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6" r:id="rId4"/>
    <p:sldId id="257" r:id="rId5"/>
    <p:sldId id="259" r:id="rId6"/>
    <p:sldId id="264" r:id="rId7"/>
    <p:sldId id="265" r:id="rId8"/>
    <p:sldId id="266" r:id="rId9"/>
    <p:sldId id="267" r:id="rId10"/>
    <p:sldId id="268" r:id="rId11"/>
    <p:sldId id="269" r:id="rId12"/>
    <p:sldId id="270" r:id="rId13"/>
    <p:sldId id="271" r:id="rId14"/>
    <p:sldId id="258" r:id="rId15"/>
    <p:sldId id="272" r:id="rId16"/>
    <p:sldId id="273" r:id="rId17"/>
    <p:sldId id="274" r:id="rId18"/>
    <p:sldId id="260" r:id="rId19"/>
    <p:sldId id="275" r:id="rId20"/>
    <p:sldId id="276" r:id="rId21"/>
    <p:sldId id="277" r:id="rId22"/>
    <p:sldId id="278" r:id="rId23"/>
    <p:sldId id="261" r:id="rId24"/>
    <p:sldId id="279" r:id="rId25"/>
    <p:sldId id="280" r:id="rId26"/>
    <p:sldId id="281" r:id="rId27"/>
    <p:sldId id="262" r:id="rId28"/>
    <p:sldId id="282" r:id="rId29"/>
    <p:sldId id="283" r:id="rId30"/>
    <p:sldId id="284" r:id="rId31"/>
    <p:sldId id="285" r:id="rId32"/>
    <p:sldId id="286" r:id="rId33"/>
    <p:sldId id="287" r:id="rId34"/>
    <p:sldId id="288" r:id="rId35"/>
  </p:sldIdLst>
  <p:sldSz cx="9144000" cy="5141913"/>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14"/>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1.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626564026"/>
          <c:y val="0.064668737351894379"/>
          <c:w val="0.72436368465423584"/>
          <c:h val="0.70075035095214844"/>
        </c:manualLayout>
      </c:layout>
      <c:barChart>
        <c:barDir val="bar"/>
        <c:grouping val="clustered"/>
        <c:varyColors val="0"/>
        <c:ser>
          <c:idx val="0"/>
          <c:order val="0"/>
          <c:tx>
            <c:strRef>
              <c:f>Sheet1!$B$1</c:f>
              <c:strCache>
                <c:ptCount val="1"/>
                <c:pt idx="0">
                  <c:v>系列 1</c:v>
                </c:pt>
              </c:strCache>
            </c:strRef>
          </c:tx>
          <c:spPr>
            <a:solidFill>
              <a:srgbClr val="03CCCE"/>
            </a:solidFill>
            <a:ln w="6350">
              <a:solidFill>
                <a:schemeClr val="bg1"/>
              </a:solidFill>
            </a:ln>
            <a:effectLst/>
          </c:spPr>
          <c:invertIfNegative val="0"/>
          <c:dPt>
            <c:idx val="0"/>
            <c:invertIfNegative val="0"/>
            <c:extLst>
              <c:ext xmlns:c16="http://schemas.microsoft.com/office/drawing/2014/chart" uri="{C3380CC4-5D6E-409C-BE32-E72D297353CC}">
                <c16:uniqueId val="{00000000-2122-4F4B-958B-53F3F1BD2D28}"/>
              </c:ext>
            </c:extLst>
          </c:dPt>
          <c:dPt>
            <c:idx val="1"/>
            <c:invertIfNegative val="0"/>
            <c:extLst>
              <c:ext xmlns:c16="http://schemas.microsoft.com/office/drawing/2014/chart" uri="{C3380CC4-5D6E-409C-BE32-E72D297353CC}">
                <c16:uniqueId val="{00000001-2122-4F4B-958B-53F3F1BD2D28}"/>
              </c:ext>
            </c:extLst>
          </c:dPt>
          <c:dPt>
            <c:idx val="2"/>
            <c:invertIfNegative val="0"/>
            <c:extLst>
              <c:ext xmlns:c16="http://schemas.microsoft.com/office/drawing/2014/chart" uri="{C3380CC4-5D6E-409C-BE32-E72D297353CC}">
                <c16:uniqueId val="{00000002-2122-4F4B-958B-53F3F1BD2D28}"/>
              </c:ext>
            </c:extLst>
          </c:dPt>
          <c:dPt>
            <c:idx val="3"/>
            <c:invertIfNegative val="0"/>
            <c:extLst>
              <c:ext xmlns:c16="http://schemas.microsoft.com/office/drawing/2014/chart" uri="{C3380CC4-5D6E-409C-BE32-E72D297353CC}">
                <c16:uniqueId val="{00000003-2122-4F4B-958B-53F3F1BD2D28}"/>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2122-4F4B-958B-53F3F1BD2D28}"/>
            </c:ext>
          </c:extLst>
        </c:ser>
        <c:dLbls>
          <c:showLegendKey val="0"/>
          <c:showVal val="0"/>
          <c:showCatName val="0"/>
          <c:showSerName val="0"/>
          <c:showPercent val="0"/>
          <c:showBubbleSize val="0"/>
          <c:showLeaderLines val="0"/>
        </c:dLbls>
        <c:gapWidth/>
        <c:overlap/>
        <c:axId val="282937488"/>
        <c:axId val="282938048"/>
      </c:barChart>
      <c:catAx>
        <c:axId val="282937488"/>
        <c:scaling>
          <c:orientation/>
        </c:scaling>
        <c:delete val="0"/>
        <c:axPos val="l"/>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82938048"/>
        <c:crosses val="autoZero"/>
        <c:auto val="0"/>
        <c:lblAlgn val="ctr"/>
        <c:lblOffset/>
        <c:tickMarkSkip val="1"/>
        <c:noMultiLvlLbl val="0"/>
      </c:catAx>
      <c:valAx>
        <c:axId val="282938048"/>
        <c:scaling>
          <c:orientation/>
        </c:scaling>
        <c:delete val="0"/>
        <c:axPos val="b"/>
        <c:majorGridlines>
          <c:spPr>
            <a:ln w="6350">
              <a:solidFill>
                <a:schemeClr val="bg1">
                  <a:lumMod val="50000"/>
                </a:schemeClr>
              </a:solidFill>
            </a:ln>
            <a:effectLst/>
          </c:spPr>
        </c:majorGridlines>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829374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626564026"/>
          <c:y val="0.064668737351894379"/>
          <c:w val="0.72436368465423584"/>
          <c:h val="0.70075035095214844"/>
        </c:manualLayout>
      </c:layout>
      <c:barChart>
        <c:barDir val="bar"/>
        <c:grouping val="clustered"/>
        <c:varyColors val="0"/>
        <c:ser>
          <c:idx val="0"/>
          <c:order val="0"/>
          <c:tx>
            <c:strRef>
              <c:f>Sheet1!$B$1</c:f>
              <c:strCache>
                <c:ptCount val="1"/>
                <c:pt idx="0">
                  <c:v>系列 1</c:v>
                </c:pt>
              </c:strCache>
            </c:strRef>
          </c:tx>
          <c:spPr>
            <a:solidFill>
              <a:srgbClr val="3C4157"/>
            </a:solidFill>
            <a:ln w="6350">
              <a:solidFill>
                <a:schemeClr val="bg1">
                  <a:lumMod val="85000"/>
                </a:schemeClr>
              </a:solidFill>
            </a:ln>
            <a:effectLst/>
          </c:spPr>
          <c:invertIfNegative val="0"/>
          <c:dPt>
            <c:idx val="0"/>
            <c:invertIfNegative val="0"/>
            <c:extLst>
              <c:ext xmlns:c16="http://schemas.microsoft.com/office/drawing/2014/chart" uri="{C3380CC4-5D6E-409C-BE32-E72D297353CC}">
                <c16:uniqueId val="{00000000-FEB6-4D9C-80EE-E5612846D930}"/>
              </c:ext>
            </c:extLst>
          </c:dPt>
          <c:dPt>
            <c:idx val="1"/>
            <c:invertIfNegative val="0"/>
            <c:extLst>
              <c:ext xmlns:c16="http://schemas.microsoft.com/office/drawing/2014/chart" uri="{C3380CC4-5D6E-409C-BE32-E72D297353CC}">
                <c16:uniqueId val="{00000001-FEB6-4D9C-80EE-E5612846D930}"/>
              </c:ext>
            </c:extLst>
          </c:dPt>
          <c:dPt>
            <c:idx val="2"/>
            <c:invertIfNegative val="0"/>
            <c:extLst>
              <c:ext xmlns:c16="http://schemas.microsoft.com/office/drawing/2014/chart" uri="{C3380CC4-5D6E-409C-BE32-E72D297353CC}">
                <c16:uniqueId val="{00000002-FEB6-4D9C-80EE-E5612846D930}"/>
              </c:ext>
            </c:extLst>
          </c:dPt>
          <c:dPt>
            <c:idx val="3"/>
            <c:invertIfNegative val="0"/>
            <c:extLst>
              <c:ext xmlns:c16="http://schemas.microsoft.com/office/drawing/2014/chart" uri="{C3380CC4-5D6E-409C-BE32-E72D297353CC}">
                <c16:uniqueId val="{00000003-FEB6-4D9C-80EE-E5612846D930}"/>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FEB6-4D9C-80EE-E5612846D930}"/>
            </c:ext>
          </c:extLst>
        </c:ser>
        <c:dLbls>
          <c:showLegendKey val="0"/>
          <c:showVal val="0"/>
          <c:showCatName val="0"/>
          <c:showSerName val="0"/>
          <c:showPercent val="0"/>
          <c:showBubbleSize val="0"/>
          <c:showLeaderLines val="0"/>
        </c:dLbls>
        <c:gapWidth/>
        <c:overlap/>
        <c:axId val="287739680"/>
        <c:axId val="287740240"/>
      </c:barChart>
      <c:catAx>
        <c:axId val="287739680"/>
        <c:scaling>
          <c:orientation/>
        </c:scaling>
        <c:delete val="0"/>
        <c:axPos val="l"/>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87740240"/>
        <c:crosses val="autoZero"/>
        <c:auto val="0"/>
        <c:lblAlgn val="ctr"/>
        <c:lblOffset/>
        <c:tickMarkSkip val="1"/>
        <c:noMultiLvlLbl val="0"/>
      </c:catAx>
      <c:valAx>
        <c:axId val="287740240"/>
        <c:scaling>
          <c:orientation/>
        </c:scaling>
        <c:delete val="0"/>
        <c:axPos val="b"/>
        <c:majorGridlines>
          <c:spPr>
            <a:ln w="6350">
              <a:solidFill>
                <a:schemeClr val="bg1">
                  <a:lumMod val="50000"/>
                </a:schemeClr>
              </a:solidFill>
            </a:ln>
            <a:effectLst/>
          </c:spPr>
        </c:majorGridlines>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8773968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9097E-DDD7-483D-B357-48CFAB5DA0B6}" type="datetimeFigureOut">
              <a:rPr lang="zh-CN" altLang="en-US" smtClean="0"/>
              <a:t>2017/3/6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5E652-0FE1-4A17-B02D-BB6472ECDD49}" type="slidenum">
              <a:rPr lang="zh-CN" altLang="en-US" smtClean="0"/>
              <a:t>‹#›</a:t>
            </a:fld>
            <a:endParaRPr lang="zh-CN" altLang="en-US"/>
          </a:p>
        </p:txBody>
      </p:sp>
    </p:spTree>
    <p:extLst>
      <p:ext uri="{BB962C8B-B14F-4D97-AF65-F5344CB8AC3E}">
        <p14:creationId val="174067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413369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279498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976750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31318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16492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456358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926649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361197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76845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316109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31171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954727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931934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628949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577929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988525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065373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21495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49768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801641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792561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035819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971226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527408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277612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7998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48082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100518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4386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279319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35941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77035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5158100"/>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8"/>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799">
                <a:solidFill>
                  <a:schemeClr val="tx1">
                    <a:tint val="75000"/>
                  </a:schemeClr>
                </a:solidFill>
              </a:defRPr>
            </a:lvl1pPr>
            <a:lvl2pPr marL="342723" indent="0">
              <a:buNone/>
              <a:defRPr sz="1499">
                <a:solidFill>
                  <a:schemeClr val="tx1">
                    <a:tint val="75000"/>
                  </a:schemeClr>
                </a:solidFill>
              </a:defRPr>
            </a:lvl2pPr>
            <a:lvl3pPr marL="685446" indent="0">
              <a:buNone/>
              <a:defRPr sz="1349">
                <a:solidFill>
                  <a:schemeClr val="tx1">
                    <a:tint val="75000"/>
                  </a:schemeClr>
                </a:solidFill>
              </a:defRPr>
            </a:lvl3pPr>
            <a:lvl4pPr marL="1028168" indent="0">
              <a:buNone/>
              <a:defRPr sz="1199">
                <a:solidFill>
                  <a:schemeClr val="tx1">
                    <a:tint val="75000"/>
                  </a:schemeClr>
                </a:solidFill>
              </a:defRPr>
            </a:lvl4pPr>
            <a:lvl5pPr marL="1370892" indent="0">
              <a:buNone/>
              <a:defRPr sz="1199">
                <a:solidFill>
                  <a:schemeClr val="tx1">
                    <a:tint val="75000"/>
                  </a:schemeClr>
                </a:solidFill>
              </a:defRPr>
            </a:lvl5pPr>
            <a:lvl6pPr marL="1713614" indent="0">
              <a:buNone/>
              <a:defRPr sz="1199">
                <a:solidFill>
                  <a:schemeClr val="tx1">
                    <a:tint val="75000"/>
                  </a:schemeClr>
                </a:solidFill>
              </a:defRPr>
            </a:lvl6pPr>
            <a:lvl7pPr marL="2056337" indent="0">
              <a:buNone/>
              <a:defRPr sz="1199">
                <a:solidFill>
                  <a:schemeClr val="tx1">
                    <a:tint val="75000"/>
                  </a:schemeClr>
                </a:solidFill>
              </a:defRPr>
            </a:lvl7pPr>
            <a:lvl8pPr marL="2399060" indent="0">
              <a:buNone/>
              <a:defRPr sz="1199">
                <a:solidFill>
                  <a:schemeClr val="tx1">
                    <a:tint val="75000"/>
                  </a:schemeClr>
                </a:solidFill>
              </a:defRPr>
            </a:lvl8pPr>
            <a:lvl9pPr marL="2741783" indent="0">
              <a:buNone/>
              <a:defRPr sz="11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8863439"/>
      </p:ext>
    </p:extLst>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7987335"/>
      </p:ext>
    </p:extLst>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483"/>
            <a:ext cx="3868340"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51805"/>
      </p:ext>
    </p:extLst>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293246"/>
      </p:ext>
    </p:extLst>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9009356"/>
      </p:ext>
    </p:extLst>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1563588"/>
      </p:ext>
    </p:extLst>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723" indent="0">
              <a:buNone/>
              <a:defRPr sz="2099"/>
            </a:lvl2pPr>
            <a:lvl3pPr marL="685446" indent="0">
              <a:buNone/>
              <a:defRPr sz="1799"/>
            </a:lvl3pPr>
            <a:lvl4pPr marL="1028168" indent="0">
              <a:buNone/>
              <a:defRPr sz="1499"/>
            </a:lvl4pPr>
            <a:lvl5pPr marL="1370892" indent="0">
              <a:buNone/>
              <a:defRPr sz="1499"/>
            </a:lvl5pPr>
            <a:lvl6pPr marL="1713614" indent="0">
              <a:buNone/>
              <a:defRPr sz="1499"/>
            </a:lvl6pPr>
            <a:lvl7pPr marL="2056337" indent="0">
              <a:buNone/>
              <a:defRPr sz="1499"/>
            </a:lvl7pPr>
            <a:lvl8pPr marL="2399060" indent="0">
              <a:buNone/>
              <a:defRPr sz="1499"/>
            </a:lvl8pPr>
            <a:lvl9pPr marL="2741783" indent="0">
              <a:buNone/>
              <a:defRPr sz="1499"/>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2665276"/>
      </p:ext>
    </p:extLst>
  </p:cSld>
  <p:clrMapOvr>
    <a:masterClrMapping/>
  </p:clrMapOvr>
  <p:transition spd="slow">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1865187"/>
      </p:ext>
    </p:extLst>
  </p:cSld>
  <p:clrMapOvr>
    <a:masterClrMapping/>
  </p:clrMapOvr>
  <p:transition spd="slow">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278174"/>
      </p:ext>
    </p:extLst>
  </p:cSld>
  <p:clrMapOvr>
    <a:masterClrMapping/>
  </p:clrMapOvr>
  <p:transition spd="slow">
    <p:push dir="u"/>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spd="slow">
    <p:push dir="u"/>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0" name="矩形 9"/>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userDrawn="1"/>
        </p:nvCxnSpPr>
        <p:spPr>
          <a:xfrm flipH="1">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flipH="1">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0" y="698748"/>
            <a:ext cx="9144000" cy="4443165"/>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331088"/>
            <a:ext cx="9144000" cy="367660"/>
          </a:xfrm>
          <a:custGeom>
            <a:rect l="l" t="t" r="r" b="b"/>
            <a:pathLst>
              <a:path w="9144000" h="367660">
                <a:moveTo>
                  <a:pt x="914626" y="0"/>
                </a:moveTo>
                <a:lnTo>
                  <a:pt x="960810" y="79628"/>
                </a:lnTo>
                <a:lnTo>
                  <a:pt x="9144000" y="79628"/>
                </a:lnTo>
                <a:lnTo>
                  <a:pt x="9144000" y="367660"/>
                </a:lnTo>
                <a:lnTo>
                  <a:pt x="0" y="367660"/>
                </a:lnTo>
                <a:lnTo>
                  <a:pt x="0" y="79628"/>
                </a:lnTo>
                <a:lnTo>
                  <a:pt x="86844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flipH="1">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828801"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13"/>
          <p:cNvSpPr/>
          <p:nvPr userDrawn="1"/>
        </p:nvSpPr>
        <p:spPr>
          <a:xfrm>
            <a:off x="0" y="331088"/>
            <a:ext cx="9144000" cy="367660"/>
          </a:xfrm>
          <a:custGeom>
            <a:rect l="l" t="t" r="r" b="b"/>
            <a:pathLst>
              <a:path w="9144000" h="367660">
                <a:moveTo>
                  <a:pt x="2743427" y="0"/>
                </a:moveTo>
                <a:lnTo>
                  <a:pt x="2789611" y="79628"/>
                </a:lnTo>
                <a:lnTo>
                  <a:pt x="9144000" y="79628"/>
                </a:lnTo>
                <a:lnTo>
                  <a:pt x="9144000" y="367660"/>
                </a:lnTo>
                <a:lnTo>
                  <a:pt x="0" y="367660"/>
                </a:lnTo>
                <a:lnTo>
                  <a:pt x="0" y="79628"/>
                </a:lnTo>
                <a:lnTo>
                  <a:pt x="269724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flipH="1">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365378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rect l="l" t="t" r="r" b="b"/>
            <a:pathLst>
              <a:path w="9144000" h="367660">
                <a:moveTo>
                  <a:pt x="4568406" y="0"/>
                </a:moveTo>
                <a:lnTo>
                  <a:pt x="4614590" y="79628"/>
                </a:lnTo>
                <a:lnTo>
                  <a:pt x="9144000" y="79628"/>
                </a:lnTo>
                <a:lnTo>
                  <a:pt x="9144000" y="367660"/>
                </a:lnTo>
                <a:lnTo>
                  <a:pt x="0" y="367660"/>
                </a:lnTo>
                <a:lnTo>
                  <a:pt x="0" y="79628"/>
                </a:lnTo>
                <a:lnTo>
                  <a:pt x="452222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flipH="1">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5472113"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rect l="l" t="t" r="r" b="b"/>
            <a:pathLst>
              <a:path w="9144000" h="367660">
                <a:moveTo>
                  <a:pt x="6386739" y="0"/>
                </a:moveTo>
                <a:lnTo>
                  <a:pt x="6432923" y="79628"/>
                </a:lnTo>
                <a:lnTo>
                  <a:pt x="9144000" y="79628"/>
                </a:lnTo>
                <a:lnTo>
                  <a:pt x="9144000" y="367660"/>
                </a:lnTo>
                <a:lnTo>
                  <a:pt x="0" y="367660"/>
                </a:lnTo>
                <a:lnTo>
                  <a:pt x="0" y="79628"/>
                </a:lnTo>
                <a:lnTo>
                  <a:pt x="6340555"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flipH="1">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7310121" y="0"/>
            <a:ext cx="1833879"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rect l="l" t="t" r="r" b="b"/>
            <a:pathLst>
              <a:path w="9144000" h="367660">
                <a:moveTo>
                  <a:pt x="8224747" y="0"/>
                </a:moveTo>
                <a:lnTo>
                  <a:pt x="8270931" y="79628"/>
                </a:lnTo>
                <a:lnTo>
                  <a:pt x="9144000" y="79628"/>
                </a:lnTo>
                <a:lnTo>
                  <a:pt x="9144000" y="367660"/>
                </a:lnTo>
                <a:lnTo>
                  <a:pt x="0" y="367660"/>
                </a:lnTo>
                <a:lnTo>
                  <a:pt x="0" y="79628"/>
                </a:lnTo>
                <a:lnTo>
                  <a:pt x="817856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8"/>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799"/>
            </a:lvl1pPr>
            <a:lvl2pPr marL="342723" indent="0" algn="ctr">
              <a:buNone/>
              <a:defRPr sz="1499"/>
            </a:lvl2pPr>
            <a:lvl3pPr marL="685446" indent="0" algn="ctr">
              <a:buNone/>
              <a:defRPr sz="1349"/>
            </a:lvl3pPr>
            <a:lvl4pPr marL="1028168" indent="0" algn="ctr">
              <a:buNone/>
              <a:defRPr sz="1199"/>
            </a:lvl4pPr>
            <a:lvl5pPr marL="1370892" indent="0" algn="ctr">
              <a:buNone/>
              <a:defRPr sz="1199"/>
            </a:lvl5pPr>
            <a:lvl6pPr marL="1713614" indent="0" algn="ctr">
              <a:buNone/>
              <a:defRPr sz="1199"/>
            </a:lvl6pPr>
            <a:lvl7pPr marL="2056337" indent="0" algn="ctr">
              <a:buNone/>
              <a:defRPr sz="1199"/>
            </a:lvl7pPr>
            <a:lvl8pPr marL="2399060" indent="0" algn="ctr">
              <a:buNone/>
              <a:defRPr sz="1199"/>
            </a:lvl8pPr>
            <a:lvl9pPr marL="2741783" indent="0" algn="ctr">
              <a:buNone/>
              <a:defRPr sz="1199"/>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6313106"/>
      </p:ext>
    </p:extLst>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03CCCE"/>
            </a:gs>
            <a:gs pos="100000">
              <a:srgbClr val="3B445B"/>
            </a:gs>
          </a:gsLst>
          <a:lin ang="2700000" scaled="0"/>
        </a:gra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685446"/>
            <a:fld id="{16E5758D-A3C3-4E88-8AC0-22500507BD7E}" type="datetimeFigureOut">
              <a:rPr lang="zh-CN" altLang="en-US" smtClean="0">
                <a:solidFill>
                  <a:prstClr val="black">
                    <a:tint val="75000"/>
                  </a:prstClr>
                </a:solidFill>
              </a:rPr>
              <a:pPr defTabSz="685446"/>
              <a:t>2017/3/6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685446"/>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685446"/>
            <a:fld id="{AA4E786F-588D-4932-A7B2-AE3451FA4ACA}" type="slidenum">
              <a:rPr lang="zh-CN" altLang="en-US" smtClean="0">
                <a:solidFill>
                  <a:prstClr val="black">
                    <a:tint val="75000"/>
                  </a:prstClr>
                </a:solidFill>
              </a:rPr>
              <a:pPr defTabSz="685446"/>
              <a:t>‹#›</a:t>
            </a:fld>
            <a:endParaRPr lang="zh-CN" altLang="en-US">
              <a:solidFill>
                <a:prstClr val="black">
                  <a:tint val="75000"/>
                </a:prstClr>
              </a:solidFill>
            </a:endParaRPr>
          </a:p>
        </p:txBody>
      </p:sp>
    </p:spTree>
    <p:extLst>
      <p:ext uri="{BB962C8B-B14F-4D97-AF65-F5344CB8AC3E}">
        <p14:creationId val="62499277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spd="slow">
    <p:push dir="u"/>
  </p:transition>
  <p:timing/>
  <p:txStyles>
    <p:titleStyle>
      <a:lvl1pPr algn="l" defTabSz="685446"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62" indent="-171362" algn="l" defTabSz="685446"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084" indent="-171362" algn="l" defTabSz="685446" rtl="0" eaLnBrk="1" latinLnBrk="0" hangingPunct="1">
        <a:lnSpc>
          <a:spcPct val="90000"/>
        </a:lnSpc>
        <a:spcBef>
          <a:spcPts val="375"/>
        </a:spcBef>
        <a:buFont typeface="Arial" pitchFamily="34" charset="0"/>
        <a:buChar char="•"/>
        <a:defRPr sz="1799" kern="1200">
          <a:solidFill>
            <a:schemeClr val="tx1"/>
          </a:solidFill>
          <a:latin typeface="+mn-lt"/>
          <a:ea typeface="+mn-ea"/>
          <a:cs typeface="+mn-cs"/>
        </a:defRPr>
      </a:lvl2pPr>
      <a:lvl3pPr marL="856807" indent="-171362" algn="l" defTabSz="685446" rtl="0" eaLnBrk="1" latinLnBrk="0" hangingPunct="1">
        <a:lnSpc>
          <a:spcPct val="90000"/>
        </a:lnSpc>
        <a:spcBef>
          <a:spcPts val="375"/>
        </a:spcBef>
        <a:buFont typeface="Arial" pitchFamily="34" charset="0"/>
        <a:buChar char="•"/>
        <a:defRPr sz="1499" kern="1200">
          <a:solidFill>
            <a:schemeClr val="tx1"/>
          </a:solidFill>
          <a:latin typeface="+mn-lt"/>
          <a:ea typeface="+mn-ea"/>
          <a:cs typeface="+mn-cs"/>
        </a:defRPr>
      </a:lvl3pPr>
      <a:lvl4pPr marL="1199530"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4pPr>
      <a:lvl5pPr marL="1542253"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5pPr>
      <a:lvl6pPr marL="1884976"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6pPr>
      <a:lvl7pPr marL="2227699"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7pPr>
      <a:lvl8pPr marL="2570422"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8pPr>
      <a:lvl9pPr marL="2913144"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9pPr>
    </p:bodyStyle>
    <p:otherStyle>
      <a:defPPr>
        <a:defRPr lang="en-US"/>
      </a:defPPr>
      <a:lvl1pPr marL="0" algn="l" defTabSz="685446" rtl="0" eaLnBrk="1" latinLnBrk="0" hangingPunct="1">
        <a:defRPr sz="1349" kern="1200">
          <a:solidFill>
            <a:schemeClr val="tx1"/>
          </a:solidFill>
          <a:latin typeface="+mn-lt"/>
          <a:ea typeface="+mn-ea"/>
          <a:cs typeface="+mn-cs"/>
        </a:defRPr>
      </a:lvl1pPr>
      <a:lvl2pPr marL="342723" algn="l" defTabSz="685446" rtl="0" eaLnBrk="1" latinLnBrk="0" hangingPunct="1">
        <a:defRPr sz="1349" kern="1200">
          <a:solidFill>
            <a:schemeClr val="tx1"/>
          </a:solidFill>
          <a:latin typeface="+mn-lt"/>
          <a:ea typeface="+mn-ea"/>
          <a:cs typeface="+mn-cs"/>
        </a:defRPr>
      </a:lvl2pPr>
      <a:lvl3pPr marL="685446" algn="l" defTabSz="685446" rtl="0" eaLnBrk="1" latinLnBrk="0" hangingPunct="1">
        <a:defRPr sz="1349" kern="1200">
          <a:solidFill>
            <a:schemeClr val="tx1"/>
          </a:solidFill>
          <a:latin typeface="+mn-lt"/>
          <a:ea typeface="+mn-ea"/>
          <a:cs typeface="+mn-cs"/>
        </a:defRPr>
      </a:lvl3pPr>
      <a:lvl4pPr marL="1028168" algn="l" defTabSz="685446" rtl="0" eaLnBrk="1" latinLnBrk="0" hangingPunct="1">
        <a:defRPr sz="1349" kern="1200">
          <a:solidFill>
            <a:schemeClr val="tx1"/>
          </a:solidFill>
          <a:latin typeface="+mn-lt"/>
          <a:ea typeface="+mn-ea"/>
          <a:cs typeface="+mn-cs"/>
        </a:defRPr>
      </a:lvl4pPr>
      <a:lvl5pPr marL="1370892" algn="l" defTabSz="685446" rtl="0" eaLnBrk="1" latinLnBrk="0" hangingPunct="1">
        <a:defRPr sz="1349" kern="1200">
          <a:solidFill>
            <a:schemeClr val="tx1"/>
          </a:solidFill>
          <a:latin typeface="+mn-lt"/>
          <a:ea typeface="+mn-ea"/>
          <a:cs typeface="+mn-cs"/>
        </a:defRPr>
      </a:lvl5pPr>
      <a:lvl6pPr marL="1713614" algn="l" defTabSz="685446" rtl="0" eaLnBrk="1" latinLnBrk="0" hangingPunct="1">
        <a:defRPr sz="1349" kern="1200">
          <a:solidFill>
            <a:schemeClr val="tx1"/>
          </a:solidFill>
          <a:latin typeface="+mn-lt"/>
          <a:ea typeface="+mn-ea"/>
          <a:cs typeface="+mn-cs"/>
        </a:defRPr>
      </a:lvl6pPr>
      <a:lvl7pPr marL="2056337" algn="l" defTabSz="685446" rtl="0" eaLnBrk="1" latinLnBrk="0" hangingPunct="1">
        <a:defRPr sz="1349" kern="1200">
          <a:solidFill>
            <a:schemeClr val="tx1"/>
          </a:solidFill>
          <a:latin typeface="+mn-lt"/>
          <a:ea typeface="+mn-ea"/>
          <a:cs typeface="+mn-cs"/>
        </a:defRPr>
      </a:lvl7pPr>
      <a:lvl8pPr marL="2399060" algn="l" defTabSz="685446" rtl="0" eaLnBrk="1" latinLnBrk="0" hangingPunct="1">
        <a:defRPr sz="1349" kern="1200">
          <a:solidFill>
            <a:schemeClr val="tx1"/>
          </a:solidFill>
          <a:latin typeface="+mn-lt"/>
          <a:ea typeface="+mn-ea"/>
          <a:cs typeface="+mn-cs"/>
        </a:defRPr>
      </a:lvl8pPr>
      <a:lvl9pPr marL="2741783" algn="l" defTabSz="68544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 Id="rId3"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33"/>
          <p:cNvSpPr txBox="1"/>
          <p:nvPr/>
        </p:nvSpPr>
        <p:spPr>
          <a:xfrm>
            <a:off x="971600" y="2066900"/>
            <a:ext cx="7200800" cy="640080"/>
          </a:xfrm>
          <a:prstGeom prst="rect">
            <a:avLst/>
          </a:prstGeom>
          <a:noFill/>
        </p:spPr>
        <p:txBody>
          <a:bodyPr rtlCol="0" wrap="square">
            <a:spAutoFit/>
          </a:bodyPr>
          <a:lstStyle/>
          <a:p>
            <a:pPr algn="ctr"/>
            <a:r>
              <a:rPr altLang="en-US" lang="zh-CN" sz="36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简约渐变导航式毕业答辩动态模板</a:t>
            </a:r>
          </a:p>
        </p:txBody>
      </p:sp>
      <p:sp>
        <p:nvSpPr>
          <p:cNvPr id="35" name="圆角矩形 34"/>
          <p:cNvSpPr/>
          <p:nvPr/>
        </p:nvSpPr>
        <p:spPr>
          <a:xfrm>
            <a:off x="2555776" y="2944460"/>
            <a:ext cx="4032448" cy="20256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schemeClr val="bg1"/>
                </a:solidFill>
                <a:latin charset="-122" pitchFamily="34" typeface="微软雅黑"/>
                <a:ea charset="-122" pitchFamily="34" typeface="微软雅黑"/>
              </a:rPr>
              <a:t>THESIS DEFENSE POWERPOINT TEMPLATE</a:t>
            </a:r>
          </a:p>
        </p:txBody>
      </p:sp>
      <p:grpSp>
        <p:nvGrpSpPr>
          <p:cNvPr id="37" name="组合 36"/>
          <p:cNvGrpSpPr/>
          <p:nvPr/>
        </p:nvGrpSpPr>
        <p:grpSpPr>
          <a:xfrm>
            <a:off x="3056060" y="3846439"/>
            <a:ext cx="174306" cy="174304"/>
            <a:chOff x="801291" y="3535885"/>
            <a:chExt cx="219347" cy="219347"/>
          </a:xfrm>
        </p:grpSpPr>
        <p:sp>
          <p:nvSpPr>
            <p:cNvPr id="3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nvGrpSpPr>
            <p:cNvPr id="39" name="组合 38"/>
            <p:cNvGrpSpPr/>
            <p:nvPr/>
          </p:nvGrpSpPr>
          <p:grpSpPr>
            <a:xfrm>
              <a:off x="860980" y="3583766"/>
              <a:ext cx="100336" cy="114060"/>
              <a:chOff x="860980" y="3583766"/>
              <a:chExt cx="100336" cy="114060"/>
            </a:xfrm>
          </p:grpSpPr>
          <p:sp>
            <p:nvSpPr>
              <p:cNvPr id="40"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41"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grpSp>
        <p:nvGrpSpPr>
          <p:cNvPr id="42" name="Group 14"/>
          <p:cNvGrpSpPr/>
          <p:nvPr/>
        </p:nvGrpSpPr>
        <p:grpSpPr>
          <a:xfrm>
            <a:off x="4800872" y="3846439"/>
            <a:ext cx="174306" cy="174304"/>
            <a:chOff x="4248" y="3024"/>
            <a:chExt cx="600" cy="599"/>
          </a:xfrm>
        </p:grpSpPr>
        <p:sp>
          <p:nvSpPr>
            <p:cNvPr id="4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nvGrpSpPr>
            <p:cNvPr id="44" name="Group 16"/>
            <p:cNvGrpSpPr/>
            <p:nvPr/>
          </p:nvGrpSpPr>
          <p:grpSpPr>
            <a:xfrm>
              <a:off x="4441" y="3144"/>
              <a:ext cx="215" cy="345"/>
              <a:chOff x="4441" y="3144"/>
              <a:chExt cx="215" cy="345"/>
            </a:xfrm>
          </p:grpSpPr>
          <p:sp>
            <p:nvSpPr>
              <p:cNvPr id="45"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48"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sp>
        <p:nvSpPr>
          <p:cNvPr id="50" name="Text Box 19"/>
          <p:cNvSpPr txBox="1">
            <a:spLocks noChangeArrowheads="1"/>
          </p:cNvSpPr>
          <p:nvPr/>
        </p:nvSpPr>
        <p:spPr bwMode="auto">
          <a:xfrm>
            <a:off x="3243361" y="3795092"/>
            <a:ext cx="1184592"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指导老师：x教授</a:t>
            </a:r>
          </a:p>
        </p:txBody>
      </p:sp>
      <p:sp>
        <p:nvSpPr>
          <p:cNvPr id="51" name="Text Box 20"/>
          <p:cNvSpPr txBox="1">
            <a:spLocks noChangeArrowheads="1"/>
          </p:cNvSpPr>
          <p:nvPr/>
        </p:nvSpPr>
        <p:spPr bwMode="auto">
          <a:xfrm>
            <a:off x="5004048" y="3795092"/>
            <a:ext cx="1221105"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答辩人：优页PPT</a:t>
            </a:r>
          </a:p>
        </p:txBody>
      </p:sp>
      <p:sp>
        <p:nvSpPr>
          <p:cNvPr id="54" name="Freeform 103"/>
          <p:cNvSpPr>
            <a:spLocks noEditPoints="1"/>
          </p:cNvSpPr>
          <p:nvPr/>
        </p:nvSpPr>
        <p:spPr bwMode="auto">
          <a:xfrm>
            <a:off x="4251489" y="1287430"/>
            <a:ext cx="640212" cy="524640"/>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4"/>
                                        </p:tgtEl>
                                        <p:attrNameLst>
                                          <p:attrName>ppt_y</p:attrName>
                                        </p:attrNameLst>
                                      </p:cBhvr>
                                      <p:tavLst>
                                        <p:tav tm="0">
                                          <p:val>
                                            <p:strVal val="#ppt_y"/>
                                          </p:val>
                                        </p:tav>
                                        <p:tav tm="100000">
                                          <p:val>
                                            <p:strVal val="#ppt_y"/>
                                          </p:val>
                                        </p:tav>
                                      </p:tavLst>
                                    </p:anim>
                                    <p:anim calcmode="lin" valueType="num">
                                      <p:cBhvr>
                                        <p:cTn dur="500" fill="hold" id="9"/>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4"/>
                                        </p:tgtEl>
                                      </p:cBhvr>
                                    </p:animEffect>
                                  </p:childTnLst>
                                </p:cTn>
                              </p:par>
                              <p:par>
                                <p:cTn fill="hold" grpId="0" id="12" nodeType="withEffect" presetClass="entr" presetID="53" presetSubtype="0">
                                  <p:stCondLst>
                                    <p:cond delay="200"/>
                                  </p:stCondLst>
                                  <p:childTnLst>
                                    <p:set>
                                      <p:cBhvr>
                                        <p:cTn dur="1" fill="hold" id="13">
                                          <p:stCondLst>
                                            <p:cond delay="0"/>
                                          </p:stCondLst>
                                        </p:cTn>
                                        <p:tgtEl>
                                          <p:spTgt spid="35"/>
                                        </p:tgtEl>
                                        <p:attrNameLst>
                                          <p:attrName>style.visibility</p:attrName>
                                        </p:attrNameLst>
                                      </p:cBhvr>
                                      <p:to>
                                        <p:strVal val="visible"/>
                                      </p:to>
                                    </p:set>
                                    <p:anim calcmode="lin" valueType="num">
                                      <p:cBhvr>
                                        <p:cTn dur="300" fill="hold" id="14"/>
                                        <p:tgtEl>
                                          <p:spTgt spid="35"/>
                                        </p:tgtEl>
                                        <p:attrNameLst>
                                          <p:attrName>ppt_w</p:attrName>
                                        </p:attrNameLst>
                                      </p:cBhvr>
                                      <p:tavLst>
                                        <p:tav tm="0">
                                          <p:val>
                                            <p:fltVal val="0"/>
                                          </p:val>
                                        </p:tav>
                                        <p:tav tm="100000">
                                          <p:val>
                                            <p:strVal val="#ppt_w"/>
                                          </p:val>
                                        </p:tav>
                                      </p:tavLst>
                                    </p:anim>
                                    <p:anim calcmode="lin" valueType="num">
                                      <p:cBhvr>
                                        <p:cTn dur="300" fill="hold" id="15"/>
                                        <p:tgtEl>
                                          <p:spTgt spid="35"/>
                                        </p:tgtEl>
                                        <p:attrNameLst>
                                          <p:attrName>ppt_h</p:attrName>
                                        </p:attrNameLst>
                                      </p:cBhvr>
                                      <p:tavLst>
                                        <p:tav tm="0">
                                          <p:val>
                                            <p:fltVal val="0"/>
                                          </p:val>
                                        </p:tav>
                                        <p:tav tm="100000">
                                          <p:val>
                                            <p:strVal val="#ppt_h"/>
                                          </p:val>
                                        </p:tav>
                                      </p:tavLst>
                                    </p:anim>
                                    <p:animEffect filter="fade" transition="in">
                                      <p:cBhvr>
                                        <p:cTn dur="300" id="16"/>
                                        <p:tgtEl>
                                          <p:spTgt spid="35"/>
                                        </p:tgtEl>
                                      </p:cBhvr>
                                    </p:animEffect>
                                  </p:childTnLst>
                                </p:cTn>
                              </p:par>
                              <p:par>
                                <p:cTn fill="hold" id="17" nodeType="withEffect" presetClass="entr" presetID="2" presetSubtype="4">
                                  <p:stCondLst>
                                    <p:cond delay="1350"/>
                                  </p:stCondLst>
                                  <p:childTnLst>
                                    <p:set>
                                      <p:cBhvr>
                                        <p:cTn dur="1" fill="hold" id="18">
                                          <p:stCondLst>
                                            <p:cond delay="0"/>
                                          </p:stCondLst>
                                        </p:cTn>
                                        <p:tgtEl>
                                          <p:spTgt spid="37"/>
                                        </p:tgtEl>
                                        <p:attrNameLst>
                                          <p:attrName>style.visibility</p:attrName>
                                        </p:attrNameLst>
                                      </p:cBhvr>
                                      <p:to>
                                        <p:strVal val="visible"/>
                                      </p:to>
                                    </p:set>
                                    <p:anim calcmode="lin" valueType="num">
                                      <p:cBhvr additive="base">
                                        <p:cTn dur="500" fill="hold" id="19"/>
                                        <p:tgtEl>
                                          <p:spTgt spid="37"/>
                                        </p:tgtEl>
                                        <p:attrNameLst>
                                          <p:attrName>ppt_x</p:attrName>
                                        </p:attrNameLst>
                                      </p:cBhvr>
                                      <p:tavLst>
                                        <p:tav tm="0">
                                          <p:val>
                                            <p:strVal val="#ppt_x"/>
                                          </p:val>
                                        </p:tav>
                                        <p:tav tm="100000">
                                          <p:val>
                                            <p:strVal val="#ppt_x"/>
                                          </p:val>
                                        </p:tav>
                                      </p:tavLst>
                                    </p:anim>
                                    <p:anim calcmode="lin" valueType="num">
                                      <p:cBhvr additive="base">
                                        <p:cTn dur="500" fill="hold" id="20"/>
                                        <p:tgtEl>
                                          <p:spTgt spid="37"/>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135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ppt_x"/>
                                          </p:val>
                                        </p:tav>
                                        <p:tav tm="100000">
                                          <p:val>
                                            <p:strVal val="#ppt_x"/>
                                          </p:val>
                                        </p:tav>
                                      </p:tavLst>
                                    </p:anim>
                                    <p:anim calcmode="lin" valueType="num">
                                      <p:cBhvr additive="base">
                                        <p:cTn dur="500" fill="hold" id="24"/>
                                        <p:tgtEl>
                                          <p:spTgt spid="4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1350"/>
                                  </p:stCondLst>
                                  <p:childTnLst>
                                    <p:set>
                                      <p:cBhvr>
                                        <p:cTn dur="1" fill="hold" id="26">
                                          <p:stCondLst>
                                            <p:cond delay="0"/>
                                          </p:stCondLst>
                                        </p:cTn>
                                        <p:tgtEl>
                                          <p:spTgt spid="50"/>
                                        </p:tgtEl>
                                        <p:attrNameLst>
                                          <p:attrName>style.visibility</p:attrName>
                                        </p:attrNameLst>
                                      </p:cBhvr>
                                      <p:to>
                                        <p:strVal val="visible"/>
                                      </p:to>
                                    </p:set>
                                    <p:anim calcmode="lin" valueType="num">
                                      <p:cBhvr additive="base">
                                        <p:cTn dur="500" fill="hold" id="27"/>
                                        <p:tgtEl>
                                          <p:spTgt spid="50"/>
                                        </p:tgtEl>
                                        <p:attrNameLst>
                                          <p:attrName>ppt_x</p:attrName>
                                        </p:attrNameLst>
                                      </p:cBhvr>
                                      <p:tavLst>
                                        <p:tav tm="0">
                                          <p:val>
                                            <p:strVal val="#ppt_x"/>
                                          </p:val>
                                        </p:tav>
                                        <p:tav tm="100000">
                                          <p:val>
                                            <p:strVal val="#ppt_x"/>
                                          </p:val>
                                        </p:tav>
                                      </p:tavLst>
                                    </p:anim>
                                    <p:anim calcmode="lin" valueType="num">
                                      <p:cBhvr additive="base">
                                        <p:cTn dur="500" fill="hold" id="28"/>
                                        <p:tgtEl>
                                          <p:spTgt spid="5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1350"/>
                                  </p:stCondLst>
                                  <p:childTnLst>
                                    <p:set>
                                      <p:cBhvr>
                                        <p:cTn dur="1" fill="hold" id="30">
                                          <p:stCondLst>
                                            <p:cond delay="0"/>
                                          </p:stCondLst>
                                        </p:cTn>
                                        <p:tgtEl>
                                          <p:spTgt spid="51"/>
                                        </p:tgtEl>
                                        <p:attrNameLst>
                                          <p:attrName>style.visibility</p:attrName>
                                        </p:attrNameLst>
                                      </p:cBhvr>
                                      <p:to>
                                        <p:strVal val="visible"/>
                                      </p:to>
                                    </p:set>
                                    <p:anim calcmode="lin" valueType="num">
                                      <p:cBhvr additive="base">
                                        <p:cTn dur="500" fill="hold" id="31"/>
                                        <p:tgtEl>
                                          <p:spTgt spid="51"/>
                                        </p:tgtEl>
                                        <p:attrNameLst>
                                          <p:attrName>ppt_x</p:attrName>
                                        </p:attrNameLst>
                                      </p:cBhvr>
                                      <p:tavLst>
                                        <p:tav tm="0">
                                          <p:val>
                                            <p:strVal val="#ppt_x"/>
                                          </p:val>
                                        </p:tav>
                                        <p:tav tm="100000">
                                          <p:val>
                                            <p:strVal val="#ppt_x"/>
                                          </p:val>
                                        </p:tav>
                                      </p:tavLst>
                                    </p:anim>
                                    <p:anim calcmode="lin" valueType="num">
                                      <p:cBhvr additive="base">
                                        <p:cTn dur="500" fill="hold" id="32"/>
                                        <p:tgtEl>
                                          <p:spTgt spid="51"/>
                                        </p:tgtEl>
                                        <p:attrNameLst>
                                          <p:attrName>ppt_y</p:attrName>
                                        </p:attrNameLst>
                                      </p:cBhvr>
                                      <p:tavLst>
                                        <p:tav tm="0">
                                          <p:val>
                                            <p:strVal val="1+#ppt_h/2"/>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Effect filter="fade" transition="in">
                                      <p:cBhvr>
                                        <p:cTn dur="500" id="37"/>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50"/>
      <p:bldP grpId="0" spid="51"/>
      <p:bldP grpId="0" spid="5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33" name="任意多边形 1032"/>
          <p:cNvSpPr/>
          <p:nvPr/>
        </p:nvSpPr>
        <p:spPr>
          <a:xfrm>
            <a:off x="2997993" y="1633959"/>
            <a:ext cx="794380" cy="264794"/>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03CCCE"/>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9" name="任意多边形 88"/>
          <p:cNvSpPr/>
          <p:nvPr/>
        </p:nvSpPr>
        <p:spPr>
          <a:xfrm flipV="1">
            <a:off x="2727880" y="3360908"/>
            <a:ext cx="794380" cy="272818"/>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3C4157"/>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椭圆 1023"/>
          <p:cNvSpPr/>
          <p:nvPr/>
        </p:nvSpPr>
        <p:spPr>
          <a:xfrm>
            <a:off x="4057364" y="2211498"/>
            <a:ext cx="1012604" cy="1012604"/>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462304" y="1609725"/>
            <a:ext cx="2219395" cy="2222500"/>
            <a:chOff x="3462304" y="1609725"/>
            <a:chExt cx="2219395" cy="2222500"/>
          </a:xfrm>
        </p:grpSpPr>
        <p:sp>
          <p:nvSpPr>
            <p:cNvPr id="1028" name="Freeform 31"/>
            <p:cNvSpPr/>
            <p:nvPr/>
          </p:nvSpPr>
          <p:spPr bwMode="auto">
            <a:xfrm>
              <a:off x="4597367" y="2746375"/>
              <a:ext cx="1084332" cy="1085850"/>
            </a:xfrm>
            <a:custGeom>
              <a:gdLst>
                <a:gd fmla="*/ 161 w 303" name="T0"/>
                <a:gd fmla="*/ 0 h 303" name="T1"/>
                <a:gd fmla="*/ 161 w 303" name="T2"/>
                <a:gd fmla="*/ 0 h 303" name="T3"/>
                <a:gd fmla="*/ 115 w 303" name="T4"/>
                <a:gd fmla="*/ 113 h 303" name="T5"/>
                <a:gd fmla="*/ 112 w 303" name="T6"/>
                <a:gd fmla="*/ 116 h 303" name="T7"/>
                <a:gd fmla="*/ 0 w 303" name="T8"/>
                <a:gd fmla="*/ 161 h 303" name="T9"/>
                <a:gd fmla="*/ 0 w 303" name="T10"/>
                <a:gd fmla="*/ 161 h 303" name="T11"/>
                <a:gd fmla="*/ 0 w 303" name="T12"/>
                <a:gd fmla="*/ 303 h 303" name="T13"/>
                <a:gd fmla="*/ 31 w 303" name="T14"/>
                <a:gd fmla="*/ 303 h 303" name="T15"/>
                <a:gd fmla="*/ 37 w 303" name="T16"/>
                <a:gd fmla="*/ 298 h 303" name="T17"/>
                <a:gd fmla="*/ 56 w 303" name="T18"/>
                <a:gd fmla="*/ 248 h 303" name="T19"/>
                <a:gd fmla="*/ 57 w 303" name="T20"/>
                <a:gd fmla="*/ 248 h 303" name="T21"/>
                <a:gd fmla="*/ 66 w 303" name="T22"/>
                <a:gd fmla="*/ 244 h 303" name="T23"/>
                <a:gd fmla="*/ 77 w 303" name="T24"/>
                <a:gd fmla="*/ 242 h 303" name="T25"/>
                <a:gd fmla="*/ 77 w 303" name="T26"/>
                <a:gd fmla="*/ 242 h 303" name="T27"/>
                <a:gd fmla="*/ 118 w 303" name="T28"/>
                <a:gd fmla="*/ 276 h 303" name="T29"/>
                <a:gd fmla="*/ 127 w 303" name="T30"/>
                <a:gd fmla="*/ 277 h 303" name="T31"/>
                <a:gd fmla="*/ 179 w 303" name="T32"/>
                <a:gd fmla="*/ 246 h 303" name="T33"/>
                <a:gd fmla="*/ 182 w 303" name="T34"/>
                <a:gd fmla="*/ 239 h 303" name="T35"/>
                <a:gd fmla="*/ 173 w 303" name="T36"/>
                <a:gd fmla="*/ 186 h 303" name="T37"/>
                <a:gd fmla="*/ 173 w 303" name="T38"/>
                <a:gd fmla="*/ 186 h 303" name="T39"/>
                <a:gd fmla="*/ 180 w 303" name="T40"/>
                <a:gd fmla="*/ 178 h 303" name="T41"/>
                <a:gd fmla="*/ 186 w 303" name="T42"/>
                <a:gd fmla="*/ 173 h 303" name="T43"/>
                <a:gd fmla="*/ 186 w 303" name="T44"/>
                <a:gd fmla="*/ 173 h 303" name="T45"/>
                <a:gd fmla="*/ 239 w 303" name="T46"/>
                <a:gd fmla="*/ 182 h 303" name="T47"/>
                <a:gd fmla="*/ 240 w 303" name="T48"/>
                <a:gd fmla="*/ 182 h 303" name="T49"/>
                <a:gd fmla="*/ 247 w 303" name="T50"/>
                <a:gd fmla="*/ 179 h 303" name="T51"/>
                <a:gd fmla="*/ 277 w 303" name="T52"/>
                <a:gd fmla="*/ 126 h 303" name="T53"/>
                <a:gd fmla="*/ 276 w 303" name="T54"/>
                <a:gd fmla="*/ 118 h 303" name="T55"/>
                <a:gd fmla="*/ 242 w 303" name="T56"/>
                <a:gd fmla="*/ 77 h 303" name="T57"/>
                <a:gd fmla="*/ 242 w 303" name="T58"/>
                <a:gd fmla="*/ 76 h 303" name="T59"/>
                <a:gd fmla="*/ 245 w 303" name="T60"/>
                <a:gd fmla="*/ 66 h 303" name="T61"/>
                <a:gd fmla="*/ 248 w 303" name="T62"/>
                <a:gd fmla="*/ 56 h 303" name="T63"/>
                <a:gd fmla="*/ 248 w 303" name="T64"/>
                <a:gd fmla="*/ 56 h 303" name="T65"/>
                <a:gd fmla="*/ 298 w 303" name="T66"/>
                <a:gd fmla="*/ 37 h 303" name="T67"/>
                <a:gd fmla="*/ 303 w 303" name="T68"/>
                <a:gd fmla="*/ 30 h 303" name="T69"/>
                <a:gd fmla="*/ 303 w 303" name="T70"/>
                <a:gd fmla="*/ 0 h 303" name="T71"/>
                <a:gd fmla="*/ 161 w 303" name="T72"/>
                <a:gd fmla="*/ 0 h 30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03" w="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029" name="Freeform 32"/>
            <p:cNvSpPr/>
            <p:nvPr/>
          </p:nvSpPr>
          <p:spPr bwMode="auto">
            <a:xfrm>
              <a:off x="3462304" y="2746375"/>
              <a:ext cx="1084332" cy="1085850"/>
            </a:xfrm>
            <a:custGeom>
              <a:gdLst>
                <a:gd fmla="*/ 190 w 303" name="T0"/>
                <a:gd fmla="*/ 115 h 303" name="T1"/>
                <a:gd fmla="*/ 187 w 303" name="T2"/>
                <a:gd fmla="*/ 111 h 303" name="T3"/>
                <a:gd fmla="*/ 142 w 303" name="T4"/>
                <a:gd fmla="*/ 0 h 303" name="T5"/>
                <a:gd fmla="*/ 142 w 303" name="T6"/>
                <a:gd fmla="*/ 0 h 303" name="T7"/>
                <a:gd fmla="*/ 0 w 303" name="T8"/>
                <a:gd fmla="*/ 0 h 303" name="T9"/>
                <a:gd fmla="*/ 0 w 303" name="T10"/>
                <a:gd fmla="*/ 30 h 303" name="T11"/>
                <a:gd fmla="*/ 5 w 303" name="T12"/>
                <a:gd fmla="*/ 37 h 303" name="T13"/>
                <a:gd fmla="*/ 55 w 303" name="T14"/>
                <a:gd fmla="*/ 56 h 303" name="T15"/>
                <a:gd fmla="*/ 56 w 303" name="T16"/>
                <a:gd fmla="*/ 56 h 303" name="T17"/>
                <a:gd fmla="*/ 59 w 303" name="T18"/>
                <a:gd fmla="*/ 66 h 303" name="T19"/>
                <a:gd fmla="*/ 61 w 303" name="T20"/>
                <a:gd fmla="*/ 76 h 303" name="T21"/>
                <a:gd fmla="*/ 61 w 303" name="T22"/>
                <a:gd fmla="*/ 77 h 303" name="T23"/>
                <a:gd fmla="*/ 27 w 303" name="T24"/>
                <a:gd fmla="*/ 118 h 303" name="T25"/>
                <a:gd fmla="*/ 26 w 303" name="T26"/>
                <a:gd fmla="*/ 126 h 303" name="T27"/>
                <a:gd fmla="*/ 57 w 303" name="T28"/>
                <a:gd fmla="*/ 179 h 303" name="T29"/>
                <a:gd fmla="*/ 63 w 303" name="T30"/>
                <a:gd fmla="*/ 182 h 303" name="T31"/>
                <a:gd fmla="*/ 117 w 303" name="T32"/>
                <a:gd fmla="*/ 173 h 303" name="T33"/>
                <a:gd fmla="*/ 117 w 303" name="T34"/>
                <a:gd fmla="*/ 173 h 303" name="T35"/>
                <a:gd fmla="*/ 118 w 303" name="T36"/>
                <a:gd fmla="*/ 173 h 303" name="T37"/>
                <a:gd fmla="*/ 126 w 303" name="T38"/>
                <a:gd fmla="*/ 180 h 303" name="T39"/>
                <a:gd fmla="*/ 130 w 303" name="T40"/>
                <a:gd fmla="*/ 186 h 303" name="T41"/>
                <a:gd fmla="*/ 131 w 303" name="T42"/>
                <a:gd fmla="*/ 186 h 303" name="T43"/>
                <a:gd fmla="*/ 122 w 303" name="T44"/>
                <a:gd fmla="*/ 239 h 303" name="T45"/>
                <a:gd fmla="*/ 125 w 303" name="T46"/>
                <a:gd fmla="*/ 246 h 303" name="T47"/>
                <a:gd fmla="*/ 177 w 303" name="T48"/>
                <a:gd fmla="*/ 277 h 303" name="T49"/>
                <a:gd fmla="*/ 180 w 303" name="T50"/>
                <a:gd fmla="*/ 278 h 303" name="T51"/>
                <a:gd fmla="*/ 185 w 303" name="T52"/>
                <a:gd fmla="*/ 276 h 303" name="T53"/>
                <a:gd fmla="*/ 226 w 303" name="T54"/>
                <a:gd fmla="*/ 243 h 303" name="T55"/>
                <a:gd fmla="*/ 227 w 303" name="T56"/>
                <a:gd fmla="*/ 242 h 303" name="T57"/>
                <a:gd fmla="*/ 227 w 303" name="T58"/>
                <a:gd fmla="*/ 242 h 303" name="T59"/>
                <a:gd fmla="*/ 237 w 303" name="T60"/>
                <a:gd fmla="*/ 244 h 303" name="T61"/>
                <a:gd fmla="*/ 247 w 303" name="T62"/>
                <a:gd fmla="*/ 248 h 303" name="T63"/>
                <a:gd fmla="*/ 248 w 303" name="T64"/>
                <a:gd fmla="*/ 248 h 303" name="T65"/>
                <a:gd fmla="*/ 248 w 303" name="T66"/>
                <a:gd fmla="*/ 248 h 303" name="T67"/>
                <a:gd fmla="*/ 266 w 303" name="T68"/>
                <a:gd fmla="*/ 298 h 303" name="T69"/>
                <a:gd fmla="*/ 273 w 303" name="T70"/>
                <a:gd fmla="*/ 303 h 303" name="T71"/>
                <a:gd fmla="*/ 303 w 303" name="T72"/>
                <a:gd fmla="*/ 303 h 303" name="T73"/>
                <a:gd fmla="*/ 303 w 303" name="T74"/>
                <a:gd fmla="*/ 161 h 303" name="T75"/>
                <a:gd fmla="*/ 190 w 303" name="T76"/>
                <a:gd fmla="*/ 115 h 30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3" w="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030" name="Freeform 33"/>
            <p:cNvSpPr/>
            <p:nvPr/>
          </p:nvSpPr>
          <p:spPr bwMode="auto">
            <a:xfrm>
              <a:off x="3462304" y="1609725"/>
              <a:ext cx="1084332" cy="1085850"/>
            </a:xfrm>
            <a:custGeom>
              <a:gdLst>
                <a:gd fmla="*/ 188 w 303" name="T0"/>
                <a:gd fmla="*/ 190 h 303" name="T1"/>
                <a:gd fmla="*/ 192 w 303" name="T2"/>
                <a:gd fmla="*/ 186 h 303" name="T3"/>
                <a:gd fmla="*/ 192 w 303" name="T4"/>
                <a:gd fmla="*/ 186 h 303" name="T5"/>
                <a:gd fmla="*/ 303 w 303" name="T6"/>
                <a:gd fmla="*/ 142 h 303" name="T7"/>
                <a:gd fmla="*/ 303 w 303" name="T8"/>
                <a:gd fmla="*/ 142 h 303" name="T9"/>
                <a:gd fmla="*/ 303 w 303" name="T10"/>
                <a:gd fmla="*/ 0 h 303" name="T11"/>
                <a:gd fmla="*/ 273 w 303" name="T12"/>
                <a:gd fmla="*/ 0 h 303" name="T13"/>
                <a:gd fmla="*/ 266 w 303" name="T14"/>
                <a:gd fmla="*/ 5 h 303" name="T15"/>
                <a:gd fmla="*/ 247 w 303" name="T16"/>
                <a:gd fmla="*/ 55 h 303" name="T17"/>
                <a:gd fmla="*/ 247 w 303" name="T18"/>
                <a:gd fmla="*/ 55 h 303" name="T19"/>
                <a:gd fmla="*/ 237 w 303" name="T20"/>
                <a:gd fmla="*/ 58 h 303" name="T21"/>
                <a:gd fmla="*/ 227 w 303" name="T22"/>
                <a:gd fmla="*/ 61 h 303" name="T23"/>
                <a:gd fmla="*/ 226 w 303" name="T24"/>
                <a:gd fmla="*/ 61 h 303" name="T25"/>
                <a:gd fmla="*/ 185 w 303" name="T26"/>
                <a:gd fmla="*/ 27 h 303" name="T27"/>
                <a:gd fmla="*/ 176 w 303" name="T28"/>
                <a:gd fmla="*/ 26 h 303" name="T29"/>
                <a:gd fmla="*/ 124 w 303" name="T30"/>
                <a:gd fmla="*/ 56 h 303" name="T31"/>
                <a:gd fmla="*/ 121 w 303" name="T32"/>
                <a:gd fmla="*/ 64 h 303" name="T33"/>
                <a:gd fmla="*/ 130 w 303" name="T34"/>
                <a:gd fmla="*/ 117 h 303" name="T35"/>
                <a:gd fmla="*/ 130 w 303" name="T36"/>
                <a:gd fmla="*/ 117 h 303" name="T37"/>
                <a:gd fmla="*/ 122 w 303" name="T38"/>
                <a:gd fmla="*/ 126 h 303" name="T39"/>
                <a:gd fmla="*/ 118 w 303" name="T40"/>
                <a:gd fmla="*/ 130 h 303" name="T41"/>
                <a:gd fmla="*/ 117 w 303" name="T42"/>
                <a:gd fmla="*/ 130 h 303" name="T43"/>
                <a:gd fmla="*/ 64 w 303" name="T44"/>
                <a:gd fmla="*/ 121 h 303" name="T45"/>
                <a:gd fmla="*/ 63 w 303" name="T46"/>
                <a:gd fmla="*/ 121 h 303" name="T47"/>
                <a:gd fmla="*/ 57 w 303" name="T48"/>
                <a:gd fmla="*/ 125 h 303" name="T49"/>
                <a:gd fmla="*/ 26 w 303" name="T50"/>
                <a:gd fmla="*/ 177 h 303" name="T51"/>
                <a:gd fmla="*/ 27 w 303" name="T52"/>
                <a:gd fmla="*/ 185 h 303" name="T53"/>
                <a:gd fmla="*/ 61 w 303" name="T54"/>
                <a:gd fmla="*/ 226 h 303" name="T55"/>
                <a:gd fmla="*/ 61 w 303" name="T56"/>
                <a:gd fmla="*/ 227 h 303" name="T57"/>
                <a:gd fmla="*/ 59 w 303" name="T58"/>
                <a:gd fmla="*/ 237 h 303" name="T59"/>
                <a:gd fmla="*/ 56 w 303" name="T60"/>
                <a:gd fmla="*/ 247 h 303" name="T61"/>
                <a:gd fmla="*/ 55 w 303" name="T62"/>
                <a:gd fmla="*/ 247 h 303" name="T63"/>
                <a:gd fmla="*/ 5 w 303" name="T64"/>
                <a:gd fmla="*/ 266 h 303" name="T65"/>
                <a:gd fmla="*/ 0 w 303" name="T66"/>
                <a:gd fmla="*/ 273 h 303" name="T67"/>
                <a:gd fmla="*/ 0 w 303" name="T68"/>
                <a:gd fmla="*/ 303 h 303" name="T69"/>
                <a:gd fmla="*/ 142 w 303" name="T70"/>
                <a:gd fmla="*/ 303 h 303" name="T71"/>
                <a:gd fmla="*/ 188 w 303" name="T72"/>
                <a:gd fmla="*/ 190 h 30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03" w="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031" name="Freeform 34"/>
            <p:cNvSpPr/>
            <p:nvPr/>
          </p:nvSpPr>
          <p:spPr bwMode="auto">
            <a:xfrm>
              <a:off x="4597367" y="1609725"/>
              <a:ext cx="1084332" cy="1085850"/>
            </a:xfrm>
            <a:custGeom>
              <a:gdLst>
                <a:gd fmla="*/ 113 w 303" name="T0"/>
                <a:gd fmla="*/ 188 h 303" name="T1"/>
                <a:gd fmla="*/ 114 w 303" name="T2"/>
                <a:gd fmla="*/ 189 h 303" name="T3"/>
                <a:gd fmla="*/ 116 w 303" name="T4"/>
                <a:gd fmla="*/ 191 h 303" name="T5"/>
                <a:gd fmla="*/ 161 w 303" name="T6"/>
                <a:gd fmla="*/ 303 h 303" name="T7"/>
                <a:gd fmla="*/ 303 w 303" name="T8"/>
                <a:gd fmla="*/ 303 h 303" name="T9"/>
                <a:gd fmla="*/ 303 w 303" name="T10"/>
                <a:gd fmla="*/ 273 h 303" name="T11"/>
                <a:gd fmla="*/ 298 w 303" name="T12"/>
                <a:gd fmla="*/ 266 h 303" name="T13"/>
                <a:gd fmla="*/ 248 w 303" name="T14"/>
                <a:gd fmla="*/ 247 h 303" name="T15"/>
                <a:gd fmla="*/ 248 w 303" name="T16"/>
                <a:gd fmla="*/ 247 h 303" name="T17"/>
                <a:gd fmla="*/ 245 w 303" name="T18"/>
                <a:gd fmla="*/ 237 h 303" name="T19"/>
                <a:gd fmla="*/ 242 w 303" name="T20"/>
                <a:gd fmla="*/ 227 h 303" name="T21"/>
                <a:gd fmla="*/ 242 w 303" name="T22"/>
                <a:gd fmla="*/ 226 h 303" name="T23"/>
                <a:gd fmla="*/ 276 w 303" name="T24"/>
                <a:gd fmla="*/ 185 h 303" name="T25"/>
                <a:gd fmla="*/ 277 w 303" name="T26"/>
                <a:gd fmla="*/ 177 h 303" name="T27"/>
                <a:gd fmla="*/ 247 w 303" name="T28"/>
                <a:gd fmla="*/ 125 h 303" name="T29"/>
                <a:gd fmla="*/ 240 w 303" name="T30"/>
                <a:gd fmla="*/ 121 h 303" name="T31"/>
                <a:gd fmla="*/ 186 w 303" name="T32"/>
                <a:gd fmla="*/ 130 h 303" name="T33"/>
                <a:gd fmla="*/ 186 w 303" name="T34"/>
                <a:gd fmla="*/ 130 h 303" name="T35"/>
                <a:gd fmla="*/ 179 w 303" name="T36"/>
                <a:gd fmla="*/ 124 h 303" name="T37"/>
                <a:gd fmla="*/ 173 w 303" name="T38"/>
                <a:gd fmla="*/ 117 h 303" name="T39"/>
                <a:gd fmla="*/ 173 w 303" name="T40"/>
                <a:gd fmla="*/ 117 h 303" name="T41"/>
                <a:gd fmla="*/ 173 w 303" name="T42"/>
                <a:gd fmla="*/ 117 h 303" name="T43"/>
                <a:gd fmla="*/ 182 w 303" name="T44"/>
                <a:gd fmla="*/ 64 h 303" name="T45"/>
                <a:gd fmla="*/ 178 w 303" name="T46"/>
                <a:gd fmla="*/ 56 h 303" name="T47"/>
                <a:gd fmla="*/ 126 w 303" name="T48"/>
                <a:gd fmla="*/ 26 h 303" name="T49"/>
                <a:gd fmla="*/ 123 w 303" name="T50"/>
                <a:gd fmla="*/ 25 h 303" name="T51"/>
                <a:gd fmla="*/ 118 w 303" name="T52"/>
                <a:gd fmla="*/ 27 h 303" name="T53"/>
                <a:gd fmla="*/ 77 w 303" name="T54"/>
                <a:gd fmla="*/ 60 h 303" name="T55"/>
                <a:gd fmla="*/ 77 w 303" name="T56"/>
                <a:gd fmla="*/ 61 h 303" name="T57"/>
                <a:gd fmla="*/ 76 w 303" name="T58"/>
                <a:gd fmla="*/ 61 h 303" name="T59"/>
                <a:gd fmla="*/ 66 w 303" name="T60"/>
                <a:gd fmla="*/ 58 h 303" name="T61"/>
                <a:gd fmla="*/ 56 w 303" name="T62"/>
                <a:gd fmla="*/ 55 h 303" name="T63"/>
                <a:gd fmla="*/ 56 w 303" name="T64"/>
                <a:gd fmla="*/ 55 h 303" name="T65"/>
                <a:gd fmla="*/ 37 w 303" name="T66"/>
                <a:gd fmla="*/ 5 h 303" name="T67"/>
                <a:gd fmla="*/ 30 w 303" name="T68"/>
                <a:gd fmla="*/ 0 h 303" name="T69"/>
                <a:gd fmla="*/ 0 w 303" name="T70"/>
                <a:gd fmla="*/ 0 h 303" name="T71"/>
                <a:gd fmla="*/ 0 w 303" name="T72"/>
                <a:gd fmla="*/ 142 h 303" name="T73"/>
                <a:gd fmla="*/ 113 w 303" name="T74"/>
                <a:gd fmla="*/ 188 h 3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3" w="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solidFill>
                  <a:schemeClr val="bg1"/>
                </a:soli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29" name="组合 28"/>
          <p:cNvGrpSpPr/>
          <p:nvPr/>
        </p:nvGrpSpPr>
        <p:grpSpPr>
          <a:xfrm>
            <a:off x="1773312" y="3626368"/>
            <a:ext cx="3643313" cy="2375163"/>
            <a:chOff x="1262063" y="3209925"/>
            <a:chExt cx="4414838" cy="2878137"/>
          </a:xfrm>
          <a:effectLst>
            <a:outerShdw algn="tl" blurRad="63500" dir="2700000" dist="25400" rotWithShape="0">
              <a:prstClr val="black">
                <a:alpha val="20000"/>
              </a:prstClr>
            </a:outerShdw>
          </a:effectLst>
        </p:grpSpPr>
        <p:sp>
          <p:nvSpPr>
            <p:cNvPr id="10" name="Freeform 10"/>
            <p:cNvSpPr/>
            <p:nvPr/>
          </p:nvSpPr>
          <p:spPr bwMode="auto">
            <a:xfrm>
              <a:off x="4810126" y="3209925"/>
              <a:ext cx="866775" cy="539750"/>
            </a:xfrm>
            <a:custGeom>
              <a:gdLst>
                <a:gd fmla="*/ 223 w 231" name="T0"/>
                <a:gd fmla="*/ 32 h 144" name="T1"/>
                <a:gd fmla="*/ 138 w 231" name="T2"/>
                <a:gd fmla="*/ 44 h 144" name="T3"/>
                <a:gd fmla="*/ 126 w 231" name="T4"/>
                <a:gd fmla="*/ 58 h 144" name="T5"/>
                <a:gd fmla="*/ 106 w 231" name="T6"/>
                <a:gd fmla="*/ 78 h 144" name="T7"/>
                <a:gd fmla="*/ 90 w 231" name="T8"/>
                <a:gd fmla="*/ 97 h 144" name="T9"/>
                <a:gd fmla="*/ 74 w 231" name="T10"/>
                <a:gd fmla="*/ 108 h 144" name="T11"/>
                <a:gd fmla="*/ 0 w 231" name="T12"/>
                <a:gd fmla="*/ 141 h 144" name="T13"/>
                <a:gd fmla="*/ 25 w 231" name="T14"/>
                <a:gd fmla="*/ 141 h 144" name="T15"/>
                <a:gd fmla="*/ 22 w 231" name="T16"/>
                <a:gd fmla="*/ 143 h 144" name="T17"/>
                <a:gd fmla="*/ 99 w 231" name="T18"/>
                <a:gd fmla="*/ 131 h 144" name="T19"/>
                <a:gd fmla="*/ 172 w 231" name="T20"/>
                <a:gd fmla="*/ 100 h 144" name="T21"/>
                <a:gd fmla="*/ 223 w 231" name="T22"/>
                <a:gd fmla="*/ 32 h 14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 w="231">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1" name="Freeform 11"/>
            <p:cNvSpPr/>
            <p:nvPr/>
          </p:nvSpPr>
          <p:spPr bwMode="auto">
            <a:xfrm>
              <a:off x="3328988" y="3292475"/>
              <a:ext cx="2336800" cy="1074738"/>
            </a:xfrm>
            <a:custGeom>
              <a:gdLst>
                <a:gd fmla="*/ 623 w 623" name="T0"/>
                <a:gd fmla="*/ 42 h 287" name="T1"/>
                <a:gd fmla="*/ 536 w 623" name="T2"/>
                <a:gd fmla="*/ 46 h 287" name="T3"/>
                <a:gd fmla="*/ 524 w 623" name="T4"/>
                <a:gd fmla="*/ 62 h 287" name="T5"/>
                <a:gd fmla="*/ 473 w 623" name="T6"/>
                <a:gd fmla="*/ 92 h 287" name="T7"/>
                <a:gd fmla="*/ 398 w 623" name="T8"/>
                <a:gd fmla="*/ 108 h 287" name="T9"/>
                <a:gd fmla="*/ 354 w 623" name="T10"/>
                <a:gd fmla="*/ 100 h 287" name="T11"/>
                <a:gd fmla="*/ 280 w 623" name="T12"/>
                <a:gd fmla="*/ 94 h 287" name="T13"/>
                <a:gd fmla="*/ 355 w 623" name="T14"/>
                <a:gd fmla="*/ 80 h 287" name="T15"/>
                <a:gd fmla="*/ 430 w 623" name="T16"/>
                <a:gd fmla="*/ 58 h 287" name="T17"/>
                <a:gd fmla="*/ 414 w 623" name="T18"/>
                <a:gd fmla="*/ 12 h 287" name="T19"/>
                <a:gd fmla="*/ 290 w 623" name="T20"/>
                <a:gd fmla="*/ 14 h 287" name="T21"/>
                <a:gd fmla="*/ 164 w 623" name="T22"/>
                <a:gd fmla="*/ 13 h 287" name="T23"/>
                <a:gd fmla="*/ 70 w 623" name="T24"/>
                <a:gd fmla="*/ 62 h 287" name="T25"/>
                <a:gd fmla="*/ 4 w 623" name="T26"/>
                <a:gd fmla="*/ 119 h 287" name="T27"/>
                <a:gd fmla="*/ 9 w 623" name="T28"/>
                <a:gd fmla="*/ 126 h 287" name="T29"/>
                <a:gd fmla="*/ 0 w 623" name="T30"/>
                <a:gd fmla="*/ 135 h 287" name="T31"/>
                <a:gd fmla="*/ 61 w 623" name="T32"/>
                <a:gd fmla="*/ 287 h 287" name="T33"/>
                <a:gd fmla="*/ 97 w 623" name="T34"/>
                <a:gd fmla="*/ 252 h 287" name="T35"/>
                <a:gd fmla="*/ 103 w 623" name="T36"/>
                <a:gd fmla="*/ 261 h 287" name="T37"/>
                <a:gd fmla="*/ 158 w 623" name="T38"/>
                <a:gd fmla="*/ 214 h 287" name="T39"/>
                <a:gd fmla="*/ 359 w 623" name="T40"/>
                <a:gd fmla="*/ 199 h 287" name="T41"/>
                <a:gd fmla="*/ 384 w 623" name="T42"/>
                <a:gd fmla="*/ 192 h 287" name="T43"/>
                <a:gd fmla="*/ 514 w 623" name="T44"/>
                <a:gd fmla="*/ 156 h 287" name="T45"/>
                <a:gd fmla="*/ 589 w 623" name="T46"/>
                <a:gd fmla="*/ 84 h 287" name="T47"/>
                <a:gd fmla="*/ 618 w 623" name="T48"/>
                <a:gd fmla="*/ 51 h 287" name="T49"/>
                <a:gd fmla="*/ 623 w 623" name="T50"/>
                <a:gd fmla="*/ 42 h 28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7" w="623">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2" name="Freeform 12"/>
            <p:cNvSpPr/>
            <p:nvPr/>
          </p:nvSpPr>
          <p:spPr bwMode="auto">
            <a:xfrm>
              <a:off x="4738688" y="3367088"/>
              <a:ext cx="187325" cy="157163"/>
            </a:xfrm>
            <a:custGeom>
              <a:gdLst>
                <a:gd fmla="*/ 40 w 50" name="T0"/>
                <a:gd fmla="*/ 0 h 42" name="T1"/>
                <a:gd fmla="*/ 10 w 50" name="T2"/>
                <a:gd fmla="*/ 2 h 42" name="T3"/>
                <a:gd fmla="*/ 9 w 50" name="T4"/>
                <a:gd fmla="*/ 40 h 42" name="T5"/>
                <a:gd fmla="*/ 43 w 50" name="T6"/>
                <a:gd fmla="*/ 38 h 42" name="T7"/>
                <a:gd fmla="*/ 47 w 50" name="T8"/>
                <a:gd fmla="*/ 30 h 42" name="T9"/>
                <a:gd fmla="*/ 40 w 50" name="T10"/>
                <a:gd fmla="*/ 0 h 42" name="T11"/>
              </a:gdLst>
              <a:cxnLst>
                <a:cxn ang="0">
                  <a:pos x="T0" y="T1"/>
                </a:cxn>
                <a:cxn ang="0">
                  <a:pos x="T2" y="T3"/>
                </a:cxn>
                <a:cxn ang="0">
                  <a:pos x="T4" y="T5"/>
                </a:cxn>
                <a:cxn ang="0">
                  <a:pos x="T6" y="T7"/>
                </a:cxn>
                <a:cxn ang="0">
                  <a:pos x="T8" y="T9"/>
                </a:cxn>
                <a:cxn ang="0">
                  <a:pos x="T10" y="T11"/>
                </a:cxn>
              </a:cxnLst>
              <a:rect b="b" l="0" r="r" t="0"/>
              <a:pathLst>
                <a:path h="42" w="50">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3" name="Freeform 13"/>
            <p:cNvSpPr/>
            <p:nvPr/>
          </p:nvSpPr>
          <p:spPr bwMode="auto">
            <a:xfrm>
              <a:off x="5500688" y="3441700"/>
              <a:ext cx="146050" cy="165100"/>
            </a:xfrm>
            <a:custGeom>
              <a:gdLst>
                <a:gd fmla="*/ 23 w 39" name="T0"/>
                <a:gd fmla="*/ 4 h 44" name="T1"/>
                <a:gd fmla="*/ 8 w 39" name="T2"/>
                <a:gd fmla="*/ 24 h 44" name="T3"/>
                <a:gd fmla="*/ 10 w 39" name="T4"/>
                <a:gd fmla="*/ 44 h 44" name="T5"/>
                <a:gd fmla="*/ 39 w 39" name="T6"/>
                <a:gd fmla="*/ 11 h 44" name="T7"/>
                <a:gd fmla="*/ 23 w 39" name="T8"/>
                <a:gd fmla="*/ 4 h 44" name="T9"/>
              </a:gdLst>
              <a:cxnLst>
                <a:cxn ang="0">
                  <a:pos x="T0" y="T1"/>
                </a:cxn>
                <a:cxn ang="0">
                  <a:pos x="T2" y="T3"/>
                </a:cxn>
                <a:cxn ang="0">
                  <a:pos x="T4" y="T5"/>
                </a:cxn>
                <a:cxn ang="0">
                  <a:pos x="T6" y="T7"/>
                </a:cxn>
                <a:cxn ang="0">
                  <a:pos x="T8" y="T9"/>
                </a:cxn>
              </a:cxnLst>
              <a:rect b="b" l="0" r="r" t="0"/>
              <a:pathLst>
                <a:path h="44" w="39">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4" name="Freeform 14"/>
            <p:cNvSpPr/>
            <p:nvPr/>
          </p:nvSpPr>
          <p:spPr bwMode="auto">
            <a:xfrm>
              <a:off x="1787527" y="3656013"/>
              <a:ext cx="2066925" cy="1979613"/>
            </a:xfrm>
            <a:custGeom>
              <a:gdLst>
                <a:gd fmla="*/ 1302 w 1302" name="T0"/>
                <a:gd fmla="*/ 333 h 1247" name="T1"/>
                <a:gd fmla="*/ 997 w 1302" name="T2"/>
                <a:gd fmla="*/ 0 h 1247" name="T3"/>
                <a:gd fmla="*/ 0 w 1302" name="T4"/>
                <a:gd fmla="*/ 914 h 1247" name="T5"/>
                <a:gd fmla="*/ 305 w 1302" name="T6"/>
                <a:gd fmla="*/ 1247 h 1247" name="T7"/>
                <a:gd fmla="*/ 1302 w 1302" name="T8"/>
                <a:gd fmla="*/ 333 h 1247" name="T9"/>
              </a:gdLst>
              <a:cxnLst>
                <a:cxn ang="0">
                  <a:pos x="T0" y="T1"/>
                </a:cxn>
                <a:cxn ang="0">
                  <a:pos x="T2" y="T3"/>
                </a:cxn>
                <a:cxn ang="0">
                  <a:pos x="T4" y="T5"/>
                </a:cxn>
                <a:cxn ang="0">
                  <a:pos x="T6" y="T7"/>
                </a:cxn>
                <a:cxn ang="0">
                  <a:pos x="T8" y="T9"/>
                </a:cxn>
              </a:cxnLst>
              <a:rect b="b" l="0" r="r" t="0"/>
              <a:pathLst>
                <a:path h="1247" w="1302">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5" name="Freeform 15"/>
            <p:cNvSpPr/>
            <p:nvPr/>
          </p:nvSpPr>
          <p:spPr bwMode="auto">
            <a:xfrm>
              <a:off x="1262063" y="3738563"/>
              <a:ext cx="2468563" cy="2349499"/>
            </a:xfrm>
            <a:custGeom>
              <a:gdLst>
                <a:gd fmla="*/ 1555 w 1555" name="T0"/>
                <a:gd fmla="*/ 368 h 1480" name="T1"/>
                <a:gd fmla="*/ 1217 w 1555" name="T2"/>
                <a:gd fmla="*/ 0 h 1480" name="T3"/>
                <a:gd fmla="*/ 0 w 1555" name="T4"/>
                <a:gd fmla="*/ 1114 h 1480" name="T5"/>
                <a:gd fmla="*/ 336 w 1555" name="T6"/>
                <a:gd fmla="*/ 1480 h 1480" name="T7"/>
                <a:gd fmla="*/ 1555 w 1555" name="T8"/>
                <a:gd fmla="*/ 368 h 1480" name="T9"/>
              </a:gdLst>
              <a:cxnLst>
                <a:cxn ang="0">
                  <a:pos x="T0" y="T1"/>
                </a:cxn>
                <a:cxn ang="0">
                  <a:pos x="T2" y="T3"/>
                </a:cxn>
                <a:cxn ang="0">
                  <a:pos x="T4" y="T5"/>
                </a:cxn>
                <a:cxn ang="0">
                  <a:pos x="T6" y="T7"/>
                </a:cxn>
                <a:cxn ang="0">
                  <a:pos x="T8" y="T9"/>
                </a:cxn>
              </a:cxnLst>
              <a:rect b="b" l="0" r="r" t="0"/>
              <a:pathLst>
                <a:path h="1480" w="1555">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6" name="Freeform 16"/>
            <p:cNvSpPr/>
            <p:nvPr/>
          </p:nvSpPr>
          <p:spPr bwMode="auto">
            <a:xfrm>
              <a:off x="1262063" y="3738563"/>
              <a:ext cx="2119314" cy="1971675"/>
            </a:xfrm>
            <a:custGeom>
              <a:gdLst>
                <a:gd fmla="*/ 1335 w 1335" name="T0"/>
                <a:gd fmla="*/ 129 h 1242" name="T1"/>
                <a:gd fmla="*/ 1217 w 1335" name="T2"/>
                <a:gd fmla="*/ 0 h 1242" name="T3"/>
                <a:gd fmla="*/ 0 w 1335" name="T4"/>
                <a:gd fmla="*/ 1114 h 1242" name="T5"/>
                <a:gd fmla="*/ 119 w 1335" name="T6"/>
                <a:gd fmla="*/ 1242 h 1242" name="T7"/>
                <a:gd fmla="*/ 1335 w 1335" name="T8"/>
                <a:gd fmla="*/ 129 h 1242" name="T9"/>
              </a:gdLst>
              <a:cxnLst>
                <a:cxn ang="0">
                  <a:pos x="T0" y="T1"/>
                </a:cxn>
                <a:cxn ang="0">
                  <a:pos x="T2" y="T3"/>
                </a:cxn>
                <a:cxn ang="0">
                  <a:pos x="T4" y="T5"/>
                </a:cxn>
                <a:cxn ang="0">
                  <a:pos x="T6" y="T7"/>
                </a:cxn>
                <a:cxn ang="0">
                  <a:pos x="T8" y="T9"/>
                </a:cxn>
              </a:cxnLst>
              <a:rect b="b" l="0" r="r" t="0"/>
              <a:pathLst>
                <a:path h="1242" w="1335">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grpSp>
          <p:nvGrpSpPr>
            <p:cNvPr id="28" name="组合 27"/>
            <p:cNvGrpSpPr/>
            <p:nvPr/>
          </p:nvGrpSpPr>
          <p:grpSpPr>
            <a:xfrm>
              <a:off x="3006726" y="3849688"/>
              <a:ext cx="220663" cy="211138"/>
              <a:chOff x="3006726" y="3849688"/>
              <a:chExt cx="220663" cy="211138"/>
            </a:xfrm>
          </p:grpSpPr>
          <p:sp>
            <p:nvSpPr>
              <p:cNvPr id="17" name="Freeform 17"/>
              <p:cNvSpPr/>
              <p:nvPr/>
            </p:nvSpPr>
            <p:spPr bwMode="auto">
              <a:xfrm>
                <a:off x="3114676" y="3849688"/>
                <a:ext cx="112713" cy="112713"/>
              </a:xfrm>
              <a:custGeom>
                <a:gdLst>
                  <a:gd fmla="*/ 11 w 30" name="T0"/>
                  <a:gd fmla="*/ 2 h 30" name="T1"/>
                  <a:gd fmla="*/ 2 w 30" name="T2"/>
                  <a:gd fmla="*/ 19 h 30" name="T3"/>
                  <a:gd fmla="*/ 18 w 30" name="T4"/>
                  <a:gd fmla="*/ 28 h 30" name="T5"/>
                  <a:gd fmla="*/ 28 w 30" name="T6"/>
                  <a:gd fmla="*/ 12 h 30" name="T7"/>
                  <a:gd fmla="*/ 11 w 30" name="T8"/>
                  <a:gd fmla="*/ 2 h 30" name="T9"/>
                </a:gdLst>
                <a:cxnLst>
                  <a:cxn ang="0">
                    <a:pos x="T0" y="T1"/>
                  </a:cxn>
                  <a:cxn ang="0">
                    <a:pos x="T2" y="T3"/>
                  </a:cxn>
                  <a:cxn ang="0">
                    <a:pos x="T4" y="T5"/>
                  </a:cxn>
                  <a:cxn ang="0">
                    <a:pos x="T6" y="T7"/>
                  </a:cxn>
                  <a:cxn ang="0">
                    <a:pos x="T8" y="T9"/>
                  </a:cxn>
                </a:cxnLst>
                <a:rect b="b" l="0" r="r" t="0"/>
                <a:pathLst>
                  <a:path h="30" w="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8" name="Freeform 18"/>
              <p:cNvSpPr/>
              <p:nvPr/>
            </p:nvSpPr>
            <p:spPr bwMode="auto">
              <a:xfrm>
                <a:off x="3171826" y="3879850"/>
                <a:ext cx="19050" cy="22225"/>
              </a:xfrm>
              <a:custGeom>
                <a:gdLst>
                  <a:gd fmla="*/ 2 w 5" name="T0"/>
                  <a:gd fmla="*/ 0 h 6" name="T1"/>
                  <a:gd fmla="*/ 0 w 5" name="T2"/>
                  <a:gd fmla="*/ 4 h 6" name="T3"/>
                  <a:gd fmla="*/ 3 w 5" name="T4"/>
                  <a:gd fmla="*/ 5 h 6" name="T5"/>
                  <a:gd fmla="*/ 5 w 5" name="T6"/>
                  <a:gd fmla="*/ 2 h 6" name="T7"/>
                  <a:gd fmla="*/ 2 w 5" name="T8"/>
                  <a:gd fmla="*/ 0 h 6" name="T9"/>
                </a:gdLst>
                <a:cxnLst>
                  <a:cxn ang="0">
                    <a:pos x="T0" y="T1"/>
                  </a:cxn>
                  <a:cxn ang="0">
                    <a:pos x="T2" y="T3"/>
                  </a:cxn>
                  <a:cxn ang="0">
                    <a:pos x="T4" y="T5"/>
                  </a:cxn>
                  <a:cxn ang="0">
                    <a:pos x="T6" y="T7"/>
                  </a:cxn>
                  <a:cxn ang="0">
                    <a:pos x="T8" y="T9"/>
                  </a:cxn>
                </a:cxnLst>
                <a:rect b="b" l="0" r="r" t="0"/>
                <a:pathLst>
                  <a:path h="6" w="5">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19" name="Freeform 19"/>
              <p:cNvSpPr/>
              <p:nvPr/>
            </p:nvSpPr>
            <p:spPr bwMode="auto">
              <a:xfrm>
                <a:off x="3175001" y="3902075"/>
                <a:ext cx="22225" cy="23813"/>
              </a:xfrm>
              <a:custGeom>
                <a:gdLst>
                  <a:gd fmla="*/ 3 w 6" name="T0"/>
                  <a:gd fmla="*/ 1 h 6" name="T1"/>
                  <a:gd fmla="*/ 1 w 6" name="T2"/>
                  <a:gd fmla="*/ 4 h 6" name="T3"/>
                  <a:gd fmla="*/ 4 w 6" name="T4"/>
                  <a:gd fmla="*/ 6 h 6" name="T5"/>
                  <a:gd fmla="*/ 6 w 6" name="T6"/>
                  <a:gd fmla="*/ 3 h 6" name="T7"/>
                  <a:gd fmla="*/ 3 w 6" name="T8"/>
                  <a:gd fmla="*/ 1 h 6" name="T9"/>
                </a:gdLst>
                <a:cxnLst>
                  <a:cxn ang="0">
                    <a:pos x="T0" y="T1"/>
                  </a:cxn>
                  <a:cxn ang="0">
                    <a:pos x="T2" y="T3"/>
                  </a:cxn>
                  <a:cxn ang="0">
                    <a:pos x="T4" y="T5"/>
                  </a:cxn>
                  <a:cxn ang="0">
                    <a:pos x="T6" y="T7"/>
                  </a:cxn>
                  <a:cxn ang="0">
                    <a:pos x="T8" y="T9"/>
                  </a:cxn>
                </a:cxnLst>
                <a:rect b="b" l="0" r="r" t="0"/>
                <a:pathLst>
                  <a:path h="6" w="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0" name="Freeform 20"/>
              <p:cNvSpPr/>
              <p:nvPr/>
            </p:nvSpPr>
            <p:spPr bwMode="auto">
              <a:xfrm>
                <a:off x="3144838" y="3887788"/>
                <a:ext cx="19050" cy="22225"/>
              </a:xfrm>
              <a:custGeom>
                <a:gdLst>
                  <a:gd fmla="*/ 2 w 5" name="T0"/>
                  <a:gd fmla="*/ 0 h 6" name="T1"/>
                  <a:gd fmla="*/ 0 w 5" name="T2"/>
                  <a:gd fmla="*/ 4 h 6" name="T3"/>
                  <a:gd fmla="*/ 3 w 5" name="T4"/>
                  <a:gd fmla="*/ 5 h 6" name="T5"/>
                  <a:gd fmla="*/ 5 w 5" name="T6"/>
                  <a:gd fmla="*/ 2 h 6" name="T7"/>
                  <a:gd fmla="*/ 2 w 5" name="T8"/>
                  <a:gd fmla="*/ 0 h 6" name="T9"/>
                </a:gdLst>
                <a:cxnLst>
                  <a:cxn ang="0">
                    <a:pos x="T0" y="T1"/>
                  </a:cxn>
                  <a:cxn ang="0">
                    <a:pos x="T2" y="T3"/>
                  </a:cxn>
                  <a:cxn ang="0">
                    <a:pos x="T4" y="T5"/>
                  </a:cxn>
                  <a:cxn ang="0">
                    <a:pos x="T6" y="T7"/>
                  </a:cxn>
                  <a:cxn ang="0">
                    <a:pos x="T8" y="T9"/>
                  </a:cxn>
                </a:cxnLst>
                <a:rect b="b" l="0" r="r" t="0"/>
                <a:pathLst>
                  <a:path h="6" w="5">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1" name="Freeform 21"/>
              <p:cNvSpPr/>
              <p:nvPr/>
            </p:nvSpPr>
            <p:spPr bwMode="auto">
              <a:xfrm>
                <a:off x="3149601" y="3910013"/>
                <a:ext cx="22225" cy="22225"/>
              </a:xfrm>
              <a:custGeom>
                <a:gdLst>
                  <a:gd fmla="*/ 2 w 6" name="T0"/>
                  <a:gd fmla="*/ 1 h 6" name="T1"/>
                  <a:gd fmla="*/ 1 w 6" name="T2"/>
                  <a:gd fmla="*/ 4 h 6" name="T3"/>
                  <a:gd fmla="*/ 4 w 6" name="T4"/>
                  <a:gd fmla="*/ 6 h 6" name="T5"/>
                  <a:gd fmla="*/ 6 w 6" name="T6"/>
                  <a:gd fmla="*/ 3 h 6" name="T7"/>
                  <a:gd fmla="*/ 2 w 6" name="T8"/>
                  <a:gd fmla="*/ 1 h 6" name="T9"/>
                </a:gdLst>
                <a:cxnLst>
                  <a:cxn ang="0">
                    <a:pos x="T0" y="T1"/>
                  </a:cxn>
                  <a:cxn ang="0">
                    <a:pos x="T2" y="T3"/>
                  </a:cxn>
                  <a:cxn ang="0">
                    <a:pos x="T4" y="T5"/>
                  </a:cxn>
                  <a:cxn ang="0">
                    <a:pos x="T6" y="T7"/>
                  </a:cxn>
                  <a:cxn ang="0">
                    <a:pos x="T8" y="T9"/>
                  </a:cxn>
                </a:cxnLst>
                <a:rect b="b" l="0" r="r" t="0"/>
                <a:pathLst>
                  <a:path h="6" w="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2" name="Freeform 22"/>
              <p:cNvSpPr/>
              <p:nvPr/>
            </p:nvSpPr>
            <p:spPr bwMode="auto">
              <a:xfrm>
                <a:off x="3006726" y="3951288"/>
                <a:ext cx="112713" cy="109538"/>
              </a:xfrm>
              <a:custGeom>
                <a:gdLst>
                  <a:gd fmla="*/ 11 w 30" name="T0"/>
                  <a:gd fmla="*/ 2 h 29" name="T1"/>
                  <a:gd fmla="*/ 2 w 30" name="T2"/>
                  <a:gd fmla="*/ 18 h 29" name="T3"/>
                  <a:gd fmla="*/ 18 w 30" name="T4"/>
                  <a:gd fmla="*/ 27 h 29" name="T5"/>
                  <a:gd fmla="*/ 28 w 30" name="T6"/>
                  <a:gd fmla="*/ 11 h 29" name="T7"/>
                  <a:gd fmla="*/ 11 w 30" name="T8"/>
                  <a:gd fmla="*/ 2 h 29" name="T9"/>
                </a:gdLst>
                <a:cxnLst>
                  <a:cxn ang="0">
                    <a:pos x="T0" y="T1"/>
                  </a:cxn>
                  <a:cxn ang="0">
                    <a:pos x="T2" y="T3"/>
                  </a:cxn>
                  <a:cxn ang="0">
                    <a:pos x="T4" y="T5"/>
                  </a:cxn>
                  <a:cxn ang="0">
                    <a:pos x="T6" y="T7"/>
                  </a:cxn>
                  <a:cxn ang="0">
                    <a:pos x="T8" y="T9"/>
                  </a:cxn>
                </a:cxnLst>
                <a:rect b="b" l="0" r="r" t="0"/>
                <a:pathLst>
                  <a:path h="28" w="30">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3" name="Freeform 23"/>
              <p:cNvSpPr/>
              <p:nvPr/>
            </p:nvSpPr>
            <p:spPr bwMode="auto">
              <a:xfrm>
                <a:off x="3062288" y="3981450"/>
                <a:ext cx="19050" cy="19050"/>
              </a:xfrm>
              <a:custGeom>
                <a:gdLst>
                  <a:gd fmla="*/ 2 w 5" name="T0"/>
                  <a:gd fmla="*/ 0 h 5" name="T1"/>
                  <a:gd fmla="*/ 0 w 5" name="T2"/>
                  <a:gd fmla="*/ 3 h 5" name="T3"/>
                  <a:gd fmla="*/ 3 w 5" name="T4"/>
                  <a:gd fmla="*/ 5 h 5" name="T5"/>
                  <a:gd fmla="*/ 5 w 5" name="T6"/>
                  <a:gd fmla="*/ 2 h 5" name="T7"/>
                  <a:gd fmla="*/ 2 w 5" name="T8"/>
                  <a:gd fmla="*/ 0 h 5" name="T9"/>
                </a:gdLst>
                <a:cxnLst>
                  <a:cxn ang="0">
                    <a:pos x="T0" y="T1"/>
                  </a:cxn>
                  <a:cxn ang="0">
                    <a:pos x="T2" y="T3"/>
                  </a:cxn>
                  <a:cxn ang="0">
                    <a:pos x="T4" y="T5"/>
                  </a:cxn>
                  <a:cxn ang="0">
                    <a:pos x="T6" y="T7"/>
                  </a:cxn>
                  <a:cxn ang="0">
                    <a:pos x="T8" y="T9"/>
                  </a:cxn>
                </a:cxnLst>
                <a:rect b="b" l="0" r="r" t="0"/>
                <a:pathLst>
                  <a:path h="5" w="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4" name="Freeform 24"/>
              <p:cNvSpPr/>
              <p:nvPr/>
            </p:nvSpPr>
            <p:spPr bwMode="auto">
              <a:xfrm>
                <a:off x="3067051" y="4003675"/>
                <a:ext cx="22225" cy="22225"/>
              </a:xfrm>
              <a:custGeom>
                <a:gdLst>
                  <a:gd fmla="*/ 3 w 6" name="T0"/>
                  <a:gd fmla="*/ 0 h 6" name="T1"/>
                  <a:gd fmla="*/ 1 w 6" name="T2"/>
                  <a:gd fmla="*/ 4 h 6" name="T3"/>
                  <a:gd fmla="*/ 4 w 6" name="T4"/>
                  <a:gd fmla="*/ 5 h 6" name="T5"/>
                  <a:gd fmla="*/ 6 w 6" name="T6"/>
                  <a:gd fmla="*/ 2 h 6" name="T7"/>
                  <a:gd fmla="*/ 3 w 6" name="T8"/>
                  <a:gd fmla="*/ 0 h 6" name="T9"/>
                </a:gdLst>
                <a:cxnLst>
                  <a:cxn ang="0">
                    <a:pos x="T0" y="T1"/>
                  </a:cxn>
                  <a:cxn ang="0">
                    <a:pos x="T2" y="T3"/>
                  </a:cxn>
                  <a:cxn ang="0">
                    <a:pos x="T4" y="T5"/>
                  </a:cxn>
                  <a:cxn ang="0">
                    <a:pos x="T6" y="T7"/>
                  </a:cxn>
                  <a:cxn ang="0">
                    <a:pos x="T8" y="T9"/>
                  </a:cxn>
                </a:cxnLst>
                <a:rect b="b" l="0" r="r" t="0"/>
                <a:pathLst>
                  <a:path h="6" w="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5" name="Freeform 25"/>
              <p:cNvSpPr/>
              <p:nvPr/>
            </p:nvSpPr>
            <p:spPr bwMode="auto">
              <a:xfrm>
                <a:off x="3036888" y="3989388"/>
                <a:ext cx="19050" cy="19050"/>
              </a:xfrm>
              <a:custGeom>
                <a:gdLst>
                  <a:gd fmla="*/ 2 w 5" name="T0"/>
                  <a:gd fmla="*/ 0 h 5" name="T1"/>
                  <a:gd fmla="*/ 0 w 5" name="T2"/>
                  <a:gd fmla="*/ 3 h 5" name="T3"/>
                  <a:gd fmla="*/ 3 w 5" name="T4"/>
                  <a:gd fmla="*/ 5 h 5" name="T5"/>
                  <a:gd fmla="*/ 5 w 5" name="T6"/>
                  <a:gd fmla="*/ 2 h 5" name="T7"/>
                  <a:gd fmla="*/ 2 w 5" name="T8"/>
                  <a:gd fmla="*/ 0 h 5" name="T9"/>
                </a:gdLst>
                <a:cxnLst>
                  <a:cxn ang="0">
                    <a:pos x="T0" y="T1"/>
                  </a:cxn>
                  <a:cxn ang="0">
                    <a:pos x="T2" y="T3"/>
                  </a:cxn>
                  <a:cxn ang="0">
                    <a:pos x="T4" y="T5"/>
                  </a:cxn>
                  <a:cxn ang="0">
                    <a:pos x="T6" y="T7"/>
                  </a:cxn>
                  <a:cxn ang="0">
                    <a:pos x="T8" y="T9"/>
                  </a:cxn>
                </a:cxnLst>
                <a:rect b="b" l="0" r="r" t="0"/>
                <a:pathLst>
                  <a:path h="5" w="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26" name="Freeform 26"/>
              <p:cNvSpPr/>
              <p:nvPr/>
            </p:nvSpPr>
            <p:spPr bwMode="auto">
              <a:xfrm>
                <a:off x="3040063" y="4011613"/>
                <a:ext cx="22225" cy="22225"/>
              </a:xfrm>
              <a:custGeom>
                <a:gdLst>
                  <a:gd fmla="*/ 3 w 6" name="T0"/>
                  <a:gd fmla="*/ 0 h 6" name="T1"/>
                  <a:gd fmla="*/ 1 w 6" name="T2"/>
                  <a:gd fmla="*/ 4 h 6" name="T3"/>
                  <a:gd fmla="*/ 4 w 6" name="T4"/>
                  <a:gd fmla="*/ 5 h 6" name="T5"/>
                  <a:gd fmla="*/ 6 w 6" name="T6"/>
                  <a:gd fmla="*/ 2 h 6" name="T7"/>
                  <a:gd fmla="*/ 3 w 6" name="T8"/>
                  <a:gd fmla="*/ 0 h 6" name="T9"/>
                </a:gdLst>
                <a:cxnLst>
                  <a:cxn ang="0">
                    <a:pos x="T0" y="T1"/>
                  </a:cxn>
                  <a:cxn ang="0">
                    <a:pos x="T2" y="T3"/>
                  </a:cxn>
                  <a:cxn ang="0">
                    <a:pos x="T4" y="T5"/>
                  </a:cxn>
                  <a:cxn ang="0">
                    <a:pos x="T6" y="T7"/>
                  </a:cxn>
                  <a:cxn ang="0">
                    <a:pos x="T8" y="T9"/>
                  </a:cxn>
                </a:cxnLst>
                <a:rect b="b" l="0" r="r" t="0"/>
                <a:pathLst>
                  <a:path h="6" w="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grpSp>
      </p:grpSp>
      <p:sp>
        <p:nvSpPr>
          <p:cNvPr id="49" name="矩形 48"/>
          <p:cNvSpPr/>
          <p:nvPr/>
        </p:nvSpPr>
        <p:spPr>
          <a:xfrm>
            <a:off x="3841496" y="1993365"/>
            <a:ext cx="311468"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A</a:t>
            </a:r>
          </a:p>
        </p:txBody>
      </p:sp>
      <p:sp>
        <p:nvSpPr>
          <p:cNvPr id="50" name="矩形 49"/>
          <p:cNvSpPr/>
          <p:nvPr/>
        </p:nvSpPr>
        <p:spPr>
          <a:xfrm>
            <a:off x="4997292" y="1993365"/>
            <a:ext cx="322580"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B</a:t>
            </a:r>
          </a:p>
        </p:txBody>
      </p:sp>
      <p:sp>
        <p:nvSpPr>
          <p:cNvPr id="52" name="矩形 51"/>
          <p:cNvSpPr/>
          <p:nvPr/>
        </p:nvSpPr>
        <p:spPr>
          <a:xfrm>
            <a:off x="3842352" y="3024212"/>
            <a:ext cx="322580"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D</a:t>
            </a:r>
          </a:p>
        </p:txBody>
      </p:sp>
      <p:sp>
        <p:nvSpPr>
          <p:cNvPr id="53" name="矩形 52"/>
          <p:cNvSpPr/>
          <p:nvPr/>
        </p:nvSpPr>
        <p:spPr>
          <a:xfrm>
            <a:off x="4996499" y="3024212"/>
            <a:ext cx="324168"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C</a:t>
            </a:r>
          </a:p>
        </p:txBody>
      </p:sp>
      <p:sp>
        <p:nvSpPr>
          <p:cNvPr id="87" name="矩形 86"/>
          <p:cNvSpPr/>
          <p:nvPr/>
        </p:nvSpPr>
        <p:spPr>
          <a:xfrm>
            <a:off x="4074160" y="2523077"/>
            <a:ext cx="995680" cy="365760"/>
          </a:xfrm>
          <a:prstGeom prst="rect">
            <a:avLst/>
          </a:prstGeom>
        </p:spPr>
        <p:txBody>
          <a:bodyPr bIns="0" tIns="0" wrap="none">
            <a:spAutoFit/>
          </a:bodyPr>
          <a:lstStyle/>
          <a:p>
            <a:pPr algn="ctr">
              <a:lnSpc>
                <a:spcPct val="150000"/>
              </a:lnSpc>
            </a:pPr>
            <a:r>
              <a:rPr altLang="en-US" b="1" lang="zh-CN" sz="1600">
                <a:ln w="6350">
                  <a:noFill/>
                </a:ln>
                <a:solidFill>
                  <a:srgbClr val="03CCCE"/>
                </a:solidFill>
                <a:latin charset="0" pitchFamily="34" typeface="Impact"/>
                <a:ea charset="-122" pitchFamily="34" typeface="微软雅黑"/>
              </a:rPr>
              <a:t>主要贡献</a:t>
            </a:r>
          </a:p>
        </p:txBody>
      </p:sp>
      <p:sp>
        <p:nvSpPr>
          <p:cNvPr id="90" name="任意多边形 89"/>
          <p:cNvSpPr/>
          <p:nvPr/>
        </p:nvSpPr>
        <p:spPr>
          <a:xfrm flipH="1">
            <a:off x="5385260" y="1633959"/>
            <a:ext cx="808666" cy="264794"/>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3C4157"/>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2" name="任意多边形 91"/>
          <p:cNvSpPr/>
          <p:nvPr/>
        </p:nvSpPr>
        <p:spPr>
          <a:xfrm flipH="1" flipV="1">
            <a:off x="5638800" y="3360908"/>
            <a:ext cx="804252" cy="263192"/>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03CCCE"/>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3" name="Rectangle 66"/>
          <p:cNvSpPr>
            <a:spLocks noChangeArrowheads="1"/>
          </p:cNvSpPr>
          <p:nvPr/>
        </p:nvSpPr>
        <p:spPr bwMode="auto">
          <a:xfrm>
            <a:off x="6300192" y="1850553"/>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4" name="圆角矩形 93"/>
          <p:cNvSpPr/>
          <p:nvPr/>
        </p:nvSpPr>
        <p:spPr>
          <a:xfrm>
            <a:off x="6300192" y="1520130"/>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95" name="Rectangle 66"/>
          <p:cNvSpPr>
            <a:spLocks noChangeArrowheads="1"/>
          </p:cNvSpPr>
          <p:nvPr/>
        </p:nvSpPr>
        <p:spPr bwMode="auto">
          <a:xfrm>
            <a:off x="6565169" y="3838103"/>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6" name="圆角矩形 95"/>
          <p:cNvSpPr/>
          <p:nvPr/>
        </p:nvSpPr>
        <p:spPr>
          <a:xfrm>
            <a:off x="6565169" y="3507680"/>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97" name="Rectangle 66"/>
          <p:cNvSpPr>
            <a:spLocks noChangeArrowheads="1"/>
          </p:cNvSpPr>
          <p:nvPr/>
        </p:nvSpPr>
        <p:spPr bwMode="auto">
          <a:xfrm>
            <a:off x="832842" y="1850553"/>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8" name="圆角矩形 97"/>
          <p:cNvSpPr/>
          <p:nvPr/>
        </p:nvSpPr>
        <p:spPr>
          <a:xfrm>
            <a:off x="1804392" y="1520130"/>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99" name="Rectangle 66"/>
          <p:cNvSpPr>
            <a:spLocks noChangeArrowheads="1"/>
          </p:cNvSpPr>
          <p:nvPr/>
        </p:nvSpPr>
        <p:spPr bwMode="auto">
          <a:xfrm>
            <a:off x="537056" y="3838103"/>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00" name="圆角矩形 99"/>
          <p:cNvSpPr/>
          <p:nvPr/>
        </p:nvSpPr>
        <p:spPr>
          <a:xfrm>
            <a:off x="1508606" y="3507680"/>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51" name="矩形 50"/>
          <p:cNvSpPr/>
          <p:nvPr/>
        </p:nvSpPr>
        <p:spPr>
          <a:xfrm>
            <a:off x="293606" y="363576"/>
            <a:ext cx="12496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主要贡献与创新</a:t>
            </a:r>
          </a:p>
        </p:txBody>
      </p:sp>
      <p:sp>
        <p:nvSpPr>
          <p:cNvPr id="54" name="圆角矩形 53"/>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55" name="圆角矩形 54"/>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56" name="圆角矩形 55"/>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57" name="圆角矩形 56"/>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58" name="圆角矩形 57"/>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anim calcmode="lin" valueType="num">
                                      <p:cBhvr>
                                        <p:cTn dur="500" fill="hold" id="8"/>
                                        <p:tgtEl>
                                          <p:spTgt spid="29"/>
                                        </p:tgtEl>
                                        <p:attrNameLst>
                                          <p:attrName>ppt_x</p:attrName>
                                        </p:attrNameLst>
                                      </p:cBhvr>
                                      <p:tavLst>
                                        <p:tav tm="0">
                                          <p:val>
                                            <p:strVal val="#ppt_x"/>
                                          </p:val>
                                        </p:tav>
                                        <p:tav tm="100000">
                                          <p:val>
                                            <p:strVal val="#ppt_x"/>
                                          </p:val>
                                        </p:tav>
                                      </p:tavLst>
                                    </p:anim>
                                    <p:anim calcmode="lin" valueType="num">
                                      <p:cBhvr>
                                        <p:cTn dur="500" fill="hold" id="9"/>
                                        <p:tgtEl>
                                          <p:spTgt spid="29"/>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300"/>
                                  </p:stCondLst>
                                  <p:childTnLst>
                                    <p:set>
                                      <p:cBhvr>
                                        <p:cTn dur="1" fill="hold" id="11">
                                          <p:stCondLst>
                                            <p:cond delay="0"/>
                                          </p:stCondLst>
                                        </p:cTn>
                                        <p:tgtEl>
                                          <p:spTgt spid="4"/>
                                        </p:tgtEl>
                                        <p:attrNameLst>
                                          <p:attrName>style.visibility</p:attrName>
                                        </p:attrNameLst>
                                      </p:cBhvr>
                                      <p:to>
                                        <p:strVal val="visible"/>
                                      </p:to>
                                    </p:set>
                                    <p:anim calcmode="lin" valueType="num">
                                      <p:cBhvr>
                                        <p:cTn dur="300" fill="hold" id="12"/>
                                        <p:tgtEl>
                                          <p:spTgt spid="4"/>
                                        </p:tgtEl>
                                        <p:attrNameLst>
                                          <p:attrName>ppt_w</p:attrName>
                                        </p:attrNameLst>
                                      </p:cBhvr>
                                      <p:tavLst>
                                        <p:tav tm="0">
                                          <p:val>
                                            <p:fltVal val="0"/>
                                          </p:val>
                                        </p:tav>
                                        <p:tav tm="100000">
                                          <p:val>
                                            <p:strVal val="#ppt_w"/>
                                          </p:val>
                                        </p:tav>
                                      </p:tavLst>
                                    </p:anim>
                                    <p:anim calcmode="lin" valueType="num">
                                      <p:cBhvr>
                                        <p:cTn dur="300" fill="hold" id="13"/>
                                        <p:tgtEl>
                                          <p:spTgt spid="4"/>
                                        </p:tgtEl>
                                        <p:attrNameLst>
                                          <p:attrName>ppt_h</p:attrName>
                                        </p:attrNameLst>
                                      </p:cBhvr>
                                      <p:tavLst>
                                        <p:tav tm="0">
                                          <p:val>
                                            <p:fltVal val="0"/>
                                          </p:val>
                                        </p:tav>
                                        <p:tav tm="100000">
                                          <p:val>
                                            <p:strVal val="#ppt_h"/>
                                          </p:val>
                                        </p:tav>
                                      </p:tavLst>
                                    </p:anim>
                                    <p:animEffect filter="fade" transition="in">
                                      <p:cBhvr>
                                        <p:cTn dur="300" id="14"/>
                                        <p:tgtEl>
                                          <p:spTgt spid="4"/>
                                        </p:tgtEl>
                                      </p:cBhvr>
                                    </p:animEffect>
                                  </p:childTnLst>
                                </p:cTn>
                              </p:par>
                              <p:par>
                                <p:cTn autoRev="1" fill="hold" id="15" nodeType="withEffect" presetClass="emph" presetID="6" presetSubtype="0">
                                  <p:stCondLst>
                                    <p:cond delay="600"/>
                                  </p:stCondLst>
                                  <p:childTnLst>
                                    <p:animScale>
                                      <p:cBhvr>
                                        <p:cTn dur="150" fill="hold" id="16"/>
                                        <p:tgtEl>
                                          <p:spTgt spid="4"/>
                                        </p:tgtEl>
                                      </p:cBhvr>
                                      <p:by x="110000" y="110000"/>
                                    </p:animScale>
                                  </p:childTnLst>
                                </p:cTn>
                              </p:par>
                              <p:par>
                                <p:cTn fill="hold" grpId="0" id="17" nodeType="withEffect" presetClass="entr" presetID="53" presetSubtype="0">
                                  <p:stCondLst>
                                    <p:cond delay="300"/>
                                  </p:stCondLst>
                                  <p:childTnLst>
                                    <p:set>
                                      <p:cBhvr>
                                        <p:cTn dur="1" fill="hold" id="18">
                                          <p:stCondLst>
                                            <p:cond delay="0"/>
                                          </p:stCondLst>
                                        </p:cTn>
                                        <p:tgtEl>
                                          <p:spTgt spid="87"/>
                                        </p:tgtEl>
                                        <p:attrNameLst>
                                          <p:attrName>style.visibility</p:attrName>
                                        </p:attrNameLst>
                                      </p:cBhvr>
                                      <p:to>
                                        <p:strVal val="visible"/>
                                      </p:to>
                                    </p:set>
                                    <p:anim calcmode="lin" valueType="num">
                                      <p:cBhvr>
                                        <p:cTn dur="300" fill="hold" id="19"/>
                                        <p:tgtEl>
                                          <p:spTgt spid="87"/>
                                        </p:tgtEl>
                                        <p:attrNameLst>
                                          <p:attrName>ppt_w</p:attrName>
                                        </p:attrNameLst>
                                      </p:cBhvr>
                                      <p:tavLst>
                                        <p:tav tm="0">
                                          <p:val>
                                            <p:fltVal val="0"/>
                                          </p:val>
                                        </p:tav>
                                        <p:tav tm="100000">
                                          <p:val>
                                            <p:strVal val="#ppt_w"/>
                                          </p:val>
                                        </p:tav>
                                      </p:tavLst>
                                    </p:anim>
                                    <p:anim calcmode="lin" valueType="num">
                                      <p:cBhvr>
                                        <p:cTn dur="300" fill="hold" id="20"/>
                                        <p:tgtEl>
                                          <p:spTgt spid="87"/>
                                        </p:tgtEl>
                                        <p:attrNameLst>
                                          <p:attrName>ppt_h</p:attrName>
                                        </p:attrNameLst>
                                      </p:cBhvr>
                                      <p:tavLst>
                                        <p:tav tm="0">
                                          <p:val>
                                            <p:fltVal val="0"/>
                                          </p:val>
                                        </p:tav>
                                        <p:tav tm="100000">
                                          <p:val>
                                            <p:strVal val="#ppt_h"/>
                                          </p:val>
                                        </p:tav>
                                      </p:tavLst>
                                    </p:anim>
                                    <p:animEffect filter="fade" transition="in">
                                      <p:cBhvr>
                                        <p:cTn dur="300" id="21"/>
                                        <p:tgtEl>
                                          <p:spTgt spid="87"/>
                                        </p:tgtEl>
                                      </p:cBhvr>
                                    </p:animEffect>
                                  </p:childTnLst>
                                </p:cTn>
                              </p:par>
                              <p:par>
                                <p:cTn autoRev="1" fill="hold" grpId="1" id="22" nodeType="withEffect" presetClass="emph" presetID="6" presetSubtype="0">
                                  <p:stCondLst>
                                    <p:cond delay="600"/>
                                  </p:stCondLst>
                                  <p:childTnLst>
                                    <p:animScale>
                                      <p:cBhvr>
                                        <p:cTn dur="150" fill="hold" id="23"/>
                                        <p:tgtEl>
                                          <p:spTgt spid="87"/>
                                        </p:tgtEl>
                                      </p:cBhvr>
                                      <p:by x="110000" y="110000"/>
                                    </p:animScale>
                                  </p:childTnLst>
                                </p:cTn>
                              </p:par>
                              <p:par>
                                <p:cTn fill="hold" grpId="0" id="24" nodeType="withEffect" presetClass="entr" presetID="53" presetSubtype="0">
                                  <p:stCondLst>
                                    <p:cond delay="600"/>
                                  </p:stCondLst>
                                  <p:childTnLst>
                                    <p:set>
                                      <p:cBhvr>
                                        <p:cTn dur="1" fill="hold" id="25">
                                          <p:stCondLst>
                                            <p:cond delay="0"/>
                                          </p:stCondLst>
                                        </p:cTn>
                                        <p:tgtEl>
                                          <p:spTgt spid="1024"/>
                                        </p:tgtEl>
                                        <p:attrNameLst>
                                          <p:attrName>style.visibility</p:attrName>
                                        </p:attrNameLst>
                                      </p:cBhvr>
                                      <p:to>
                                        <p:strVal val="visible"/>
                                      </p:to>
                                    </p:set>
                                    <p:anim calcmode="lin" valueType="num">
                                      <p:cBhvr>
                                        <p:cTn dur="300" fill="hold" id="26"/>
                                        <p:tgtEl>
                                          <p:spTgt spid="1024"/>
                                        </p:tgtEl>
                                        <p:attrNameLst>
                                          <p:attrName>ppt_w</p:attrName>
                                        </p:attrNameLst>
                                      </p:cBhvr>
                                      <p:tavLst>
                                        <p:tav tm="0">
                                          <p:val>
                                            <p:fltVal val="0"/>
                                          </p:val>
                                        </p:tav>
                                        <p:tav tm="100000">
                                          <p:val>
                                            <p:strVal val="#ppt_w"/>
                                          </p:val>
                                        </p:tav>
                                      </p:tavLst>
                                    </p:anim>
                                    <p:anim calcmode="lin" valueType="num">
                                      <p:cBhvr>
                                        <p:cTn dur="300" fill="hold" id="27"/>
                                        <p:tgtEl>
                                          <p:spTgt spid="1024"/>
                                        </p:tgtEl>
                                        <p:attrNameLst>
                                          <p:attrName>ppt_h</p:attrName>
                                        </p:attrNameLst>
                                      </p:cBhvr>
                                      <p:tavLst>
                                        <p:tav tm="0">
                                          <p:val>
                                            <p:fltVal val="0"/>
                                          </p:val>
                                        </p:tav>
                                        <p:tav tm="100000">
                                          <p:val>
                                            <p:strVal val="#ppt_h"/>
                                          </p:val>
                                        </p:tav>
                                      </p:tavLst>
                                    </p:anim>
                                    <p:animEffect filter="fade" transition="in">
                                      <p:cBhvr>
                                        <p:cTn dur="300" id="28"/>
                                        <p:tgtEl>
                                          <p:spTgt spid="1024"/>
                                        </p:tgtEl>
                                      </p:cBhvr>
                                    </p:animEffect>
                                  </p:childTnLst>
                                </p:cTn>
                              </p:par>
                              <p:par>
                                <p:cTn autoRev="1" fill="hold" grpId="1" id="29" nodeType="withEffect" presetClass="emph" presetID="6" presetSubtype="0">
                                  <p:stCondLst>
                                    <p:cond delay="900"/>
                                  </p:stCondLst>
                                  <p:childTnLst>
                                    <p:animScale>
                                      <p:cBhvr>
                                        <p:cTn dur="150" fill="hold" id="30"/>
                                        <p:tgtEl>
                                          <p:spTgt spid="1024"/>
                                        </p:tgtEl>
                                      </p:cBhvr>
                                      <p:by x="110000" y="110000"/>
                                    </p:animScale>
                                  </p:childTnLst>
                                </p:cTn>
                              </p:par>
                              <p:par>
                                <p:cTn fill="hold" grpId="0" id="31" nodeType="withEffect" presetClass="entr" presetID="53" presetSubtype="0">
                                  <p:stCondLst>
                                    <p:cond delay="900"/>
                                  </p:stCondLst>
                                  <p:childTnLst>
                                    <p:set>
                                      <p:cBhvr>
                                        <p:cTn dur="1" fill="hold" id="32">
                                          <p:stCondLst>
                                            <p:cond delay="0"/>
                                          </p:stCondLst>
                                        </p:cTn>
                                        <p:tgtEl>
                                          <p:spTgt spid="49"/>
                                        </p:tgtEl>
                                        <p:attrNameLst>
                                          <p:attrName>style.visibility</p:attrName>
                                        </p:attrNameLst>
                                      </p:cBhvr>
                                      <p:to>
                                        <p:strVal val="visible"/>
                                      </p:to>
                                    </p:set>
                                    <p:anim calcmode="lin" valueType="num">
                                      <p:cBhvr>
                                        <p:cTn dur="300" fill="hold" id="33"/>
                                        <p:tgtEl>
                                          <p:spTgt spid="49"/>
                                        </p:tgtEl>
                                        <p:attrNameLst>
                                          <p:attrName>ppt_w</p:attrName>
                                        </p:attrNameLst>
                                      </p:cBhvr>
                                      <p:tavLst>
                                        <p:tav tm="0">
                                          <p:val>
                                            <p:fltVal val="0"/>
                                          </p:val>
                                        </p:tav>
                                        <p:tav tm="100000">
                                          <p:val>
                                            <p:strVal val="#ppt_w"/>
                                          </p:val>
                                        </p:tav>
                                      </p:tavLst>
                                    </p:anim>
                                    <p:anim calcmode="lin" valueType="num">
                                      <p:cBhvr>
                                        <p:cTn dur="300" fill="hold" id="34"/>
                                        <p:tgtEl>
                                          <p:spTgt spid="49"/>
                                        </p:tgtEl>
                                        <p:attrNameLst>
                                          <p:attrName>ppt_h</p:attrName>
                                        </p:attrNameLst>
                                      </p:cBhvr>
                                      <p:tavLst>
                                        <p:tav tm="0">
                                          <p:val>
                                            <p:fltVal val="0"/>
                                          </p:val>
                                        </p:tav>
                                        <p:tav tm="100000">
                                          <p:val>
                                            <p:strVal val="#ppt_h"/>
                                          </p:val>
                                        </p:tav>
                                      </p:tavLst>
                                    </p:anim>
                                    <p:animEffect filter="fade" transition="in">
                                      <p:cBhvr>
                                        <p:cTn dur="300" id="35"/>
                                        <p:tgtEl>
                                          <p:spTgt spid="49"/>
                                        </p:tgtEl>
                                      </p:cBhvr>
                                    </p:animEffect>
                                  </p:childTnLst>
                                </p:cTn>
                              </p:par>
                              <p:par>
                                <p:cTn autoRev="1" fill="hold" grpId="1" id="36" nodeType="withEffect" presetClass="emph" presetID="6" presetSubtype="0">
                                  <p:stCondLst>
                                    <p:cond delay="1200"/>
                                  </p:stCondLst>
                                  <p:childTnLst>
                                    <p:animScale>
                                      <p:cBhvr>
                                        <p:cTn dur="150" fill="hold" id="37"/>
                                        <p:tgtEl>
                                          <p:spTgt spid="49"/>
                                        </p:tgtEl>
                                      </p:cBhvr>
                                      <p:by x="110000" y="110000"/>
                                    </p:animScale>
                                  </p:childTnLst>
                                </p:cTn>
                              </p:par>
                              <p:par>
                                <p:cTn fill="hold" grpId="0" id="38" nodeType="withEffect" presetClass="entr" presetID="53" presetSubtype="0">
                                  <p:stCondLst>
                                    <p:cond delay="900"/>
                                  </p:stCondLst>
                                  <p:childTnLst>
                                    <p:set>
                                      <p:cBhvr>
                                        <p:cTn dur="1" fill="hold" id="39">
                                          <p:stCondLst>
                                            <p:cond delay="0"/>
                                          </p:stCondLst>
                                        </p:cTn>
                                        <p:tgtEl>
                                          <p:spTgt spid="50"/>
                                        </p:tgtEl>
                                        <p:attrNameLst>
                                          <p:attrName>style.visibility</p:attrName>
                                        </p:attrNameLst>
                                      </p:cBhvr>
                                      <p:to>
                                        <p:strVal val="visible"/>
                                      </p:to>
                                    </p:set>
                                    <p:anim calcmode="lin" valueType="num">
                                      <p:cBhvr>
                                        <p:cTn dur="300" fill="hold" id="40"/>
                                        <p:tgtEl>
                                          <p:spTgt spid="50"/>
                                        </p:tgtEl>
                                        <p:attrNameLst>
                                          <p:attrName>ppt_w</p:attrName>
                                        </p:attrNameLst>
                                      </p:cBhvr>
                                      <p:tavLst>
                                        <p:tav tm="0">
                                          <p:val>
                                            <p:fltVal val="0"/>
                                          </p:val>
                                        </p:tav>
                                        <p:tav tm="100000">
                                          <p:val>
                                            <p:strVal val="#ppt_w"/>
                                          </p:val>
                                        </p:tav>
                                      </p:tavLst>
                                    </p:anim>
                                    <p:anim calcmode="lin" valueType="num">
                                      <p:cBhvr>
                                        <p:cTn dur="300" fill="hold" id="41"/>
                                        <p:tgtEl>
                                          <p:spTgt spid="50"/>
                                        </p:tgtEl>
                                        <p:attrNameLst>
                                          <p:attrName>ppt_h</p:attrName>
                                        </p:attrNameLst>
                                      </p:cBhvr>
                                      <p:tavLst>
                                        <p:tav tm="0">
                                          <p:val>
                                            <p:fltVal val="0"/>
                                          </p:val>
                                        </p:tav>
                                        <p:tav tm="100000">
                                          <p:val>
                                            <p:strVal val="#ppt_h"/>
                                          </p:val>
                                        </p:tav>
                                      </p:tavLst>
                                    </p:anim>
                                    <p:animEffect filter="fade" transition="in">
                                      <p:cBhvr>
                                        <p:cTn dur="300" id="42"/>
                                        <p:tgtEl>
                                          <p:spTgt spid="50"/>
                                        </p:tgtEl>
                                      </p:cBhvr>
                                    </p:animEffect>
                                  </p:childTnLst>
                                </p:cTn>
                              </p:par>
                              <p:par>
                                <p:cTn autoRev="1" fill="hold" grpId="1" id="43" nodeType="withEffect" presetClass="emph" presetID="6" presetSubtype="0">
                                  <p:stCondLst>
                                    <p:cond delay="1200"/>
                                  </p:stCondLst>
                                  <p:childTnLst>
                                    <p:animScale>
                                      <p:cBhvr>
                                        <p:cTn dur="150" fill="hold" id="44"/>
                                        <p:tgtEl>
                                          <p:spTgt spid="50"/>
                                        </p:tgtEl>
                                      </p:cBhvr>
                                      <p:by x="110000" y="110000"/>
                                    </p:animScale>
                                  </p:childTnLst>
                                </p:cTn>
                              </p:par>
                              <p:par>
                                <p:cTn fill="hold" grpId="0" id="45" nodeType="withEffect" presetClass="entr" presetID="53" presetSubtype="0">
                                  <p:stCondLst>
                                    <p:cond delay="900"/>
                                  </p:stCondLst>
                                  <p:childTnLst>
                                    <p:set>
                                      <p:cBhvr>
                                        <p:cTn dur="1" fill="hold" id="46">
                                          <p:stCondLst>
                                            <p:cond delay="0"/>
                                          </p:stCondLst>
                                        </p:cTn>
                                        <p:tgtEl>
                                          <p:spTgt spid="53"/>
                                        </p:tgtEl>
                                        <p:attrNameLst>
                                          <p:attrName>style.visibility</p:attrName>
                                        </p:attrNameLst>
                                      </p:cBhvr>
                                      <p:to>
                                        <p:strVal val="visible"/>
                                      </p:to>
                                    </p:set>
                                    <p:anim calcmode="lin" valueType="num">
                                      <p:cBhvr>
                                        <p:cTn dur="300" fill="hold" id="47"/>
                                        <p:tgtEl>
                                          <p:spTgt spid="53"/>
                                        </p:tgtEl>
                                        <p:attrNameLst>
                                          <p:attrName>ppt_w</p:attrName>
                                        </p:attrNameLst>
                                      </p:cBhvr>
                                      <p:tavLst>
                                        <p:tav tm="0">
                                          <p:val>
                                            <p:fltVal val="0"/>
                                          </p:val>
                                        </p:tav>
                                        <p:tav tm="100000">
                                          <p:val>
                                            <p:strVal val="#ppt_w"/>
                                          </p:val>
                                        </p:tav>
                                      </p:tavLst>
                                    </p:anim>
                                    <p:anim calcmode="lin" valueType="num">
                                      <p:cBhvr>
                                        <p:cTn dur="300" fill="hold" id="48"/>
                                        <p:tgtEl>
                                          <p:spTgt spid="53"/>
                                        </p:tgtEl>
                                        <p:attrNameLst>
                                          <p:attrName>ppt_h</p:attrName>
                                        </p:attrNameLst>
                                      </p:cBhvr>
                                      <p:tavLst>
                                        <p:tav tm="0">
                                          <p:val>
                                            <p:fltVal val="0"/>
                                          </p:val>
                                        </p:tav>
                                        <p:tav tm="100000">
                                          <p:val>
                                            <p:strVal val="#ppt_h"/>
                                          </p:val>
                                        </p:tav>
                                      </p:tavLst>
                                    </p:anim>
                                    <p:animEffect filter="fade" transition="in">
                                      <p:cBhvr>
                                        <p:cTn dur="300" id="49"/>
                                        <p:tgtEl>
                                          <p:spTgt spid="53"/>
                                        </p:tgtEl>
                                      </p:cBhvr>
                                    </p:animEffect>
                                  </p:childTnLst>
                                </p:cTn>
                              </p:par>
                              <p:par>
                                <p:cTn autoRev="1" fill="hold" grpId="1" id="50" nodeType="withEffect" presetClass="emph" presetID="6" presetSubtype="0">
                                  <p:stCondLst>
                                    <p:cond delay="1200"/>
                                  </p:stCondLst>
                                  <p:childTnLst>
                                    <p:animScale>
                                      <p:cBhvr>
                                        <p:cTn dur="150" fill="hold" id="51"/>
                                        <p:tgtEl>
                                          <p:spTgt spid="53"/>
                                        </p:tgtEl>
                                      </p:cBhvr>
                                      <p:by x="110000" y="110000"/>
                                    </p:animScale>
                                  </p:childTnLst>
                                </p:cTn>
                              </p:par>
                              <p:par>
                                <p:cTn fill="hold" grpId="0" id="52" nodeType="withEffect" presetClass="entr" presetID="53" presetSubtype="0">
                                  <p:stCondLst>
                                    <p:cond delay="900"/>
                                  </p:stCondLst>
                                  <p:childTnLst>
                                    <p:set>
                                      <p:cBhvr>
                                        <p:cTn dur="1" fill="hold" id="53">
                                          <p:stCondLst>
                                            <p:cond delay="0"/>
                                          </p:stCondLst>
                                        </p:cTn>
                                        <p:tgtEl>
                                          <p:spTgt spid="52"/>
                                        </p:tgtEl>
                                        <p:attrNameLst>
                                          <p:attrName>style.visibility</p:attrName>
                                        </p:attrNameLst>
                                      </p:cBhvr>
                                      <p:to>
                                        <p:strVal val="visible"/>
                                      </p:to>
                                    </p:set>
                                    <p:anim calcmode="lin" valueType="num">
                                      <p:cBhvr>
                                        <p:cTn dur="300" fill="hold" id="54"/>
                                        <p:tgtEl>
                                          <p:spTgt spid="52"/>
                                        </p:tgtEl>
                                        <p:attrNameLst>
                                          <p:attrName>ppt_w</p:attrName>
                                        </p:attrNameLst>
                                      </p:cBhvr>
                                      <p:tavLst>
                                        <p:tav tm="0">
                                          <p:val>
                                            <p:fltVal val="0"/>
                                          </p:val>
                                        </p:tav>
                                        <p:tav tm="100000">
                                          <p:val>
                                            <p:strVal val="#ppt_w"/>
                                          </p:val>
                                        </p:tav>
                                      </p:tavLst>
                                    </p:anim>
                                    <p:anim calcmode="lin" valueType="num">
                                      <p:cBhvr>
                                        <p:cTn dur="300" fill="hold" id="55"/>
                                        <p:tgtEl>
                                          <p:spTgt spid="52"/>
                                        </p:tgtEl>
                                        <p:attrNameLst>
                                          <p:attrName>ppt_h</p:attrName>
                                        </p:attrNameLst>
                                      </p:cBhvr>
                                      <p:tavLst>
                                        <p:tav tm="0">
                                          <p:val>
                                            <p:fltVal val="0"/>
                                          </p:val>
                                        </p:tav>
                                        <p:tav tm="100000">
                                          <p:val>
                                            <p:strVal val="#ppt_h"/>
                                          </p:val>
                                        </p:tav>
                                      </p:tavLst>
                                    </p:anim>
                                    <p:animEffect filter="fade" transition="in">
                                      <p:cBhvr>
                                        <p:cTn dur="300" id="56"/>
                                        <p:tgtEl>
                                          <p:spTgt spid="52"/>
                                        </p:tgtEl>
                                      </p:cBhvr>
                                    </p:animEffect>
                                  </p:childTnLst>
                                </p:cTn>
                              </p:par>
                              <p:par>
                                <p:cTn autoRev="1" fill="hold" grpId="1" id="57" nodeType="withEffect" presetClass="emph" presetID="6" presetSubtype="0">
                                  <p:stCondLst>
                                    <p:cond delay="1200"/>
                                  </p:stCondLst>
                                  <p:childTnLst>
                                    <p:animScale>
                                      <p:cBhvr>
                                        <p:cTn dur="150" fill="hold" id="58"/>
                                        <p:tgtEl>
                                          <p:spTgt spid="52"/>
                                        </p:tgtEl>
                                      </p:cBhvr>
                                      <p:by x="110000" y="110000"/>
                                    </p:animScale>
                                  </p:childTnLst>
                                </p:cTn>
                              </p:par>
                              <p:par>
                                <p:cTn fill="hold" grpId="0" id="59" nodeType="withEffect" presetClass="entr" presetID="22" presetSubtype="2">
                                  <p:stCondLst>
                                    <p:cond delay="1200"/>
                                  </p:stCondLst>
                                  <p:childTnLst>
                                    <p:set>
                                      <p:cBhvr>
                                        <p:cTn dur="1" fill="hold" id="60">
                                          <p:stCondLst>
                                            <p:cond delay="0"/>
                                          </p:stCondLst>
                                        </p:cTn>
                                        <p:tgtEl>
                                          <p:spTgt spid="1033"/>
                                        </p:tgtEl>
                                        <p:attrNameLst>
                                          <p:attrName>style.visibility</p:attrName>
                                        </p:attrNameLst>
                                      </p:cBhvr>
                                      <p:to>
                                        <p:strVal val="visible"/>
                                      </p:to>
                                    </p:set>
                                    <p:animEffect filter="wipe(right)" transition="in">
                                      <p:cBhvr>
                                        <p:cTn dur="500" id="61"/>
                                        <p:tgtEl>
                                          <p:spTgt spid="1033"/>
                                        </p:tgtEl>
                                      </p:cBhvr>
                                    </p:animEffect>
                                  </p:childTnLst>
                                </p:cTn>
                              </p:par>
                              <p:par>
                                <p:cTn fill="hold" grpId="0" id="62" nodeType="withEffect" presetClass="entr" presetID="2" presetSubtype="8">
                                  <p:stCondLst>
                                    <p:cond delay="1700"/>
                                  </p:stCondLst>
                                  <p:childTnLst>
                                    <p:set>
                                      <p:cBhvr>
                                        <p:cTn dur="1" fill="hold" id="63">
                                          <p:stCondLst>
                                            <p:cond delay="0"/>
                                          </p:stCondLst>
                                        </p:cTn>
                                        <p:tgtEl>
                                          <p:spTgt spid="98"/>
                                        </p:tgtEl>
                                        <p:attrNameLst>
                                          <p:attrName>style.visibility</p:attrName>
                                        </p:attrNameLst>
                                      </p:cBhvr>
                                      <p:to>
                                        <p:strVal val="visible"/>
                                      </p:to>
                                    </p:set>
                                    <p:anim calcmode="lin" valueType="num">
                                      <p:cBhvr additive="base">
                                        <p:cTn dur="500" fill="hold" id="64"/>
                                        <p:tgtEl>
                                          <p:spTgt spid="98"/>
                                        </p:tgtEl>
                                        <p:attrNameLst>
                                          <p:attrName>ppt_x</p:attrName>
                                        </p:attrNameLst>
                                      </p:cBhvr>
                                      <p:tavLst>
                                        <p:tav tm="0">
                                          <p:val>
                                            <p:strVal val="0-#ppt_w/2"/>
                                          </p:val>
                                        </p:tav>
                                        <p:tav tm="100000">
                                          <p:val>
                                            <p:strVal val="#ppt_x"/>
                                          </p:val>
                                        </p:tav>
                                      </p:tavLst>
                                    </p:anim>
                                    <p:anim calcmode="lin" valueType="num">
                                      <p:cBhvr additive="base">
                                        <p:cTn dur="500" fill="hold" id="65"/>
                                        <p:tgtEl>
                                          <p:spTgt spid="98"/>
                                        </p:tgtEl>
                                        <p:attrNameLst>
                                          <p:attrName>ppt_y</p:attrName>
                                        </p:attrNameLst>
                                      </p:cBhvr>
                                      <p:tavLst>
                                        <p:tav tm="0">
                                          <p:val>
                                            <p:strVal val="#ppt_y"/>
                                          </p:val>
                                        </p:tav>
                                        <p:tav tm="100000">
                                          <p:val>
                                            <p:strVal val="#ppt_y"/>
                                          </p:val>
                                        </p:tav>
                                      </p:tavLst>
                                    </p:anim>
                                  </p:childTnLst>
                                </p:cTn>
                              </p:par>
                              <p:par>
                                <p:cTn fill="hold" grpId="0" id="66" nodeType="withEffect" presetClass="entr" presetID="55" presetSubtype="0">
                                  <p:stCondLst>
                                    <p:cond delay="2000"/>
                                  </p:stCondLst>
                                  <p:childTnLst>
                                    <p:set>
                                      <p:cBhvr>
                                        <p:cTn dur="1" fill="hold" id="67">
                                          <p:stCondLst>
                                            <p:cond delay="0"/>
                                          </p:stCondLst>
                                        </p:cTn>
                                        <p:tgtEl>
                                          <p:spTgt spid="97"/>
                                        </p:tgtEl>
                                        <p:attrNameLst>
                                          <p:attrName>style.visibility</p:attrName>
                                        </p:attrNameLst>
                                      </p:cBhvr>
                                      <p:to>
                                        <p:strVal val="visible"/>
                                      </p:to>
                                    </p:set>
                                    <p:anim calcmode="lin" valueType="num">
                                      <p:cBhvr>
                                        <p:cTn dur="500" fill="hold" id="68"/>
                                        <p:tgtEl>
                                          <p:spTgt spid="97"/>
                                        </p:tgtEl>
                                        <p:attrNameLst>
                                          <p:attrName>ppt_w</p:attrName>
                                        </p:attrNameLst>
                                      </p:cBhvr>
                                      <p:tavLst>
                                        <p:tav tm="0">
                                          <p:val>
                                            <p:strVal val="#ppt_w*0.70"/>
                                          </p:val>
                                        </p:tav>
                                        <p:tav tm="100000">
                                          <p:val>
                                            <p:strVal val="#ppt_w"/>
                                          </p:val>
                                        </p:tav>
                                      </p:tavLst>
                                    </p:anim>
                                    <p:anim calcmode="lin" valueType="num">
                                      <p:cBhvr>
                                        <p:cTn dur="500" fill="hold" id="69"/>
                                        <p:tgtEl>
                                          <p:spTgt spid="97"/>
                                        </p:tgtEl>
                                        <p:attrNameLst>
                                          <p:attrName>ppt_h</p:attrName>
                                        </p:attrNameLst>
                                      </p:cBhvr>
                                      <p:tavLst>
                                        <p:tav tm="0">
                                          <p:val>
                                            <p:strVal val="#ppt_h"/>
                                          </p:val>
                                        </p:tav>
                                        <p:tav tm="100000">
                                          <p:val>
                                            <p:strVal val="#ppt_h"/>
                                          </p:val>
                                        </p:tav>
                                      </p:tavLst>
                                    </p:anim>
                                    <p:animEffect filter="fade" transition="in">
                                      <p:cBhvr>
                                        <p:cTn dur="500" id="70"/>
                                        <p:tgtEl>
                                          <p:spTgt spid="97"/>
                                        </p:tgtEl>
                                      </p:cBhvr>
                                    </p:animEffect>
                                  </p:childTnLst>
                                </p:cTn>
                              </p:par>
                              <p:par>
                                <p:cTn fill="hold" grpId="0" id="71" nodeType="withEffect" presetClass="entr" presetID="22" presetSubtype="8">
                                  <p:stCondLst>
                                    <p:cond delay="1200"/>
                                  </p:stCondLst>
                                  <p:childTnLst>
                                    <p:set>
                                      <p:cBhvr>
                                        <p:cTn dur="1" fill="hold" id="72">
                                          <p:stCondLst>
                                            <p:cond delay="0"/>
                                          </p:stCondLst>
                                        </p:cTn>
                                        <p:tgtEl>
                                          <p:spTgt spid="90"/>
                                        </p:tgtEl>
                                        <p:attrNameLst>
                                          <p:attrName>style.visibility</p:attrName>
                                        </p:attrNameLst>
                                      </p:cBhvr>
                                      <p:to>
                                        <p:strVal val="visible"/>
                                      </p:to>
                                    </p:set>
                                    <p:animEffect filter="wipe(left)" transition="in">
                                      <p:cBhvr>
                                        <p:cTn dur="500" id="73"/>
                                        <p:tgtEl>
                                          <p:spTgt spid="90"/>
                                        </p:tgtEl>
                                      </p:cBhvr>
                                    </p:animEffect>
                                  </p:childTnLst>
                                </p:cTn>
                              </p:par>
                              <p:par>
                                <p:cTn fill="hold" grpId="0" id="74" nodeType="withEffect" presetClass="entr" presetID="2" presetSubtype="2">
                                  <p:stCondLst>
                                    <p:cond delay="1700"/>
                                  </p:stCondLst>
                                  <p:childTnLst>
                                    <p:set>
                                      <p:cBhvr>
                                        <p:cTn dur="1" fill="hold" id="75">
                                          <p:stCondLst>
                                            <p:cond delay="0"/>
                                          </p:stCondLst>
                                        </p:cTn>
                                        <p:tgtEl>
                                          <p:spTgt spid="94"/>
                                        </p:tgtEl>
                                        <p:attrNameLst>
                                          <p:attrName>style.visibility</p:attrName>
                                        </p:attrNameLst>
                                      </p:cBhvr>
                                      <p:to>
                                        <p:strVal val="visible"/>
                                      </p:to>
                                    </p:set>
                                    <p:anim calcmode="lin" valueType="num">
                                      <p:cBhvr additive="base">
                                        <p:cTn dur="500" fill="hold" id="76"/>
                                        <p:tgtEl>
                                          <p:spTgt spid="94"/>
                                        </p:tgtEl>
                                        <p:attrNameLst>
                                          <p:attrName>ppt_x</p:attrName>
                                        </p:attrNameLst>
                                      </p:cBhvr>
                                      <p:tavLst>
                                        <p:tav tm="0">
                                          <p:val>
                                            <p:strVal val="1+#ppt_w/2"/>
                                          </p:val>
                                        </p:tav>
                                        <p:tav tm="100000">
                                          <p:val>
                                            <p:strVal val="#ppt_x"/>
                                          </p:val>
                                        </p:tav>
                                      </p:tavLst>
                                    </p:anim>
                                    <p:anim calcmode="lin" valueType="num">
                                      <p:cBhvr additive="base">
                                        <p:cTn dur="500" fill="hold" id="77"/>
                                        <p:tgtEl>
                                          <p:spTgt spid="94"/>
                                        </p:tgtEl>
                                        <p:attrNameLst>
                                          <p:attrName>ppt_y</p:attrName>
                                        </p:attrNameLst>
                                      </p:cBhvr>
                                      <p:tavLst>
                                        <p:tav tm="0">
                                          <p:val>
                                            <p:strVal val="#ppt_y"/>
                                          </p:val>
                                        </p:tav>
                                        <p:tav tm="100000">
                                          <p:val>
                                            <p:strVal val="#ppt_y"/>
                                          </p:val>
                                        </p:tav>
                                      </p:tavLst>
                                    </p:anim>
                                  </p:childTnLst>
                                </p:cTn>
                              </p:par>
                              <p:par>
                                <p:cTn fill="hold" grpId="0" id="78" nodeType="withEffect" presetClass="entr" presetID="55" presetSubtype="0">
                                  <p:stCondLst>
                                    <p:cond delay="2000"/>
                                  </p:stCondLst>
                                  <p:childTnLst>
                                    <p:set>
                                      <p:cBhvr>
                                        <p:cTn dur="1" fill="hold" id="79">
                                          <p:stCondLst>
                                            <p:cond delay="0"/>
                                          </p:stCondLst>
                                        </p:cTn>
                                        <p:tgtEl>
                                          <p:spTgt spid="93"/>
                                        </p:tgtEl>
                                        <p:attrNameLst>
                                          <p:attrName>style.visibility</p:attrName>
                                        </p:attrNameLst>
                                      </p:cBhvr>
                                      <p:to>
                                        <p:strVal val="visible"/>
                                      </p:to>
                                    </p:set>
                                    <p:anim calcmode="lin" valueType="num">
                                      <p:cBhvr>
                                        <p:cTn dur="500" fill="hold" id="80"/>
                                        <p:tgtEl>
                                          <p:spTgt spid="93"/>
                                        </p:tgtEl>
                                        <p:attrNameLst>
                                          <p:attrName>ppt_w</p:attrName>
                                        </p:attrNameLst>
                                      </p:cBhvr>
                                      <p:tavLst>
                                        <p:tav tm="0">
                                          <p:val>
                                            <p:strVal val="#ppt_w*0.70"/>
                                          </p:val>
                                        </p:tav>
                                        <p:tav tm="100000">
                                          <p:val>
                                            <p:strVal val="#ppt_w"/>
                                          </p:val>
                                        </p:tav>
                                      </p:tavLst>
                                    </p:anim>
                                    <p:anim calcmode="lin" valueType="num">
                                      <p:cBhvr>
                                        <p:cTn dur="500" fill="hold" id="81"/>
                                        <p:tgtEl>
                                          <p:spTgt spid="93"/>
                                        </p:tgtEl>
                                        <p:attrNameLst>
                                          <p:attrName>ppt_h</p:attrName>
                                        </p:attrNameLst>
                                      </p:cBhvr>
                                      <p:tavLst>
                                        <p:tav tm="0">
                                          <p:val>
                                            <p:strVal val="#ppt_h"/>
                                          </p:val>
                                        </p:tav>
                                        <p:tav tm="100000">
                                          <p:val>
                                            <p:strVal val="#ppt_h"/>
                                          </p:val>
                                        </p:tav>
                                      </p:tavLst>
                                    </p:anim>
                                    <p:animEffect filter="fade" transition="in">
                                      <p:cBhvr>
                                        <p:cTn dur="500" id="82"/>
                                        <p:tgtEl>
                                          <p:spTgt spid="93"/>
                                        </p:tgtEl>
                                      </p:cBhvr>
                                    </p:animEffect>
                                  </p:childTnLst>
                                </p:cTn>
                              </p:par>
                              <p:par>
                                <p:cTn fill="hold" grpId="0" id="83" nodeType="withEffect" presetClass="entr" presetID="22" presetSubtype="2">
                                  <p:stCondLst>
                                    <p:cond delay="1200"/>
                                  </p:stCondLst>
                                  <p:childTnLst>
                                    <p:set>
                                      <p:cBhvr>
                                        <p:cTn dur="1" fill="hold" id="84">
                                          <p:stCondLst>
                                            <p:cond delay="0"/>
                                          </p:stCondLst>
                                        </p:cTn>
                                        <p:tgtEl>
                                          <p:spTgt spid="89"/>
                                        </p:tgtEl>
                                        <p:attrNameLst>
                                          <p:attrName>style.visibility</p:attrName>
                                        </p:attrNameLst>
                                      </p:cBhvr>
                                      <p:to>
                                        <p:strVal val="visible"/>
                                      </p:to>
                                    </p:set>
                                    <p:animEffect filter="wipe(right)" transition="in">
                                      <p:cBhvr>
                                        <p:cTn dur="500" id="85"/>
                                        <p:tgtEl>
                                          <p:spTgt spid="89"/>
                                        </p:tgtEl>
                                      </p:cBhvr>
                                    </p:animEffect>
                                  </p:childTnLst>
                                </p:cTn>
                              </p:par>
                              <p:par>
                                <p:cTn fill="hold" grpId="0" id="86" nodeType="withEffect" presetClass="entr" presetID="2" presetSubtype="8">
                                  <p:stCondLst>
                                    <p:cond delay="1700"/>
                                  </p:stCondLst>
                                  <p:childTnLst>
                                    <p:set>
                                      <p:cBhvr>
                                        <p:cTn dur="1" fill="hold" id="87">
                                          <p:stCondLst>
                                            <p:cond delay="0"/>
                                          </p:stCondLst>
                                        </p:cTn>
                                        <p:tgtEl>
                                          <p:spTgt spid="100"/>
                                        </p:tgtEl>
                                        <p:attrNameLst>
                                          <p:attrName>style.visibility</p:attrName>
                                        </p:attrNameLst>
                                      </p:cBhvr>
                                      <p:to>
                                        <p:strVal val="visible"/>
                                      </p:to>
                                    </p:set>
                                    <p:anim calcmode="lin" valueType="num">
                                      <p:cBhvr additive="base">
                                        <p:cTn dur="500" fill="hold" id="88"/>
                                        <p:tgtEl>
                                          <p:spTgt spid="100"/>
                                        </p:tgtEl>
                                        <p:attrNameLst>
                                          <p:attrName>ppt_x</p:attrName>
                                        </p:attrNameLst>
                                      </p:cBhvr>
                                      <p:tavLst>
                                        <p:tav tm="0">
                                          <p:val>
                                            <p:strVal val="0-#ppt_w/2"/>
                                          </p:val>
                                        </p:tav>
                                        <p:tav tm="100000">
                                          <p:val>
                                            <p:strVal val="#ppt_x"/>
                                          </p:val>
                                        </p:tav>
                                      </p:tavLst>
                                    </p:anim>
                                    <p:anim calcmode="lin" valueType="num">
                                      <p:cBhvr additive="base">
                                        <p:cTn dur="500" fill="hold" id="89"/>
                                        <p:tgtEl>
                                          <p:spTgt spid="100"/>
                                        </p:tgtEl>
                                        <p:attrNameLst>
                                          <p:attrName>ppt_y</p:attrName>
                                        </p:attrNameLst>
                                      </p:cBhvr>
                                      <p:tavLst>
                                        <p:tav tm="0">
                                          <p:val>
                                            <p:strVal val="#ppt_y"/>
                                          </p:val>
                                        </p:tav>
                                        <p:tav tm="100000">
                                          <p:val>
                                            <p:strVal val="#ppt_y"/>
                                          </p:val>
                                        </p:tav>
                                      </p:tavLst>
                                    </p:anim>
                                  </p:childTnLst>
                                </p:cTn>
                              </p:par>
                              <p:par>
                                <p:cTn fill="hold" grpId="0" id="90" nodeType="withEffect" presetClass="entr" presetID="55" presetSubtype="0">
                                  <p:stCondLst>
                                    <p:cond delay="2000"/>
                                  </p:stCondLst>
                                  <p:childTnLst>
                                    <p:set>
                                      <p:cBhvr>
                                        <p:cTn dur="1" fill="hold" id="91">
                                          <p:stCondLst>
                                            <p:cond delay="0"/>
                                          </p:stCondLst>
                                        </p:cTn>
                                        <p:tgtEl>
                                          <p:spTgt spid="99"/>
                                        </p:tgtEl>
                                        <p:attrNameLst>
                                          <p:attrName>style.visibility</p:attrName>
                                        </p:attrNameLst>
                                      </p:cBhvr>
                                      <p:to>
                                        <p:strVal val="visible"/>
                                      </p:to>
                                    </p:set>
                                    <p:anim calcmode="lin" valueType="num">
                                      <p:cBhvr>
                                        <p:cTn dur="500" fill="hold" id="92"/>
                                        <p:tgtEl>
                                          <p:spTgt spid="99"/>
                                        </p:tgtEl>
                                        <p:attrNameLst>
                                          <p:attrName>ppt_w</p:attrName>
                                        </p:attrNameLst>
                                      </p:cBhvr>
                                      <p:tavLst>
                                        <p:tav tm="0">
                                          <p:val>
                                            <p:strVal val="#ppt_w*0.70"/>
                                          </p:val>
                                        </p:tav>
                                        <p:tav tm="100000">
                                          <p:val>
                                            <p:strVal val="#ppt_w"/>
                                          </p:val>
                                        </p:tav>
                                      </p:tavLst>
                                    </p:anim>
                                    <p:anim calcmode="lin" valueType="num">
                                      <p:cBhvr>
                                        <p:cTn dur="500" fill="hold" id="93"/>
                                        <p:tgtEl>
                                          <p:spTgt spid="99"/>
                                        </p:tgtEl>
                                        <p:attrNameLst>
                                          <p:attrName>ppt_h</p:attrName>
                                        </p:attrNameLst>
                                      </p:cBhvr>
                                      <p:tavLst>
                                        <p:tav tm="0">
                                          <p:val>
                                            <p:strVal val="#ppt_h"/>
                                          </p:val>
                                        </p:tav>
                                        <p:tav tm="100000">
                                          <p:val>
                                            <p:strVal val="#ppt_h"/>
                                          </p:val>
                                        </p:tav>
                                      </p:tavLst>
                                    </p:anim>
                                    <p:animEffect filter="fade" transition="in">
                                      <p:cBhvr>
                                        <p:cTn dur="500" id="94"/>
                                        <p:tgtEl>
                                          <p:spTgt spid="99"/>
                                        </p:tgtEl>
                                      </p:cBhvr>
                                    </p:animEffect>
                                  </p:childTnLst>
                                </p:cTn>
                              </p:par>
                              <p:par>
                                <p:cTn fill="hold" grpId="0" id="95" nodeType="withEffect" presetClass="entr" presetID="22" presetSubtype="8">
                                  <p:stCondLst>
                                    <p:cond delay="1200"/>
                                  </p:stCondLst>
                                  <p:childTnLst>
                                    <p:set>
                                      <p:cBhvr>
                                        <p:cTn dur="1" fill="hold" id="96">
                                          <p:stCondLst>
                                            <p:cond delay="0"/>
                                          </p:stCondLst>
                                        </p:cTn>
                                        <p:tgtEl>
                                          <p:spTgt spid="92"/>
                                        </p:tgtEl>
                                        <p:attrNameLst>
                                          <p:attrName>style.visibility</p:attrName>
                                        </p:attrNameLst>
                                      </p:cBhvr>
                                      <p:to>
                                        <p:strVal val="visible"/>
                                      </p:to>
                                    </p:set>
                                    <p:animEffect filter="wipe(left)" transition="in">
                                      <p:cBhvr>
                                        <p:cTn dur="500" id="97"/>
                                        <p:tgtEl>
                                          <p:spTgt spid="92"/>
                                        </p:tgtEl>
                                      </p:cBhvr>
                                    </p:animEffect>
                                  </p:childTnLst>
                                </p:cTn>
                              </p:par>
                              <p:par>
                                <p:cTn fill="hold" grpId="0" id="98" nodeType="withEffect" presetClass="entr" presetID="2" presetSubtype="2">
                                  <p:stCondLst>
                                    <p:cond delay="1700"/>
                                  </p:stCondLst>
                                  <p:childTnLst>
                                    <p:set>
                                      <p:cBhvr>
                                        <p:cTn dur="1" fill="hold" id="99">
                                          <p:stCondLst>
                                            <p:cond delay="0"/>
                                          </p:stCondLst>
                                        </p:cTn>
                                        <p:tgtEl>
                                          <p:spTgt spid="96"/>
                                        </p:tgtEl>
                                        <p:attrNameLst>
                                          <p:attrName>style.visibility</p:attrName>
                                        </p:attrNameLst>
                                      </p:cBhvr>
                                      <p:to>
                                        <p:strVal val="visible"/>
                                      </p:to>
                                    </p:set>
                                    <p:anim calcmode="lin" valueType="num">
                                      <p:cBhvr additive="base">
                                        <p:cTn dur="500" fill="hold" id="100"/>
                                        <p:tgtEl>
                                          <p:spTgt spid="96"/>
                                        </p:tgtEl>
                                        <p:attrNameLst>
                                          <p:attrName>ppt_x</p:attrName>
                                        </p:attrNameLst>
                                      </p:cBhvr>
                                      <p:tavLst>
                                        <p:tav tm="0">
                                          <p:val>
                                            <p:strVal val="1+#ppt_w/2"/>
                                          </p:val>
                                        </p:tav>
                                        <p:tav tm="100000">
                                          <p:val>
                                            <p:strVal val="#ppt_x"/>
                                          </p:val>
                                        </p:tav>
                                      </p:tavLst>
                                    </p:anim>
                                    <p:anim calcmode="lin" valueType="num">
                                      <p:cBhvr additive="base">
                                        <p:cTn dur="500" fill="hold" id="101"/>
                                        <p:tgtEl>
                                          <p:spTgt spid="96"/>
                                        </p:tgtEl>
                                        <p:attrNameLst>
                                          <p:attrName>ppt_y</p:attrName>
                                        </p:attrNameLst>
                                      </p:cBhvr>
                                      <p:tavLst>
                                        <p:tav tm="0">
                                          <p:val>
                                            <p:strVal val="#ppt_y"/>
                                          </p:val>
                                        </p:tav>
                                        <p:tav tm="100000">
                                          <p:val>
                                            <p:strVal val="#ppt_y"/>
                                          </p:val>
                                        </p:tav>
                                      </p:tavLst>
                                    </p:anim>
                                  </p:childTnLst>
                                </p:cTn>
                              </p:par>
                              <p:par>
                                <p:cTn fill="hold" grpId="0" id="102" nodeType="withEffect" presetClass="entr" presetID="55" presetSubtype="0">
                                  <p:stCondLst>
                                    <p:cond delay="2000"/>
                                  </p:stCondLst>
                                  <p:childTnLst>
                                    <p:set>
                                      <p:cBhvr>
                                        <p:cTn dur="1" fill="hold" id="103">
                                          <p:stCondLst>
                                            <p:cond delay="0"/>
                                          </p:stCondLst>
                                        </p:cTn>
                                        <p:tgtEl>
                                          <p:spTgt spid="95"/>
                                        </p:tgtEl>
                                        <p:attrNameLst>
                                          <p:attrName>style.visibility</p:attrName>
                                        </p:attrNameLst>
                                      </p:cBhvr>
                                      <p:to>
                                        <p:strVal val="visible"/>
                                      </p:to>
                                    </p:set>
                                    <p:anim calcmode="lin" valueType="num">
                                      <p:cBhvr>
                                        <p:cTn dur="500" fill="hold" id="104"/>
                                        <p:tgtEl>
                                          <p:spTgt spid="95"/>
                                        </p:tgtEl>
                                        <p:attrNameLst>
                                          <p:attrName>ppt_w</p:attrName>
                                        </p:attrNameLst>
                                      </p:cBhvr>
                                      <p:tavLst>
                                        <p:tav tm="0">
                                          <p:val>
                                            <p:strVal val="#ppt_w*0.70"/>
                                          </p:val>
                                        </p:tav>
                                        <p:tav tm="100000">
                                          <p:val>
                                            <p:strVal val="#ppt_w"/>
                                          </p:val>
                                        </p:tav>
                                      </p:tavLst>
                                    </p:anim>
                                    <p:anim calcmode="lin" valueType="num">
                                      <p:cBhvr>
                                        <p:cTn dur="500" fill="hold" id="105"/>
                                        <p:tgtEl>
                                          <p:spTgt spid="95"/>
                                        </p:tgtEl>
                                        <p:attrNameLst>
                                          <p:attrName>ppt_h</p:attrName>
                                        </p:attrNameLst>
                                      </p:cBhvr>
                                      <p:tavLst>
                                        <p:tav tm="0">
                                          <p:val>
                                            <p:strVal val="#ppt_h"/>
                                          </p:val>
                                        </p:tav>
                                        <p:tav tm="100000">
                                          <p:val>
                                            <p:strVal val="#ppt_h"/>
                                          </p:val>
                                        </p:tav>
                                      </p:tavLst>
                                    </p:anim>
                                    <p:animEffect filter="fade" transition="in">
                                      <p:cBhvr>
                                        <p:cTn dur="500" id="106"/>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3"/>
      <p:bldP grpId="0" spid="89"/>
      <p:bldP grpId="0" spid="1024"/>
      <p:bldP grpId="1" spid="1024"/>
      <p:bldP grpId="0" spid="49"/>
      <p:bldP grpId="1" spid="49"/>
      <p:bldP grpId="0" spid="50"/>
      <p:bldP grpId="1" spid="50"/>
      <p:bldP grpId="0" spid="52"/>
      <p:bldP grpId="1" spid="52"/>
      <p:bldP grpId="0" spid="53"/>
      <p:bldP grpId="1" spid="53"/>
      <p:bldP grpId="0" spid="87"/>
      <p:bldP grpId="1" spid="87"/>
      <p:bldP grpId="0" spid="90"/>
      <p:bldP grpId="0" spid="92"/>
      <p:bldP grpId="0" spid="93"/>
      <p:bldP grpId="0" spid="94"/>
      <p:bldP grpId="0" spid="95"/>
      <p:bldP grpId="0" spid="96"/>
      <p:bldP grpId="0" spid="97"/>
      <p:bldP grpId="0" spid="98"/>
      <p:bldP grpId="0" spid="99"/>
      <p:bldP grpId="0" spid="10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20"/>
          <p:cNvSpPr/>
          <p:nvPr/>
        </p:nvSpPr>
        <p:spPr bwMode="auto">
          <a:xfrm>
            <a:off x="2820480" y="1778868"/>
            <a:ext cx="1054320" cy="705076"/>
          </a:xfrm>
          <a:custGeom>
            <a:gdLst>
              <a:gd fmla="*/ 880 w 1200" name="T0"/>
              <a:gd fmla="*/ 0 h 800" name="T1"/>
              <a:gd fmla="*/ 24 w 1200" name="T2"/>
              <a:gd fmla="*/ 0 h 800" name="T3"/>
              <a:gd fmla="*/ 0 w 1200" name="T4"/>
              <a:gd fmla="*/ 23 h 800" name="T5"/>
              <a:gd fmla="*/ 0 w 1200" name="T6"/>
              <a:gd fmla="*/ 479 h 800" name="T7"/>
              <a:gd fmla="*/ 320 w 1200" name="T8"/>
              <a:gd fmla="*/ 800 h 800" name="T9"/>
              <a:gd fmla="*/ 1176 w 1200" name="T10"/>
              <a:gd fmla="*/ 800 h 800" name="T11"/>
              <a:gd fmla="*/ 1200 w 1200" name="T12"/>
              <a:gd fmla="*/ 775 h 800" name="T13"/>
              <a:gd fmla="*/ 1200 w 1200" name="T14"/>
              <a:gd fmla="*/ 319 h 800" name="T15"/>
              <a:gd fmla="*/ 880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5" name="Freeform 21"/>
          <p:cNvSpPr/>
          <p:nvPr/>
        </p:nvSpPr>
        <p:spPr bwMode="auto">
          <a:xfrm>
            <a:off x="5245872" y="1778868"/>
            <a:ext cx="1054320" cy="705076"/>
          </a:xfrm>
          <a:custGeom>
            <a:gdLst>
              <a:gd fmla="*/ 1174 w 1200" name="T0"/>
              <a:gd fmla="*/ 0 h 800" name="T1"/>
              <a:gd fmla="*/ 318 w 1200" name="T2"/>
              <a:gd fmla="*/ 0 h 800" name="T3"/>
              <a:gd fmla="*/ 0 w 1200" name="T4"/>
              <a:gd fmla="*/ 319 h 800" name="T5"/>
              <a:gd fmla="*/ 0 w 1200" name="T6"/>
              <a:gd fmla="*/ 775 h 800" name="T7"/>
              <a:gd fmla="*/ 22 w 1200" name="T8"/>
              <a:gd fmla="*/ 800 h 800" name="T9"/>
              <a:gd fmla="*/ 878 w 1200" name="T10"/>
              <a:gd fmla="*/ 800 h 800" name="T11"/>
              <a:gd fmla="*/ 1200 w 1200" name="T12"/>
              <a:gd fmla="*/ 479 h 800" name="T13"/>
              <a:gd fmla="*/ 1200 w 1200" name="T14"/>
              <a:gd fmla="*/ 23 h 800" name="T15"/>
              <a:gd fmla="*/ 1174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6" name="Freeform 22"/>
          <p:cNvSpPr/>
          <p:nvPr/>
        </p:nvSpPr>
        <p:spPr bwMode="auto">
          <a:xfrm>
            <a:off x="2820480" y="2888950"/>
            <a:ext cx="1054320" cy="705076"/>
          </a:xfrm>
          <a:custGeom>
            <a:gdLst>
              <a:gd fmla="*/ 1176 w 1200" name="T0"/>
              <a:gd fmla="*/ 0 h 800" name="T1"/>
              <a:gd fmla="*/ 320 w 1200" name="T2"/>
              <a:gd fmla="*/ 0 h 800" name="T3"/>
              <a:gd fmla="*/ 0 w 1200" name="T4"/>
              <a:gd fmla="*/ 321 h 800" name="T5"/>
              <a:gd fmla="*/ 0 w 1200" name="T6"/>
              <a:gd fmla="*/ 777 h 800" name="T7"/>
              <a:gd fmla="*/ 24 w 1200" name="T8"/>
              <a:gd fmla="*/ 800 h 800" name="T9"/>
              <a:gd fmla="*/ 880 w 1200" name="T10"/>
              <a:gd fmla="*/ 800 h 800" name="T11"/>
              <a:gd fmla="*/ 1200 w 1200" name="T12"/>
              <a:gd fmla="*/ 481 h 800" name="T13"/>
              <a:gd fmla="*/ 1200 w 1200" name="T14"/>
              <a:gd fmla="*/ 25 h 800" name="T15"/>
              <a:gd fmla="*/ 1176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17" name="Freeform 23"/>
          <p:cNvSpPr/>
          <p:nvPr/>
        </p:nvSpPr>
        <p:spPr bwMode="auto">
          <a:xfrm>
            <a:off x="5245872" y="2888950"/>
            <a:ext cx="1054320" cy="705076"/>
          </a:xfrm>
          <a:custGeom>
            <a:gdLst>
              <a:gd fmla="*/ 878 w 1200" name="T0"/>
              <a:gd fmla="*/ 0 h 800" name="T1"/>
              <a:gd fmla="*/ 22 w 1200" name="T2"/>
              <a:gd fmla="*/ 0 h 800" name="T3"/>
              <a:gd fmla="*/ 0 w 1200" name="T4"/>
              <a:gd fmla="*/ 25 h 800" name="T5"/>
              <a:gd fmla="*/ 0 w 1200" name="T6"/>
              <a:gd fmla="*/ 481 h 800" name="T7"/>
              <a:gd fmla="*/ 318 w 1200" name="T8"/>
              <a:gd fmla="*/ 800 h 800" name="T9"/>
              <a:gd fmla="*/ 1174 w 1200" name="T10"/>
              <a:gd fmla="*/ 800 h 800" name="T11"/>
              <a:gd fmla="*/ 1200 w 1200" name="T12"/>
              <a:gd fmla="*/ 777 h 800" name="T13"/>
              <a:gd fmla="*/ 1200 w 1200" name="T14"/>
              <a:gd fmla="*/ 321 h 800" name="T15"/>
              <a:gd fmla="*/ 878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nvGrpSpPr>
          <p:cNvPr id="28" name="组合 27"/>
          <p:cNvGrpSpPr/>
          <p:nvPr/>
        </p:nvGrpSpPr>
        <p:grpSpPr>
          <a:xfrm>
            <a:off x="3695819" y="1626344"/>
            <a:ext cx="1751052" cy="2924532"/>
            <a:chOff x="3695819" y="1490836"/>
            <a:chExt cx="1751052" cy="2924532"/>
          </a:xfrm>
          <a:solidFill>
            <a:srgbClr val="2A95F1"/>
          </a:solidFill>
          <a:effectLst/>
        </p:grpSpPr>
        <p:sp>
          <p:nvSpPr>
            <p:cNvPr id="18" name="Freeform 24"/>
            <p:cNvSpPr/>
            <p:nvPr/>
          </p:nvSpPr>
          <p:spPr bwMode="auto">
            <a:xfrm>
              <a:off x="3949898" y="1746880"/>
              <a:ext cx="1241584" cy="1721584"/>
            </a:xfrm>
            <a:custGeom>
              <a:gdLst>
                <a:gd fmla="*/ 811 w 948" name="T0"/>
                <a:gd fmla="*/ 852 h 1311" name="T1"/>
                <a:gd fmla="*/ 718 w 948" name="T2"/>
                <a:gd fmla="*/ 1002 h 1311" name="T3"/>
                <a:gd fmla="*/ 626 w 948" name="T4"/>
                <a:gd fmla="*/ 1247 h 1311" name="T5"/>
                <a:gd fmla="*/ 544 w 948" name="T6"/>
                <a:gd fmla="*/ 1311 h 1311" name="T7"/>
                <a:gd fmla="*/ 405 w 948" name="T8"/>
                <a:gd fmla="*/ 1311 h 1311" name="T9"/>
                <a:gd fmla="*/ 322 w 948" name="T10"/>
                <a:gd fmla="*/ 1247 h 1311" name="T11"/>
                <a:gd fmla="*/ 230 w 948" name="T12"/>
                <a:gd fmla="*/ 1002 h 1311" name="T13"/>
                <a:gd fmla="*/ 138 w 948" name="T14"/>
                <a:gd fmla="*/ 852 h 1311" name="T15"/>
                <a:gd fmla="*/ 0 w 948" name="T16"/>
                <a:gd fmla="*/ 442 h 1311" name="T17"/>
                <a:gd fmla="*/ 136 w 948" name="T18"/>
                <a:gd fmla="*/ 135 h 1311" name="T19"/>
                <a:gd fmla="*/ 474 w 948" name="T20"/>
                <a:gd fmla="*/ 0 h 1311" name="T21"/>
                <a:gd fmla="*/ 812 w 948" name="T22"/>
                <a:gd fmla="*/ 135 h 1311" name="T23"/>
                <a:gd fmla="*/ 948 w 948" name="T24"/>
                <a:gd fmla="*/ 442 h 1311" name="T25"/>
                <a:gd fmla="*/ 811 w 948" name="T26"/>
                <a:gd fmla="*/ 852 h 13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1" w="947">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noFill/>
            <a:ln>
              <a:noFill/>
            </a:ln>
            <a:effectLst/>
          </p:spPr>
          <p:txBody>
            <a:bodyPr anchor="t" anchorCtr="0" bIns="45720" compatLnSpc="1" lIns="91440" numCol="1" rIns="91440" tIns="45720" vert="horz" wrap="square"/>
            <a:lstStyle/>
            <a:p>
              <a:endParaRPr altLang="en-US" lang="zh-CN"/>
            </a:p>
          </p:txBody>
        </p:sp>
        <p:grpSp>
          <p:nvGrpSpPr>
            <p:cNvPr id="25" name="组合 24"/>
            <p:cNvGrpSpPr/>
            <p:nvPr/>
          </p:nvGrpSpPr>
          <p:grpSpPr>
            <a:xfrm>
              <a:off x="3695819" y="1490836"/>
              <a:ext cx="1751052" cy="2924532"/>
              <a:chOff x="3695819" y="1490836"/>
              <a:chExt cx="1751052" cy="2924532"/>
            </a:xfrm>
            <a:grpFill/>
          </p:grpSpPr>
          <p:sp>
            <p:nvSpPr>
              <p:cNvPr id="19" name="Freeform 25"/>
              <p:cNvSpPr>
                <a:spLocks noEditPoints="1"/>
              </p:cNvSpPr>
              <p:nvPr/>
            </p:nvSpPr>
            <p:spPr bwMode="auto">
              <a:xfrm>
                <a:off x="3695819" y="1490836"/>
                <a:ext cx="1751052" cy="2233672"/>
              </a:xfrm>
              <a:custGeom>
                <a:gdLst>
                  <a:gd fmla="*/ 668 w 1337" name="T0"/>
                  <a:gd fmla="*/ 0 h 1701" name="T1"/>
                  <a:gd fmla="*/ 0 w 1337" name="T2"/>
                  <a:gd fmla="*/ 637 h 1701" name="T3"/>
                  <a:gd fmla="*/ 253 w 1337" name="T4"/>
                  <a:gd fmla="*/ 1290 h 1701" name="T5"/>
                  <a:gd fmla="*/ 348 w 1337" name="T6"/>
                  <a:gd fmla="*/ 1623 h 1701" name="T7"/>
                  <a:gd fmla="*/ 432 w 1337" name="T8"/>
                  <a:gd fmla="*/ 1701 h 1701" name="T9"/>
                  <a:gd fmla="*/ 668 w 1337" name="T10"/>
                  <a:gd fmla="*/ 1701 h 1701" name="T11"/>
                  <a:gd fmla="*/ 904 w 1337" name="T12"/>
                  <a:gd fmla="*/ 1701 h 1701" name="T13"/>
                  <a:gd fmla="*/ 988 w 1337" name="T14"/>
                  <a:gd fmla="*/ 1623 h 1701" name="T15"/>
                  <a:gd fmla="*/ 1084 w 1337" name="T16"/>
                  <a:gd fmla="*/ 1290 h 1701" name="T17"/>
                  <a:gd fmla="*/ 1337 w 1337" name="T18"/>
                  <a:gd fmla="*/ 637 h 1701" name="T19"/>
                  <a:gd fmla="*/ 668 w 1337" name="T20"/>
                  <a:gd fmla="*/ 0 h 1701" name="T21"/>
                  <a:gd fmla="*/ 1005 w 1337" name="T22"/>
                  <a:gd fmla="*/ 1047 h 1701" name="T23"/>
                  <a:gd fmla="*/ 912 w 1337" name="T24"/>
                  <a:gd fmla="*/ 1197 h 1701" name="T25"/>
                  <a:gd fmla="*/ 820 w 1337" name="T26"/>
                  <a:gd fmla="*/ 1442 h 1701" name="T27"/>
                  <a:gd fmla="*/ 738 w 1337" name="T28"/>
                  <a:gd fmla="*/ 1506 h 1701" name="T29"/>
                  <a:gd fmla="*/ 599 w 1337" name="T30"/>
                  <a:gd fmla="*/ 1506 h 1701" name="T31"/>
                  <a:gd fmla="*/ 516 w 1337" name="T32"/>
                  <a:gd fmla="*/ 1442 h 1701" name="T33"/>
                  <a:gd fmla="*/ 424 w 1337" name="T34"/>
                  <a:gd fmla="*/ 1197 h 1701" name="T35"/>
                  <a:gd fmla="*/ 332 w 1337" name="T36"/>
                  <a:gd fmla="*/ 1047 h 1701" name="T37"/>
                  <a:gd fmla="*/ 194 w 1337" name="T38"/>
                  <a:gd fmla="*/ 637 h 1701" name="T39"/>
                  <a:gd fmla="*/ 330 w 1337" name="T40"/>
                  <a:gd fmla="*/ 330 h 1701" name="T41"/>
                  <a:gd fmla="*/ 668 w 1337" name="T42"/>
                  <a:gd fmla="*/ 195 h 1701" name="T43"/>
                  <a:gd fmla="*/ 1006 w 1337" name="T44"/>
                  <a:gd fmla="*/ 330 h 1701" name="T45"/>
                  <a:gd fmla="*/ 1142 w 1337" name="T46"/>
                  <a:gd fmla="*/ 637 h 1701" name="T47"/>
                  <a:gd fmla="*/ 1005 w 1337" name="T48"/>
                  <a:gd fmla="*/ 1047 h 170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01" w="1337">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20" name="Freeform 26"/>
              <p:cNvSpPr/>
              <p:nvPr/>
            </p:nvSpPr>
            <p:spPr bwMode="auto">
              <a:xfrm>
                <a:off x="4154210" y="3767727"/>
                <a:ext cx="832961" cy="186631"/>
              </a:xfrm>
              <a:custGeom>
                <a:gdLst>
                  <a:gd fmla="*/ 565 w 636" name="T0"/>
                  <a:gd fmla="*/ 0 h 142" name="T1"/>
                  <a:gd fmla="*/ 71 w 636" name="T2"/>
                  <a:gd fmla="*/ 0 h 142" name="T3"/>
                  <a:gd fmla="*/ 0 w 636" name="T4"/>
                  <a:gd fmla="*/ 71 h 142" name="T5"/>
                  <a:gd fmla="*/ 71 w 636" name="T6"/>
                  <a:gd fmla="*/ 142 h 142" name="T7"/>
                  <a:gd fmla="*/ 565 w 636" name="T8"/>
                  <a:gd fmla="*/ 142 h 142" name="T9"/>
                  <a:gd fmla="*/ 636 w 636" name="T10"/>
                  <a:gd fmla="*/ 71 h 142" name="T11"/>
                  <a:gd fmla="*/ 565 w 636" name="T12"/>
                  <a:gd fmla="*/ 0 h 142" name="T13"/>
                </a:gdLst>
                <a:cxnLst>
                  <a:cxn ang="0">
                    <a:pos x="T0" y="T1"/>
                  </a:cxn>
                  <a:cxn ang="0">
                    <a:pos x="T2" y="T3"/>
                  </a:cxn>
                  <a:cxn ang="0">
                    <a:pos x="T4" y="T5"/>
                  </a:cxn>
                  <a:cxn ang="0">
                    <a:pos x="T6" y="T7"/>
                  </a:cxn>
                  <a:cxn ang="0">
                    <a:pos x="T8" y="T9"/>
                  </a:cxn>
                  <a:cxn ang="0">
                    <a:pos x="T10" y="T11"/>
                  </a:cxn>
                  <a:cxn ang="0">
                    <a:pos x="T12" y="T13"/>
                  </a:cxn>
                </a:cxnLst>
                <a:rect b="b" l="0" r="r" t="0"/>
                <a:pathLst>
                  <a:path h="142" w="636">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21" name="Freeform 27"/>
              <p:cNvSpPr/>
              <p:nvPr/>
            </p:nvSpPr>
            <p:spPr bwMode="auto">
              <a:xfrm>
                <a:off x="4154210" y="3997577"/>
                <a:ext cx="832961" cy="187940"/>
              </a:xfrm>
              <a:custGeom>
                <a:gdLst>
                  <a:gd fmla="*/ 565 w 636" name="T0"/>
                  <a:gd fmla="*/ 0 h 143" name="T1"/>
                  <a:gd fmla="*/ 71 w 636" name="T2"/>
                  <a:gd fmla="*/ 0 h 143" name="T3"/>
                  <a:gd fmla="*/ 0 w 636" name="T4"/>
                  <a:gd fmla="*/ 71 h 143" name="T5"/>
                  <a:gd fmla="*/ 71 w 636" name="T6"/>
                  <a:gd fmla="*/ 143 h 143" name="T7"/>
                  <a:gd fmla="*/ 565 w 636" name="T8"/>
                  <a:gd fmla="*/ 143 h 143" name="T9"/>
                  <a:gd fmla="*/ 636 w 636" name="T10"/>
                  <a:gd fmla="*/ 71 h 143" name="T11"/>
                  <a:gd fmla="*/ 565 w 636"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636">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22" name="Freeform 28"/>
              <p:cNvSpPr/>
              <p:nvPr/>
            </p:nvSpPr>
            <p:spPr bwMode="auto">
              <a:xfrm>
                <a:off x="4286488" y="4227428"/>
                <a:ext cx="569714" cy="187940"/>
              </a:xfrm>
              <a:custGeom>
                <a:gdLst>
                  <a:gd fmla="*/ 363 w 435" name="T0"/>
                  <a:gd fmla="*/ 0 h 143" name="T1"/>
                  <a:gd fmla="*/ 71 w 435" name="T2"/>
                  <a:gd fmla="*/ 0 h 143" name="T3"/>
                  <a:gd fmla="*/ 0 w 435" name="T4"/>
                  <a:gd fmla="*/ 71 h 143" name="T5"/>
                  <a:gd fmla="*/ 71 w 435" name="T6"/>
                  <a:gd fmla="*/ 143 h 143" name="T7"/>
                  <a:gd fmla="*/ 363 w 435" name="T8"/>
                  <a:gd fmla="*/ 143 h 143" name="T9"/>
                  <a:gd fmla="*/ 435 w 435" name="T10"/>
                  <a:gd fmla="*/ 71 h 143" name="T11"/>
                  <a:gd fmla="*/ 363 w 435"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435">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grpSp>
      <p:sp>
        <p:nvSpPr>
          <p:cNvPr id="23" name="Freeform 29"/>
          <p:cNvSpPr>
            <a:spLocks noEditPoints="1"/>
          </p:cNvSpPr>
          <p:nvPr/>
        </p:nvSpPr>
        <p:spPr bwMode="auto">
          <a:xfrm>
            <a:off x="4408836" y="2735581"/>
            <a:ext cx="323710" cy="335934"/>
          </a:xfrm>
          <a:custGeom>
            <a:gdLst>
              <a:gd fmla="*/ 132 w 278" name="T0"/>
              <a:gd fmla="*/ 287 h 288" name="T1"/>
              <a:gd fmla="*/ 146 w 278" name="T2"/>
              <a:gd fmla="*/ 287 h 288" name="T3"/>
              <a:gd fmla="*/ 159 w 278" name="T4"/>
              <a:gd fmla="*/ 242 h 288" name="T5"/>
              <a:gd fmla="*/ 177 w 278" name="T6"/>
              <a:gd fmla="*/ 234 h 288" name="T7"/>
              <a:gd fmla="*/ 213 w 278" name="T8"/>
              <a:gd fmla="*/ 264 h 288" name="T9"/>
              <a:gd fmla="*/ 229 w 278" name="T10"/>
              <a:gd fmla="*/ 256 h 288" name="T11"/>
              <a:gd fmla="*/ 213 w 278" name="T12"/>
              <a:gd fmla="*/ 211 h 288" name="T13"/>
              <a:gd fmla="*/ 222 w 278" name="T14"/>
              <a:gd fmla="*/ 195 h 288" name="T15"/>
              <a:gd fmla="*/ 269 w 278" name="T16"/>
              <a:gd fmla="*/ 198 h 288" name="T17"/>
              <a:gd fmla="*/ 278 w 278" name="T18"/>
              <a:gd fmla="*/ 181 h 288" name="T19"/>
              <a:gd fmla="*/ 239 w 278" name="T20"/>
              <a:gd fmla="*/ 155 h 288" name="T21"/>
              <a:gd fmla="*/ 237 w 278" name="T22"/>
              <a:gd fmla="*/ 136 h 288" name="T23"/>
              <a:gd fmla="*/ 276 w 278" name="T24"/>
              <a:gd fmla="*/ 111 h 288" name="T25"/>
              <a:gd fmla="*/ 274 w 278" name="T26"/>
              <a:gd fmla="*/ 93 h 288" name="T27"/>
              <a:gd fmla="*/ 226 w 278" name="T28"/>
              <a:gd fmla="*/ 95 h 288" name="T29"/>
              <a:gd fmla="*/ 213 w 278" name="T30"/>
              <a:gd fmla="*/ 80 h 288" name="T31"/>
              <a:gd fmla="*/ 231 w 278" name="T32"/>
              <a:gd fmla="*/ 37 h 288" name="T33"/>
              <a:gd fmla="*/ 218 w 278" name="T34"/>
              <a:gd fmla="*/ 24 h 288" name="T35"/>
              <a:gd fmla="*/ 181 w 278" name="T36"/>
              <a:gd fmla="*/ 53 h 288" name="T37"/>
              <a:gd fmla="*/ 162 w 278" name="T38"/>
              <a:gd fmla="*/ 49 h 288" name="T39"/>
              <a:gd fmla="*/ 150 w 278" name="T40"/>
              <a:gd fmla="*/ 3 h 288" name="T41"/>
              <a:gd fmla="*/ 132 w 278" name="T42"/>
              <a:gd fmla="*/ 0 h 288" name="T43"/>
              <a:gd fmla="*/ 119 w 278" name="T44"/>
              <a:gd fmla="*/ 46 h 288" name="T45"/>
              <a:gd fmla="*/ 102 w 278" name="T46"/>
              <a:gd fmla="*/ 53 h 288" name="T47"/>
              <a:gd fmla="*/ 65 w 278" name="T48"/>
              <a:gd fmla="*/ 24 h 288" name="T49"/>
              <a:gd fmla="*/ 49 w 278" name="T50"/>
              <a:gd fmla="*/ 32 h 288" name="T51"/>
              <a:gd fmla="*/ 65 w 278" name="T52"/>
              <a:gd fmla="*/ 76 h 288" name="T53"/>
              <a:gd fmla="*/ 56 w 278" name="T54"/>
              <a:gd fmla="*/ 93 h 288" name="T55"/>
              <a:gd fmla="*/ 9 w 278" name="T56"/>
              <a:gd fmla="*/ 90 h 288" name="T57"/>
              <a:gd fmla="*/ 0 w 278" name="T58"/>
              <a:gd fmla="*/ 106 h 288" name="T59"/>
              <a:gd fmla="*/ 40 w 278" name="T60"/>
              <a:gd fmla="*/ 132 h 288" name="T61"/>
              <a:gd fmla="*/ 42 w 278" name="T62"/>
              <a:gd fmla="*/ 151 h 288" name="T63"/>
              <a:gd fmla="*/ 2 w 278" name="T64"/>
              <a:gd fmla="*/ 177 h 288" name="T65"/>
              <a:gd fmla="*/ 5 w 278" name="T66"/>
              <a:gd fmla="*/ 195 h 288" name="T67"/>
              <a:gd fmla="*/ 52 w 278" name="T68"/>
              <a:gd fmla="*/ 193 h 288" name="T69"/>
              <a:gd fmla="*/ 65 w 278" name="T70"/>
              <a:gd fmla="*/ 207 h 288" name="T71"/>
              <a:gd fmla="*/ 48 w 278" name="T72"/>
              <a:gd fmla="*/ 251 h 288" name="T73"/>
              <a:gd fmla="*/ 60 w 278" name="T74"/>
              <a:gd fmla="*/ 264 h 288" name="T75"/>
              <a:gd fmla="*/ 98 w 278" name="T76"/>
              <a:gd fmla="*/ 235 h 288" name="T77"/>
              <a:gd fmla="*/ 116 w 278" name="T78"/>
              <a:gd fmla="*/ 239 h 288" name="T79"/>
              <a:gd fmla="*/ 128 w 278" name="T80"/>
              <a:gd fmla="*/ 284 h 288" name="T81"/>
              <a:gd fmla="*/ 139 w 278" name="T82"/>
              <a:gd fmla="*/ 75 h 288" name="T83"/>
              <a:gd fmla="*/ 139 w 278" name="T84"/>
              <a:gd fmla="*/ 213 h 2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8" w="27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03CCCE"/>
          </a:solidFill>
          <a:ln>
            <a:noFill/>
          </a:ln>
        </p:spPr>
        <p:txBody>
          <a:bodyPr anchor="t" anchorCtr="0" bIns="45720" compatLnSpc="1" lIns="91440" numCol="1" rIns="91440" tIns="45720" vert="horz" wrap="square"/>
          <a:lstStyle/>
          <a:p>
            <a:endParaRPr altLang="en-US" lang="zh-CN"/>
          </a:p>
        </p:txBody>
      </p:sp>
      <p:sp>
        <p:nvSpPr>
          <p:cNvPr id="33" name="Text Box 38"/>
          <p:cNvSpPr txBox="1">
            <a:spLocks noChangeArrowheads="1"/>
          </p:cNvSpPr>
          <p:nvPr/>
        </p:nvSpPr>
        <p:spPr bwMode="auto">
          <a:xfrm>
            <a:off x="5602222" y="1842127"/>
            <a:ext cx="6162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3200">
                <a:ln w="6350">
                  <a:noFill/>
                </a:ln>
                <a:solidFill>
                  <a:schemeClr val="bg1"/>
                </a:solidFill>
                <a:latin charset="0" pitchFamily="34" typeface="Impact"/>
                <a:ea charset="-122" pitchFamily="34" typeface="微软雅黑"/>
              </a:rPr>
              <a:t>03</a:t>
            </a:r>
          </a:p>
        </p:txBody>
      </p:sp>
      <p:sp>
        <p:nvSpPr>
          <p:cNvPr id="34" name="Rectangle 34"/>
          <p:cNvSpPr>
            <a:spLocks noChangeArrowheads="1"/>
          </p:cNvSpPr>
          <p:nvPr/>
        </p:nvSpPr>
        <p:spPr bwMode="auto">
          <a:xfrm>
            <a:off x="6444207" y="1826738"/>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35" name="Text Box 38"/>
          <p:cNvSpPr txBox="1">
            <a:spLocks noChangeArrowheads="1"/>
          </p:cNvSpPr>
          <p:nvPr/>
        </p:nvSpPr>
        <p:spPr bwMode="auto">
          <a:xfrm>
            <a:off x="5602222" y="2955310"/>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3200">
                <a:ln w="6350">
                  <a:noFill/>
                </a:ln>
                <a:solidFill>
                  <a:schemeClr val="bg1"/>
                </a:solidFill>
                <a:latin charset="0" pitchFamily="34" typeface="Impact"/>
                <a:ea charset="-122" pitchFamily="34" typeface="微软雅黑"/>
              </a:rPr>
              <a:t>04</a:t>
            </a:r>
          </a:p>
        </p:txBody>
      </p:sp>
      <p:sp>
        <p:nvSpPr>
          <p:cNvPr id="36" name="Rectangle 34"/>
          <p:cNvSpPr>
            <a:spLocks noChangeArrowheads="1"/>
          </p:cNvSpPr>
          <p:nvPr/>
        </p:nvSpPr>
        <p:spPr bwMode="auto">
          <a:xfrm>
            <a:off x="6444207" y="293992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37" name="Text Box 38"/>
          <p:cNvSpPr txBox="1">
            <a:spLocks noChangeArrowheads="1"/>
          </p:cNvSpPr>
          <p:nvPr/>
        </p:nvSpPr>
        <p:spPr bwMode="auto">
          <a:xfrm>
            <a:off x="2983226" y="1842127"/>
            <a:ext cx="55594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chemeClr val="bg1"/>
                </a:solidFill>
                <a:latin charset="0" pitchFamily="34" typeface="Impact"/>
                <a:ea charset="-122" pitchFamily="34" typeface="微软雅黑"/>
              </a:rPr>
              <a:t>01</a:t>
            </a:r>
          </a:p>
        </p:txBody>
      </p:sp>
      <p:sp>
        <p:nvSpPr>
          <p:cNvPr id="38" name="Text Box 38"/>
          <p:cNvSpPr txBox="1">
            <a:spLocks noChangeArrowheads="1"/>
          </p:cNvSpPr>
          <p:nvPr/>
        </p:nvSpPr>
        <p:spPr bwMode="auto">
          <a:xfrm>
            <a:off x="2983226" y="2955310"/>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3200">
                <a:ln w="6350">
                  <a:noFill/>
                </a:ln>
                <a:solidFill>
                  <a:schemeClr val="bg1"/>
                </a:solidFill>
                <a:latin charset="0" pitchFamily="34" typeface="Impact"/>
                <a:ea charset="-122" pitchFamily="34" typeface="微软雅黑"/>
              </a:rPr>
              <a:t>02</a:t>
            </a:r>
          </a:p>
        </p:txBody>
      </p:sp>
      <p:sp>
        <p:nvSpPr>
          <p:cNvPr id="39" name="Rectangle 34"/>
          <p:cNvSpPr>
            <a:spLocks noChangeArrowheads="1"/>
          </p:cNvSpPr>
          <p:nvPr/>
        </p:nvSpPr>
        <p:spPr bwMode="auto">
          <a:xfrm>
            <a:off x="611560" y="1826738"/>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40" name="Rectangle 34"/>
          <p:cNvSpPr>
            <a:spLocks noChangeArrowheads="1"/>
          </p:cNvSpPr>
          <p:nvPr/>
        </p:nvSpPr>
        <p:spPr bwMode="auto">
          <a:xfrm>
            <a:off x="611560" y="293992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7" name="矩形 26"/>
          <p:cNvSpPr/>
          <p:nvPr/>
        </p:nvSpPr>
        <p:spPr>
          <a:xfrm>
            <a:off x="4074160" y="2202408"/>
            <a:ext cx="995680" cy="457200"/>
          </a:xfrm>
          <a:prstGeom prst="rect">
            <a:avLst/>
          </a:prstGeom>
        </p:spPr>
        <p:txBody>
          <a:bodyPr wrap="none">
            <a:spAutoFit/>
          </a:bodyPr>
          <a:lstStyle/>
          <a:p>
            <a:pPr algn="ctr">
              <a:lnSpc>
                <a:spcPct val="150000"/>
              </a:lnSpc>
            </a:pPr>
            <a:r>
              <a:rPr altLang="en-US" b="1" lang="zh-CN" sz="1600">
                <a:ln w="6350">
                  <a:noFill/>
                </a:ln>
                <a:solidFill>
                  <a:srgbClr val="03CCCE"/>
                </a:solidFill>
                <a:latin charset="0" pitchFamily="34" typeface="Impact"/>
                <a:ea charset="-122" pitchFamily="34" typeface="微软雅黑"/>
              </a:rPr>
              <a:t>主要创新</a:t>
            </a:r>
          </a:p>
        </p:txBody>
      </p:sp>
      <p:sp>
        <p:nvSpPr>
          <p:cNvPr id="32" name="圆角矩形 31"/>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41" name="圆角矩形 40"/>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42" name="圆角矩形 41"/>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3" name="圆角矩形 42"/>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4" name="圆角矩形 43"/>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29" name="矩形 28"/>
          <p:cNvSpPr/>
          <p:nvPr/>
        </p:nvSpPr>
        <p:spPr>
          <a:xfrm>
            <a:off x="293606" y="363576"/>
            <a:ext cx="12496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主要贡献与创新</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750" id="7"/>
                                        <p:tgtEl>
                                          <p:spTgt spid="28"/>
                                        </p:tgtEl>
                                      </p:cBhvr>
                                    </p:animEffect>
                                    <p:anim calcmode="lin" valueType="num">
                                      <p:cBhvr>
                                        <p:cTn dur="750" fill="hold" id="8"/>
                                        <p:tgtEl>
                                          <p:spTgt spid="28"/>
                                        </p:tgtEl>
                                        <p:attrNameLst>
                                          <p:attrName>ppt_x</p:attrName>
                                        </p:attrNameLst>
                                      </p:cBhvr>
                                      <p:tavLst>
                                        <p:tav tm="0">
                                          <p:val>
                                            <p:strVal val="#ppt_x"/>
                                          </p:val>
                                        </p:tav>
                                        <p:tav tm="100000">
                                          <p:val>
                                            <p:strVal val="#ppt_x"/>
                                          </p:val>
                                        </p:tav>
                                      </p:tavLst>
                                    </p:anim>
                                    <p:anim calcmode="lin" valueType="num">
                                      <p:cBhvr>
                                        <p:cTn dur="750" fill="hold" id="9"/>
                                        <p:tgtEl>
                                          <p:spTgt spid="2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27"/>
                                        </p:tgtEl>
                                        <p:attrNameLst>
                                          <p:attrName>style.visibility</p:attrName>
                                        </p:attrNameLst>
                                      </p:cBhvr>
                                      <p:to>
                                        <p:strVal val="visible"/>
                                      </p:to>
                                    </p:set>
                                    <p:anim calcmode="lin" valueType="num">
                                      <p:cBhvr>
                                        <p:cTn dur="300" fill="hold" id="12"/>
                                        <p:tgtEl>
                                          <p:spTgt spid="27"/>
                                        </p:tgtEl>
                                        <p:attrNameLst>
                                          <p:attrName>ppt_w</p:attrName>
                                        </p:attrNameLst>
                                      </p:cBhvr>
                                      <p:tavLst>
                                        <p:tav tm="0">
                                          <p:val>
                                            <p:fltVal val="0"/>
                                          </p:val>
                                        </p:tav>
                                        <p:tav tm="100000">
                                          <p:val>
                                            <p:strVal val="#ppt_w"/>
                                          </p:val>
                                        </p:tav>
                                      </p:tavLst>
                                    </p:anim>
                                    <p:anim calcmode="lin" valueType="num">
                                      <p:cBhvr>
                                        <p:cTn dur="300" fill="hold" id="13"/>
                                        <p:tgtEl>
                                          <p:spTgt spid="27"/>
                                        </p:tgtEl>
                                        <p:attrNameLst>
                                          <p:attrName>ppt_h</p:attrName>
                                        </p:attrNameLst>
                                      </p:cBhvr>
                                      <p:tavLst>
                                        <p:tav tm="0">
                                          <p:val>
                                            <p:fltVal val="0"/>
                                          </p:val>
                                        </p:tav>
                                        <p:tav tm="100000">
                                          <p:val>
                                            <p:strVal val="#ppt_h"/>
                                          </p:val>
                                        </p:tav>
                                      </p:tavLst>
                                    </p:anim>
                                    <p:animEffect filter="fade" transition="in">
                                      <p:cBhvr>
                                        <p:cTn dur="300" id="14"/>
                                        <p:tgtEl>
                                          <p:spTgt spid="27"/>
                                        </p:tgtEl>
                                      </p:cBhvr>
                                    </p:animEffect>
                                  </p:childTnLst>
                                </p:cTn>
                              </p:par>
                              <p:par>
                                <p:cTn autoRev="1" fill="hold" grpId="1" id="15" nodeType="withEffect" presetClass="emph" presetID="6" presetSubtype="0">
                                  <p:stCondLst>
                                    <p:cond delay="800"/>
                                  </p:stCondLst>
                                  <p:childTnLst>
                                    <p:animScale>
                                      <p:cBhvr>
                                        <p:cTn dur="150" fill="hold" id="16"/>
                                        <p:tgtEl>
                                          <p:spTgt spid="27"/>
                                        </p:tgtEl>
                                      </p:cBhvr>
                                      <p:by x="110000" y="110000"/>
                                    </p:animScale>
                                  </p:childTnLst>
                                </p:cTn>
                              </p:par>
                              <p:par>
                                <p:cTn fill="hold" grpId="0" id="17" nodeType="withEffect" presetClass="entr" presetID="53" presetSubtype="0">
                                  <p:stCondLst>
                                    <p:cond delay="800"/>
                                  </p:stCondLst>
                                  <p:childTnLst>
                                    <p:set>
                                      <p:cBhvr>
                                        <p:cTn dur="1" fill="hold" id="18">
                                          <p:stCondLst>
                                            <p:cond delay="0"/>
                                          </p:stCondLst>
                                        </p:cTn>
                                        <p:tgtEl>
                                          <p:spTgt spid="23"/>
                                        </p:tgtEl>
                                        <p:attrNameLst>
                                          <p:attrName>style.visibility</p:attrName>
                                        </p:attrNameLst>
                                      </p:cBhvr>
                                      <p:to>
                                        <p:strVal val="visible"/>
                                      </p:to>
                                    </p:set>
                                    <p:anim calcmode="lin" valueType="num">
                                      <p:cBhvr>
                                        <p:cTn dur="300" fill="hold" id="19"/>
                                        <p:tgtEl>
                                          <p:spTgt spid="23"/>
                                        </p:tgtEl>
                                        <p:attrNameLst>
                                          <p:attrName>ppt_w</p:attrName>
                                        </p:attrNameLst>
                                      </p:cBhvr>
                                      <p:tavLst>
                                        <p:tav tm="0">
                                          <p:val>
                                            <p:fltVal val="0"/>
                                          </p:val>
                                        </p:tav>
                                        <p:tav tm="100000">
                                          <p:val>
                                            <p:strVal val="#ppt_w"/>
                                          </p:val>
                                        </p:tav>
                                      </p:tavLst>
                                    </p:anim>
                                    <p:anim calcmode="lin" valueType="num">
                                      <p:cBhvr>
                                        <p:cTn dur="300" fill="hold" id="20"/>
                                        <p:tgtEl>
                                          <p:spTgt spid="23"/>
                                        </p:tgtEl>
                                        <p:attrNameLst>
                                          <p:attrName>ppt_h</p:attrName>
                                        </p:attrNameLst>
                                      </p:cBhvr>
                                      <p:tavLst>
                                        <p:tav tm="0">
                                          <p:val>
                                            <p:fltVal val="0"/>
                                          </p:val>
                                        </p:tav>
                                        <p:tav tm="100000">
                                          <p:val>
                                            <p:strVal val="#ppt_h"/>
                                          </p:val>
                                        </p:tav>
                                      </p:tavLst>
                                    </p:anim>
                                    <p:animEffect filter="fade" transition="in">
                                      <p:cBhvr>
                                        <p:cTn dur="300" id="21"/>
                                        <p:tgtEl>
                                          <p:spTgt spid="23"/>
                                        </p:tgtEl>
                                      </p:cBhvr>
                                    </p:animEffect>
                                  </p:childTnLst>
                                </p:cTn>
                              </p:par>
                              <p:par>
                                <p:cTn autoRev="1" fill="hold" grpId="1" id="22" nodeType="withEffect" presetClass="emph" presetID="6" presetSubtype="0">
                                  <p:stCondLst>
                                    <p:cond delay="1100"/>
                                  </p:stCondLst>
                                  <p:childTnLst>
                                    <p:animScale>
                                      <p:cBhvr>
                                        <p:cTn dur="150" fill="hold" id="23"/>
                                        <p:tgtEl>
                                          <p:spTgt spid="23"/>
                                        </p:tgtEl>
                                      </p:cBhvr>
                                      <p:by x="110000" y="110000"/>
                                    </p:animScale>
                                  </p:childTnLst>
                                </p:cTn>
                              </p:par>
                              <p:par>
                                <p:cTn fill="hold" grpId="0" id="24" nodeType="withEffect" presetClass="entr" presetID="12" presetSubtype="2">
                                  <p:stCondLst>
                                    <p:cond delay="70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left)" transition="in">
                                      <p:cBhvr>
                                        <p:cTn dur="500" id="27"/>
                                        <p:tgtEl>
                                          <p:spTgt spid="14"/>
                                        </p:tgtEl>
                                      </p:cBhvr>
                                    </p:animEffect>
                                  </p:childTnLst>
                                </p:cTn>
                              </p:par>
                              <p:par>
                                <p:cTn fill="hold" grpId="0" id="28" nodeType="withEffect" presetClass="entr" presetID="12" presetSubtype="8">
                                  <p:stCondLst>
                                    <p:cond delay="70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id="30"/>
                                        <p:tgtEl>
                                          <p:spTgt spid="15"/>
                                        </p:tgtEl>
                                        <p:attrNameLst>
                                          <p:attrName>ppt_x</p:attrName>
                                        </p:attrNameLst>
                                      </p:cBhvr>
                                      <p:tavLst>
                                        <p:tav tm="0">
                                          <p:val>
                                            <p:strVal val="#ppt_x-#ppt_w*1.125000"/>
                                          </p:val>
                                        </p:tav>
                                        <p:tav tm="100000">
                                          <p:val>
                                            <p:strVal val="#ppt_x"/>
                                          </p:val>
                                        </p:tav>
                                      </p:tavLst>
                                    </p:anim>
                                    <p:animEffect filter="wipe(right)" transition="in">
                                      <p:cBhvr>
                                        <p:cTn dur="500" id="31"/>
                                        <p:tgtEl>
                                          <p:spTgt spid="15"/>
                                        </p:tgtEl>
                                      </p:cBhvr>
                                    </p:animEffect>
                                  </p:childTnLst>
                                </p:cTn>
                              </p:par>
                              <p:par>
                                <p:cTn fill="hold" grpId="0" id="32" nodeType="withEffect" presetClass="entr" presetID="12" presetSubtype="8">
                                  <p:stCondLst>
                                    <p:cond delay="70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id="34"/>
                                        <p:tgtEl>
                                          <p:spTgt spid="17"/>
                                        </p:tgtEl>
                                        <p:attrNameLst>
                                          <p:attrName>ppt_x</p:attrName>
                                        </p:attrNameLst>
                                      </p:cBhvr>
                                      <p:tavLst>
                                        <p:tav tm="0">
                                          <p:val>
                                            <p:strVal val="#ppt_x-#ppt_w*1.125000"/>
                                          </p:val>
                                        </p:tav>
                                        <p:tav tm="100000">
                                          <p:val>
                                            <p:strVal val="#ppt_x"/>
                                          </p:val>
                                        </p:tav>
                                      </p:tavLst>
                                    </p:anim>
                                    <p:animEffect filter="wipe(right)" transition="in">
                                      <p:cBhvr>
                                        <p:cTn dur="500" id="35"/>
                                        <p:tgtEl>
                                          <p:spTgt spid="17"/>
                                        </p:tgtEl>
                                      </p:cBhvr>
                                    </p:animEffect>
                                  </p:childTnLst>
                                </p:cTn>
                              </p:par>
                              <p:par>
                                <p:cTn fill="hold" grpId="0" id="36" nodeType="withEffect" presetClass="entr" presetID="12" presetSubtype="2">
                                  <p:stCondLst>
                                    <p:cond delay="70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left)" transition="in">
                                      <p:cBhvr>
                                        <p:cTn dur="500" id="39"/>
                                        <p:tgtEl>
                                          <p:spTgt spid="16"/>
                                        </p:tgtEl>
                                      </p:cBhvr>
                                    </p:animEffect>
                                  </p:childTnLst>
                                </p:cTn>
                              </p:par>
                              <p:par>
                                <p:cTn fill="hold" grpId="0" id="40" nodeType="withEffect" presetClass="entr" presetID="53" presetSubtype="0">
                                  <p:stCondLst>
                                    <p:cond delay="1100"/>
                                  </p:stCondLst>
                                  <p:childTnLst>
                                    <p:set>
                                      <p:cBhvr>
                                        <p:cTn dur="1" fill="hold" id="41">
                                          <p:stCondLst>
                                            <p:cond delay="0"/>
                                          </p:stCondLst>
                                        </p:cTn>
                                        <p:tgtEl>
                                          <p:spTgt spid="37"/>
                                        </p:tgtEl>
                                        <p:attrNameLst>
                                          <p:attrName>style.visibility</p:attrName>
                                        </p:attrNameLst>
                                      </p:cBhvr>
                                      <p:to>
                                        <p:strVal val="visible"/>
                                      </p:to>
                                    </p:set>
                                    <p:anim calcmode="lin" valueType="num">
                                      <p:cBhvr>
                                        <p:cTn dur="300" fill="hold" id="42"/>
                                        <p:tgtEl>
                                          <p:spTgt spid="37"/>
                                        </p:tgtEl>
                                        <p:attrNameLst>
                                          <p:attrName>ppt_w</p:attrName>
                                        </p:attrNameLst>
                                      </p:cBhvr>
                                      <p:tavLst>
                                        <p:tav tm="0">
                                          <p:val>
                                            <p:fltVal val="0"/>
                                          </p:val>
                                        </p:tav>
                                        <p:tav tm="100000">
                                          <p:val>
                                            <p:strVal val="#ppt_w"/>
                                          </p:val>
                                        </p:tav>
                                      </p:tavLst>
                                    </p:anim>
                                    <p:anim calcmode="lin" valueType="num">
                                      <p:cBhvr>
                                        <p:cTn dur="300" fill="hold" id="43"/>
                                        <p:tgtEl>
                                          <p:spTgt spid="37"/>
                                        </p:tgtEl>
                                        <p:attrNameLst>
                                          <p:attrName>ppt_h</p:attrName>
                                        </p:attrNameLst>
                                      </p:cBhvr>
                                      <p:tavLst>
                                        <p:tav tm="0">
                                          <p:val>
                                            <p:fltVal val="0"/>
                                          </p:val>
                                        </p:tav>
                                        <p:tav tm="100000">
                                          <p:val>
                                            <p:strVal val="#ppt_h"/>
                                          </p:val>
                                        </p:tav>
                                      </p:tavLst>
                                    </p:anim>
                                    <p:animEffect filter="fade" transition="in">
                                      <p:cBhvr>
                                        <p:cTn dur="300" id="44"/>
                                        <p:tgtEl>
                                          <p:spTgt spid="37"/>
                                        </p:tgtEl>
                                      </p:cBhvr>
                                    </p:animEffect>
                                  </p:childTnLst>
                                </p:cTn>
                              </p:par>
                              <p:par>
                                <p:cTn autoRev="1" fill="hold" grpId="1" id="45" nodeType="withEffect" presetClass="emph" presetID="6" presetSubtype="0">
                                  <p:stCondLst>
                                    <p:cond delay="1400"/>
                                  </p:stCondLst>
                                  <p:childTnLst>
                                    <p:animScale>
                                      <p:cBhvr>
                                        <p:cTn dur="150" fill="hold" id="46"/>
                                        <p:tgtEl>
                                          <p:spTgt spid="37"/>
                                        </p:tgtEl>
                                      </p:cBhvr>
                                      <p:by x="110000" y="110000"/>
                                    </p:animScale>
                                  </p:childTnLst>
                                </p:cTn>
                              </p:par>
                              <p:par>
                                <p:cTn fill="hold" grpId="0" id="47" nodeType="withEffect" presetClass="entr" presetID="53" presetSubtype="0">
                                  <p:stCondLst>
                                    <p:cond delay="1100"/>
                                  </p:stCondLst>
                                  <p:childTnLst>
                                    <p:set>
                                      <p:cBhvr>
                                        <p:cTn dur="1" fill="hold" id="48">
                                          <p:stCondLst>
                                            <p:cond delay="0"/>
                                          </p:stCondLst>
                                        </p:cTn>
                                        <p:tgtEl>
                                          <p:spTgt spid="38"/>
                                        </p:tgtEl>
                                        <p:attrNameLst>
                                          <p:attrName>style.visibility</p:attrName>
                                        </p:attrNameLst>
                                      </p:cBhvr>
                                      <p:to>
                                        <p:strVal val="visible"/>
                                      </p:to>
                                    </p:set>
                                    <p:anim calcmode="lin" valueType="num">
                                      <p:cBhvr>
                                        <p:cTn dur="300" fill="hold" id="49"/>
                                        <p:tgtEl>
                                          <p:spTgt spid="38"/>
                                        </p:tgtEl>
                                        <p:attrNameLst>
                                          <p:attrName>ppt_w</p:attrName>
                                        </p:attrNameLst>
                                      </p:cBhvr>
                                      <p:tavLst>
                                        <p:tav tm="0">
                                          <p:val>
                                            <p:fltVal val="0"/>
                                          </p:val>
                                        </p:tav>
                                        <p:tav tm="100000">
                                          <p:val>
                                            <p:strVal val="#ppt_w"/>
                                          </p:val>
                                        </p:tav>
                                      </p:tavLst>
                                    </p:anim>
                                    <p:anim calcmode="lin" valueType="num">
                                      <p:cBhvr>
                                        <p:cTn dur="300" fill="hold" id="50"/>
                                        <p:tgtEl>
                                          <p:spTgt spid="38"/>
                                        </p:tgtEl>
                                        <p:attrNameLst>
                                          <p:attrName>ppt_h</p:attrName>
                                        </p:attrNameLst>
                                      </p:cBhvr>
                                      <p:tavLst>
                                        <p:tav tm="0">
                                          <p:val>
                                            <p:fltVal val="0"/>
                                          </p:val>
                                        </p:tav>
                                        <p:tav tm="100000">
                                          <p:val>
                                            <p:strVal val="#ppt_h"/>
                                          </p:val>
                                        </p:tav>
                                      </p:tavLst>
                                    </p:anim>
                                    <p:animEffect filter="fade" transition="in">
                                      <p:cBhvr>
                                        <p:cTn dur="300" id="51"/>
                                        <p:tgtEl>
                                          <p:spTgt spid="38"/>
                                        </p:tgtEl>
                                      </p:cBhvr>
                                    </p:animEffect>
                                  </p:childTnLst>
                                </p:cTn>
                              </p:par>
                              <p:par>
                                <p:cTn autoRev="1" fill="hold" grpId="1" id="52" nodeType="withEffect" presetClass="emph" presetID="6" presetSubtype="0">
                                  <p:stCondLst>
                                    <p:cond delay="1400"/>
                                  </p:stCondLst>
                                  <p:childTnLst>
                                    <p:animScale>
                                      <p:cBhvr>
                                        <p:cTn dur="150" fill="hold" id="53"/>
                                        <p:tgtEl>
                                          <p:spTgt spid="38"/>
                                        </p:tgtEl>
                                      </p:cBhvr>
                                      <p:by x="110000" y="110000"/>
                                    </p:animScale>
                                  </p:childTnLst>
                                </p:cTn>
                              </p:par>
                              <p:par>
                                <p:cTn fill="hold" grpId="0" id="54" nodeType="withEffect" presetClass="entr" presetID="53" presetSubtype="0">
                                  <p:stCondLst>
                                    <p:cond delay="1100"/>
                                  </p:stCondLst>
                                  <p:childTnLst>
                                    <p:set>
                                      <p:cBhvr>
                                        <p:cTn dur="1" fill="hold" id="55">
                                          <p:stCondLst>
                                            <p:cond delay="0"/>
                                          </p:stCondLst>
                                        </p:cTn>
                                        <p:tgtEl>
                                          <p:spTgt spid="35"/>
                                        </p:tgtEl>
                                        <p:attrNameLst>
                                          <p:attrName>style.visibility</p:attrName>
                                        </p:attrNameLst>
                                      </p:cBhvr>
                                      <p:to>
                                        <p:strVal val="visible"/>
                                      </p:to>
                                    </p:set>
                                    <p:anim calcmode="lin" valueType="num">
                                      <p:cBhvr>
                                        <p:cTn dur="300" fill="hold" id="56"/>
                                        <p:tgtEl>
                                          <p:spTgt spid="35"/>
                                        </p:tgtEl>
                                        <p:attrNameLst>
                                          <p:attrName>ppt_w</p:attrName>
                                        </p:attrNameLst>
                                      </p:cBhvr>
                                      <p:tavLst>
                                        <p:tav tm="0">
                                          <p:val>
                                            <p:fltVal val="0"/>
                                          </p:val>
                                        </p:tav>
                                        <p:tav tm="100000">
                                          <p:val>
                                            <p:strVal val="#ppt_w"/>
                                          </p:val>
                                        </p:tav>
                                      </p:tavLst>
                                    </p:anim>
                                    <p:anim calcmode="lin" valueType="num">
                                      <p:cBhvr>
                                        <p:cTn dur="300" fill="hold" id="57"/>
                                        <p:tgtEl>
                                          <p:spTgt spid="35"/>
                                        </p:tgtEl>
                                        <p:attrNameLst>
                                          <p:attrName>ppt_h</p:attrName>
                                        </p:attrNameLst>
                                      </p:cBhvr>
                                      <p:tavLst>
                                        <p:tav tm="0">
                                          <p:val>
                                            <p:fltVal val="0"/>
                                          </p:val>
                                        </p:tav>
                                        <p:tav tm="100000">
                                          <p:val>
                                            <p:strVal val="#ppt_h"/>
                                          </p:val>
                                        </p:tav>
                                      </p:tavLst>
                                    </p:anim>
                                    <p:animEffect filter="fade" transition="in">
                                      <p:cBhvr>
                                        <p:cTn dur="300" id="58"/>
                                        <p:tgtEl>
                                          <p:spTgt spid="35"/>
                                        </p:tgtEl>
                                      </p:cBhvr>
                                    </p:animEffect>
                                  </p:childTnLst>
                                </p:cTn>
                              </p:par>
                              <p:par>
                                <p:cTn autoRev="1" fill="hold" grpId="1" id="59" nodeType="withEffect" presetClass="emph" presetID="6" presetSubtype="0">
                                  <p:stCondLst>
                                    <p:cond delay="1400"/>
                                  </p:stCondLst>
                                  <p:childTnLst>
                                    <p:animScale>
                                      <p:cBhvr>
                                        <p:cTn dur="150" fill="hold" id="60"/>
                                        <p:tgtEl>
                                          <p:spTgt spid="35"/>
                                        </p:tgtEl>
                                      </p:cBhvr>
                                      <p:by x="110000" y="110000"/>
                                    </p:animScale>
                                  </p:childTnLst>
                                </p:cTn>
                              </p:par>
                              <p:par>
                                <p:cTn fill="hold" grpId="0" id="61" nodeType="withEffect" presetClass="entr" presetID="53" presetSubtype="0">
                                  <p:stCondLst>
                                    <p:cond delay="1100"/>
                                  </p:stCondLst>
                                  <p:childTnLst>
                                    <p:set>
                                      <p:cBhvr>
                                        <p:cTn dur="1" fill="hold" id="62">
                                          <p:stCondLst>
                                            <p:cond delay="0"/>
                                          </p:stCondLst>
                                        </p:cTn>
                                        <p:tgtEl>
                                          <p:spTgt spid="33"/>
                                        </p:tgtEl>
                                        <p:attrNameLst>
                                          <p:attrName>style.visibility</p:attrName>
                                        </p:attrNameLst>
                                      </p:cBhvr>
                                      <p:to>
                                        <p:strVal val="visible"/>
                                      </p:to>
                                    </p:set>
                                    <p:anim calcmode="lin" valueType="num">
                                      <p:cBhvr>
                                        <p:cTn dur="300" fill="hold" id="63"/>
                                        <p:tgtEl>
                                          <p:spTgt spid="33"/>
                                        </p:tgtEl>
                                        <p:attrNameLst>
                                          <p:attrName>ppt_w</p:attrName>
                                        </p:attrNameLst>
                                      </p:cBhvr>
                                      <p:tavLst>
                                        <p:tav tm="0">
                                          <p:val>
                                            <p:fltVal val="0"/>
                                          </p:val>
                                        </p:tav>
                                        <p:tav tm="100000">
                                          <p:val>
                                            <p:strVal val="#ppt_w"/>
                                          </p:val>
                                        </p:tav>
                                      </p:tavLst>
                                    </p:anim>
                                    <p:anim calcmode="lin" valueType="num">
                                      <p:cBhvr>
                                        <p:cTn dur="300" fill="hold" id="64"/>
                                        <p:tgtEl>
                                          <p:spTgt spid="33"/>
                                        </p:tgtEl>
                                        <p:attrNameLst>
                                          <p:attrName>ppt_h</p:attrName>
                                        </p:attrNameLst>
                                      </p:cBhvr>
                                      <p:tavLst>
                                        <p:tav tm="0">
                                          <p:val>
                                            <p:fltVal val="0"/>
                                          </p:val>
                                        </p:tav>
                                        <p:tav tm="100000">
                                          <p:val>
                                            <p:strVal val="#ppt_h"/>
                                          </p:val>
                                        </p:tav>
                                      </p:tavLst>
                                    </p:anim>
                                    <p:animEffect filter="fade" transition="in">
                                      <p:cBhvr>
                                        <p:cTn dur="300" id="65"/>
                                        <p:tgtEl>
                                          <p:spTgt spid="33"/>
                                        </p:tgtEl>
                                      </p:cBhvr>
                                    </p:animEffect>
                                  </p:childTnLst>
                                </p:cTn>
                              </p:par>
                              <p:par>
                                <p:cTn autoRev="1" fill="hold" grpId="1" id="66" nodeType="withEffect" presetClass="emph" presetID="6" presetSubtype="0">
                                  <p:stCondLst>
                                    <p:cond delay="1400"/>
                                  </p:stCondLst>
                                  <p:childTnLst>
                                    <p:animScale>
                                      <p:cBhvr>
                                        <p:cTn dur="150" fill="hold" id="67"/>
                                        <p:tgtEl>
                                          <p:spTgt spid="33"/>
                                        </p:tgtEl>
                                      </p:cBhvr>
                                      <p:by x="110000" y="110000"/>
                                    </p:animScale>
                                  </p:childTnLst>
                                </p:cTn>
                              </p:par>
                              <p:par>
                                <p:cTn fill="hold" grpId="0" id="68" nodeType="withEffect" presetClass="entr" presetID="55" presetSubtype="0">
                                  <p:stCondLst>
                                    <p:cond delay="1500"/>
                                  </p:stCondLst>
                                  <p:childTnLst>
                                    <p:set>
                                      <p:cBhvr>
                                        <p:cTn dur="1" fill="hold" id="69">
                                          <p:stCondLst>
                                            <p:cond delay="0"/>
                                          </p:stCondLst>
                                        </p:cTn>
                                        <p:tgtEl>
                                          <p:spTgt spid="34"/>
                                        </p:tgtEl>
                                        <p:attrNameLst>
                                          <p:attrName>style.visibility</p:attrName>
                                        </p:attrNameLst>
                                      </p:cBhvr>
                                      <p:to>
                                        <p:strVal val="visible"/>
                                      </p:to>
                                    </p:set>
                                    <p:anim calcmode="lin" valueType="num">
                                      <p:cBhvr>
                                        <p:cTn dur="500" fill="hold" id="70"/>
                                        <p:tgtEl>
                                          <p:spTgt spid="34"/>
                                        </p:tgtEl>
                                        <p:attrNameLst>
                                          <p:attrName>ppt_w</p:attrName>
                                        </p:attrNameLst>
                                      </p:cBhvr>
                                      <p:tavLst>
                                        <p:tav tm="0">
                                          <p:val>
                                            <p:strVal val="#ppt_w*0.70"/>
                                          </p:val>
                                        </p:tav>
                                        <p:tav tm="100000">
                                          <p:val>
                                            <p:strVal val="#ppt_w"/>
                                          </p:val>
                                        </p:tav>
                                      </p:tavLst>
                                    </p:anim>
                                    <p:anim calcmode="lin" valueType="num">
                                      <p:cBhvr>
                                        <p:cTn dur="500" fill="hold" id="71"/>
                                        <p:tgtEl>
                                          <p:spTgt spid="34"/>
                                        </p:tgtEl>
                                        <p:attrNameLst>
                                          <p:attrName>ppt_h</p:attrName>
                                        </p:attrNameLst>
                                      </p:cBhvr>
                                      <p:tavLst>
                                        <p:tav tm="0">
                                          <p:val>
                                            <p:strVal val="#ppt_h"/>
                                          </p:val>
                                        </p:tav>
                                        <p:tav tm="100000">
                                          <p:val>
                                            <p:strVal val="#ppt_h"/>
                                          </p:val>
                                        </p:tav>
                                      </p:tavLst>
                                    </p:anim>
                                    <p:animEffect filter="fade" transition="in">
                                      <p:cBhvr>
                                        <p:cTn dur="500" id="72"/>
                                        <p:tgtEl>
                                          <p:spTgt spid="34"/>
                                        </p:tgtEl>
                                      </p:cBhvr>
                                    </p:animEffect>
                                  </p:childTnLst>
                                </p:cTn>
                              </p:par>
                              <p:par>
                                <p:cTn fill="hold" grpId="0" id="73" nodeType="withEffect" presetClass="entr" presetID="55" presetSubtype="0">
                                  <p:stCondLst>
                                    <p:cond delay="1500"/>
                                  </p:stCondLst>
                                  <p:childTnLst>
                                    <p:set>
                                      <p:cBhvr>
                                        <p:cTn dur="1" fill="hold" id="74">
                                          <p:stCondLst>
                                            <p:cond delay="0"/>
                                          </p:stCondLst>
                                        </p:cTn>
                                        <p:tgtEl>
                                          <p:spTgt spid="36"/>
                                        </p:tgtEl>
                                        <p:attrNameLst>
                                          <p:attrName>style.visibility</p:attrName>
                                        </p:attrNameLst>
                                      </p:cBhvr>
                                      <p:to>
                                        <p:strVal val="visible"/>
                                      </p:to>
                                    </p:set>
                                    <p:anim calcmode="lin" valueType="num">
                                      <p:cBhvr>
                                        <p:cTn dur="500" fill="hold" id="75"/>
                                        <p:tgtEl>
                                          <p:spTgt spid="36"/>
                                        </p:tgtEl>
                                        <p:attrNameLst>
                                          <p:attrName>ppt_w</p:attrName>
                                        </p:attrNameLst>
                                      </p:cBhvr>
                                      <p:tavLst>
                                        <p:tav tm="0">
                                          <p:val>
                                            <p:strVal val="#ppt_w*0.70"/>
                                          </p:val>
                                        </p:tav>
                                        <p:tav tm="100000">
                                          <p:val>
                                            <p:strVal val="#ppt_w"/>
                                          </p:val>
                                        </p:tav>
                                      </p:tavLst>
                                    </p:anim>
                                    <p:anim calcmode="lin" valueType="num">
                                      <p:cBhvr>
                                        <p:cTn dur="500" fill="hold" id="76"/>
                                        <p:tgtEl>
                                          <p:spTgt spid="36"/>
                                        </p:tgtEl>
                                        <p:attrNameLst>
                                          <p:attrName>ppt_h</p:attrName>
                                        </p:attrNameLst>
                                      </p:cBhvr>
                                      <p:tavLst>
                                        <p:tav tm="0">
                                          <p:val>
                                            <p:strVal val="#ppt_h"/>
                                          </p:val>
                                        </p:tav>
                                        <p:tav tm="100000">
                                          <p:val>
                                            <p:strVal val="#ppt_h"/>
                                          </p:val>
                                        </p:tav>
                                      </p:tavLst>
                                    </p:anim>
                                    <p:animEffect filter="fade" transition="in">
                                      <p:cBhvr>
                                        <p:cTn dur="500" id="77"/>
                                        <p:tgtEl>
                                          <p:spTgt spid="36"/>
                                        </p:tgtEl>
                                      </p:cBhvr>
                                    </p:animEffect>
                                  </p:childTnLst>
                                </p:cTn>
                              </p:par>
                              <p:par>
                                <p:cTn fill="hold" grpId="0" id="78" nodeType="withEffect" presetClass="entr" presetID="55" presetSubtype="0">
                                  <p:stCondLst>
                                    <p:cond delay="1500"/>
                                  </p:stCondLst>
                                  <p:childTnLst>
                                    <p:set>
                                      <p:cBhvr>
                                        <p:cTn dur="1" fill="hold" id="79">
                                          <p:stCondLst>
                                            <p:cond delay="0"/>
                                          </p:stCondLst>
                                        </p:cTn>
                                        <p:tgtEl>
                                          <p:spTgt spid="39"/>
                                        </p:tgtEl>
                                        <p:attrNameLst>
                                          <p:attrName>style.visibility</p:attrName>
                                        </p:attrNameLst>
                                      </p:cBhvr>
                                      <p:to>
                                        <p:strVal val="visible"/>
                                      </p:to>
                                    </p:set>
                                    <p:anim calcmode="lin" valueType="num">
                                      <p:cBhvr>
                                        <p:cTn dur="500" fill="hold" id="80"/>
                                        <p:tgtEl>
                                          <p:spTgt spid="39"/>
                                        </p:tgtEl>
                                        <p:attrNameLst>
                                          <p:attrName>ppt_w</p:attrName>
                                        </p:attrNameLst>
                                      </p:cBhvr>
                                      <p:tavLst>
                                        <p:tav tm="0">
                                          <p:val>
                                            <p:strVal val="#ppt_w*0.70"/>
                                          </p:val>
                                        </p:tav>
                                        <p:tav tm="100000">
                                          <p:val>
                                            <p:strVal val="#ppt_w"/>
                                          </p:val>
                                        </p:tav>
                                      </p:tavLst>
                                    </p:anim>
                                    <p:anim calcmode="lin" valueType="num">
                                      <p:cBhvr>
                                        <p:cTn dur="500" fill="hold" id="81"/>
                                        <p:tgtEl>
                                          <p:spTgt spid="39"/>
                                        </p:tgtEl>
                                        <p:attrNameLst>
                                          <p:attrName>ppt_h</p:attrName>
                                        </p:attrNameLst>
                                      </p:cBhvr>
                                      <p:tavLst>
                                        <p:tav tm="0">
                                          <p:val>
                                            <p:strVal val="#ppt_h"/>
                                          </p:val>
                                        </p:tav>
                                        <p:tav tm="100000">
                                          <p:val>
                                            <p:strVal val="#ppt_h"/>
                                          </p:val>
                                        </p:tav>
                                      </p:tavLst>
                                    </p:anim>
                                    <p:animEffect filter="fade" transition="in">
                                      <p:cBhvr>
                                        <p:cTn dur="500" id="82"/>
                                        <p:tgtEl>
                                          <p:spTgt spid="39"/>
                                        </p:tgtEl>
                                      </p:cBhvr>
                                    </p:animEffect>
                                  </p:childTnLst>
                                </p:cTn>
                              </p:par>
                              <p:par>
                                <p:cTn fill="hold" grpId="0" id="83" nodeType="withEffect" presetClass="entr" presetID="55" presetSubtype="0">
                                  <p:stCondLst>
                                    <p:cond delay="1500"/>
                                  </p:stCondLst>
                                  <p:childTnLst>
                                    <p:set>
                                      <p:cBhvr>
                                        <p:cTn dur="1" fill="hold" id="84">
                                          <p:stCondLst>
                                            <p:cond delay="0"/>
                                          </p:stCondLst>
                                        </p:cTn>
                                        <p:tgtEl>
                                          <p:spTgt spid="40"/>
                                        </p:tgtEl>
                                        <p:attrNameLst>
                                          <p:attrName>style.visibility</p:attrName>
                                        </p:attrNameLst>
                                      </p:cBhvr>
                                      <p:to>
                                        <p:strVal val="visible"/>
                                      </p:to>
                                    </p:set>
                                    <p:anim calcmode="lin" valueType="num">
                                      <p:cBhvr>
                                        <p:cTn dur="500" fill="hold" id="85"/>
                                        <p:tgtEl>
                                          <p:spTgt spid="40"/>
                                        </p:tgtEl>
                                        <p:attrNameLst>
                                          <p:attrName>ppt_w</p:attrName>
                                        </p:attrNameLst>
                                      </p:cBhvr>
                                      <p:tavLst>
                                        <p:tav tm="0">
                                          <p:val>
                                            <p:strVal val="#ppt_w*0.70"/>
                                          </p:val>
                                        </p:tav>
                                        <p:tav tm="100000">
                                          <p:val>
                                            <p:strVal val="#ppt_w"/>
                                          </p:val>
                                        </p:tav>
                                      </p:tavLst>
                                    </p:anim>
                                    <p:anim calcmode="lin" valueType="num">
                                      <p:cBhvr>
                                        <p:cTn dur="500" fill="hold" id="86"/>
                                        <p:tgtEl>
                                          <p:spTgt spid="40"/>
                                        </p:tgtEl>
                                        <p:attrNameLst>
                                          <p:attrName>ppt_h</p:attrName>
                                        </p:attrNameLst>
                                      </p:cBhvr>
                                      <p:tavLst>
                                        <p:tav tm="0">
                                          <p:val>
                                            <p:strVal val="#ppt_h"/>
                                          </p:val>
                                        </p:tav>
                                        <p:tav tm="100000">
                                          <p:val>
                                            <p:strVal val="#ppt_h"/>
                                          </p:val>
                                        </p:tav>
                                      </p:tavLst>
                                    </p:anim>
                                    <p:animEffect filter="fade" transition="in">
                                      <p:cBhvr>
                                        <p:cTn dur="500" id="8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23"/>
      <p:bldP grpId="1" spid="23"/>
      <p:bldP grpId="0" spid="33"/>
      <p:bldP grpId="1" spid="33"/>
      <p:bldP grpId="0" spid="34"/>
      <p:bldP grpId="0" spid="35"/>
      <p:bldP grpId="1" spid="35"/>
      <p:bldP grpId="0" spid="36"/>
      <p:bldP grpId="0" spid="37"/>
      <p:bldP grpId="1" spid="37"/>
      <p:bldP grpId="0" spid="38"/>
      <p:bldP grpId="1" spid="38"/>
      <p:bldP grpId="0" spid="39"/>
      <p:bldP grpId="0" spid="40"/>
      <p:bldP grpId="0" spid="27"/>
      <p:bldP grpId="1"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7"/>
          <p:cNvSpPr>
            <a:spLocks noEditPoints="1"/>
          </p:cNvSpPr>
          <p:nvPr/>
        </p:nvSpPr>
        <p:spPr bwMode="auto">
          <a:xfrm>
            <a:off x="0" y="1216695"/>
            <a:ext cx="3926075" cy="3925218"/>
          </a:xfrm>
          <a:custGeom>
            <a:gdLst>
              <a:gd fmla="*/ 664 w 2291" name="T0"/>
              <a:gd fmla="*/ 482 h 2291" name="T1"/>
              <a:gd fmla="*/ 482 w 2291" name="T2"/>
              <a:gd fmla="*/ 664 h 2291" name="T3"/>
              <a:gd fmla="*/ 451 w 2291" name="T4"/>
              <a:gd fmla="*/ 853 h 2291" name="T5"/>
              <a:gd fmla="*/ 576 w 2291" name="T6"/>
              <a:gd fmla="*/ 729 h 2291" name="T7"/>
              <a:gd fmla="*/ 729 w 2291" name="T8"/>
              <a:gd fmla="*/ 577 h 2291" name="T9"/>
              <a:gd fmla="*/ 853 w 2291" name="T10"/>
              <a:gd fmla="*/ 450 h 2291" name="T11"/>
              <a:gd fmla="*/ 2254 w 2291" name="T12"/>
              <a:gd fmla="*/ 2118 h 2291" name="T13"/>
              <a:gd fmla="*/ 1841 w 2291" name="T14"/>
              <a:gd fmla="*/ 1706 h 2291" name="T15"/>
              <a:gd fmla="*/ 2083 w 2291" name="T16"/>
              <a:gd fmla="*/ 1040 h 2291" name="T17"/>
              <a:gd fmla="*/ 2003 w 2291" name="T18"/>
              <a:gd fmla="*/ 643 h 2291" name="T19"/>
              <a:gd fmla="*/ 1777 w 2291" name="T20"/>
              <a:gd fmla="*/ 305 h 2291" name="T21"/>
              <a:gd fmla="*/ 1041 w 2291" name="T22"/>
              <a:gd fmla="*/ 0 h 2291" name="T23"/>
              <a:gd fmla="*/ 79 w 2291" name="T24"/>
              <a:gd fmla="*/ 643 h 2291" name="T25"/>
              <a:gd fmla="*/ 77 w 2291" name="T26"/>
              <a:gd fmla="*/ 1433 h 2291" name="T27"/>
              <a:gd fmla="*/ 304 w 2291" name="T28"/>
              <a:gd fmla="*/ 1776 h 2291" name="T29"/>
              <a:gd fmla="*/ 643 w 2291" name="T30"/>
              <a:gd fmla="*/ 2003 h 2291" name="T31"/>
              <a:gd fmla="*/ 643 w 2291" name="T32"/>
              <a:gd fmla="*/ 2003 h 2291" name="T33"/>
              <a:gd fmla="*/ 1439 w 2291" name="T34"/>
              <a:gd fmla="*/ 2003 h 2291" name="T35"/>
              <a:gd fmla="*/ 2119 w 2291" name="T36"/>
              <a:gd fmla="*/ 2255 h 2291" name="T37"/>
              <a:gd fmla="*/ 2254 w 2291" name="T38"/>
              <a:gd fmla="*/ 2118 h 2291" name="T39"/>
              <a:gd fmla="*/ 1643 w 2291" name="T40"/>
              <a:gd fmla="*/ 1642 h 2291" name="T41"/>
              <a:gd fmla="*/ 1366 w 2291" name="T42"/>
              <a:gd fmla="*/ 1826 h 2291" name="T43"/>
              <a:gd fmla="*/ 716 w 2291" name="T44"/>
              <a:gd fmla="*/ 1826 h 2291" name="T45"/>
              <a:gd fmla="*/ 440 w 2291" name="T46"/>
              <a:gd fmla="*/ 1642 h 2291" name="T47"/>
              <a:gd fmla="*/ 440 w 2291" name="T48"/>
              <a:gd fmla="*/ 1642 h 2291" name="T49"/>
              <a:gd fmla="*/ 253 w 2291" name="T50"/>
              <a:gd fmla="*/ 1361 h 2291" name="T51"/>
              <a:gd fmla="*/ 255 w 2291" name="T52"/>
              <a:gd fmla="*/ 715 h 2291" name="T53"/>
              <a:gd fmla="*/ 1041 w 2291" name="T54"/>
              <a:gd fmla="*/ 191 h 2291" name="T55"/>
              <a:gd fmla="*/ 1642 w 2291" name="T56"/>
              <a:gd fmla="*/ 440 h 2291" name="T57"/>
              <a:gd fmla="*/ 1828 w 2291" name="T58"/>
              <a:gd fmla="*/ 715 h 2291" name="T59"/>
              <a:gd fmla="*/ 1891 w 2291" name="T60"/>
              <a:gd fmla="*/ 1040 h 2291" name="T61"/>
              <a:gd fmla="*/ 1643 w 2291" name="T62"/>
              <a:gd fmla="*/ 1642 h 2291" name="T63"/>
              <a:gd fmla="*/ 1657 w 2291" name="T64"/>
              <a:gd fmla="*/ 984 h 2291" name="T65"/>
              <a:gd fmla="*/ 1557 w 2291" name="T66"/>
              <a:gd fmla="*/ 1254 h 2291" name="T67"/>
              <a:gd fmla="*/ 1437 w 2291" name="T68"/>
              <a:gd fmla="*/ 1435 h 2291" name="T69"/>
              <a:gd fmla="*/ 1041 w 2291" name="T70"/>
              <a:gd fmla="*/ 1600 h 2291" name="T71"/>
              <a:gd fmla="*/ 1041 w 2291" name="T72"/>
              <a:gd fmla="*/ 1715 h 2291" name="T73"/>
              <a:gd fmla="*/ 1518 w 2291" name="T74"/>
              <a:gd fmla="*/ 1517 h 2291" name="T75"/>
              <a:gd fmla="*/ 1663 w 2291" name="T76"/>
              <a:gd fmla="*/ 1298 h 2291" name="T77"/>
              <a:gd fmla="*/ 1657 w 2291" name="T78"/>
              <a:gd fmla="*/ 984 h 22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91" w="2291">
                <a:moveTo>
                  <a:pt x="778" y="420"/>
                </a:moveTo>
                <a:cubicBezTo>
                  <a:pt x="738" y="438"/>
                  <a:pt x="700" y="457"/>
                  <a:pt x="664" y="482"/>
                </a:cubicBezTo>
                <a:cubicBezTo>
                  <a:pt x="629" y="506"/>
                  <a:pt x="594" y="534"/>
                  <a:pt x="564" y="564"/>
                </a:cubicBezTo>
                <a:cubicBezTo>
                  <a:pt x="533" y="596"/>
                  <a:pt x="506" y="629"/>
                  <a:pt x="482" y="664"/>
                </a:cubicBezTo>
                <a:cubicBezTo>
                  <a:pt x="459" y="700"/>
                  <a:pt x="437" y="738"/>
                  <a:pt x="420" y="778"/>
                </a:cubicBezTo>
                <a:cubicBezTo>
                  <a:pt x="409" y="807"/>
                  <a:pt x="422" y="841"/>
                  <a:pt x="451" y="853"/>
                </a:cubicBezTo>
                <a:cubicBezTo>
                  <a:pt x="480" y="866"/>
                  <a:pt x="513" y="852"/>
                  <a:pt x="525" y="824"/>
                </a:cubicBezTo>
                <a:cubicBezTo>
                  <a:pt x="540" y="791"/>
                  <a:pt x="558" y="759"/>
                  <a:pt x="576" y="729"/>
                </a:cubicBezTo>
                <a:cubicBezTo>
                  <a:pt x="597" y="698"/>
                  <a:pt x="620" y="669"/>
                  <a:pt x="645" y="645"/>
                </a:cubicBezTo>
                <a:cubicBezTo>
                  <a:pt x="672" y="619"/>
                  <a:pt x="699" y="596"/>
                  <a:pt x="729" y="577"/>
                </a:cubicBezTo>
                <a:cubicBezTo>
                  <a:pt x="759" y="556"/>
                  <a:pt x="790" y="539"/>
                  <a:pt x="823" y="525"/>
                </a:cubicBezTo>
                <a:cubicBezTo>
                  <a:pt x="852" y="513"/>
                  <a:pt x="866" y="479"/>
                  <a:pt x="853" y="450"/>
                </a:cubicBezTo>
                <a:cubicBezTo>
                  <a:pt x="841" y="421"/>
                  <a:pt x="807" y="408"/>
                  <a:pt x="778" y="420"/>
                </a:cubicBezTo>
                <a:close/>
                <a:moveTo>
                  <a:pt x="2254" y="2118"/>
                </a:moveTo>
                <a:cubicBezTo>
                  <a:pt x="2254" y="2118"/>
                  <a:pt x="2254" y="2118"/>
                  <a:pt x="2254" y="2118"/>
                </a:cubicBezTo>
                <a:cubicBezTo>
                  <a:pt x="1841" y="1706"/>
                  <a:pt x="1841" y="1706"/>
                  <a:pt x="1841" y="1706"/>
                </a:cubicBezTo>
                <a:cubicBezTo>
                  <a:pt x="1908" y="1626"/>
                  <a:pt x="1963" y="1536"/>
                  <a:pt x="2003" y="1440"/>
                </a:cubicBezTo>
                <a:cubicBezTo>
                  <a:pt x="2054" y="1315"/>
                  <a:pt x="2083" y="1182"/>
                  <a:pt x="2083" y="1040"/>
                </a:cubicBezTo>
                <a:cubicBezTo>
                  <a:pt x="2083" y="902"/>
                  <a:pt x="2054" y="769"/>
                  <a:pt x="2005" y="648"/>
                </a:cubicBezTo>
                <a:cubicBezTo>
                  <a:pt x="2003" y="643"/>
                  <a:pt x="2003" y="643"/>
                  <a:pt x="2003" y="643"/>
                </a:cubicBezTo>
                <a:cubicBezTo>
                  <a:pt x="1950" y="518"/>
                  <a:pt x="1876" y="404"/>
                  <a:pt x="1781" y="309"/>
                </a:cubicBezTo>
                <a:cubicBezTo>
                  <a:pt x="1777" y="305"/>
                  <a:pt x="1777" y="305"/>
                  <a:pt x="1777" y="305"/>
                </a:cubicBezTo>
                <a:cubicBezTo>
                  <a:pt x="1681" y="208"/>
                  <a:pt x="1567" y="131"/>
                  <a:pt x="1439" y="78"/>
                </a:cubicBezTo>
                <a:cubicBezTo>
                  <a:pt x="1315" y="28"/>
                  <a:pt x="1181" y="0"/>
                  <a:pt x="1041" y="0"/>
                </a:cubicBezTo>
                <a:cubicBezTo>
                  <a:pt x="753" y="0"/>
                  <a:pt x="493" y="115"/>
                  <a:pt x="304" y="305"/>
                </a:cubicBezTo>
                <a:cubicBezTo>
                  <a:pt x="208" y="400"/>
                  <a:pt x="132" y="515"/>
                  <a:pt x="79" y="643"/>
                </a:cubicBezTo>
                <a:cubicBezTo>
                  <a:pt x="27" y="766"/>
                  <a:pt x="0" y="901"/>
                  <a:pt x="0" y="1040"/>
                </a:cubicBezTo>
                <a:cubicBezTo>
                  <a:pt x="0" y="1179"/>
                  <a:pt x="27" y="1312"/>
                  <a:pt x="77" y="1433"/>
                </a:cubicBezTo>
                <a:cubicBezTo>
                  <a:pt x="79" y="1440"/>
                  <a:pt x="79" y="1440"/>
                  <a:pt x="79" y="1440"/>
                </a:cubicBezTo>
                <a:cubicBezTo>
                  <a:pt x="132" y="1566"/>
                  <a:pt x="208" y="1680"/>
                  <a:pt x="304" y="1776"/>
                </a:cubicBezTo>
                <a:cubicBezTo>
                  <a:pt x="305" y="1776"/>
                  <a:pt x="305" y="1776"/>
                  <a:pt x="305" y="1776"/>
                </a:cubicBezTo>
                <a:cubicBezTo>
                  <a:pt x="401" y="1872"/>
                  <a:pt x="515" y="1950"/>
                  <a:pt x="643" y="2003"/>
                </a:cubicBezTo>
                <a:cubicBezTo>
                  <a:pt x="643" y="2002"/>
                  <a:pt x="643" y="2002"/>
                  <a:pt x="643" y="2002"/>
                </a:cubicBezTo>
                <a:cubicBezTo>
                  <a:pt x="643" y="2003"/>
                  <a:pt x="643" y="2003"/>
                  <a:pt x="643" y="2003"/>
                </a:cubicBezTo>
                <a:cubicBezTo>
                  <a:pt x="767" y="2053"/>
                  <a:pt x="901" y="2082"/>
                  <a:pt x="1041" y="2082"/>
                </a:cubicBezTo>
                <a:cubicBezTo>
                  <a:pt x="1181" y="2082"/>
                  <a:pt x="1315" y="2053"/>
                  <a:pt x="1439" y="2003"/>
                </a:cubicBezTo>
                <a:cubicBezTo>
                  <a:pt x="1536" y="1963"/>
                  <a:pt x="1627" y="1906"/>
                  <a:pt x="1706" y="1840"/>
                </a:cubicBezTo>
                <a:cubicBezTo>
                  <a:pt x="2119" y="2255"/>
                  <a:pt x="2119" y="2255"/>
                  <a:pt x="2119" y="2255"/>
                </a:cubicBezTo>
                <a:cubicBezTo>
                  <a:pt x="2157" y="2291"/>
                  <a:pt x="2217" y="2291"/>
                  <a:pt x="2254" y="2253"/>
                </a:cubicBezTo>
                <a:cubicBezTo>
                  <a:pt x="2291" y="2215"/>
                  <a:pt x="2291" y="2156"/>
                  <a:pt x="2254" y="2118"/>
                </a:cubicBezTo>
                <a:close/>
                <a:moveTo>
                  <a:pt x="1643" y="1642"/>
                </a:moveTo>
                <a:cubicBezTo>
                  <a:pt x="1643" y="1642"/>
                  <a:pt x="1643" y="1642"/>
                  <a:pt x="1643" y="1642"/>
                </a:cubicBezTo>
                <a:cubicBezTo>
                  <a:pt x="1640" y="1644"/>
                  <a:pt x="1640" y="1644"/>
                  <a:pt x="1640" y="1644"/>
                </a:cubicBezTo>
                <a:cubicBezTo>
                  <a:pt x="1563" y="1721"/>
                  <a:pt x="1469" y="1784"/>
                  <a:pt x="1366" y="1826"/>
                </a:cubicBezTo>
                <a:cubicBezTo>
                  <a:pt x="1266" y="1868"/>
                  <a:pt x="1156" y="1890"/>
                  <a:pt x="1041" y="1890"/>
                </a:cubicBezTo>
                <a:cubicBezTo>
                  <a:pt x="925" y="1890"/>
                  <a:pt x="816" y="1868"/>
                  <a:pt x="716" y="1826"/>
                </a:cubicBezTo>
                <a:cubicBezTo>
                  <a:pt x="716" y="1826"/>
                  <a:pt x="716" y="1826"/>
                  <a:pt x="716" y="1826"/>
                </a:cubicBezTo>
                <a:cubicBezTo>
                  <a:pt x="611" y="1784"/>
                  <a:pt x="518" y="1720"/>
                  <a:pt x="440" y="1642"/>
                </a:cubicBezTo>
                <a:cubicBezTo>
                  <a:pt x="440" y="1642"/>
                  <a:pt x="440" y="1642"/>
                  <a:pt x="440" y="1642"/>
                </a:cubicBezTo>
                <a:cubicBezTo>
                  <a:pt x="440" y="1642"/>
                  <a:pt x="440" y="1642"/>
                  <a:pt x="440" y="1642"/>
                </a:cubicBezTo>
                <a:cubicBezTo>
                  <a:pt x="362" y="1562"/>
                  <a:pt x="299" y="1468"/>
                  <a:pt x="255" y="1366"/>
                </a:cubicBezTo>
                <a:cubicBezTo>
                  <a:pt x="253" y="1361"/>
                  <a:pt x="253" y="1361"/>
                  <a:pt x="253" y="1361"/>
                </a:cubicBezTo>
                <a:cubicBezTo>
                  <a:pt x="213" y="1263"/>
                  <a:pt x="191" y="1154"/>
                  <a:pt x="191" y="1040"/>
                </a:cubicBezTo>
                <a:cubicBezTo>
                  <a:pt x="191" y="925"/>
                  <a:pt x="215" y="815"/>
                  <a:pt x="255" y="715"/>
                </a:cubicBezTo>
                <a:cubicBezTo>
                  <a:pt x="297" y="612"/>
                  <a:pt x="361" y="518"/>
                  <a:pt x="440" y="440"/>
                </a:cubicBezTo>
                <a:cubicBezTo>
                  <a:pt x="593" y="286"/>
                  <a:pt x="805" y="191"/>
                  <a:pt x="1041" y="191"/>
                </a:cubicBezTo>
                <a:cubicBezTo>
                  <a:pt x="1156" y="191"/>
                  <a:pt x="1267" y="213"/>
                  <a:pt x="1366" y="255"/>
                </a:cubicBezTo>
                <a:cubicBezTo>
                  <a:pt x="1469" y="299"/>
                  <a:pt x="1563" y="361"/>
                  <a:pt x="1642" y="440"/>
                </a:cubicBezTo>
                <a:cubicBezTo>
                  <a:pt x="1647" y="444"/>
                  <a:pt x="1647" y="444"/>
                  <a:pt x="1647" y="444"/>
                </a:cubicBezTo>
                <a:cubicBezTo>
                  <a:pt x="1722" y="521"/>
                  <a:pt x="1783" y="613"/>
                  <a:pt x="1828" y="715"/>
                </a:cubicBezTo>
                <a:cubicBezTo>
                  <a:pt x="1829" y="719"/>
                  <a:pt x="1829" y="719"/>
                  <a:pt x="1829" y="719"/>
                </a:cubicBezTo>
                <a:cubicBezTo>
                  <a:pt x="1869" y="820"/>
                  <a:pt x="1891" y="927"/>
                  <a:pt x="1891" y="1040"/>
                </a:cubicBezTo>
                <a:cubicBezTo>
                  <a:pt x="1891" y="1156"/>
                  <a:pt x="1868" y="1266"/>
                  <a:pt x="1828" y="1366"/>
                </a:cubicBezTo>
                <a:cubicBezTo>
                  <a:pt x="1783" y="1469"/>
                  <a:pt x="1720" y="1563"/>
                  <a:pt x="1643" y="1642"/>
                </a:cubicBezTo>
                <a:close/>
                <a:moveTo>
                  <a:pt x="1657" y="984"/>
                </a:moveTo>
                <a:cubicBezTo>
                  <a:pt x="1657" y="984"/>
                  <a:pt x="1657" y="984"/>
                  <a:pt x="1657" y="984"/>
                </a:cubicBezTo>
                <a:cubicBezTo>
                  <a:pt x="1625" y="984"/>
                  <a:pt x="1601" y="1009"/>
                  <a:pt x="1601" y="1040"/>
                </a:cubicBezTo>
                <a:cubicBezTo>
                  <a:pt x="1601" y="1114"/>
                  <a:pt x="1585" y="1187"/>
                  <a:pt x="1557" y="1254"/>
                </a:cubicBezTo>
                <a:cubicBezTo>
                  <a:pt x="1556" y="1256"/>
                  <a:pt x="1556" y="1256"/>
                  <a:pt x="1556" y="1256"/>
                </a:cubicBezTo>
                <a:cubicBezTo>
                  <a:pt x="1529" y="1322"/>
                  <a:pt x="1489" y="1383"/>
                  <a:pt x="1437" y="1435"/>
                </a:cubicBezTo>
                <a:cubicBezTo>
                  <a:pt x="1383" y="1490"/>
                  <a:pt x="1322" y="1530"/>
                  <a:pt x="1255" y="1557"/>
                </a:cubicBezTo>
                <a:cubicBezTo>
                  <a:pt x="1187" y="1586"/>
                  <a:pt x="1113" y="1600"/>
                  <a:pt x="1041" y="1600"/>
                </a:cubicBezTo>
                <a:cubicBezTo>
                  <a:pt x="1010" y="1600"/>
                  <a:pt x="983" y="1625"/>
                  <a:pt x="983" y="1657"/>
                </a:cubicBezTo>
                <a:cubicBezTo>
                  <a:pt x="983" y="1688"/>
                  <a:pt x="1010" y="1715"/>
                  <a:pt x="1041" y="1715"/>
                </a:cubicBezTo>
                <a:cubicBezTo>
                  <a:pt x="1129" y="1715"/>
                  <a:pt x="1216" y="1697"/>
                  <a:pt x="1298" y="1662"/>
                </a:cubicBezTo>
                <a:cubicBezTo>
                  <a:pt x="1378" y="1629"/>
                  <a:pt x="1453" y="1581"/>
                  <a:pt x="1518" y="1517"/>
                </a:cubicBezTo>
                <a:cubicBezTo>
                  <a:pt x="1581" y="1454"/>
                  <a:pt x="1629" y="1379"/>
                  <a:pt x="1663" y="1300"/>
                </a:cubicBezTo>
                <a:cubicBezTo>
                  <a:pt x="1663" y="1298"/>
                  <a:pt x="1663" y="1298"/>
                  <a:pt x="1663" y="1298"/>
                </a:cubicBezTo>
                <a:cubicBezTo>
                  <a:pt x="1697" y="1216"/>
                  <a:pt x="1715" y="1129"/>
                  <a:pt x="1715" y="1040"/>
                </a:cubicBezTo>
                <a:cubicBezTo>
                  <a:pt x="1715" y="1009"/>
                  <a:pt x="1688" y="984"/>
                  <a:pt x="1657" y="984"/>
                </a:cubicBezTo>
                <a:close/>
              </a:path>
            </a:pathLst>
          </a:custGeom>
          <a:solidFill>
            <a:schemeClr val="bg1">
              <a:alpha val="5000"/>
            </a:schemeClr>
          </a:solidFill>
          <a:ln>
            <a:noFill/>
          </a:ln>
        </p:spPr>
        <p:txBody>
          <a:bodyPr anchor="t" anchorCtr="0" bIns="45720" compatLnSpc="1" lIns="91440" numCol="1" rIns="91440" tIns="45720" vert="horz" wrap="square"/>
          <a:lstStyle/>
          <a:p>
            <a:endParaRPr altLang="en-US" lang="zh-CN"/>
          </a:p>
        </p:txBody>
      </p:sp>
      <p:sp>
        <p:nvSpPr>
          <p:cNvPr id="8" name="矩形 7"/>
          <p:cNvSpPr/>
          <p:nvPr/>
        </p:nvSpPr>
        <p:spPr>
          <a:xfrm>
            <a:off x="3851920" y="1994099"/>
            <a:ext cx="5292080" cy="1152128"/>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 name="圆角矩形 1"/>
          <p:cNvSpPr/>
          <p:nvPr/>
        </p:nvSpPr>
        <p:spPr>
          <a:xfrm>
            <a:off x="3923928" y="1490836"/>
            <a:ext cx="3672260" cy="474741"/>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研究思路与方法</a:t>
            </a:r>
          </a:p>
        </p:txBody>
      </p:sp>
      <p:sp>
        <p:nvSpPr>
          <p:cNvPr id="3" name="矩形 2"/>
          <p:cNvSpPr/>
          <p:nvPr/>
        </p:nvSpPr>
        <p:spPr>
          <a:xfrm>
            <a:off x="2582350" y="1881356"/>
            <a:ext cx="1200467" cy="1097280"/>
          </a:xfrm>
          <a:prstGeom prst="rect">
            <a:avLst/>
          </a:prstGeom>
        </p:spPr>
        <p:txBody>
          <a:bodyPr wrap="none">
            <a:spAutoFit/>
          </a:bodyPr>
          <a:lstStyle/>
          <a:p>
            <a:pPr algn="ctr"/>
            <a:r>
              <a:rPr altLang="zh-CN" lang="en-US" sz="6600">
                <a:ln w="6350">
                  <a:solidFill>
                    <a:srgbClr val="EFF6FC"/>
                  </a:solidFill>
                </a:ln>
                <a:noFill/>
                <a:latin charset="0" pitchFamily="34" typeface="Impact"/>
                <a:ea charset="-122" pitchFamily="34" typeface="微软雅黑"/>
              </a:rPr>
              <a:t>0 2</a:t>
            </a:r>
          </a:p>
        </p:txBody>
      </p:sp>
      <p:sp>
        <p:nvSpPr>
          <p:cNvPr id="4" name="矩形 3"/>
          <p:cNvSpPr/>
          <p:nvPr/>
        </p:nvSpPr>
        <p:spPr>
          <a:xfrm>
            <a:off x="3923928" y="2226607"/>
            <a:ext cx="1497330" cy="701040"/>
          </a:xfrm>
          <a:prstGeom prst="rect">
            <a:avLst/>
          </a:prstGeom>
        </p:spPr>
        <p:txBody>
          <a:bodyPr wrap="none">
            <a:spAutoFit/>
          </a:bodyPr>
          <a:lstStyle/>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研究思路</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研究方法</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研究方案可行性说明</a:t>
            </a:r>
          </a:p>
        </p:txBody>
      </p:sp>
      <p:sp>
        <p:nvSpPr>
          <p:cNvPr id="5" name="矩形 4"/>
          <p:cNvSpPr/>
          <p:nvPr/>
        </p:nvSpPr>
        <p:spPr>
          <a:xfrm>
            <a:off x="2574187" y="2817460"/>
            <a:ext cx="1205726" cy="304800"/>
          </a:xfrm>
          <a:prstGeom prst="rect">
            <a:avLst/>
          </a:prstGeom>
        </p:spPr>
        <p:txBody>
          <a:bodyPr wrap="square">
            <a:spAutoFit/>
          </a:bodyPr>
          <a:lstStyle/>
          <a:p>
            <a:pPr algn="ctr"/>
            <a:r>
              <a:rPr altLang="zh-CN" lang="en-US" sz="1400">
                <a:solidFill>
                  <a:schemeClr val="bg1"/>
                </a:solidFill>
                <a:latin charset="-122" pitchFamily="34" typeface="微软雅黑"/>
                <a:ea charset="-122" pitchFamily="34" typeface="微软雅黑"/>
              </a:rPr>
              <a:t>PART TWO</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grpId="0" id="9" nodeType="withEffect" presetClass="entr" presetID="41" presetSubtype="0">
                                  <p:stCondLst>
                                    <p:cond delay="20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5"/>
                                        </p:tgtEl>
                                        <p:attrNameLst>
                                          <p:attrName>ppt_y</p:attrName>
                                        </p:attrNameLst>
                                      </p:cBhvr>
                                      <p:tavLst>
                                        <p:tav tm="0">
                                          <p:val>
                                            <p:strVal val="#ppt_y"/>
                                          </p:val>
                                        </p:tav>
                                        <p:tav tm="100000">
                                          <p:val>
                                            <p:strVal val="#ppt_y"/>
                                          </p:val>
                                        </p:tav>
                                      </p:tavLst>
                                    </p:anim>
                                    <p:anim calcmode="lin" valueType="num">
                                      <p:cBhvr>
                                        <p:cTn dur="500" fill="hold" id="1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5"/>
                                        </p:tgtEl>
                                      </p:cBhvr>
                                    </p:animEffect>
                                  </p:childTnLst>
                                </p:cTn>
                              </p:par>
                              <p:par>
                                <p:cTn fill="hold" grpId="0" id="16" nodeType="withEffect" presetClass="entr" presetID="22" presetSubtype="2">
                                  <p:stCondLst>
                                    <p:cond delay="50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3" presetSubtype="16">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45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3"/>
      <p:bldP grpId="0" spid="4"/>
      <p:bldP grpId="0" spid="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12" name="组合 2111"/>
          <p:cNvGrpSpPr/>
          <p:nvPr/>
        </p:nvGrpSpPr>
        <p:grpSpPr>
          <a:xfrm>
            <a:off x="522610" y="1568768"/>
            <a:ext cx="3846134" cy="3579813"/>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gdLst>
                <a:gd fmla="*/ 16 w 336" name="T0"/>
                <a:gd fmla="*/ 49 h 221" name="T1"/>
                <a:gd fmla="*/ 87 w 336" name="T2"/>
                <a:gd fmla="*/ 0 h 221" name="T3"/>
                <a:gd fmla="*/ 173 w 336" name="T4"/>
                <a:gd fmla="*/ 216 h 221" name="T5"/>
                <a:gd fmla="*/ 77 w 336" name="T6"/>
                <a:gd fmla="*/ 128 h 221" name="T7"/>
                <a:gd fmla="*/ 16 w 336" name="T8"/>
                <a:gd fmla="*/ 49 h 221" name="T9"/>
                <a:gd fmla="*/ 202 w 336" name="T10"/>
                <a:gd fmla="*/ 39 h 221" name="T11"/>
                <a:gd fmla="*/ 187 w 336" name="T12"/>
                <a:gd fmla="*/ 54 h 221" name="T13"/>
                <a:gd fmla="*/ 202 w 336" name="T14"/>
                <a:gd fmla="*/ 69 h 221" name="T15"/>
                <a:gd fmla="*/ 216 w 336" name="T16"/>
                <a:gd fmla="*/ 54 h 221" name="T17"/>
                <a:gd fmla="*/ 202 w 336" name="T18"/>
                <a:gd fmla="*/ 39 h 221" name="T19"/>
                <a:gd fmla="*/ 235 w 336" name="T20"/>
                <a:gd fmla="*/ 97 h 221" name="T21"/>
                <a:gd fmla="*/ 216 w 336" name="T22"/>
                <a:gd fmla="*/ 78 h 221" name="T23"/>
                <a:gd fmla="*/ 197 w 336" name="T24"/>
                <a:gd fmla="*/ 97 h 221" name="T25"/>
                <a:gd fmla="*/ 216 w 336" name="T26"/>
                <a:gd fmla="*/ 117 h 221" name="T27"/>
                <a:gd fmla="*/ 235 w 336" name="T28"/>
                <a:gd fmla="*/ 97 h 221" name="T29"/>
                <a:gd fmla="*/ 203 w 336" name="T30"/>
                <a:gd fmla="*/ 168 h 221" name="T31"/>
                <a:gd fmla="*/ 225 w 336" name="T32"/>
                <a:gd fmla="*/ 145 h 221" name="T33"/>
                <a:gd fmla="*/ 203 w 336" name="T34"/>
                <a:gd fmla="*/ 123 h 221" name="T35"/>
                <a:gd fmla="*/ 181 w 336" name="T36"/>
                <a:gd fmla="*/ 145 h 221" name="T37"/>
                <a:gd fmla="*/ 203 w 336" name="T38"/>
                <a:gd fmla="*/ 168 h 221" name="T39"/>
                <a:gd fmla="*/ 163 w 336" name="T40"/>
                <a:gd fmla="*/ 205 h 221" name="T41"/>
                <a:gd fmla="*/ 187 w 336" name="T42"/>
                <a:gd fmla="*/ 181 h 221" name="T43"/>
                <a:gd fmla="*/ 163 w 336" name="T44"/>
                <a:gd fmla="*/ 157 h 221" name="T45"/>
                <a:gd fmla="*/ 139 w 336" name="T46"/>
                <a:gd fmla="*/ 181 h 221" name="T47"/>
                <a:gd fmla="*/ 163 w 336" name="T48"/>
                <a:gd fmla="*/ 205 h 221" name="T49"/>
                <a:gd fmla="*/ 65 w 336" name="T50"/>
                <a:gd fmla="*/ 94 h 221" name="T51"/>
                <a:gd fmla="*/ 94 w 336" name="T52"/>
                <a:gd fmla="*/ 65 h 221" name="T53"/>
                <a:gd fmla="*/ 65 w 336" name="T54"/>
                <a:gd fmla="*/ 36 h 221" name="T55"/>
                <a:gd fmla="*/ 36 w 336" name="T56"/>
                <a:gd fmla="*/ 65 h 221" name="T57"/>
                <a:gd fmla="*/ 65 w 336" name="T58"/>
                <a:gd fmla="*/ 94 h 2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1" w="336">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2691767" y="1272064"/>
              <a:ext cx="450850" cy="200025"/>
            </a:xfrm>
            <a:custGeom>
              <a:gdLst>
                <a:gd fmla="*/ 143 w 284" name="T0"/>
                <a:gd fmla="*/ 126 h 126" name="T1"/>
                <a:gd fmla="*/ 284 w 284" name="T2"/>
                <a:gd fmla="*/ 64 h 126" name="T3"/>
                <a:gd fmla="*/ 139 w 284" name="T4"/>
                <a:gd fmla="*/ 0 h 126" name="T5"/>
                <a:gd fmla="*/ 0 w 284" name="T6"/>
                <a:gd fmla="*/ 62 h 126" name="T7"/>
                <a:gd fmla="*/ 143 w 284" name="T8"/>
                <a:gd fmla="*/ 126 h 126" name="T9"/>
              </a:gdLst>
              <a:cxnLst>
                <a:cxn ang="0">
                  <a:pos x="T0" y="T1"/>
                </a:cxn>
                <a:cxn ang="0">
                  <a:pos x="T2" y="T3"/>
                </a:cxn>
                <a:cxn ang="0">
                  <a:pos x="T4" y="T5"/>
                </a:cxn>
                <a:cxn ang="0">
                  <a:pos x="T6" y="T7"/>
                </a:cxn>
                <a:cxn ang="0">
                  <a:pos x="T8" y="T9"/>
                </a:cxn>
              </a:cxnLst>
              <a:rect b="b" l="0" r="r" t="0"/>
              <a:pathLst>
                <a:path h="125" w="284">
                  <a:moveTo>
                    <a:pt x="143" y="126"/>
                  </a:moveTo>
                  <a:lnTo>
                    <a:pt x="284" y="64"/>
                  </a:lnTo>
                  <a:lnTo>
                    <a:pt x="139" y="0"/>
                  </a:lnTo>
                  <a:lnTo>
                    <a:pt x="0" y="62"/>
                  </a:lnTo>
                  <a:lnTo>
                    <a:pt x="14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10"/>
            <p:cNvSpPr/>
            <p:nvPr/>
          </p:nvSpPr>
          <p:spPr bwMode="auto">
            <a:xfrm>
              <a:off x="2701292" y="1522889"/>
              <a:ext cx="31750" cy="98425"/>
            </a:xfrm>
            <a:custGeom>
              <a:gdLst>
                <a:gd fmla="*/ 5 w 11" name="T0"/>
                <a:gd fmla="*/ 1 h 33" name="T1"/>
                <a:gd fmla="*/ 8 w 11" name="T2"/>
                <a:gd fmla="*/ 33 h 33" name="T3"/>
                <a:gd fmla="*/ 0 w 11" name="T4"/>
                <a:gd fmla="*/ 33 h 33" name="T5"/>
                <a:gd fmla="*/ 0 w 11" name="T6"/>
                <a:gd fmla="*/ 0 h 33" name="T7"/>
                <a:gd fmla="*/ 5 w 11" name="T8"/>
                <a:gd fmla="*/ 1 h 33" name="T9"/>
              </a:gdLst>
              <a:cxnLst>
                <a:cxn ang="0">
                  <a:pos x="T0" y="T1"/>
                </a:cxn>
                <a:cxn ang="0">
                  <a:pos x="T2" y="T3"/>
                </a:cxn>
                <a:cxn ang="0">
                  <a:pos x="T4" y="T5"/>
                </a:cxn>
                <a:cxn ang="0">
                  <a:pos x="T6" y="T7"/>
                </a:cxn>
                <a:cxn ang="0">
                  <a:pos x="T8" y="T9"/>
                </a:cxn>
              </a:cxnLst>
              <a:rect b="b" l="0" r="r" t="0"/>
              <a:pathLst>
                <a:path h="33" w="11">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1"/>
            <p:cNvSpPr/>
            <p:nvPr/>
          </p:nvSpPr>
          <p:spPr bwMode="auto">
            <a:xfrm>
              <a:off x="2674305" y="1522889"/>
              <a:ext cx="33338" cy="98425"/>
            </a:xfrm>
            <a:custGeom>
              <a:gdLst>
                <a:gd fmla="*/ 6 w 11" name="T0"/>
                <a:gd fmla="*/ 1 h 33" name="T1"/>
                <a:gd fmla="*/ 3 w 11" name="T2"/>
                <a:gd fmla="*/ 33 h 33" name="T3"/>
                <a:gd fmla="*/ 11 w 11" name="T4"/>
                <a:gd fmla="*/ 33 h 33" name="T5"/>
                <a:gd fmla="*/ 11 w 11" name="T6"/>
                <a:gd fmla="*/ 0 h 33" name="T7"/>
                <a:gd fmla="*/ 6 w 11" name="T8"/>
                <a:gd fmla="*/ 1 h 33" name="T9"/>
              </a:gdLst>
              <a:cxnLst>
                <a:cxn ang="0">
                  <a:pos x="T0" y="T1"/>
                </a:cxn>
                <a:cxn ang="0">
                  <a:pos x="T2" y="T3"/>
                </a:cxn>
                <a:cxn ang="0">
                  <a:pos x="T4" y="T5"/>
                </a:cxn>
                <a:cxn ang="0">
                  <a:pos x="T6" y="T7"/>
                </a:cxn>
                <a:cxn ang="0">
                  <a:pos x="T8" y="T9"/>
                </a:cxn>
              </a:cxnLst>
              <a:rect b="b" l="0" r="r" t="0"/>
              <a:pathLst>
                <a:path h="33" w="11">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2"/>
            <p:cNvSpPr/>
            <p:nvPr/>
          </p:nvSpPr>
          <p:spPr bwMode="auto">
            <a:xfrm>
              <a:off x="2793367" y="1433989"/>
              <a:ext cx="258763" cy="193675"/>
            </a:xfrm>
            <a:custGeom>
              <a:gdLst>
                <a:gd fmla="*/ 0 w 87" name="T0"/>
                <a:gd fmla="*/ 0 h 65" name="T1"/>
                <a:gd fmla="*/ 43 w 87" name="T2"/>
                <a:gd fmla="*/ 20 h 65" name="T3"/>
                <a:gd fmla="*/ 87 w 87" name="T4"/>
                <a:gd fmla="*/ 0 h 65" name="T5"/>
                <a:gd fmla="*/ 87 w 87" name="T6"/>
                <a:gd fmla="*/ 50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0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13"/>
            <p:cNvSpPr/>
            <p:nvPr/>
          </p:nvSpPr>
          <p:spPr bwMode="auto">
            <a:xfrm>
              <a:off x="3485517" y="2167414"/>
              <a:ext cx="450850" cy="203200"/>
            </a:xfrm>
            <a:custGeom>
              <a:gdLst>
                <a:gd fmla="*/ 143 w 284" name="T0"/>
                <a:gd fmla="*/ 128 h 128" name="T1"/>
                <a:gd fmla="*/ 284 w 284" name="T2"/>
                <a:gd fmla="*/ 64 h 128" name="T3"/>
                <a:gd fmla="*/ 139 w 284" name="T4"/>
                <a:gd fmla="*/ 0 h 128" name="T5"/>
                <a:gd fmla="*/ 0 w 284" name="T6"/>
                <a:gd fmla="*/ 62 h 128" name="T7"/>
                <a:gd fmla="*/ 143 w 284" name="T8"/>
                <a:gd fmla="*/ 128 h 128" name="T9"/>
              </a:gdLst>
              <a:cxnLst>
                <a:cxn ang="0">
                  <a:pos x="T0" y="T1"/>
                </a:cxn>
                <a:cxn ang="0">
                  <a:pos x="T2" y="T3"/>
                </a:cxn>
                <a:cxn ang="0">
                  <a:pos x="T4" y="T5"/>
                </a:cxn>
                <a:cxn ang="0">
                  <a:pos x="T6" y="T7"/>
                </a:cxn>
                <a:cxn ang="0">
                  <a:pos x="T8" y="T9"/>
                </a:cxn>
              </a:cxnLst>
              <a:rect b="b" l="0" r="r" t="0"/>
              <a:pathLst>
                <a:path h="128" w="284">
                  <a:moveTo>
                    <a:pt x="143" y="128"/>
                  </a:moveTo>
                  <a:lnTo>
                    <a:pt x="284" y="64"/>
                  </a:lnTo>
                  <a:lnTo>
                    <a:pt x="139" y="0"/>
                  </a:lnTo>
                  <a:lnTo>
                    <a:pt x="0" y="62"/>
                  </a:lnTo>
                  <a:lnTo>
                    <a:pt x="143" y="1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16"/>
            <p:cNvSpPr/>
            <p:nvPr/>
          </p:nvSpPr>
          <p:spPr bwMode="auto">
            <a:xfrm>
              <a:off x="3495042" y="2418239"/>
              <a:ext cx="31750" cy="98425"/>
            </a:xfrm>
            <a:custGeom>
              <a:gdLst>
                <a:gd fmla="*/ 5 w 11" name="T0"/>
                <a:gd fmla="*/ 2 h 33" name="T1"/>
                <a:gd fmla="*/ 8 w 11" name="T2"/>
                <a:gd fmla="*/ 33 h 33" name="T3"/>
                <a:gd fmla="*/ 0 w 11" name="T4"/>
                <a:gd fmla="*/ 33 h 33" name="T5"/>
                <a:gd fmla="*/ 0 w 11" name="T6"/>
                <a:gd fmla="*/ 0 h 33" name="T7"/>
                <a:gd fmla="*/ 5 w 11" name="T8"/>
                <a:gd fmla="*/ 2 h 33" name="T9"/>
              </a:gdLst>
              <a:cxnLst>
                <a:cxn ang="0">
                  <a:pos x="T0" y="T1"/>
                </a:cxn>
                <a:cxn ang="0">
                  <a:pos x="T2" y="T3"/>
                </a:cxn>
                <a:cxn ang="0">
                  <a:pos x="T4" y="T5"/>
                </a:cxn>
                <a:cxn ang="0">
                  <a:pos x="T6" y="T7"/>
                </a:cxn>
                <a:cxn ang="0">
                  <a:pos x="T8" y="T9"/>
                </a:cxn>
              </a:cxnLst>
              <a:rect b="b" l="0" r="r" t="0"/>
              <a:pathLst>
                <a:path h="33" w="11">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7"/>
            <p:cNvSpPr/>
            <p:nvPr/>
          </p:nvSpPr>
          <p:spPr bwMode="auto">
            <a:xfrm>
              <a:off x="3468055" y="2418239"/>
              <a:ext cx="31750" cy="98425"/>
            </a:xfrm>
            <a:custGeom>
              <a:gdLst>
                <a:gd fmla="*/ 6 w 11" name="T0"/>
                <a:gd fmla="*/ 2 h 33" name="T1"/>
                <a:gd fmla="*/ 3 w 11" name="T2"/>
                <a:gd fmla="*/ 33 h 33" name="T3"/>
                <a:gd fmla="*/ 11 w 11" name="T4"/>
                <a:gd fmla="*/ 33 h 33" name="T5"/>
                <a:gd fmla="*/ 11 w 11" name="T6"/>
                <a:gd fmla="*/ 0 h 33" name="T7"/>
                <a:gd fmla="*/ 6 w 11" name="T8"/>
                <a:gd fmla="*/ 2 h 33" name="T9"/>
              </a:gdLst>
              <a:cxnLst>
                <a:cxn ang="0">
                  <a:pos x="T0" y="T1"/>
                </a:cxn>
                <a:cxn ang="0">
                  <a:pos x="T2" y="T3"/>
                </a:cxn>
                <a:cxn ang="0">
                  <a:pos x="T4" y="T5"/>
                </a:cxn>
                <a:cxn ang="0">
                  <a:pos x="T6" y="T7"/>
                </a:cxn>
                <a:cxn ang="0">
                  <a:pos x="T8" y="T9"/>
                </a:cxn>
              </a:cxnLst>
              <a:rect b="b" l="0" r="r" t="0"/>
              <a:pathLst>
                <a:path h="33" w="11">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8"/>
            <p:cNvSpPr/>
            <p:nvPr/>
          </p:nvSpPr>
          <p:spPr bwMode="auto">
            <a:xfrm>
              <a:off x="3587117" y="2327752"/>
              <a:ext cx="258763" cy="193675"/>
            </a:xfrm>
            <a:custGeom>
              <a:gdLst>
                <a:gd fmla="*/ 0 w 87" name="T0"/>
                <a:gd fmla="*/ 0 h 65" name="T1"/>
                <a:gd fmla="*/ 43 w 87" name="T2"/>
                <a:gd fmla="*/ 21 h 65" name="T3"/>
                <a:gd fmla="*/ 87 w 87" name="T4"/>
                <a:gd fmla="*/ 0 h 65" name="T5"/>
                <a:gd fmla="*/ 87 w 87" name="T6"/>
                <a:gd fmla="*/ 51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1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19"/>
            <p:cNvSpPr>
              <a:spLocks noEditPoints="1"/>
            </p:cNvSpPr>
            <p:nvPr/>
          </p:nvSpPr>
          <p:spPr bwMode="auto">
            <a:xfrm>
              <a:off x="3676017" y="3137377"/>
              <a:ext cx="325438" cy="323850"/>
            </a:xfrm>
            <a:custGeom>
              <a:gdLst>
                <a:gd fmla="*/ 39 w 109" name="T0"/>
                <a:gd fmla="*/ 53 h 109" name="T1"/>
                <a:gd fmla="*/ 42 w 109" name="T2"/>
                <a:gd fmla="*/ 46 h 109" name="T3"/>
                <a:gd fmla="*/ 42 w 109" name="T4"/>
                <a:gd fmla="*/ 21 h 109" name="T5"/>
                <a:gd fmla="*/ 39 w 109" name="T6"/>
                <a:gd fmla="*/ 17 h 109" name="T7"/>
                <a:gd fmla="*/ 39 w 109" name="T8"/>
                <a:gd fmla="*/ 17 h 109" name="T9"/>
                <a:gd fmla="*/ 39 w 109" name="T10"/>
                <a:gd fmla="*/ 6 h 109" name="T11"/>
                <a:gd fmla="*/ 39 w 109" name="T12"/>
                <a:gd fmla="*/ 6 h 109" name="T13"/>
                <a:gd fmla="*/ 39 w 109" name="T14"/>
                <a:gd fmla="*/ 6 h 109" name="T15"/>
                <a:gd fmla="*/ 55 w 109" name="T16"/>
                <a:gd fmla="*/ 0 h 109" name="T17"/>
                <a:gd fmla="*/ 70 w 109" name="T18"/>
                <a:gd fmla="*/ 6 h 109" name="T19"/>
                <a:gd fmla="*/ 70 w 109" name="T20"/>
                <a:gd fmla="*/ 6 h 109" name="T21"/>
                <a:gd fmla="*/ 71 w 109" name="T22"/>
                <a:gd fmla="*/ 6 h 109" name="T23"/>
                <a:gd fmla="*/ 71 w 109" name="T24"/>
                <a:gd fmla="*/ 17 h 109" name="T25"/>
                <a:gd fmla="*/ 70 w 109" name="T26"/>
                <a:gd fmla="*/ 17 h 109" name="T27"/>
                <a:gd fmla="*/ 66 w 109" name="T28"/>
                <a:gd fmla="*/ 21 h 109" name="T29"/>
                <a:gd fmla="*/ 66 w 109" name="T30"/>
                <a:gd fmla="*/ 46 h 109" name="T31"/>
                <a:gd fmla="*/ 69 w 109" name="T32"/>
                <a:gd fmla="*/ 53 h 109" name="T33"/>
                <a:gd fmla="*/ 94 w 109" name="T34"/>
                <a:gd fmla="*/ 100 h 109" name="T35"/>
                <a:gd fmla="*/ 55 w 109" name="T36"/>
                <a:gd fmla="*/ 109 h 109" name="T37"/>
                <a:gd fmla="*/ 15 w 109" name="T38"/>
                <a:gd fmla="*/ 100 h 109" name="T39"/>
                <a:gd fmla="*/ 39 w 109" name="T40"/>
                <a:gd fmla="*/ 53 h 109" name="T41"/>
                <a:gd fmla="*/ 40 w 109" name="T42"/>
                <a:gd fmla="*/ 101 h 109" name="T43"/>
                <a:gd fmla="*/ 23 w 109" name="T44"/>
                <a:gd fmla="*/ 89 h 109" name="T45"/>
                <a:gd fmla="*/ 38 w 109" name="T46"/>
                <a:gd fmla="*/ 63 h 109" name="T47"/>
                <a:gd fmla="*/ 17 w 109" name="T48"/>
                <a:gd fmla="*/ 90 h 109" name="T49"/>
                <a:gd fmla="*/ 40 w 109" name="T50"/>
                <a:gd fmla="*/ 101 h 10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9" w="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0"/>
            <p:cNvSpPr>
              <a:spLocks noEditPoints="1"/>
            </p:cNvSpPr>
            <p:nvPr/>
          </p:nvSpPr>
          <p:spPr bwMode="auto">
            <a:xfrm>
              <a:off x="4218942" y="2242027"/>
              <a:ext cx="403225" cy="404813"/>
            </a:xfrm>
            <a:custGeom>
              <a:gdLst>
                <a:gd fmla="*/ 67 w 135" name="T0"/>
                <a:gd fmla="*/ 0 h 136" name="T1"/>
                <a:gd fmla="*/ 135 w 135" name="T2"/>
                <a:gd fmla="*/ 68 h 136" name="T3"/>
                <a:gd fmla="*/ 67 w 135" name="T4"/>
                <a:gd fmla="*/ 136 h 136" name="T5"/>
                <a:gd fmla="*/ 0 w 135" name="T6"/>
                <a:gd fmla="*/ 68 h 136" name="T7"/>
                <a:gd fmla="*/ 67 w 135" name="T8"/>
                <a:gd fmla="*/ 0 h 136" name="T9"/>
                <a:gd fmla="*/ 67 w 135" name="T10"/>
                <a:gd fmla="*/ 133 h 136" name="T11"/>
                <a:gd fmla="*/ 132 w 135" name="T12"/>
                <a:gd fmla="*/ 68 h 136" name="T13"/>
                <a:gd fmla="*/ 67 w 135" name="T14"/>
                <a:gd fmla="*/ 3 h 136" name="T15"/>
                <a:gd fmla="*/ 3 w 135" name="T16"/>
                <a:gd fmla="*/ 68 h 136" name="T17"/>
                <a:gd fmla="*/ 67 w 135"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1"/>
            <p:cNvSpPr/>
            <p:nvPr/>
          </p:nvSpPr>
          <p:spPr bwMode="auto">
            <a:xfrm>
              <a:off x="4180842" y="2249964"/>
              <a:ext cx="452438" cy="396875"/>
            </a:xfrm>
            <a:custGeom>
              <a:gdLst>
                <a:gd fmla="*/ 108 w 152" name="T0"/>
                <a:gd fmla="*/ 10 h 133" name="T1"/>
                <a:gd fmla="*/ 111 w 152" name="T2"/>
                <a:gd fmla="*/ 15 h 133" name="T3"/>
                <a:gd fmla="*/ 114 w 152" name="T4"/>
                <a:gd fmla="*/ 19 h 133" name="T5"/>
                <a:gd fmla="*/ 116 w 152" name="T6"/>
                <a:gd fmla="*/ 17 h 133" name="T7"/>
                <a:gd fmla="*/ 117 w 152" name="T8"/>
                <a:gd fmla="*/ 21 h 133" name="T9"/>
                <a:gd fmla="*/ 124 w 152" name="T10"/>
                <a:gd fmla="*/ 23 h 133" name="T11"/>
                <a:gd fmla="*/ 128 w 152" name="T12"/>
                <a:gd fmla="*/ 27 h 133" name="T13"/>
                <a:gd fmla="*/ 134 w 152" name="T14"/>
                <a:gd fmla="*/ 35 h 133" name="T15"/>
                <a:gd fmla="*/ 137 w 152" name="T16"/>
                <a:gd fmla="*/ 41 h 133" name="T17"/>
                <a:gd fmla="*/ 134 w 152" name="T18"/>
                <a:gd fmla="*/ 44 h 133" name="T19"/>
                <a:gd fmla="*/ 134 w 152" name="T20"/>
                <a:gd fmla="*/ 46 h 133" name="T21"/>
                <a:gd fmla="*/ 137 w 152" name="T22"/>
                <a:gd fmla="*/ 44 h 133" name="T23"/>
                <a:gd fmla="*/ 139 w 152" name="T24"/>
                <a:gd fmla="*/ 40 h 133" name="T25"/>
                <a:gd fmla="*/ 141 w 152" name="T26"/>
                <a:gd fmla="*/ 46 h 133" name="T27"/>
                <a:gd fmla="*/ 140 w 152" name="T28"/>
                <a:gd fmla="*/ 55 h 133" name="T29"/>
                <a:gd fmla="*/ 136 w 152" name="T30"/>
                <a:gd fmla="*/ 53 h 133" name="T31"/>
                <a:gd fmla="*/ 130 w 152" name="T32"/>
                <a:gd fmla="*/ 59 h 133" name="T33"/>
                <a:gd fmla="*/ 124 w 152" name="T34"/>
                <a:gd fmla="*/ 65 h 133" name="T35"/>
                <a:gd fmla="*/ 118 w 152" name="T36"/>
                <a:gd fmla="*/ 70 h 133" name="T37"/>
                <a:gd fmla="*/ 111 w 152" name="T38"/>
                <a:gd fmla="*/ 78 h 133" name="T39"/>
                <a:gd fmla="*/ 113 w 152" name="T40"/>
                <a:gd fmla="*/ 90 h 133" name="T41"/>
                <a:gd fmla="*/ 119 w 152" name="T42"/>
                <a:gd fmla="*/ 103 h 133" name="T43"/>
                <a:gd fmla="*/ 117 w 152" name="T44"/>
                <a:gd fmla="*/ 113 h 133" name="T45"/>
                <a:gd fmla="*/ 121 w 152" name="T46"/>
                <a:gd fmla="*/ 114 h 133" name="T47"/>
                <a:gd fmla="*/ 130 w 152" name="T48"/>
                <a:gd fmla="*/ 99 h 133" name="T49"/>
                <a:gd fmla="*/ 141 w 152" name="T50"/>
                <a:gd fmla="*/ 75 h 133" name="T51"/>
                <a:gd fmla="*/ 144 w 152" name="T52"/>
                <a:gd fmla="*/ 58 h 133" name="T53"/>
                <a:gd fmla="*/ 103 w 152" name="T54"/>
                <a:gd fmla="*/ 122 h 133" name="T55"/>
                <a:gd fmla="*/ 92 w 152" name="T56"/>
                <a:gd fmla="*/ 121 h 133" name="T57"/>
                <a:gd fmla="*/ 78 w 152" name="T58"/>
                <a:gd fmla="*/ 119 h 133" name="T59"/>
                <a:gd fmla="*/ 79 w 152" name="T60"/>
                <a:gd fmla="*/ 125 h 133" name="T61"/>
                <a:gd fmla="*/ 71 w 152" name="T62"/>
                <a:gd fmla="*/ 124 h 133" name="T63"/>
                <a:gd fmla="*/ 59 w 152" name="T64"/>
                <a:gd fmla="*/ 123 h 133" name="T65"/>
                <a:gd fmla="*/ 60 w 152" name="T66"/>
                <a:gd fmla="*/ 1 h 133" name="T67"/>
                <a:gd fmla="*/ 20 w 152" name="T68"/>
                <a:gd fmla="*/ 42 h 133" name="T69"/>
                <a:gd fmla="*/ 26 w 152" name="T70"/>
                <a:gd fmla="*/ 39 h 133" name="T71"/>
                <a:gd fmla="*/ 31 w 152" name="T72"/>
                <a:gd fmla="*/ 49 h 133" name="T73"/>
                <a:gd fmla="*/ 38 w 152" name="T74"/>
                <a:gd fmla="*/ 39 h 133" name="T75"/>
                <a:gd fmla="*/ 35 w 152" name="T76"/>
                <a:gd fmla="*/ 50 h 133" name="T77"/>
                <a:gd fmla="*/ 28 w 152" name="T78"/>
                <a:gd fmla="*/ 52 h 133" name="T79"/>
                <a:gd fmla="*/ 31 w 152" name="T80"/>
                <a:gd fmla="*/ 67 h 133" name="T81"/>
                <a:gd fmla="*/ 35 w 152" name="T82"/>
                <a:gd fmla="*/ 82 h 133" name="T83"/>
                <a:gd fmla="*/ 40 w 152" name="T84"/>
                <a:gd fmla="*/ 91 h 133" name="T85"/>
                <a:gd fmla="*/ 54 w 152" name="T86"/>
                <a:gd fmla="*/ 103 h 133" name="T87"/>
                <a:gd fmla="*/ 57 w 152" name="T88"/>
                <a:gd fmla="*/ 93 h 133" name="T89"/>
                <a:gd fmla="*/ 57 w 152" name="T90"/>
                <a:gd fmla="*/ 80 h 133" name="T91"/>
                <a:gd fmla="*/ 62 w 152" name="T92"/>
                <a:gd fmla="*/ 67 h 133" name="T93"/>
                <a:gd fmla="*/ 68 w 152" name="T94"/>
                <a:gd fmla="*/ 60 h 133" name="T95"/>
                <a:gd fmla="*/ 86 w 152" name="T96"/>
                <a:gd fmla="*/ 60 h 133" name="T97"/>
                <a:gd fmla="*/ 92 w 152" name="T98"/>
                <a:gd fmla="*/ 51 h 133" name="T99"/>
                <a:gd fmla="*/ 85 w 152" name="T100"/>
                <a:gd fmla="*/ 33 h 133" name="T101"/>
                <a:gd fmla="*/ 72 w 152" name="T102"/>
                <a:gd fmla="*/ 27 h 133" name="T103"/>
                <a:gd fmla="*/ 65 w 152" name="T104"/>
                <a:gd fmla="*/ 31 h 133" name="T105"/>
                <a:gd fmla="*/ 54 w 152" name="T106"/>
                <a:gd fmla="*/ 31 h 133" name="T107"/>
                <a:gd fmla="*/ 44 w 152" name="T108"/>
                <a:gd fmla="*/ 29 h 133" name="T109"/>
                <a:gd fmla="*/ 53 w 152" name="T110"/>
                <a:gd fmla="*/ 25 h 133" name="T111"/>
                <a:gd fmla="*/ 54 w 152" name="T112"/>
                <a:gd fmla="*/ 21 h 133" name="T113"/>
                <a:gd fmla="*/ 67 w 152" name="T114"/>
                <a:gd fmla="*/ 21 h 133" name="T115"/>
                <a:gd fmla="*/ 78 w 152" name="T116"/>
                <a:gd fmla="*/ 25 h 133" name="T117"/>
                <a:gd fmla="*/ 80 w 152" name="T118"/>
                <a:gd fmla="*/ 14 h 133" name="T119"/>
                <a:gd fmla="*/ 88 w 152" name="T120"/>
                <a:gd fmla="*/ 7 h 133" name="T121"/>
                <a:gd fmla="*/ 79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2"/>
            <p:cNvSpPr>
              <a:spLocks noEditPoints="1"/>
            </p:cNvSpPr>
            <p:nvPr/>
          </p:nvSpPr>
          <p:spPr bwMode="auto">
            <a:xfrm>
              <a:off x="1105855" y="3437414"/>
              <a:ext cx="404813" cy="406400"/>
            </a:xfrm>
            <a:custGeom>
              <a:gdLst>
                <a:gd fmla="*/ 68 w 136" name="T0"/>
                <a:gd fmla="*/ 0 h 136" name="T1"/>
                <a:gd fmla="*/ 136 w 136" name="T2"/>
                <a:gd fmla="*/ 68 h 136" name="T3"/>
                <a:gd fmla="*/ 68 w 136" name="T4"/>
                <a:gd fmla="*/ 136 h 136" name="T5"/>
                <a:gd fmla="*/ 0 w 136" name="T6"/>
                <a:gd fmla="*/ 68 h 136" name="T7"/>
                <a:gd fmla="*/ 68 w 136" name="T8"/>
                <a:gd fmla="*/ 0 h 136" name="T9"/>
                <a:gd fmla="*/ 68 w 136" name="T10"/>
                <a:gd fmla="*/ 133 h 136" name="T11"/>
                <a:gd fmla="*/ 133 w 136" name="T12"/>
                <a:gd fmla="*/ 68 h 136" name="T13"/>
                <a:gd fmla="*/ 68 w 136" name="T14"/>
                <a:gd fmla="*/ 3 h 136" name="T15"/>
                <a:gd fmla="*/ 3 w 136" name="T16"/>
                <a:gd fmla="*/ 68 h 136" name="T17"/>
                <a:gd fmla="*/ 68 w 136"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3"/>
            <p:cNvSpPr/>
            <p:nvPr/>
          </p:nvSpPr>
          <p:spPr bwMode="auto">
            <a:xfrm>
              <a:off x="1066167" y="3446939"/>
              <a:ext cx="454025" cy="396875"/>
            </a:xfrm>
            <a:custGeom>
              <a:gdLst>
                <a:gd fmla="*/ 109 w 152" name="T0"/>
                <a:gd fmla="*/ 10 h 133" name="T1"/>
                <a:gd fmla="*/ 111 w 152" name="T2"/>
                <a:gd fmla="*/ 15 h 133" name="T3"/>
                <a:gd fmla="*/ 114 w 152" name="T4"/>
                <a:gd fmla="*/ 19 h 133" name="T5"/>
                <a:gd fmla="*/ 117 w 152" name="T6"/>
                <a:gd fmla="*/ 17 h 133" name="T7"/>
                <a:gd fmla="*/ 117 w 152" name="T8"/>
                <a:gd fmla="*/ 22 h 133" name="T9"/>
                <a:gd fmla="*/ 124 w 152" name="T10"/>
                <a:gd fmla="*/ 23 h 133" name="T11"/>
                <a:gd fmla="*/ 128 w 152" name="T12"/>
                <a:gd fmla="*/ 27 h 133" name="T13"/>
                <a:gd fmla="*/ 134 w 152" name="T14"/>
                <a:gd fmla="*/ 36 h 133" name="T15"/>
                <a:gd fmla="*/ 138 w 152" name="T16"/>
                <a:gd fmla="*/ 41 h 133" name="T17"/>
                <a:gd fmla="*/ 135 w 152" name="T18"/>
                <a:gd fmla="*/ 45 h 133" name="T19"/>
                <a:gd fmla="*/ 134 w 152" name="T20"/>
                <a:gd fmla="*/ 47 h 133" name="T21"/>
                <a:gd fmla="*/ 137 w 152" name="T22"/>
                <a:gd fmla="*/ 44 h 133" name="T23"/>
                <a:gd fmla="*/ 140 w 152" name="T24"/>
                <a:gd fmla="*/ 40 h 133" name="T25"/>
                <a:gd fmla="*/ 141 w 152" name="T26"/>
                <a:gd fmla="*/ 46 h 133" name="T27"/>
                <a:gd fmla="*/ 141 w 152" name="T28"/>
                <a:gd fmla="*/ 56 h 133" name="T29"/>
                <a:gd fmla="*/ 136 w 152" name="T30"/>
                <a:gd fmla="*/ 53 h 133" name="T31"/>
                <a:gd fmla="*/ 131 w 152" name="T32"/>
                <a:gd fmla="*/ 59 h 133" name="T33"/>
                <a:gd fmla="*/ 125 w 152" name="T34"/>
                <a:gd fmla="*/ 65 h 133" name="T35"/>
                <a:gd fmla="*/ 119 w 152" name="T36"/>
                <a:gd fmla="*/ 71 h 133" name="T37"/>
                <a:gd fmla="*/ 111 w 152" name="T38"/>
                <a:gd fmla="*/ 78 h 133" name="T39"/>
                <a:gd fmla="*/ 114 w 152" name="T40"/>
                <a:gd fmla="*/ 90 h 133" name="T41"/>
                <a:gd fmla="*/ 120 w 152" name="T42"/>
                <a:gd fmla="*/ 104 h 133" name="T43"/>
                <a:gd fmla="*/ 118 w 152" name="T44"/>
                <a:gd fmla="*/ 114 h 133" name="T45"/>
                <a:gd fmla="*/ 122 w 152" name="T46"/>
                <a:gd fmla="*/ 114 h 133" name="T47"/>
                <a:gd fmla="*/ 131 w 152" name="T48"/>
                <a:gd fmla="*/ 99 h 133" name="T49"/>
                <a:gd fmla="*/ 141 w 152" name="T50"/>
                <a:gd fmla="*/ 75 h 133" name="T51"/>
                <a:gd fmla="*/ 145 w 152" name="T52"/>
                <a:gd fmla="*/ 58 h 133" name="T53"/>
                <a:gd fmla="*/ 103 w 152" name="T54"/>
                <a:gd fmla="*/ 123 h 133" name="T55"/>
                <a:gd fmla="*/ 93 w 152" name="T56"/>
                <a:gd fmla="*/ 121 h 133" name="T57"/>
                <a:gd fmla="*/ 79 w 152" name="T58"/>
                <a:gd fmla="*/ 119 h 133" name="T59"/>
                <a:gd fmla="*/ 80 w 152" name="T60"/>
                <a:gd fmla="*/ 125 h 133" name="T61"/>
                <a:gd fmla="*/ 72 w 152" name="T62"/>
                <a:gd fmla="*/ 124 h 133" name="T63"/>
                <a:gd fmla="*/ 60 w 152" name="T64"/>
                <a:gd fmla="*/ 123 h 133" name="T65"/>
                <a:gd fmla="*/ 61 w 152" name="T66"/>
                <a:gd fmla="*/ 2 h 133" name="T67"/>
                <a:gd fmla="*/ 21 w 152" name="T68"/>
                <a:gd fmla="*/ 43 h 133" name="T69"/>
                <a:gd fmla="*/ 26 w 152" name="T70"/>
                <a:gd fmla="*/ 39 h 133" name="T71"/>
                <a:gd fmla="*/ 31 w 152" name="T72"/>
                <a:gd fmla="*/ 50 h 133" name="T73"/>
                <a:gd fmla="*/ 39 w 152" name="T74"/>
                <a:gd fmla="*/ 40 h 133" name="T75"/>
                <a:gd fmla="*/ 36 w 152" name="T76"/>
                <a:gd fmla="*/ 50 h 133" name="T77"/>
                <a:gd fmla="*/ 28 w 152" name="T78"/>
                <a:gd fmla="*/ 53 h 133" name="T79"/>
                <a:gd fmla="*/ 31 w 152" name="T80"/>
                <a:gd fmla="*/ 67 h 133" name="T81"/>
                <a:gd fmla="*/ 35 w 152" name="T82"/>
                <a:gd fmla="*/ 82 h 133" name="T83"/>
                <a:gd fmla="*/ 40 w 152" name="T84"/>
                <a:gd fmla="*/ 92 h 133" name="T85"/>
                <a:gd fmla="*/ 54 w 152" name="T86"/>
                <a:gd fmla="*/ 103 h 133" name="T87"/>
                <a:gd fmla="*/ 58 w 152" name="T88"/>
                <a:gd fmla="*/ 93 h 133" name="T89"/>
                <a:gd fmla="*/ 57 w 152" name="T90"/>
                <a:gd fmla="*/ 81 h 133" name="T91"/>
                <a:gd fmla="*/ 62 w 152" name="T92"/>
                <a:gd fmla="*/ 68 h 133" name="T93"/>
                <a:gd fmla="*/ 69 w 152" name="T94"/>
                <a:gd fmla="*/ 60 h 133" name="T95"/>
                <a:gd fmla="*/ 86 w 152" name="T96"/>
                <a:gd fmla="*/ 60 h 133" name="T97"/>
                <a:gd fmla="*/ 93 w 152" name="T98"/>
                <a:gd fmla="*/ 51 h 133" name="T99"/>
                <a:gd fmla="*/ 86 w 152" name="T100"/>
                <a:gd fmla="*/ 33 h 133" name="T101"/>
                <a:gd fmla="*/ 73 w 152" name="T102"/>
                <a:gd fmla="*/ 28 h 133" name="T103"/>
                <a:gd fmla="*/ 65 w 152" name="T104"/>
                <a:gd fmla="*/ 31 h 133" name="T105"/>
                <a:gd fmla="*/ 55 w 152" name="T106"/>
                <a:gd fmla="*/ 31 h 133" name="T107"/>
                <a:gd fmla="*/ 44 w 152" name="T108"/>
                <a:gd fmla="*/ 29 h 133" name="T109"/>
                <a:gd fmla="*/ 54 w 152" name="T110"/>
                <a:gd fmla="*/ 25 h 133" name="T111"/>
                <a:gd fmla="*/ 55 w 152" name="T112"/>
                <a:gd fmla="*/ 21 h 133" name="T113"/>
                <a:gd fmla="*/ 68 w 152" name="T114"/>
                <a:gd fmla="*/ 22 h 133" name="T115"/>
                <a:gd fmla="*/ 78 w 152" name="T116"/>
                <a:gd fmla="*/ 25 h 133" name="T117"/>
                <a:gd fmla="*/ 81 w 152" name="T118"/>
                <a:gd fmla="*/ 14 h 133" name="T119"/>
                <a:gd fmla="*/ 88 w 152" name="T120"/>
                <a:gd fmla="*/ 7 h 133" name="T121"/>
                <a:gd fmla="*/ 80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4"/>
            <p:cNvSpPr>
              <a:spLocks noEditPoints="1"/>
            </p:cNvSpPr>
            <p:nvPr/>
          </p:nvSpPr>
          <p:spPr bwMode="auto">
            <a:xfrm>
              <a:off x="3323592" y="4204177"/>
              <a:ext cx="492125" cy="325438"/>
            </a:xfrm>
            <a:custGeom>
              <a:gdLst>
                <a:gd fmla="*/ 7 w 165" name="T0"/>
                <a:gd fmla="*/ 24 h 109" name="T1"/>
                <a:gd fmla="*/ 42 w 165" name="T2"/>
                <a:gd fmla="*/ 0 h 109" name="T3"/>
                <a:gd fmla="*/ 84 w 165" name="T4"/>
                <a:gd fmla="*/ 107 h 109" name="T5"/>
                <a:gd fmla="*/ 37 w 165" name="T6"/>
                <a:gd fmla="*/ 63 h 109" name="T7"/>
                <a:gd fmla="*/ 7 w 165" name="T8"/>
                <a:gd fmla="*/ 24 h 109" name="T9"/>
                <a:gd fmla="*/ 99 w 165" name="T10"/>
                <a:gd fmla="*/ 20 h 109" name="T11"/>
                <a:gd fmla="*/ 92 w 165" name="T12"/>
                <a:gd fmla="*/ 27 h 109" name="T13"/>
                <a:gd fmla="*/ 99 w 165" name="T14"/>
                <a:gd fmla="*/ 34 h 109" name="T15"/>
                <a:gd fmla="*/ 106 w 165" name="T16"/>
                <a:gd fmla="*/ 27 h 109" name="T17"/>
                <a:gd fmla="*/ 99 w 165" name="T18"/>
                <a:gd fmla="*/ 20 h 109" name="T19"/>
                <a:gd fmla="*/ 115 w 165" name="T20"/>
                <a:gd fmla="*/ 48 h 109" name="T21"/>
                <a:gd fmla="*/ 106 w 165" name="T22"/>
                <a:gd fmla="*/ 39 h 109" name="T23"/>
                <a:gd fmla="*/ 96 w 165" name="T24"/>
                <a:gd fmla="*/ 48 h 109" name="T25"/>
                <a:gd fmla="*/ 106 w 165" name="T26"/>
                <a:gd fmla="*/ 58 h 109" name="T27"/>
                <a:gd fmla="*/ 115 w 165" name="T28"/>
                <a:gd fmla="*/ 48 h 109" name="T29"/>
                <a:gd fmla="*/ 99 w 165" name="T30"/>
                <a:gd fmla="*/ 83 h 109" name="T31"/>
                <a:gd fmla="*/ 110 w 165" name="T32"/>
                <a:gd fmla="*/ 72 h 109" name="T33"/>
                <a:gd fmla="*/ 99 w 165" name="T34"/>
                <a:gd fmla="*/ 61 h 109" name="T35"/>
                <a:gd fmla="*/ 88 w 165" name="T36"/>
                <a:gd fmla="*/ 72 h 109" name="T37"/>
                <a:gd fmla="*/ 99 w 165" name="T38"/>
                <a:gd fmla="*/ 83 h 109" name="T39"/>
                <a:gd fmla="*/ 80 w 165" name="T40"/>
                <a:gd fmla="*/ 101 h 109" name="T41"/>
                <a:gd fmla="*/ 91 w 165" name="T42"/>
                <a:gd fmla="*/ 90 h 109" name="T43"/>
                <a:gd fmla="*/ 80 w 165" name="T44"/>
                <a:gd fmla="*/ 78 h 109" name="T45"/>
                <a:gd fmla="*/ 68 w 165" name="T46"/>
                <a:gd fmla="*/ 90 h 109" name="T47"/>
                <a:gd fmla="*/ 80 w 165" name="T48"/>
                <a:gd fmla="*/ 101 h 109" name="T49"/>
                <a:gd fmla="*/ 32 w 165" name="T50"/>
                <a:gd fmla="*/ 47 h 109" name="T51"/>
                <a:gd fmla="*/ 46 w 165" name="T52"/>
                <a:gd fmla="*/ 32 h 109" name="T53"/>
                <a:gd fmla="*/ 32 w 165" name="T54"/>
                <a:gd fmla="*/ 18 h 109" name="T55"/>
                <a:gd fmla="*/ 17 w 165" name="T56"/>
                <a:gd fmla="*/ 32 h 109" name="T57"/>
                <a:gd fmla="*/ 32 w 165" name="T58"/>
                <a:gd fmla="*/ 47 h 10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 w="165">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5"/>
            <p:cNvSpPr>
              <a:spLocks noEditPoints="1"/>
            </p:cNvSpPr>
            <p:nvPr/>
          </p:nvSpPr>
          <p:spPr bwMode="auto">
            <a:xfrm>
              <a:off x="1239205" y="3966052"/>
              <a:ext cx="677863" cy="604838"/>
            </a:xfrm>
            <a:custGeom>
              <a:gdLst>
                <a:gd fmla="*/ 200 w 227" name="T0"/>
                <a:gd fmla="*/ 185 h 203" name="T1"/>
                <a:gd fmla="*/ 140 w 227" name="T2"/>
                <a:gd fmla="*/ 183 h 203" name="T3"/>
                <a:gd fmla="*/ 181 w 227" name="T4"/>
                <a:gd fmla="*/ 25 h 203" name="T5"/>
                <a:gd fmla="*/ 198 w 227" name="T6"/>
                <a:gd fmla="*/ 115 h 203" name="T7"/>
                <a:gd fmla="*/ 200 w 227" name="T8"/>
                <a:gd fmla="*/ 185 h 203" name="T9"/>
                <a:gd fmla="*/ 91 w 227" name="T10"/>
                <a:gd fmla="*/ 113 h 203" name="T11"/>
                <a:gd fmla="*/ 105 w 227" name="T12"/>
                <a:gd fmla="*/ 110 h 203" name="T13"/>
                <a:gd fmla="*/ 103 w 227" name="T14"/>
                <a:gd fmla="*/ 96 h 203" name="T15"/>
                <a:gd fmla="*/ 89 w 227" name="T16"/>
                <a:gd fmla="*/ 98 h 203" name="T17"/>
                <a:gd fmla="*/ 91 w 227" name="T18"/>
                <a:gd fmla="*/ 113 h 203" name="T19"/>
                <a:gd fmla="*/ 96 w 227" name="T20"/>
                <a:gd fmla="*/ 66 h 203" name="T21"/>
                <a:gd fmla="*/ 99 w 227" name="T22"/>
                <a:gd fmla="*/ 85 h 203" name="T23"/>
                <a:gd fmla="*/ 118 w 227" name="T24"/>
                <a:gd fmla="*/ 82 h 203" name="T25"/>
                <a:gd fmla="*/ 115 w 227" name="T26"/>
                <a:gd fmla="*/ 63 h 203" name="T27"/>
                <a:gd fmla="*/ 96 w 227" name="T28"/>
                <a:gd fmla="*/ 66 h 203" name="T29"/>
                <a:gd fmla="*/ 144 w 227" name="T30"/>
                <a:gd fmla="*/ 40 h 203" name="T31"/>
                <a:gd fmla="*/ 122 w 227" name="T32"/>
                <a:gd fmla="*/ 43 h 203" name="T33"/>
                <a:gd fmla="*/ 125 w 227" name="T34"/>
                <a:gd fmla="*/ 65 h 203" name="T35"/>
                <a:gd fmla="*/ 147 w 227" name="T36"/>
                <a:gd fmla="*/ 62 h 203" name="T37"/>
                <a:gd fmla="*/ 144 w 227" name="T38"/>
                <a:gd fmla="*/ 40 h 203" name="T39"/>
                <a:gd fmla="*/ 182 w 227" name="T40"/>
                <a:gd fmla="*/ 35 h 203" name="T41"/>
                <a:gd fmla="*/ 159 w 227" name="T42"/>
                <a:gd fmla="*/ 39 h 203" name="T43"/>
                <a:gd fmla="*/ 162 w 227" name="T44"/>
                <a:gd fmla="*/ 62 h 203" name="T45"/>
                <a:gd fmla="*/ 186 w 227" name="T46"/>
                <a:gd fmla="*/ 58 h 203" name="T47"/>
                <a:gd fmla="*/ 182 w 227" name="T48"/>
                <a:gd fmla="*/ 35 h 203" name="T49"/>
                <a:gd fmla="*/ 191 w 227" name="T50"/>
                <a:gd fmla="*/ 139 h 203" name="T51"/>
                <a:gd fmla="*/ 163 w 227" name="T52"/>
                <a:gd fmla="*/ 143 h 203" name="T53"/>
                <a:gd fmla="*/ 167 w 227" name="T54"/>
                <a:gd fmla="*/ 172 h 203" name="T55"/>
                <a:gd fmla="*/ 195 w 227" name="T56"/>
                <a:gd fmla="*/ 167 h 203" name="T57"/>
                <a:gd fmla="*/ 191 w 227" name="T58"/>
                <a:gd fmla="*/ 13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226">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6"/>
            <p:cNvSpPr/>
            <p:nvPr/>
          </p:nvSpPr>
          <p:spPr bwMode="auto">
            <a:xfrm>
              <a:off x="4082417" y="1713389"/>
              <a:ext cx="112713" cy="114300"/>
            </a:xfrm>
            <a:custGeom>
              <a:gdLst>
                <a:gd fmla="*/ 34 w 38" name="T0"/>
                <a:gd fmla="*/ 26 h 38" name="T1"/>
                <a:gd fmla="*/ 27 w 38" name="T2"/>
                <a:gd fmla="*/ 4 h 38" name="T3"/>
                <a:gd fmla="*/ 4 w 38" name="T4"/>
                <a:gd fmla="*/ 11 h 38" name="T5"/>
                <a:gd fmla="*/ 12 w 38" name="T6"/>
                <a:gd fmla="*/ 34 h 38" name="T7"/>
                <a:gd fmla="*/ 34 w 38" name="T8"/>
                <a:gd fmla="*/ 26 h 38" name="T9"/>
              </a:gdLst>
              <a:cxnLst>
                <a:cxn ang="0">
                  <a:pos x="T0" y="T1"/>
                </a:cxn>
                <a:cxn ang="0">
                  <a:pos x="T2" y="T3"/>
                </a:cxn>
                <a:cxn ang="0">
                  <a:pos x="T4" y="T5"/>
                </a:cxn>
                <a:cxn ang="0">
                  <a:pos x="T6" y="T7"/>
                </a:cxn>
                <a:cxn ang="0">
                  <a:pos x="T8" y="T9"/>
                </a:cxn>
              </a:cxnLst>
              <a:rect b="b" l="0" r="r" t="0"/>
              <a:pathLst>
                <a:path h="38" w="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
            <p:cNvSpPr/>
            <p:nvPr/>
          </p:nvSpPr>
          <p:spPr bwMode="auto">
            <a:xfrm>
              <a:off x="3855405" y="1781652"/>
              <a:ext cx="282575" cy="239713"/>
            </a:xfrm>
            <a:custGeom>
              <a:gdLst>
                <a:gd fmla="*/ 95 w 95" name="T0"/>
                <a:gd fmla="*/ 8 h 80" name="T1"/>
                <a:gd fmla="*/ 23 w 95" name="T2"/>
                <a:gd fmla="*/ 73 h 80" name="T3"/>
                <a:gd fmla="*/ 2 w 95" name="T4"/>
                <a:gd fmla="*/ 79 h 80" name="T5"/>
                <a:gd fmla="*/ 86 w 95" name="T6"/>
                <a:gd fmla="*/ 0 h 80" name="T7"/>
                <a:gd fmla="*/ 95 w 95" name="T8"/>
                <a:gd fmla="*/ 8 h 80" name="T9"/>
              </a:gdLst>
              <a:cxnLst>
                <a:cxn ang="0">
                  <a:pos x="T0" y="T1"/>
                </a:cxn>
                <a:cxn ang="0">
                  <a:pos x="T2" y="T3"/>
                </a:cxn>
                <a:cxn ang="0">
                  <a:pos x="T4" y="T5"/>
                </a:cxn>
                <a:cxn ang="0">
                  <a:pos x="T6" y="T7"/>
                </a:cxn>
                <a:cxn ang="0">
                  <a:pos x="T8" y="T9"/>
                </a:cxn>
              </a:cxnLst>
              <a:rect b="b" l="0" r="r" t="0"/>
              <a:pathLst>
                <a:path h="80" w="95">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8"/>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 fmla="*/ 6 w 30"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3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9"/>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Lst>
              <a:cxnLst>
                <a:cxn ang="0">
                  <a:pos x="T0" y="T1"/>
                </a:cxn>
                <a:cxn ang="0">
                  <a:pos x="T2" y="T3"/>
                </a:cxn>
                <a:cxn ang="0">
                  <a:pos x="T4" y="T5"/>
                </a:cxn>
                <a:cxn ang="0">
                  <a:pos x="T6" y="T7"/>
                </a:cxn>
                <a:cxn ang="0">
                  <a:pos x="T8" y="T9"/>
                </a:cxn>
                <a:cxn ang="0">
                  <a:pos x="T10" y="T11"/>
                </a:cxn>
              </a:cxnLst>
              <a:rect b="b" l="0" r="r" t="0"/>
              <a:pathLst>
                <a:path h="220" w="30">
                  <a:moveTo>
                    <a:pt x="6" y="2"/>
                  </a:moveTo>
                  <a:lnTo>
                    <a:pt x="0" y="182"/>
                  </a:lnTo>
                  <a:lnTo>
                    <a:pt x="11" y="220"/>
                  </a:lnTo>
                  <a:lnTo>
                    <a:pt x="22" y="182"/>
                  </a:lnTo>
                  <a:lnTo>
                    <a:pt x="30" y="4"/>
                  </a:lnTo>
                  <a:lnTo>
                    <a:pt x="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30"/>
            <p:cNvSpPr/>
            <p:nvPr/>
          </p:nvSpPr>
          <p:spPr bwMode="auto">
            <a:xfrm>
              <a:off x="4144330" y="1689577"/>
              <a:ext cx="36513" cy="53975"/>
            </a:xfrm>
            <a:custGeom>
              <a:gdLst>
                <a:gd fmla="*/ 0 w 12" name="T0"/>
                <a:gd fmla="*/ 13 h 18" name="T1"/>
                <a:gd fmla="*/ 2 w 12" name="T2"/>
                <a:gd fmla="*/ 17 h 18" name="T3"/>
                <a:gd fmla="*/ 2 w 12" name="T4"/>
                <a:gd fmla="*/ 17 h 18" name="T5"/>
                <a:gd fmla="*/ 6 w 12" name="T6"/>
                <a:gd fmla="*/ 16 h 18" name="T7"/>
                <a:gd fmla="*/ 11 w 12" name="T8"/>
                <a:gd fmla="*/ 5 h 18" name="T9"/>
                <a:gd fmla="*/ 10 w 12" name="T10"/>
                <a:gd fmla="*/ 1 h 18" name="T11"/>
                <a:gd fmla="*/ 10 w 12" name="T12"/>
                <a:gd fmla="*/ 1 h 18" name="T13"/>
                <a:gd fmla="*/ 6 w 12" name="T14"/>
                <a:gd fmla="*/ 2 h 18" name="T15"/>
                <a:gd fmla="*/ 0 w 12" name="T16"/>
                <a:gd fmla="*/ 13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2">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31"/>
            <p:cNvSpPr/>
            <p:nvPr/>
          </p:nvSpPr>
          <p:spPr bwMode="auto">
            <a:xfrm>
              <a:off x="4225292" y="3542189"/>
              <a:ext cx="109538" cy="111125"/>
            </a:xfrm>
            <a:custGeom>
              <a:gdLst>
                <a:gd fmla="*/ 31 w 37" name="T0"/>
                <a:gd fmla="*/ 8 h 37" name="T1"/>
                <a:gd fmla="*/ 7 w 37" name="T2"/>
                <a:gd fmla="*/ 7 h 37" name="T3"/>
                <a:gd fmla="*/ 6 w 37" name="T4"/>
                <a:gd fmla="*/ 30 h 37" name="T5"/>
                <a:gd fmla="*/ 30 w 37" name="T6"/>
                <a:gd fmla="*/ 31 h 37" name="T7"/>
                <a:gd fmla="*/ 31 w 37" name="T8"/>
                <a:gd fmla="*/ 8 h 37" name="T9"/>
              </a:gdLst>
              <a:cxnLst>
                <a:cxn ang="0">
                  <a:pos x="T0" y="T1"/>
                </a:cxn>
                <a:cxn ang="0">
                  <a:pos x="T2" y="T3"/>
                </a:cxn>
                <a:cxn ang="0">
                  <a:pos x="T4" y="T5"/>
                </a:cxn>
                <a:cxn ang="0">
                  <a:pos x="T6" y="T7"/>
                </a:cxn>
                <a:cxn ang="0">
                  <a:pos x="T8" y="T9"/>
                </a:cxn>
              </a:cxnLst>
              <a:rect b="b" l="0" r="r" t="0"/>
              <a:pathLst>
                <a:path h="37" w="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8" name="Freeform 32"/>
            <p:cNvSpPr/>
            <p:nvPr/>
          </p:nvSpPr>
          <p:spPr bwMode="auto">
            <a:xfrm>
              <a:off x="4280855" y="3613627"/>
              <a:ext cx="134938" cy="338138"/>
            </a:xfrm>
            <a:custGeom>
              <a:gdLst>
                <a:gd fmla="*/ 10 w 45" name="T0"/>
                <a:gd fmla="*/ 0 h 113" name="T1"/>
                <a:gd fmla="*/ 45 w 45" name="T2"/>
                <a:gd fmla="*/ 90 h 113" name="T3"/>
                <a:gd fmla="*/ 44 w 45" name="T4"/>
                <a:gd fmla="*/ 112 h 113" name="T5"/>
                <a:gd fmla="*/ 0 w 45" name="T6"/>
                <a:gd fmla="*/ 5 h 113" name="T7"/>
                <a:gd fmla="*/ 10 w 45" name="T8"/>
                <a:gd fmla="*/ 0 h 113" name="T9"/>
              </a:gdLst>
              <a:cxnLst>
                <a:cxn ang="0">
                  <a:pos x="T0" y="T1"/>
                </a:cxn>
                <a:cxn ang="0">
                  <a:pos x="T2" y="T3"/>
                </a:cxn>
                <a:cxn ang="0">
                  <a:pos x="T4" y="T5"/>
                </a:cxn>
                <a:cxn ang="0">
                  <a:pos x="T6" y="T7"/>
                </a:cxn>
                <a:cxn ang="0">
                  <a:pos x="T8" y="T9"/>
                </a:cxn>
              </a:cxnLst>
              <a:rect b="b" l="0" r="r" t="0"/>
              <a:pathLst>
                <a:path h="113" w="45">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9" name="Freeform 33"/>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 fmla="*/ 4 w 209" name="T12"/>
                <a:gd fmla="*/ 22 h 94" name="T13"/>
              </a:gdLst>
              <a:cxnLst>
                <a:cxn ang="0">
                  <a:pos x="T0" y="T1"/>
                </a:cxn>
                <a:cxn ang="0">
                  <a:pos x="T2" y="T3"/>
                </a:cxn>
                <a:cxn ang="0">
                  <a:pos x="T4" y="T5"/>
                </a:cxn>
                <a:cxn ang="0">
                  <a:pos x="T6" y="T7"/>
                </a:cxn>
                <a:cxn ang="0">
                  <a:pos x="T8" y="T9"/>
                </a:cxn>
                <a:cxn ang="0">
                  <a:pos x="T10" y="T11"/>
                </a:cxn>
                <a:cxn ang="0">
                  <a:pos x="T12" y="T13"/>
                </a:cxn>
              </a:cxnLst>
              <a:rect b="b" l="0" r="r" t="0"/>
              <a:pathLst>
                <a:path h="94" w="209">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1" name="Freeform 34"/>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Lst>
              <a:cxnLst>
                <a:cxn ang="0">
                  <a:pos x="T0" y="T1"/>
                </a:cxn>
                <a:cxn ang="0">
                  <a:pos x="T2" y="T3"/>
                </a:cxn>
                <a:cxn ang="0">
                  <a:pos x="T4" y="T5"/>
                </a:cxn>
                <a:cxn ang="0">
                  <a:pos x="T6" y="T7"/>
                </a:cxn>
                <a:cxn ang="0">
                  <a:pos x="T8" y="T9"/>
                </a:cxn>
                <a:cxn ang="0">
                  <a:pos x="T10" y="T11"/>
                </a:cxn>
              </a:cxnLst>
              <a:rect b="b" l="0" r="r" t="0"/>
              <a:pathLst>
                <a:path h="94" w="209">
                  <a:moveTo>
                    <a:pt x="4" y="22"/>
                  </a:moveTo>
                  <a:lnTo>
                    <a:pt x="169" y="92"/>
                  </a:lnTo>
                  <a:lnTo>
                    <a:pt x="209" y="94"/>
                  </a:lnTo>
                  <a:lnTo>
                    <a:pt x="177" y="71"/>
                  </a:lnTo>
                  <a:lnTo>
                    <a:pt x="13" y="0"/>
                  </a:lnTo>
                  <a:lnTo>
                    <a:pt x="0" y="2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2" name="Freeform 35"/>
            <p:cNvSpPr/>
            <p:nvPr/>
          </p:nvSpPr>
          <p:spPr bwMode="auto">
            <a:xfrm>
              <a:off x="4215767" y="3535839"/>
              <a:ext cx="44450" cy="46038"/>
            </a:xfrm>
            <a:custGeom>
              <a:gdLst>
                <a:gd fmla="*/ 9 w 15" name="T0"/>
                <a:gd fmla="*/ 14 h 15" name="T1"/>
                <a:gd fmla="*/ 14 w 15" name="T2"/>
                <a:gd fmla="*/ 14 h 15" name="T3"/>
                <a:gd fmla="*/ 14 w 15" name="T4"/>
                <a:gd fmla="*/ 14 h 15" name="T5"/>
                <a:gd fmla="*/ 14 w 15" name="T6"/>
                <a:gd fmla="*/ 10 h 15" name="T7"/>
                <a:gd fmla="*/ 6 w 15" name="T8"/>
                <a:gd fmla="*/ 1 h 15" name="T9"/>
                <a:gd fmla="*/ 1 w 15" name="T10"/>
                <a:gd fmla="*/ 1 h 15" name="T11"/>
                <a:gd fmla="*/ 1 w 15" name="T12"/>
                <a:gd fmla="*/ 1 h 15" name="T13"/>
                <a:gd fmla="*/ 1 w 15" name="T14"/>
                <a:gd fmla="*/ 5 h 15" name="T15"/>
                <a:gd fmla="*/ 9 w 15" name="T16"/>
                <a:gd fmla="*/ 1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3" name="Freeform 36"/>
            <p:cNvSpPr/>
            <p:nvPr/>
          </p:nvSpPr>
          <p:spPr bwMode="auto">
            <a:xfrm>
              <a:off x="983617" y="2889727"/>
              <a:ext cx="109538" cy="109538"/>
            </a:xfrm>
            <a:custGeom>
              <a:gdLst>
                <a:gd fmla="*/ 31 w 37" name="T0"/>
                <a:gd fmla="*/ 7 h 37" name="T1"/>
                <a:gd fmla="*/ 7 w 37" name="T2"/>
                <a:gd fmla="*/ 6 h 37" name="T3"/>
                <a:gd fmla="*/ 6 w 37" name="T4"/>
                <a:gd fmla="*/ 30 h 37" name="T5"/>
                <a:gd fmla="*/ 30 w 37" name="T6"/>
                <a:gd fmla="*/ 31 h 37" name="T7"/>
                <a:gd fmla="*/ 31 w 37" name="T8"/>
                <a:gd fmla="*/ 7 h 37" name="T9"/>
              </a:gdLst>
              <a:cxnLst>
                <a:cxn ang="0">
                  <a:pos x="T0" y="T1"/>
                </a:cxn>
                <a:cxn ang="0">
                  <a:pos x="T2" y="T3"/>
                </a:cxn>
                <a:cxn ang="0">
                  <a:pos x="T4" y="T5"/>
                </a:cxn>
                <a:cxn ang="0">
                  <a:pos x="T6" y="T7"/>
                </a:cxn>
                <a:cxn ang="0">
                  <a:pos x="T8" y="T9"/>
                </a:cxn>
              </a:cxnLst>
              <a:rect b="b" l="0" r="r" t="0"/>
              <a:pathLst>
                <a:path h="37" w="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4" name="Freeform 37"/>
            <p:cNvSpPr/>
            <p:nvPr/>
          </p:nvSpPr>
          <p:spPr bwMode="auto">
            <a:xfrm>
              <a:off x="1039180" y="2957989"/>
              <a:ext cx="138113" cy="339725"/>
            </a:xfrm>
            <a:custGeom>
              <a:gdLst>
                <a:gd fmla="*/ 10 w 46" name="T0"/>
                <a:gd fmla="*/ 0 h 114" name="T1"/>
                <a:gd fmla="*/ 46 w 46" name="T2"/>
                <a:gd fmla="*/ 91 h 114" name="T3"/>
                <a:gd fmla="*/ 44 w 46" name="T4"/>
                <a:gd fmla="*/ 113 h 114" name="T5"/>
                <a:gd fmla="*/ 0 w 46" name="T6"/>
                <a:gd fmla="*/ 6 h 114" name="T7"/>
                <a:gd fmla="*/ 10 w 46" name="T8"/>
                <a:gd fmla="*/ 0 h 114" name="T9"/>
              </a:gdLst>
              <a:cxnLst>
                <a:cxn ang="0">
                  <a:pos x="T0" y="T1"/>
                </a:cxn>
                <a:cxn ang="0">
                  <a:pos x="T2" y="T3"/>
                </a:cxn>
                <a:cxn ang="0">
                  <a:pos x="T4" y="T5"/>
                </a:cxn>
                <a:cxn ang="0">
                  <a:pos x="T6" y="T7"/>
                </a:cxn>
                <a:cxn ang="0">
                  <a:pos x="T8" y="T9"/>
                </a:cxn>
              </a:cxnLst>
              <a:rect b="b" l="0" r="r" t="0"/>
              <a:pathLst>
                <a:path h="114" w="46">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5" name="Freeform 38"/>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 fmla="*/ 2 w 206" name="T12"/>
                <a:gd fmla="*/ 23 h 94" name="T13"/>
              </a:gdLst>
              <a:cxnLst>
                <a:cxn ang="0">
                  <a:pos x="T0" y="T1"/>
                </a:cxn>
                <a:cxn ang="0">
                  <a:pos x="T2" y="T3"/>
                </a:cxn>
                <a:cxn ang="0">
                  <a:pos x="T4" y="T5"/>
                </a:cxn>
                <a:cxn ang="0">
                  <a:pos x="T6" y="T7"/>
                </a:cxn>
                <a:cxn ang="0">
                  <a:pos x="T8" y="T9"/>
                </a:cxn>
                <a:cxn ang="0">
                  <a:pos x="T10" y="T11"/>
                </a:cxn>
                <a:cxn ang="0">
                  <a:pos x="T12" y="T13"/>
                </a:cxn>
              </a:cxnLst>
              <a:rect b="b" l="0" r="r" t="0"/>
              <a:pathLst>
                <a:path h="94" w="206">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6" name="Freeform 39"/>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Lst>
              <a:cxnLst>
                <a:cxn ang="0">
                  <a:pos x="T0" y="T1"/>
                </a:cxn>
                <a:cxn ang="0">
                  <a:pos x="T2" y="T3"/>
                </a:cxn>
                <a:cxn ang="0">
                  <a:pos x="T4" y="T5"/>
                </a:cxn>
                <a:cxn ang="0">
                  <a:pos x="T6" y="T7"/>
                </a:cxn>
                <a:cxn ang="0">
                  <a:pos x="T8" y="T9"/>
                </a:cxn>
                <a:cxn ang="0">
                  <a:pos x="T10" y="T11"/>
                </a:cxn>
              </a:cxnLst>
              <a:rect b="b" l="0" r="r" t="0"/>
              <a:pathLst>
                <a:path h="94" w="206">
                  <a:moveTo>
                    <a:pt x="2" y="23"/>
                  </a:moveTo>
                  <a:lnTo>
                    <a:pt x="167" y="92"/>
                  </a:lnTo>
                  <a:lnTo>
                    <a:pt x="206" y="94"/>
                  </a:lnTo>
                  <a:lnTo>
                    <a:pt x="175" y="72"/>
                  </a:lnTo>
                  <a:lnTo>
                    <a:pt x="11" y="0"/>
                  </a:lnTo>
                  <a:lnTo>
                    <a:pt x="0" y="23"/>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7" name="Freeform 40"/>
            <p:cNvSpPr/>
            <p:nvPr/>
          </p:nvSpPr>
          <p:spPr bwMode="auto">
            <a:xfrm>
              <a:off x="974092" y="2880202"/>
              <a:ext cx="44450" cy="47625"/>
            </a:xfrm>
            <a:custGeom>
              <a:gdLst>
                <a:gd fmla="*/ 10 w 15" name="T0"/>
                <a:gd fmla="*/ 15 h 16" name="T1"/>
                <a:gd fmla="*/ 14 w 15" name="T2"/>
                <a:gd fmla="*/ 15 h 16" name="T3"/>
                <a:gd fmla="*/ 14 w 15" name="T4"/>
                <a:gd fmla="*/ 15 h 16" name="T5"/>
                <a:gd fmla="*/ 14 w 15" name="T6"/>
                <a:gd fmla="*/ 10 h 16" name="T7"/>
                <a:gd fmla="*/ 6 w 15" name="T8"/>
                <a:gd fmla="*/ 1 h 16" name="T9"/>
                <a:gd fmla="*/ 2 w 15" name="T10"/>
                <a:gd fmla="*/ 1 h 16" name="T11"/>
                <a:gd fmla="*/ 2 w 15" name="T12"/>
                <a:gd fmla="*/ 1 h 16" name="T13"/>
                <a:gd fmla="*/ 1 w 15" name="T14"/>
                <a:gd fmla="*/ 6 h 16" name="T15"/>
                <a:gd fmla="*/ 10 w 15" name="T16"/>
                <a:gd fmla="*/ 15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5">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8" name="Freeform 41"/>
            <p:cNvSpPr/>
            <p:nvPr/>
          </p:nvSpPr>
          <p:spPr bwMode="auto">
            <a:xfrm>
              <a:off x="3156905" y="3935889"/>
              <a:ext cx="114300" cy="114300"/>
            </a:xfrm>
            <a:custGeom>
              <a:gdLst>
                <a:gd fmla="*/ 33 w 38" name="T0"/>
                <a:gd fmla="*/ 28 h 38" name="T1"/>
                <a:gd fmla="*/ 28 w 38" name="T2"/>
                <a:gd fmla="*/ 5 h 38" name="T3"/>
                <a:gd fmla="*/ 5 w 38" name="T4"/>
                <a:gd fmla="*/ 10 h 38" name="T5"/>
                <a:gd fmla="*/ 10 w 38" name="T6"/>
                <a:gd fmla="*/ 33 h 38" name="T7"/>
                <a:gd fmla="*/ 33 w 38" name="T8"/>
                <a:gd fmla="*/ 28 h 38" name="T9"/>
              </a:gdLst>
              <a:cxnLst>
                <a:cxn ang="0">
                  <a:pos x="T0" y="T1"/>
                </a:cxn>
                <a:cxn ang="0">
                  <a:pos x="T2" y="T3"/>
                </a:cxn>
                <a:cxn ang="0">
                  <a:pos x="T4" y="T5"/>
                </a:cxn>
                <a:cxn ang="0">
                  <a:pos x="T6" y="T7"/>
                </a:cxn>
                <a:cxn ang="0">
                  <a:pos x="T8" y="T9"/>
                </a:cxn>
              </a:cxnLst>
              <a:rect b="b" l="0" r="r" t="0"/>
              <a:pathLst>
                <a:path h="38" w="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9" name="Freeform 42"/>
            <p:cNvSpPr/>
            <p:nvPr/>
          </p:nvSpPr>
          <p:spPr bwMode="auto">
            <a:xfrm>
              <a:off x="2904492" y="4002564"/>
              <a:ext cx="303213" cy="211138"/>
            </a:xfrm>
            <a:custGeom>
              <a:gdLst>
                <a:gd fmla="*/ 102 w 102" name="T0"/>
                <a:gd fmla="*/ 9 h 71" name="T1"/>
                <a:gd fmla="*/ 23 w 102" name="T2"/>
                <a:gd fmla="*/ 66 h 71" name="T3"/>
                <a:gd fmla="*/ 2 w 102" name="T4"/>
                <a:gd fmla="*/ 70 h 71" name="T5"/>
                <a:gd fmla="*/ 94 w 102" name="T6"/>
                <a:gd fmla="*/ 0 h 71" name="T7"/>
                <a:gd fmla="*/ 102 w 102" name="T8"/>
                <a:gd fmla="*/ 9 h 71" name="T9"/>
              </a:gdLst>
              <a:cxnLst>
                <a:cxn ang="0">
                  <a:pos x="T0" y="T1"/>
                </a:cxn>
                <a:cxn ang="0">
                  <a:pos x="T2" y="T3"/>
                </a:cxn>
                <a:cxn ang="0">
                  <a:pos x="T4" y="T5"/>
                </a:cxn>
                <a:cxn ang="0">
                  <a:pos x="T6" y="T7"/>
                </a:cxn>
                <a:cxn ang="0">
                  <a:pos x="T8" y="T9"/>
                </a:cxn>
              </a:cxnLst>
              <a:rect b="b" l="0" r="r" t="0"/>
              <a:pathLst>
                <a:path h="71" w="102">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0" name="Freeform 43"/>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 fmla="*/ 26 w 49"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49">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1" name="Freeform 44"/>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Lst>
              <a:cxnLst>
                <a:cxn ang="0">
                  <a:pos x="T0" y="T1"/>
                </a:cxn>
                <a:cxn ang="0">
                  <a:pos x="T2" y="T3"/>
                </a:cxn>
                <a:cxn ang="0">
                  <a:pos x="T4" y="T5"/>
                </a:cxn>
                <a:cxn ang="0">
                  <a:pos x="T6" y="T7"/>
                </a:cxn>
                <a:cxn ang="0">
                  <a:pos x="T8" y="T9"/>
                </a:cxn>
                <a:cxn ang="0">
                  <a:pos x="T10" y="T11"/>
                </a:cxn>
              </a:cxnLst>
              <a:rect b="b" l="0" r="r" t="0"/>
              <a:pathLst>
                <a:path h="220" w="49">
                  <a:moveTo>
                    <a:pt x="26" y="2"/>
                  </a:moveTo>
                  <a:lnTo>
                    <a:pt x="0" y="182"/>
                  </a:lnTo>
                  <a:lnTo>
                    <a:pt x="7" y="220"/>
                  </a:lnTo>
                  <a:lnTo>
                    <a:pt x="22" y="184"/>
                  </a:lnTo>
                  <a:lnTo>
                    <a:pt x="49" y="8"/>
                  </a:lnTo>
                  <a:lnTo>
                    <a:pt x="2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2" name="Freeform 45"/>
            <p:cNvSpPr/>
            <p:nvPr/>
          </p:nvSpPr>
          <p:spPr bwMode="auto">
            <a:xfrm>
              <a:off x="3220405" y="3918427"/>
              <a:ext cx="41275" cy="50800"/>
            </a:xfrm>
            <a:custGeom>
              <a:gdLst>
                <a:gd fmla="*/ 1 w 14" name="T0"/>
                <a:gd fmla="*/ 12 h 17" name="T1"/>
                <a:gd fmla="*/ 2 w 14" name="T2"/>
                <a:gd fmla="*/ 16 h 17" name="T3"/>
                <a:gd fmla="*/ 2 w 14" name="T4"/>
                <a:gd fmla="*/ 16 h 17" name="T5"/>
                <a:gd fmla="*/ 6 w 14" name="T6"/>
                <a:gd fmla="*/ 15 h 17" name="T7"/>
                <a:gd fmla="*/ 13 w 14" name="T8"/>
                <a:gd fmla="*/ 5 h 17" name="T9"/>
                <a:gd fmla="*/ 12 w 14" name="T10"/>
                <a:gd fmla="*/ 1 h 17" name="T11"/>
                <a:gd fmla="*/ 12 w 14" name="T12"/>
                <a:gd fmla="*/ 1 h 17" name="T13"/>
                <a:gd fmla="*/ 8 w 14" name="T14"/>
                <a:gd fmla="*/ 2 h 17" name="T15"/>
                <a:gd fmla="*/ 1 w 14" name="T16"/>
                <a:gd fmla="*/ 1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4">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3" name="Freeform 46"/>
            <p:cNvSpPr>
              <a:spLocks noEditPoints="1"/>
            </p:cNvSpPr>
            <p:nvPr/>
          </p:nvSpPr>
          <p:spPr bwMode="auto">
            <a:xfrm>
              <a:off x="4379280" y="2873852"/>
              <a:ext cx="179388" cy="488950"/>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4 h 164" name="T15"/>
                <a:gd fmla="*/ 4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4" name="Freeform 47"/>
            <p:cNvSpPr>
              <a:spLocks noEditPoints="1"/>
            </p:cNvSpPr>
            <p:nvPr/>
          </p:nvSpPr>
          <p:spPr bwMode="auto">
            <a:xfrm>
              <a:off x="4225292" y="3029427"/>
              <a:ext cx="485775" cy="179388"/>
            </a:xfrm>
            <a:custGeom>
              <a:gdLst>
                <a:gd fmla="*/ 0 w 163" name="T0"/>
                <a:gd fmla="*/ 30 h 60" name="T1"/>
                <a:gd fmla="*/ 82 w 163" name="T2"/>
                <a:gd fmla="*/ 0 h 60" name="T3"/>
                <a:gd fmla="*/ 163 w 163" name="T4"/>
                <a:gd fmla="*/ 30 h 60" name="T5"/>
                <a:gd fmla="*/ 82 w 163" name="T6"/>
                <a:gd fmla="*/ 60 h 60" name="T7"/>
                <a:gd fmla="*/ 0 w 163" name="T8"/>
                <a:gd fmla="*/ 30 h 60" name="T9"/>
                <a:gd fmla="*/ 150 w 163" name="T10"/>
                <a:gd fmla="*/ 30 h 60" name="T11"/>
                <a:gd fmla="*/ 82 w 163" name="T12"/>
                <a:gd fmla="*/ 5 h 60" name="T13"/>
                <a:gd fmla="*/ 13 w 163" name="T14"/>
                <a:gd fmla="*/ 30 h 60" name="T15"/>
                <a:gd fmla="*/ 82 w 163" name="T16"/>
                <a:gd fmla="*/ 56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5" name="Freeform 48"/>
            <p:cNvSpPr>
              <a:spLocks noEditPoints="1"/>
            </p:cNvSpPr>
            <p:nvPr/>
          </p:nvSpPr>
          <p:spPr bwMode="auto">
            <a:xfrm>
              <a:off x="4260217" y="2913539"/>
              <a:ext cx="414338" cy="414338"/>
            </a:xfrm>
            <a:custGeom>
              <a:gdLst>
                <a:gd fmla="*/ 12 w 139" name="T0"/>
                <a:gd fmla="*/ 11 h 139" name="T1"/>
                <a:gd fmla="*/ 91 w 139" name="T2"/>
                <a:gd fmla="*/ 48 h 139" name="T3"/>
                <a:gd fmla="*/ 127 w 139" name="T4"/>
                <a:gd fmla="*/ 127 h 139" name="T5"/>
                <a:gd fmla="*/ 48 w 139" name="T6"/>
                <a:gd fmla="*/ 91 h 139" name="T7"/>
                <a:gd fmla="*/ 12 w 139" name="T8"/>
                <a:gd fmla="*/ 11 h 139" name="T9"/>
                <a:gd fmla="*/ 118 w 139" name="T10"/>
                <a:gd fmla="*/ 118 h 139" name="T11"/>
                <a:gd fmla="*/ 87 w 139" name="T12"/>
                <a:gd fmla="*/ 51 h 139" name="T13"/>
                <a:gd fmla="*/ 21 w 139" name="T14"/>
                <a:gd fmla="*/ 21 h 139" name="T15"/>
                <a:gd fmla="*/ 52 w 139" name="T16"/>
                <a:gd fmla="*/ 87 h 139" name="T17"/>
                <a:gd fmla="*/ 118 w 139" name="T18"/>
                <a:gd fmla="*/ 118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6" name="Freeform 49"/>
            <p:cNvSpPr>
              <a:spLocks noEditPoints="1"/>
            </p:cNvSpPr>
            <p:nvPr/>
          </p:nvSpPr>
          <p:spPr bwMode="auto">
            <a:xfrm>
              <a:off x="4260217" y="2913539"/>
              <a:ext cx="414338" cy="414338"/>
            </a:xfrm>
            <a:custGeom>
              <a:gdLst>
                <a:gd fmla="*/ 12 w 139" name="T0"/>
                <a:gd fmla="*/ 127 h 139" name="T1"/>
                <a:gd fmla="*/ 48 w 139" name="T2"/>
                <a:gd fmla="*/ 48 h 139" name="T3"/>
                <a:gd fmla="*/ 127 w 139" name="T4"/>
                <a:gd fmla="*/ 11 h 139" name="T5"/>
                <a:gd fmla="*/ 91 w 139" name="T6"/>
                <a:gd fmla="*/ 91 h 139" name="T7"/>
                <a:gd fmla="*/ 12 w 139" name="T8"/>
                <a:gd fmla="*/ 127 h 139" name="T9"/>
                <a:gd fmla="*/ 118 w 139" name="T10"/>
                <a:gd fmla="*/ 21 h 139" name="T11"/>
                <a:gd fmla="*/ 52 w 139" name="T12"/>
                <a:gd fmla="*/ 51 h 139" name="T13"/>
                <a:gd fmla="*/ 21 w 139" name="T14"/>
                <a:gd fmla="*/ 118 h 139" name="T15"/>
                <a:gd fmla="*/ 87 w 139" name="T16"/>
                <a:gd fmla="*/ 87 h 139" name="T17"/>
                <a:gd fmla="*/ 118 w 139" name="T18"/>
                <a:gd fmla="*/ 21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7" name="Oval 50"/>
            <p:cNvSpPr>
              <a:spLocks noChangeArrowheads="1"/>
            </p:cNvSpPr>
            <p:nvPr/>
          </p:nvSpPr>
          <p:spPr bwMode="auto">
            <a:xfrm>
              <a:off x="4430080" y="3083402"/>
              <a:ext cx="74613" cy="746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8" name="Freeform 51"/>
            <p:cNvSpPr>
              <a:spLocks noEditPoints="1"/>
            </p:cNvSpPr>
            <p:nvPr/>
          </p:nvSpPr>
          <p:spPr bwMode="auto">
            <a:xfrm>
              <a:off x="2345692" y="4261327"/>
              <a:ext cx="182563" cy="488950"/>
            </a:xfrm>
            <a:custGeom>
              <a:gdLst>
                <a:gd fmla="*/ 30 w 61" name="T0"/>
                <a:gd fmla="*/ 0 h 164" name="T1"/>
                <a:gd fmla="*/ 61 w 61" name="T2"/>
                <a:gd fmla="*/ 82 h 164" name="T3"/>
                <a:gd fmla="*/ 30 w 61" name="T4"/>
                <a:gd fmla="*/ 164 h 164" name="T5"/>
                <a:gd fmla="*/ 0 w 61" name="T6"/>
                <a:gd fmla="*/ 82 h 164" name="T7"/>
                <a:gd fmla="*/ 30 w 61" name="T8"/>
                <a:gd fmla="*/ 0 h 164" name="T9"/>
                <a:gd fmla="*/ 30 w 61" name="T10"/>
                <a:gd fmla="*/ 151 h 164" name="T11"/>
                <a:gd fmla="*/ 56 w 61" name="T12"/>
                <a:gd fmla="*/ 82 h 164" name="T13"/>
                <a:gd fmla="*/ 30 w 61" name="T14"/>
                <a:gd fmla="*/ 13 h 164" name="T15"/>
                <a:gd fmla="*/ 5 w 61" name="T16"/>
                <a:gd fmla="*/ 82 h 164" name="T17"/>
                <a:gd fmla="*/ 30 w 61"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1">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9" name="Freeform 52"/>
            <p:cNvSpPr>
              <a:spLocks noEditPoints="1"/>
            </p:cNvSpPr>
            <p:nvPr/>
          </p:nvSpPr>
          <p:spPr bwMode="auto">
            <a:xfrm>
              <a:off x="2193292" y="4416902"/>
              <a:ext cx="487363" cy="179388"/>
            </a:xfrm>
            <a:custGeom>
              <a:gdLst>
                <a:gd fmla="*/ 0 w 163" name="T0"/>
                <a:gd fmla="*/ 30 h 60" name="T1"/>
                <a:gd fmla="*/ 81 w 163" name="T2"/>
                <a:gd fmla="*/ 0 h 60" name="T3"/>
                <a:gd fmla="*/ 163 w 163" name="T4"/>
                <a:gd fmla="*/ 30 h 60" name="T5"/>
                <a:gd fmla="*/ 81 w 163" name="T6"/>
                <a:gd fmla="*/ 60 h 60" name="T7"/>
                <a:gd fmla="*/ 0 w 163" name="T8"/>
                <a:gd fmla="*/ 30 h 60" name="T9"/>
                <a:gd fmla="*/ 150 w 163" name="T10"/>
                <a:gd fmla="*/ 30 h 60" name="T11"/>
                <a:gd fmla="*/ 81 w 163" name="T12"/>
                <a:gd fmla="*/ 5 h 60" name="T13"/>
                <a:gd fmla="*/ 13 w 163" name="T14"/>
                <a:gd fmla="*/ 30 h 60" name="T15"/>
                <a:gd fmla="*/ 81 w 163" name="T16"/>
                <a:gd fmla="*/ 55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0" name="Freeform 53"/>
            <p:cNvSpPr>
              <a:spLocks noEditPoints="1"/>
            </p:cNvSpPr>
            <p:nvPr/>
          </p:nvSpPr>
          <p:spPr bwMode="auto">
            <a:xfrm>
              <a:off x="2229805" y="4297839"/>
              <a:ext cx="414338" cy="417513"/>
            </a:xfrm>
            <a:custGeom>
              <a:gdLst>
                <a:gd fmla="*/ 12 w 139" name="T0"/>
                <a:gd fmla="*/ 12 h 140" name="T1"/>
                <a:gd fmla="*/ 91 w 139" name="T2"/>
                <a:gd fmla="*/ 49 h 140" name="T3"/>
                <a:gd fmla="*/ 127 w 139" name="T4"/>
                <a:gd fmla="*/ 128 h 140" name="T5"/>
                <a:gd fmla="*/ 48 w 139" name="T6"/>
                <a:gd fmla="*/ 91 h 140" name="T7"/>
                <a:gd fmla="*/ 12 w 139" name="T8"/>
                <a:gd fmla="*/ 12 h 140" name="T9"/>
                <a:gd fmla="*/ 118 w 139" name="T10"/>
                <a:gd fmla="*/ 119 h 140" name="T11"/>
                <a:gd fmla="*/ 87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1" name="Freeform 54"/>
            <p:cNvSpPr>
              <a:spLocks noEditPoints="1"/>
            </p:cNvSpPr>
            <p:nvPr/>
          </p:nvSpPr>
          <p:spPr bwMode="auto">
            <a:xfrm>
              <a:off x="2229805" y="4297839"/>
              <a:ext cx="414338" cy="417513"/>
            </a:xfrm>
            <a:custGeom>
              <a:gdLst>
                <a:gd fmla="*/ 12 w 139" name="T0"/>
                <a:gd fmla="*/ 128 h 140" name="T1"/>
                <a:gd fmla="*/ 48 w 139" name="T2"/>
                <a:gd fmla="*/ 49 h 140" name="T3"/>
                <a:gd fmla="*/ 127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7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2" name="Oval 55"/>
            <p:cNvSpPr>
              <a:spLocks noChangeArrowheads="1"/>
            </p:cNvSpPr>
            <p:nvPr/>
          </p:nvSpPr>
          <p:spPr bwMode="auto">
            <a:xfrm>
              <a:off x="2399667" y="4467702"/>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3" name="Freeform 56"/>
            <p:cNvSpPr>
              <a:spLocks noEditPoints="1"/>
            </p:cNvSpPr>
            <p:nvPr/>
          </p:nvSpPr>
          <p:spPr bwMode="auto">
            <a:xfrm>
              <a:off x="1167767" y="2226152"/>
              <a:ext cx="179388" cy="490538"/>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3 h 164" name="T15"/>
                <a:gd fmla="*/ 5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4" name="Freeform 57"/>
            <p:cNvSpPr>
              <a:spLocks noEditPoints="1"/>
            </p:cNvSpPr>
            <p:nvPr/>
          </p:nvSpPr>
          <p:spPr bwMode="auto">
            <a:xfrm>
              <a:off x="1012192" y="2381727"/>
              <a:ext cx="490538" cy="179388"/>
            </a:xfrm>
            <a:custGeom>
              <a:gdLst>
                <a:gd fmla="*/ 0 w 164" name="T0"/>
                <a:gd fmla="*/ 30 h 60" name="T1"/>
                <a:gd fmla="*/ 82 w 164" name="T2"/>
                <a:gd fmla="*/ 0 h 60" name="T3"/>
                <a:gd fmla="*/ 164 w 164" name="T4"/>
                <a:gd fmla="*/ 30 h 60" name="T5"/>
                <a:gd fmla="*/ 82 w 164" name="T6"/>
                <a:gd fmla="*/ 60 h 60" name="T7"/>
                <a:gd fmla="*/ 0 w 164" name="T8"/>
                <a:gd fmla="*/ 30 h 60" name="T9"/>
                <a:gd fmla="*/ 150 w 164" name="T10"/>
                <a:gd fmla="*/ 30 h 60" name="T11"/>
                <a:gd fmla="*/ 82 w 164" name="T12"/>
                <a:gd fmla="*/ 5 h 60" name="T13"/>
                <a:gd fmla="*/ 13 w 164" name="T14"/>
                <a:gd fmla="*/ 30 h 60" name="T15"/>
                <a:gd fmla="*/ 82 w 164" name="T16"/>
                <a:gd fmla="*/ 55 h 60" name="T17"/>
                <a:gd fmla="*/ 150 w 164"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4">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5" name="Freeform 58"/>
            <p:cNvSpPr>
              <a:spLocks noEditPoints="1"/>
            </p:cNvSpPr>
            <p:nvPr/>
          </p:nvSpPr>
          <p:spPr bwMode="auto">
            <a:xfrm>
              <a:off x="1048705" y="2262664"/>
              <a:ext cx="414338" cy="417513"/>
            </a:xfrm>
            <a:custGeom>
              <a:gdLst>
                <a:gd fmla="*/ 12 w 139" name="T0"/>
                <a:gd fmla="*/ 12 h 140" name="T1"/>
                <a:gd fmla="*/ 91 w 139" name="T2"/>
                <a:gd fmla="*/ 49 h 140" name="T3"/>
                <a:gd fmla="*/ 128 w 139" name="T4"/>
                <a:gd fmla="*/ 128 h 140" name="T5"/>
                <a:gd fmla="*/ 48 w 139" name="T6"/>
                <a:gd fmla="*/ 91 h 140" name="T7"/>
                <a:gd fmla="*/ 12 w 139" name="T8"/>
                <a:gd fmla="*/ 12 h 140" name="T9"/>
                <a:gd fmla="*/ 118 w 139" name="T10"/>
                <a:gd fmla="*/ 119 h 140" name="T11"/>
                <a:gd fmla="*/ 88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6" name="Freeform 59"/>
            <p:cNvSpPr>
              <a:spLocks noEditPoints="1"/>
            </p:cNvSpPr>
            <p:nvPr/>
          </p:nvSpPr>
          <p:spPr bwMode="auto">
            <a:xfrm>
              <a:off x="1048705" y="2262664"/>
              <a:ext cx="414338" cy="417513"/>
            </a:xfrm>
            <a:custGeom>
              <a:gdLst>
                <a:gd fmla="*/ 12 w 139" name="T0"/>
                <a:gd fmla="*/ 128 h 140" name="T1"/>
                <a:gd fmla="*/ 48 w 139" name="T2"/>
                <a:gd fmla="*/ 49 h 140" name="T3"/>
                <a:gd fmla="*/ 128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8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7" name="Oval 60"/>
            <p:cNvSpPr>
              <a:spLocks noChangeArrowheads="1"/>
            </p:cNvSpPr>
            <p:nvPr/>
          </p:nvSpPr>
          <p:spPr bwMode="auto">
            <a:xfrm>
              <a:off x="1218567" y="2432527"/>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8" name="Freeform 61"/>
            <p:cNvSpPr>
              <a:spLocks noEditPoints="1"/>
            </p:cNvSpPr>
            <p:nvPr/>
          </p:nvSpPr>
          <p:spPr bwMode="auto">
            <a:xfrm>
              <a:off x="1605917" y="3358039"/>
              <a:ext cx="409575" cy="411163"/>
            </a:xfrm>
            <a:custGeom>
              <a:gdLst>
                <a:gd fmla="*/ 44 w 137" name="T0"/>
                <a:gd fmla="*/ 14 h 138" name="T1"/>
                <a:gd fmla="*/ 124 w 137" name="T2"/>
                <a:gd fmla="*/ 44 h 138" name="T3"/>
                <a:gd fmla="*/ 94 w 137" name="T4"/>
                <a:gd fmla="*/ 124 h 138" name="T5"/>
                <a:gd fmla="*/ 14 w 137" name="T6"/>
                <a:gd fmla="*/ 94 h 138" name="T7"/>
                <a:gd fmla="*/ 44 w 137" name="T8"/>
                <a:gd fmla="*/ 14 h 138" name="T9"/>
                <a:gd fmla="*/ 89 w 137" name="T10"/>
                <a:gd fmla="*/ 114 h 138" name="T11"/>
                <a:gd fmla="*/ 113 w 137" name="T12"/>
                <a:gd fmla="*/ 49 h 138" name="T13"/>
                <a:gd fmla="*/ 48 w 137" name="T14"/>
                <a:gd fmla="*/ 24 h 138" name="T15"/>
                <a:gd fmla="*/ 24 w 137" name="T16"/>
                <a:gd fmla="*/ 89 h 138" name="T17"/>
                <a:gd fmla="*/ 89 w 137" name="T18"/>
                <a:gd fmla="*/ 114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137">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9" name="Freeform 62"/>
            <p:cNvSpPr/>
            <p:nvPr/>
          </p:nvSpPr>
          <p:spPr bwMode="auto">
            <a:xfrm>
              <a:off x="1853567" y="3700939"/>
              <a:ext cx="119063" cy="179388"/>
            </a:xfrm>
            <a:custGeom>
              <a:gdLst>
                <a:gd fmla="*/ 47 w 75" name="T0"/>
                <a:gd fmla="*/ 113 h 113" name="T1"/>
                <a:gd fmla="*/ 75 w 75" name="T2"/>
                <a:gd fmla="*/ 99 h 113" name="T3"/>
                <a:gd fmla="*/ 28 w 75" name="T4"/>
                <a:gd fmla="*/ 0 h 113" name="T5"/>
                <a:gd fmla="*/ 0 w 75" name="T6"/>
                <a:gd fmla="*/ 11 h 113" name="T7"/>
                <a:gd fmla="*/ 47 w 75" name="T8"/>
                <a:gd fmla="*/ 113 h 113" name="T9"/>
              </a:gdLst>
              <a:cxnLst>
                <a:cxn ang="0">
                  <a:pos x="T0" y="T1"/>
                </a:cxn>
                <a:cxn ang="0">
                  <a:pos x="T2" y="T3"/>
                </a:cxn>
                <a:cxn ang="0">
                  <a:pos x="T4" y="T5"/>
                </a:cxn>
                <a:cxn ang="0">
                  <a:pos x="T6" y="T7"/>
                </a:cxn>
                <a:cxn ang="0">
                  <a:pos x="T8" y="T9"/>
                </a:cxn>
              </a:cxnLst>
              <a:rect b="b" l="0" r="r" t="0"/>
              <a:pathLst>
                <a:path h="113" w="75">
                  <a:moveTo>
                    <a:pt x="47" y="113"/>
                  </a:moveTo>
                  <a:lnTo>
                    <a:pt x="75" y="99"/>
                  </a:lnTo>
                  <a:lnTo>
                    <a:pt x="28" y="0"/>
                  </a:lnTo>
                  <a:lnTo>
                    <a:pt x="0" y="11"/>
                  </a:lnTo>
                  <a:lnTo>
                    <a:pt x="47" y="1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0" name="Freeform 63"/>
            <p:cNvSpPr/>
            <p:nvPr/>
          </p:nvSpPr>
          <p:spPr bwMode="auto">
            <a:xfrm>
              <a:off x="1871030" y="3751739"/>
              <a:ext cx="158750" cy="238125"/>
            </a:xfrm>
            <a:custGeom>
              <a:gdLst>
                <a:gd fmla="*/ 26 w 53" name="T0"/>
                <a:gd fmla="*/ 71 h 80" name="T1"/>
                <a:gd fmla="*/ 43 w 53" name="T2"/>
                <a:gd fmla="*/ 77 h 80" name="T3"/>
                <a:gd fmla="*/ 43 w 53" name="T4"/>
                <a:gd fmla="*/ 77 h 80" name="T5"/>
                <a:gd fmla="*/ 50 w 53" name="T6"/>
                <a:gd fmla="*/ 60 h 80" name="T7"/>
                <a:gd fmla="*/ 27 w 53" name="T8"/>
                <a:gd fmla="*/ 9 h 80" name="T9"/>
                <a:gd fmla="*/ 10 w 53" name="T10"/>
                <a:gd fmla="*/ 3 h 80" name="T11"/>
                <a:gd fmla="*/ 10 w 53" name="T12"/>
                <a:gd fmla="*/ 3 h 80" name="T13"/>
                <a:gd fmla="*/ 3 w 53" name="T14"/>
                <a:gd fmla="*/ 20 h 80" name="T15"/>
                <a:gd fmla="*/ 26 w 53" name="T16"/>
                <a:gd fmla="*/ 7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52">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1" name="Freeform 64"/>
            <p:cNvSpPr>
              <a:spLocks noEditPoints="1"/>
            </p:cNvSpPr>
            <p:nvPr/>
          </p:nvSpPr>
          <p:spPr bwMode="auto">
            <a:xfrm>
              <a:off x="3488692" y="3554889"/>
              <a:ext cx="401638" cy="404813"/>
            </a:xfrm>
            <a:custGeom>
              <a:gdLst>
                <a:gd fmla="*/ 105 w 135" name="T0"/>
                <a:gd fmla="*/ 21 h 136" name="T1"/>
                <a:gd fmla="*/ 114 w 135" name="T2"/>
                <a:gd fmla="*/ 106 h 136" name="T3"/>
                <a:gd fmla="*/ 29 w 135" name="T4"/>
                <a:gd fmla="*/ 115 h 136" name="T5"/>
                <a:gd fmla="*/ 21 w 135" name="T6"/>
                <a:gd fmla="*/ 30 h 136" name="T7"/>
                <a:gd fmla="*/ 105 w 135" name="T8"/>
                <a:gd fmla="*/ 21 h 136" name="T9"/>
                <a:gd fmla="*/ 36 w 135" name="T10"/>
                <a:gd fmla="*/ 106 h 136" name="T11"/>
                <a:gd fmla="*/ 106 w 135" name="T12"/>
                <a:gd fmla="*/ 99 h 136" name="T13"/>
                <a:gd fmla="*/ 98 w 135" name="T14"/>
                <a:gd fmla="*/ 30 h 136" name="T15"/>
                <a:gd fmla="*/ 29 w 135" name="T16"/>
                <a:gd fmla="*/ 37 h 136" name="T17"/>
                <a:gd fmla="*/ 36 w 135" name="T18"/>
                <a:gd fmla="*/ 106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2" name="Freeform 65"/>
            <p:cNvSpPr/>
            <p:nvPr/>
          </p:nvSpPr>
          <p:spPr bwMode="auto">
            <a:xfrm>
              <a:off x="3458530" y="3867627"/>
              <a:ext cx="149225" cy="166688"/>
            </a:xfrm>
            <a:custGeom>
              <a:gdLst>
                <a:gd fmla="*/ 0 w 94" name="T0"/>
                <a:gd fmla="*/ 85 h 105" name="T1"/>
                <a:gd fmla="*/ 24 w 94" name="T2"/>
                <a:gd fmla="*/ 105 h 105" name="T3"/>
                <a:gd fmla="*/ 94 w 94" name="T4"/>
                <a:gd fmla="*/ 19 h 105" name="T5"/>
                <a:gd fmla="*/ 69 w 94" name="T6"/>
                <a:gd fmla="*/ 0 h 105" name="T7"/>
                <a:gd fmla="*/ 0 w 94" name="T8"/>
                <a:gd fmla="*/ 85 h 105" name="T9"/>
              </a:gdLst>
              <a:cxnLst>
                <a:cxn ang="0">
                  <a:pos x="T0" y="T1"/>
                </a:cxn>
                <a:cxn ang="0">
                  <a:pos x="T2" y="T3"/>
                </a:cxn>
                <a:cxn ang="0">
                  <a:pos x="T4" y="T5"/>
                </a:cxn>
                <a:cxn ang="0">
                  <a:pos x="T6" y="T7"/>
                </a:cxn>
                <a:cxn ang="0">
                  <a:pos x="T8" y="T9"/>
                </a:cxn>
              </a:cxnLst>
              <a:rect b="b" l="0" r="r" t="0"/>
              <a:pathLst>
                <a:path h="105" w="94">
                  <a:moveTo>
                    <a:pt x="0" y="85"/>
                  </a:moveTo>
                  <a:lnTo>
                    <a:pt x="24" y="105"/>
                  </a:lnTo>
                  <a:lnTo>
                    <a:pt x="94" y="19"/>
                  </a:lnTo>
                  <a:lnTo>
                    <a:pt x="69" y="0"/>
                  </a:lnTo>
                  <a:lnTo>
                    <a:pt x="0"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3" name="Freeform 66"/>
            <p:cNvSpPr/>
            <p:nvPr/>
          </p:nvSpPr>
          <p:spPr bwMode="auto">
            <a:xfrm>
              <a:off x="3380742" y="3912077"/>
              <a:ext cx="190500" cy="214313"/>
            </a:xfrm>
            <a:custGeom>
              <a:gdLst>
                <a:gd fmla="*/ 5 w 64" name="T0"/>
                <a:gd fmla="*/ 49 h 72" name="T1"/>
                <a:gd fmla="*/ 6 w 64" name="T2"/>
                <a:gd fmla="*/ 68 h 72" name="T3"/>
                <a:gd fmla="*/ 6 w 64" name="T4"/>
                <a:gd fmla="*/ 68 h 72" name="T5"/>
                <a:gd fmla="*/ 25 w 64" name="T6"/>
                <a:gd fmla="*/ 66 h 72" name="T7"/>
                <a:gd fmla="*/ 60 w 64" name="T8"/>
                <a:gd fmla="*/ 23 h 72" name="T9"/>
                <a:gd fmla="*/ 58 w 64" name="T10"/>
                <a:gd fmla="*/ 4 h 72" name="T11"/>
                <a:gd fmla="*/ 58 w 64" name="T12"/>
                <a:gd fmla="*/ 4 h 72" name="T13"/>
                <a:gd fmla="*/ 40 w 64" name="T14"/>
                <a:gd fmla="*/ 6 h 72" name="T15"/>
                <a:gd fmla="*/ 5 w 64"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64">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4" name="Freeform 67"/>
            <p:cNvSpPr>
              <a:spLocks noEditPoints="1"/>
            </p:cNvSpPr>
            <p:nvPr/>
          </p:nvSpPr>
          <p:spPr bwMode="auto">
            <a:xfrm>
              <a:off x="1439230" y="2632552"/>
              <a:ext cx="325438" cy="623888"/>
            </a:xfrm>
            <a:custGeom>
              <a:gdLst>
                <a:gd fmla="*/ 205 w 205" name="T0"/>
                <a:gd fmla="*/ 0 h 393" name="T1"/>
                <a:gd fmla="*/ 205 w 205" name="T2"/>
                <a:gd fmla="*/ 393 h 393" name="T3"/>
                <a:gd fmla="*/ 0 w 205" name="T4"/>
                <a:gd fmla="*/ 393 h 393" name="T5"/>
                <a:gd fmla="*/ 205 w 205" name="T6"/>
                <a:gd fmla="*/ 0 h 393" name="T7"/>
                <a:gd fmla="*/ 175 w 205" name="T8"/>
                <a:gd fmla="*/ 152 h 393" name="T9"/>
                <a:gd fmla="*/ 68 w 205" name="T10"/>
                <a:gd fmla="*/ 340 h 393" name="T11"/>
                <a:gd fmla="*/ 175 w 205" name="T12"/>
                <a:gd fmla="*/ 340 h 393" name="T13"/>
                <a:gd fmla="*/ 175 w 205" name="T14"/>
                <a:gd fmla="*/ 152 h 3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3" w="205">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5" name="Rectangle 68"/>
            <p:cNvSpPr>
              <a:spLocks noChangeArrowheads="1"/>
            </p:cNvSpPr>
            <p:nvPr/>
          </p:nvSpPr>
          <p:spPr bwMode="auto">
            <a:xfrm>
              <a:off x="1847217" y="2645252"/>
              <a:ext cx="84138" cy="611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86" name="Freeform 69"/>
            <p:cNvSpPr>
              <a:spLocks noEditPoints="1"/>
            </p:cNvSpPr>
            <p:nvPr/>
          </p:nvSpPr>
          <p:spPr bwMode="auto">
            <a:xfrm>
              <a:off x="2858455" y="4478814"/>
              <a:ext cx="388938" cy="173038"/>
            </a:xfrm>
            <a:custGeom>
              <a:gdLst>
                <a:gd fmla="*/ 245 w 245" name="T0"/>
                <a:gd fmla="*/ 0 h 109" name="T1"/>
                <a:gd fmla="*/ 57 w 245" name="T2"/>
                <a:gd fmla="*/ 109 h 109" name="T3"/>
                <a:gd fmla="*/ 0 w 245" name="T4"/>
                <a:gd fmla="*/ 10 h 109" name="T5"/>
                <a:gd fmla="*/ 245 w 245" name="T6"/>
                <a:gd fmla="*/ 0 h 109" name="T7"/>
                <a:gd fmla="*/ 164 w 245" name="T8"/>
                <a:gd fmla="*/ 28 h 109" name="T9"/>
                <a:gd fmla="*/ 44 w 245" name="T10"/>
                <a:gd fmla="*/ 28 h 109" name="T11"/>
                <a:gd fmla="*/ 74 w 245" name="T12"/>
                <a:gd fmla="*/ 79 h 109" name="T13"/>
                <a:gd fmla="*/ 164 w 245" name="T14"/>
                <a:gd fmla="*/ 28 h 1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 w="245">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7" name="Freeform 70"/>
            <p:cNvSpPr/>
            <p:nvPr/>
          </p:nvSpPr>
          <p:spPr bwMode="auto">
            <a:xfrm>
              <a:off x="2972755" y="4523264"/>
              <a:ext cx="315913" cy="209550"/>
            </a:xfrm>
            <a:custGeom>
              <a:gdLst>
                <a:gd fmla="*/ 0 w 199" name="T0"/>
                <a:gd fmla="*/ 106 h 132" name="T1"/>
                <a:gd fmla="*/ 15 w 199" name="T2"/>
                <a:gd fmla="*/ 132 h 132" name="T3"/>
                <a:gd fmla="*/ 199 w 199" name="T4"/>
                <a:gd fmla="*/ 25 h 132" name="T5"/>
                <a:gd fmla="*/ 184 w 199" name="T6"/>
                <a:gd fmla="*/ 0 h 132" name="T7"/>
                <a:gd fmla="*/ 0 w 199" name="T8"/>
                <a:gd fmla="*/ 106 h 132" name="T9"/>
              </a:gdLst>
              <a:cxnLst>
                <a:cxn ang="0">
                  <a:pos x="T0" y="T1"/>
                </a:cxn>
                <a:cxn ang="0">
                  <a:pos x="T2" y="T3"/>
                </a:cxn>
                <a:cxn ang="0">
                  <a:pos x="T4" y="T5"/>
                </a:cxn>
                <a:cxn ang="0">
                  <a:pos x="T6" y="T7"/>
                </a:cxn>
                <a:cxn ang="0">
                  <a:pos x="T8" y="T9"/>
                </a:cxn>
              </a:cxnLst>
              <a:rect b="b" l="0" r="r" t="0"/>
              <a:pathLst>
                <a:path h="132" w="199">
                  <a:moveTo>
                    <a:pt x="0" y="106"/>
                  </a:moveTo>
                  <a:lnTo>
                    <a:pt x="15" y="132"/>
                  </a:lnTo>
                  <a:lnTo>
                    <a:pt x="199" y="25"/>
                  </a:lnTo>
                  <a:lnTo>
                    <a:pt x="184" y="0"/>
                  </a:lnTo>
                  <a:lnTo>
                    <a:pt x="0" y="10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8" name="Freeform 71"/>
            <p:cNvSpPr/>
            <p:nvPr/>
          </p:nvSpPr>
          <p:spPr bwMode="auto">
            <a:xfrm>
              <a:off x="2101217" y="1316514"/>
              <a:ext cx="277813" cy="254000"/>
            </a:xfrm>
            <a:custGeom>
              <a:gdLst>
                <a:gd fmla="*/ 48 w 93" name="T0"/>
                <a:gd fmla="*/ 85 h 85" name="T1"/>
                <a:gd fmla="*/ 93 w 93" name="T2"/>
                <a:gd fmla="*/ 85 h 85" name="T3"/>
                <a:gd fmla="*/ 93 w 93" name="T4"/>
                <a:gd fmla="*/ 17 h 85" name="T5"/>
                <a:gd fmla="*/ 47 w 93" name="T6"/>
                <a:gd fmla="*/ 17 h 85" name="T7"/>
                <a:gd fmla="*/ 0 w 93" name="T8"/>
                <a:gd fmla="*/ 17 h 85" name="T9"/>
                <a:gd fmla="*/ 0 w 93" name="T10"/>
                <a:gd fmla="*/ 85 h 85" name="T11"/>
                <a:gd fmla="*/ 48 w 93" name="T12"/>
                <a:gd fmla="*/ 85 h 85" name="T13"/>
              </a:gdLst>
              <a:cxnLst>
                <a:cxn ang="0">
                  <a:pos x="T0" y="T1"/>
                </a:cxn>
                <a:cxn ang="0">
                  <a:pos x="T2" y="T3"/>
                </a:cxn>
                <a:cxn ang="0">
                  <a:pos x="T4" y="T5"/>
                </a:cxn>
                <a:cxn ang="0">
                  <a:pos x="T6" y="T7"/>
                </a:cxn>
                <a:cxn ang="0">
                  <a:pos x="T8" y="T9"/>
                </a:cxn>
                <a:cxn ang="0">
                  <a:pos x="T10" y="T11"/>
                </a:cxn>
                <a:cxn ang="0">
                  <a:pos x="T12" y="T13"/>
                </a:cxn>
              </a:cxnLst>
              <a:rect b="b" l="0" r="r" t="0"/>
              <a:pathLst>
                <a:path h="85" w="93">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9" name="Freeform 72"/>
            <p:cNvSpPr/>
            <p:nvPr/>
          </p:nvSpPr>
          <p:spPr bwMode="auto">
            <a:xfrm>
              <a:off x="1898017" y="2259489"/>
              <a:ext cx="274638" cy="257175"/>
            </a:xfrm>
            <a:custGeom>
              <a:gdLst>
                <a:gd fmla="*/ 47 w 92" name="T0"/>
                <a:gd fmla="*/ 86 h 86" name="T1"/>
                <a:gd fmla="*/ 92 w 92" name="T2"/>
                <a:gd fmla="*/ 85 h 86" name="T3"/>
                <a:gd fmla="*/ 92 w 92" name="T4"/>
                <a:gd fmla="*/ 17 h 86" name="T5"/>
                <a:gd fmla="*/ 46 w 92" name="T6"/>
                <a:gd fmla="*/ 17 h 86" name="T7"/>
                <a:gd fmla="*/ 0 w 92" name="T8"/>
                <a:gd fmla="*/ 17 h 86" name="T9"/>
                <a:gd fmla="*/ 0 w 92" name="T10"/>
                <a:gd fmla="*/ 85 h 86" name="T11"/>
                <a:gd fmla="*/ 47 w 92"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2">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0" name="Freeform 73"/>
            <p:cNvSpPr/>
            <p:nvPr/>
          </p:nvSpPr>
          <p:spPr bwMode="auto">
            <a:xfrm>
              <a:off x="3715705" y="2686527"/>
              <a:ext cx="342900" cy="330200"/>
            </a:xfrm>
            <a:custGeom>
              <a:gdLst>
                <a:gd fmla="*/ 37 w 115" name="T0"/>
                <a:gd fmla="*/ 83 h 111" name="T1"/>
                <a:gd fmla="*/ 73 w 115" name="T2"/>
                <a:gd fmla="*/ 111 h 111" name="T3"/>
                <a:gd fmla="*/ 115 w 115" name="T4"/>
                <a:gd fmla="*/ 58 h 111" name="T5"/>
                <a:gd fmla="*/ 79 w 115" name="T6"/>
                <a:gd fmla="*/ 29 h 111" name="T7"/>
                <a:gd fmla="*/ 43 w 115" name="T8"/>
                <a:gd fmla="*/ 0 h 111" name="T9"/>
                <a:gd fmla="*/ 0 w 115" name="T10"/>
                <a:gd fmla="*/ 53 h 111" name="T11"/>
                <a:gd fmla="*/ 37 w 115" name="T12"/>
                <a:gd fmla="*/ 83 h 111" name="T13"/>
              </a:gdLst>
              <a:cxnLst>
                <a:cxn ang="0">
                  <a:pos x="T0" y="T1"/>
                </a:cxn>
                <a:cxn ang="0">
                  <a:pos x="T2" y="T3"/>
                </a:cxn>
                <a:cxn ang="0">
                  <a:pos x="T4" y="T5"/>
                </a:cxn>
                <a:cxn ang="0">
                  <a:pos x="T6" y="T7"/>
                </a:cxn>
                <a:cxn ang="0">
                  <a:pos x="T8" y="T9"/>
                </a:cxn>
                <a:cxn ang="0">
                  <a:pos x="T10" y="T11"/>
                </a:cxn>
                <a:cxn ang="0">
                  <a:pos x="T12" y="T13"/>
                </a:cxn>
              </a:cxnLst>
              <a:rect b="b" l="0" r="r" t="0"/>
              <a:pathLst>
                <a:path h="110" w="115">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1" name="Freeform 74"/>
            <p:cNvSpPr/>
            <p:nvPr/>
          </p:nvSpPr>
          <p:spPr bwMode="auto">
            <a:xfrm>
              <a:off x="2528255" y="3959702"/>
              <a:ext cx="277813" cy="257175"/>
            </a:xfrm>
            <a:custGeom>
              <a:gdLst>
                <a:gd fmla="*/ 48 w 93" name="T0"/>
                <a:gd fmla="*/ 86 h 86" name="T1"/>
                <a:gd fmla="*/ 93 w 93" name="T2"/>
                <a:gd fmla="*/ 86 h 86" name="T3"/>
                <a:gd fmla="*/ 93 w 93" name="T4"/>
                <a:gd fmla="*/ 18 h 86" name="T5"/>
                <a:gd fmla="*/ 46 w 93" name="T6"/>
                <a:gd fmla="*/ 18 h 86" name="T7"/>
                <a:gd fmla="*/ 0 w 93" name="T8"/>
                <a:gd fmla="*/ 18 h 86" name="T9"/>
                <a:gd fmla="*/ 0 w 93" name="T10"/>
                <a:gd fmla="*/ 86 h 86" name="T11"/>
                <a:gd fmla="*/ 48 w 93"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3">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2" name="Freeform 75"/>
            <p:cNvSpPr/>
            <p:nvPr/>
          </p:nvSpPr>
          <p:spPr bwMode="auto">
            <a:xfrm>
              <a:off x="3472817" y="1797527"/>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3" name="Freeform 76"/>
            <p:cNvSpPr/>
            <p:nvPr/>
          </p:nvSpPr>
          <p:spPr bwMode="auto">
            <a:xfrm>
              <a:off x="3472817" y="1821339"/>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4" name="Freeform 77"/>
            <p:cNvSpPr/>
            <p:nvPr/>
          </p:nvSpPr>
          <p:spPr bwMode="auto">
            <a:xfrm>
              <a:off x="3491867" y="1845152"/>
              <a:ext cx="55563" cy="20638"/>
            </a:xfrm>
            <a:custGeom>
              <a:gdLst>
                <a:gd fmla="*/ 0 w 19" name="T0"/>
                <a:gd fmla="*/ 4 h 7" name="T1"/>
                <a:gd fmla="*/ 3 w 19" name="T2"/>
                <a:gd fmla="*/ 7 h 7" name="T3"/>
                <a:gd fmla="*/ 16 w 19" name="T4"/>
                <a:gd fmla="*/ 7 h 7" name="T5"/>
                <a:gd fmla="*/ 19 w 19" name="T6"/>
                <a:gd fmla="*/ 4 h 7" name="T7"/>
                <a:gd fmla="*/ 19 w 19" name="T8"/>
                <a:gd fmla="*/ 4 h 7" name="T9"/>
                <a:gd fmla="*/ 16 w 19" name="T10"/>
                <a:gd fmla="*/ 0 h 7" name="T11"/>
                <a:gd fmla="*/ 3 w 19" name="T12"/>
                <a:gd fmla="*/ 0 h 7" name="T13"/>
                <a:gd fmla="*/ 0 w 19"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5" name="Freeform 78"/>
            <p:cNvSpPr>
              <a:spLocks noEditPoints="1"/>
            </p:cNvSpPr>
            <p:nvPr/>
          </p:nvSpPr>
          <p:spPr bwMode="auto">
            <a:xfrm>
              <a:off x="3323592" y="1438752"/>
              <a:ext cx="396875" cy="352425"/>
            </a:xfrm>
            <a:custGeom>
              <a:gdLst>
                <a:gd fmla="*/ 65 w 133" name="T0"/>
                <a:gd fmla="*/ 0 h 118" name="T1"/>
                <a:gd fmla="*/ 65 w 133" name="T2"/>
                <a:gd fmla="*/ 0 h 118" name="T3"/>
                <a:gd fmla="*/ 66 w 133" name="T4"/>
                <a:gd fmla="*/ 0 h 118" name="T5"/>
                <a:gd fmla="*/ 68 w 133" name="T6"/>
                <a:gd fmla="*/ 0 h 118" name="T7"/>
                <a:gd fmla="*/ 68 w 133" name="T8"/>
                <a:gd fmla="*/ 0 h 118" name="T9"/>
                <a:gd fmla="*/ 99 w 133" name="T10"/>
                <a:gd fmla="*/ 82 h 118" name="T11"/>
                <a:gd fmla="*/ 82 w 133" name="T12"/>
                <a:gd fmla="*/ 118 h 118" name="T13"/>
                <a:gd fmla="*/ 66 w 133" name="T14"/>
                <a:gd fmla="*/ 118 h 118" name="T15"/>
                <a:gd fmla="*/ 64 w 133" name="T16"/>
                <a:gd fmla="*/ 118 h 118" name="T17"/>
                <a:gd fmla="*/ 49 w 133" name="T18"/>
                <a:gd fmla="*/ 118 h 118" name="T19"/>
                <a:gd fmla="*/ 33 w 133" name="T20"/>
                <a:gd fmla="*/ 82 h 118" name="T21"/>
                <a:gd fmla="*/ 65 w 133" name="T22"/>
                <a:gd fmla="*/ 0 h 118" name="T23"/>
                <a:gd fmla="*/ 33 w 133" name="T24"/>
                <a:gd fmla="*/ 60 h 118" name="T25"/>
                <a:gd fmla="*/ 52 w 133" name="T26"/>
                <a:gd fmla="*/ 13 h 118" name="T27"/>
                <a:gd fmla="*/ 33 w 133" name="T28"/>
                <a:gd fmla="*/ 60 h 1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8"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6" name="Freeform 79"/>
            <p:cNvSpPr/>
            <p:nvPr/>
          </p:nvSpPr>
          <p:spPr bwMode="auto">
            <a:xfrm>
              <a:off x="1609092" y="2086452"/>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7" name="Freeform 80"/>
            <p:cNvSpPr/>
            <p:nvPr/>
          </p:nvSpPr>
          <p:spPr bwMode="auto">
            <a:xfrm>
              <a:off x="1609092" y="2110264"/>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8" name="Freeform 81"/>
            <p:cNvSpPr/>
            <p:nvPr/>
          </p:nvSpPr>
          <p:spPr bwMode="auto">
            <a:xfrm>
              <a:off x="1629730" y="2134077"/>
              <a:ext cx="57150" cy="20638"/>
            </a:xfrm>
            <a:custGeom>
              <a:gdLst>
                <a:gd fmla="*/ 0 w 19" name="T0"/>
                <a:gd fmla="*/ 3 h 7" name="T1"/>
                <a:gd fmla="*/ 3 w 19" name="T2"/>
                <a:gd fmla="*/ 7 h 7" name="T3"/>
                <a:gd fmla="*/ 15 w 19" name="T4"/>
                <a:gd fmla="*/ 7 h 7" name="T5"/>
                <a:gd fmla="*/ 19 w 19" name="T6"/>
                <a:gd fmla="*/ 3 h 7" name="T7"/>
                <a:gd fmla="*/ 19 w 19" name="T8"/>
                <a:gd fmla="*/ 3 h 7" name="T9"/>
                <a:gd fmla="*/ 15 w 19" name="T10"/>
                <a:gd fmla="*/ 0 h 7" name="T11"/>
                <a:gd fmla="*/ 3 w 19" name="T12"/>
                <a:gd fmla="*/ 0 h 7" name="T13"/>
                <a:gd fmla="*/ 0 w 19"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9" name="Freeform 82"/>
            <p:cNvSpPr>
              <a:spLocks noEditPoints="1"/>
            </p:cNvSpPr>
            <p:nvPr/>
          </p:nvSpPr>
          <p:spPr bwMode="auto">
            <a:xfrm>
              <a:off x="1459867" y="1726089"/>
              <a:ext cx="396875" cy="354013"/>
            </a:xfrm>
            <a:custGeom>
              <a:gdLst>
                <a:gd fmla="*/ 66 w 133" name="T0"/>
                <a:gd fmla="*/ 0 h 119" name="T1"/>
                <a:gd fmla="*/ 66 w 133" name="T2"/>
                <a:gd fmla="*/ 0 h 119" name="T3"/>
                <a:gd fmla="*/ 67 w 133" name="T4"/>
                <a:gd fmla="*/ 0 h 119" name="T5"/>
                <a:gd fmla="*/ 68 w 133" name="T6"/>
                <a:gd fmla="*/ 0 h 119" name="T7"/>
                <a:gd fmla="*/ 68 w 133" name="T8"/>
                <a:gd fmla="*/ 0 h 119" name="T9"/>
                <a:gd fmla="*/ 100 w 133" name="T10"/>
                <a:gd fmla="*/ 83 h 119" name="T11"/>
                <a:gd fmla="*/ 82 w 133" name="T12"/>
                <a:gd fmla="*/ 119 h 119" name="T13"/>
                <a:gd fmla="*/ 67 w 133" name="T14"/>
                <a:gd fmla="*/ 119 h 119" name="T15"/>
                <a:gd fmla="*/ 64 w 133" name="T16"/>
                <a:gd fmla="*/ 119 h 119" name="T17"/>
                <a:gd fmla="*/ 50 w 133" name="T18"/>
                <a:gd fmla="*/ 119 h 119" name="T19"/>
                <a:gd fmla="*/ 33 w 133" name="T20"/>
                <a:gd fmla="*/ 83 h 119" name="T21"/>
                <a:gd fmla="*/ 66 w 133" name="T22"/>
                <a:gd fmla="*/ 0 h 119" name="T23"/>
                <a:gd fmla="*/ 34 w 133" name="T24"/>
                <a:gd fmla="*/ 61 h 119" name="T25"/>
                <a:gd fmla="*/ 53 w 133" name="T26"/>
                <a:gd fmla="*/ 13 h 119" name="T27"/>
                <a:gd fmla="*/ 34 w 133" name="T28"/>
                <a:gd fmla="*/ 61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0" name="Freeform 83"/>
            <p:cNvSpPr/>
            <p:nvPr/>
          </p:nvSpPr>
          <p:spPr bwMode="auto">
            <a:xfrm>
              <a:off x="4001455" y="4210527"/>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1" name="Freeform 84"/>
            <p:cNvSpPr/>
            <p:nvPr/>
          </p:nvSpPr>
          <p:spPr bwMode="auto">
            <a:xfrm>
              <a:off x="4001455" y="4234339"/>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2" name="Freeform 85"/>
            <p:cNvSpPr/>
            <p:nvPr/>
          </p:nvSpPr>
          <p:spPr bwMode="auto">
            <a:xfrm>
              <a:off x="4018917" y="4258152"/>
              <a:ext cx="57150" cy="23813"/>
            </a:xfrm>
            <a:custGeom>
              <a:gdLst>
                <a:gd fmla="*/ 0 w 19" name="T0"/>
                <a:gd fmla="*/ 4 h 8" name="T1"/>
                <a:gd fmla="*/ 3 w 19" name="T2"/>
                <a:gd fmla="*/ 8 h 8" name="T3"/>
                <a:gd fmla="*/ 16 w 19" name="T4"/>
                <a:gd fmla="*/ 8 h 8" name="T5"/>
                <a:gd fmla="*/ 19 w 19" name="T6"/>
                <a:gd fmla="*/ 4 h 8" name="T7"/>
                <a:gd fmla="*/ 19 w 19" name="T8"/>
                <a:gd fmla="*/ 4 h 8" name="T9"/>
                <a:gd fmla="*/ 16 w 19" name="T10"/>
                <a:gd fmla="*/ 0 h 8" name="T11"/>
                <a:gd fmla="*/ 3 w 19" name="T12"/>
                <a:gd fmla="*/ 0 h 8" name="T13"/>
                <a:gd fmla="*/ 0 w 19"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9">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3" name="Freeform 86"/>
            <p:cNvSpPr>
              <a:spLocks noEditPoints="1"/>
            </p:cNvSpPr>
            <p:nvPr/>
          </p:nvSpPr>
          <p:spPr bwMode="auto">
            <a:xfrm>
              <a:off x="3852230" y="3853339"/>
              <a:ext cx="396875" cy="354013"/>
            </a:xfrm>
            <a:custGeom>
              <a:gdLst>
                <a:gd fmla="*/ 65 w 133" name="T0"/>
                <a:gd fmla="*/ 0 h 119" name="T1"/>
                <a:gd fmla="*/ 65 w 133" name="T2"/>
                <a:gd fmla="*/ 0 h 119" name="T3"/>
                <a:gd fmla="*/ 66 w 133" name="T4"/>
                <a:gd fmla="*/ 0 h 119" name="T5"/>
                <a:gd fmla="*/ 68 w 133" name="T6"/>
                <a:gd fmla="*/ 0 h 119" name="T7"/>
                <a:gd fmla="*/ 68 w 133" name="T8"/>
                <a:gd fmla="*/ 0 h 119" name="T9"/>
                <a:gd fmla="*/ 99 w 133" name="T10"/>
                <a:gd fmla="*/ 82 h 119" name="T11"/>
                <a:gd fmla="*/ 82 w 133" name="T12"/>
                <a:gd fmla="*/ 119 h 119" name="T13"/>
                <a:gd fmla="*/ 66 w 133" name="T14"/>
                <a:gd fmla="*/ 119 h 119" name="T15"/>
                <a:gd fmla="*/ 64 w 133" name="T16"/>
                <a:gd fmla="*/ 119 h 119" name="T17"/>
                <a:gd fmla="*/ 49 w 133" name="T18"/>
                <a:gd fmla="*/ 119 h 119" name="T19"/>
                <a:gd fmla="*/ 33 w 133" name="T20"/>
                <a:gd fmla="*/ 82 h 119" name="T21"/>
                <a:gd fmla="*/ 65 w 133" name="T22"/>
                <a:gd fmla="*/ 0 h 119" name="T23"/>
                <a:gd fmla="*/ 34 w 133" name="T24"/>
                <a:gd fmla="*/ 60 h 119" name="T25"/>
                <a:gd fmla="*/ 52 w 133" name="T26"/>
                <a:gd fmla="*/ 13 h 119" name="T27"/>
                <a:gd fmla="*/ 34 w 133" name="T28"/>
                <a:gd fmla="*/ 60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4" name="Freeform 87"/>
            <p:cNvSpPr>
              <a:spLocks noEditPoints="1"/>
            </p:cNvSpPr>
            <p:nvPr/>
          </p:nvSpPr>
          <p:spPr bwMode="auto">
            <a:xfrm>
              <a:off x="2972755" y="1868964"/>
              <a:ext cx="434975" cy="438150"/>
            </a:xfrm>
            <a:custGeom>
              <a:gdLst>
                <a:gd fmla="*/ 53 w 146" name="T0"/>
                <a:gd fmla="*/ 71 h 147" name="T1"/>
                <a:gd fmla="*/ 56 w 146" name="T2"/>
                <a:gd fmla="*/ 63 h 147" name="T3"/>
                <a:gd fmla="*/ 56 w 146" name="T4"/>
                <a:gd fmla="*/ 28 h 147" name="T5"/>
                <a:gd fmla="*/ 52 w 146" name="T6"/>
                <a:gd fmla="*/ 24 h 147" name="T7"/>
                <a:gd fmla="*/ 52 w 146" name="T8"/>
                <a:gd fmla="*/ 24 h 147" name="T9"/>
                <a:gd fmla="*/ 52 w 146" name="T10"/>
                <a:gd fmla="*/ 9 h 147" name="T11"/>
                <a:gd fmla="*/ 52 w 146" name="T12"/>
                <a:gd fmla="*/ 9 h 147" name="T13"/>
                <a:gd fmla="*/ 52 w 146" name="T14"/>
                <a:gd fmla="*/ 8 h 147" name="T15"/>
                <a:gd fmla="*/ 73 w 146" name="T16"/>
                <a:gd fmla="*/ 0 h 147" name="T17"/>
                <a:gd fmla="*/ 94 w 146" name="T18"/>
                <a:gd fmla="*/ 8 h 147" name="T19"/>
                <a:gd fmla="*/ 94 w 146" name="T20"/>
                <a:gd fmla="*/ 9 h 147" name="T21"/>
                <a:gd fmla="*/ 95 w 146" name="T22"/>
                <a:gd fmla="*/ 9 h 147" name="T23"/>
                <a:gd fmla="*/ 95 w 146" name="T24"/>
                <a:gd fmla="*/ 24 h 147" name="T25"/>
                <a:gd fmla="*/ 94 w 146" name="T26"/>
                <a:gd fmla="*/ 24 h 147" name="T27"/>
                <a:gd fmla="*/ 88 w 146" name="T28"/>
                <a:gd fmla="*/ 28 h 147" name="T29"/>
                <a:gd fmla="*/ 88 w 146" name="T30"/>
                <a:gd fmla="*/ 63 h 147" name="T31"/>
                <a:gd fmla="*/ 93 w 146" name="T32"/>
                <a:gd fmla="*/ 71 h 147" name="T33"/>
                <a:gd fmla="*/ 126 w 146" name="T34"/>
                <a:gd fmla="*/ 135 h 147" name="T35"/>
                <a:gd fmla="*/ 73 w 146" name="T36"/>
                <a:gd fmla="*/ 147 h 147" name="T37"/>
                <a:gd fmla="*/ 20 w 146" name="T38"/>
                <a:gd fmla="*/ 135 h 147" name="T39"/>
                <a:gd fmla="*/ 53 w 146" name="T40"/>
                <a:gd fmla="*/ 71 h 147" name="T41"/>
                <a:gd fmla="*/ 54 w 146" name="T42"/>
                <a:gd fmla="*/ 136 h 147" name="T43"/>
                <a:gd fmla="*/ 30 w 146" name="T44"/>
                <a:gd fmla="*/ 119 h 147" name="T45"/>
                <a:gd fmla="*/ 50 w 146" name="T46"/>
                <a:gd fmla="*/ 85 h 147" name="T47"/>
                <a:gd fmla="*/ 23 w 146" name="T48"/>
                <a:gd fmla="*/ 121 h 147" name="T49"/>
                <a:gd fmla="*/ 54 w 146" name="T50"/>
                <a:gd fmla="*/ 136 h 14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7" w="146">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5" name="Freeform 88"/>
            <p:cNvSpPr>
              <a:spLocks noEditPoints="1"/>
            </p:cNvSpPr>
            <p:nvPr/>
          </p:nvSpPr>
          <p:spPr bwMode="auto">
            <a:xfrm>
              <a:off x="2009142" y="3762852"/>
              <a:ext cx="431800" cy="441325"/>
            </a:xfrm>
            <a:custGeom>
              <a:gdLst>
                <a:gd fmla="*/ 52 w 145" name="T0"/>
                <a:gd fmla="*/ 71 h 148" name="T1"/>
                <a:gd fmla="*/ 55 w 145" name="T2"/>
                <a:gd fmla="*/ 63 h 148" name="T3"/>
                <a:gd fmla="*/ 55 w 145" name="T4"/>
                <a:gd fmla="*/ 28 h 148" name="T5"/>
                <a:gd fmla="*/ 52 w 145" name="T6"/>
                <a:gd fmla="*/ 24 h 148" name="T7"/>
                <a:gd fmla="*/ 51 w 145" name="T8"/>
                <a:gd fmla="*/ 24 h 148" name="T9"/>
                <a:gd fmla="*/ 51 w 145" name="T10"/>
                <a:gd fmla="*/ 9 h 148" name="T11"/>
                <a:gd fmla="*/ 52 w 145" name="T12"/>
                <a:gd fmla="*/ 9 h 148" name="T13"/>
                <a:gd fmla="*/ 52 w 145" name="T14"/>
                <a:gd fmla="*/ 8 h 148" name="T15"/>
                <a:gd fmla="*/ 73 w 145" name="T16"/>
                <a:gd fmla="*/ 0 h 148" name="T17"/>
                <a:gd fmla="*/ 94 w 145" name="T18"/>
                <a:gd fmla="*/ 8 h 148" name="T19"/>
                <a:gd fmla="*/ 94 w 145" name="T20"/>
                <a:gd fmla="*/ 9 h 148" name="T21"/>
                <a:gd fmla="*/ 94 w 145" name="T22"/>
                <a:gd fmla="*/ 9 h 148" name="T23"/>
                <a:gd fmla="*/ 94 w 145" name="T24"/>
                <a:gd fmla="*/ 24 h 148" name="T25"/>
                <a:gd fmla="*/ 94 w 145" name="T26"/>
                <a:gd fmla="*/ 24 h 148" name="T27"/>
                <a:gd fmla="*/ 88 w 145" name="T28"/>
                <a:gd fmla="*/ 29 h 148" name="T29"/>
                <a:gd fmla="*/ 88 w 145" name="T30"/>
                <a:gd fmla="*/ 63 h 148" name="T31"/>
                <a:gd fmla="*/ 92 w 145" name="T32"/>
                <a:gd fmla="*/ 71 h 148" name="T33"/>
                <a:gd fmla="*/ 126 w 145" name="T34"/>
                <a:gd fmla="*/ 135 h 148" name="T35"/>
                <a:gd fmla="*/ 72 w 145" name="T36"/>
                <a:gd fmla="*/ 147 h 148" name="T37"/>
                <a:gd fmla="*/ 19 w 145" name="T38"/>
                <a:gd fmla="*/ 135 h 148" name="T39"/>
                <a:gd fmla="*/ 52 w 145" name="T40"/>
                <a:gd fmla="*/ 71 h 148" name="T41"/>
                <a:gd fmla="*/ 53 w 145" name="T42"/>
                <a:gd fmla="*/ 136 h 148" name="T43"/>
                <a:gd fmla="*/ 30 w 145" name="T44"/>
                <a:gd fmla="*/ 120 h 148" name="T45"/>
                <a:gd fmla="*/ 50 w 145" name="T46"/>
                <a:gd fmla="*/ 85 h 148" name="T47"/>
                <a:gd fmla="*/ 23 w 145" name="T48"/>
                <a:gd fmla="*/ 121 h 148" name="T49"/>
                <a:gd fmla="*/ 53 w 145" name="T50"/>
                <a:gd fmla="*/ 136 h 14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8" w="145">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1138560" y="2251393"/>
            <a:ext cx="2582863" cy="2897188"/>
            <a:chOff x="1138560" y="2251393"/>
            <a:chExt cx="2582863" cy="2897188"/>
          </a:xfrm>
        </p:grpSpPr>
        <p:sp>
          <p:nvSpPr>
            <p:cNvPr id="2106" name="Freeform 89"/>
            <p:cNvSpPr/>
            <p:nvPr/>
          </p:nvSpPr>
          <p:spPr bwMode="auto">
            <a:xfrm>
              <a:off x="1138560" y="2251393"/>
              <a:ext cx="2582863" cy="2897188"/>
            </a:xfrm>
            <a:custGeom>
              <a:gdLst>
                <a:gd fmla="*/ 537 w 866" name="T0"/>
                <a:gd fmla="*/ 959 h 971" name="T1"/>
                <a:gd fmla="*/ 630 w 866" name="T2"/>
                <a:gd fmla="*/ 825 h 971" name="T3"/>
                <a:gd fmla="*/ 760 w 866" name="T4"/>
                <a:gd fmla="*/ 821 h 971" name="T5"/>
                <a:gd fmla="*/ 775 w 866" name="T6"/>
                <a:gd fmla="*/ 748 h 971" name="T7"/>
                <a:gd fmla="*/ 799 w 866" name="T8"/>
                <a:gd fmla="*/ 720 h 971" name="T9"/>
                <a:gd fmla="*/ 784 w 866" name="T10"/>
                <a:gd fmla="*/ 700 h 971" name="T11"/>
                <a:gd fmla="*/ 811 w 866" name="T12"/>
                <a:gd fmla="*/ 682 h 971" name="T13"/>
                <a:gd fmla="*/ 827 w 866" name="T14"/>
                <a:gd fmla="*/ 652 h 971" name="T15"/>
                <a:gd fmla="*/ 845 w 866" name="T16"/>
                <a:gd fmla="*/ 602 h 971" name="T17"/>
                <a:gd fmla="*/ 779 w 866" name="T18"/>
                <a:gd fmla="*/ 458 h 971" name="T19"/>
                <a:gd fmla="*/ 664 w 866" name="T20"/>
                <a:gd fmla="*/ 113 h 971" name="T21"/>
                <a:gd fmla="*/ 62 w 866" name="T22"/>
                <a:gd fmla="*/ 292 h 971" name="T23"/>
                <a:gd fmla="*/ 197 w 866" name="T24"/>
                <a:gd fmla="*/ 712 h 971" name="T25"/>
                <a:gd fmla="*/ 191 w 866" name="T26"/>
                <a:gd fmla="*/ 971 h 971" name="T27"/>
                <a:gd fmla="*/ 537 w 866" name="T28"/>
                <a:gd fmla="*/ 971 h 971" name="T29"/>
                <a:gd fmla="*/ 537 w 866" name="T30"/>
                <a:gd fmla="*/ 959 h 9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71" w="865">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03CCC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nvGrpSpPr>
            <p:cNvPr id="2110" name="组合 2109"/>
            <p:cNvGrpSpPr/>
            <p:nvPr/>
          </p:nvGrpSpPr>
          <p:grpSpPr>
            <a:xfrm>
              <a:off x="1399390" y="2514790"/>
              <a:ext cx="1856778" cy="1626658"/>
              <a:chOff x="1879447" y="2218086"/>
              <a:chExt cx="1856778" cy="1626658"/>
            </a:xfrm>
          </p:grpSpPr>
          <p:sp>
            <p:nvSpPr>
              <p:cNvPr id="2107" name="Freeform 90"/>
              <p:cNvSpPr/>
              <p:nvPr/>
            </p:nvSpPr>
            <p:spPr bwMode="auto">
              <a:xfrm>
                <a:off x="2525080" y="2397602"/>
                <a:ext cx="719138" cy="523875"/>
              </a:xfrm>
              <a:custGeom>
                <a:gdLst>
                  <a:gd fmla="*/ 149 w 241" name="T0"/>
                  <a:gd fmla="*/ 150 h 176" name="T1"/>
                  <a:gd fmla="*/ 84 w 241" name="T2"/>
                  <a:gd fmla="*/ 163 h 176" name="T3"/>
                  <a:gd fmla="*/ 43 w 241" name="T4"/>
                  <a:gd fmla="*/ 148 h 176" name="T5"/>
                  <a:gd fmla="*/ 1 w 241" name="T6"/>
                  <a:gd fmla="*/ 71 h 176" name="T7"/>
                  <a:gd fmla="*/ 60 w 241" name="T8"/>
                  <a:gd fmla="*/ 8 h 176" name="T9"/>
                  <a:gd fmla="*/ 124 w 241" name="T10"/>
                  <a:gd fmla="*/ 39 h 176" name="T11"/>
                  <a:gd fmla="*/ 132 w 241" name="T12"/>
                  <a:gd fmla="*/ 43 h 176" name="T13"/>
                  <a:gd fmla="*/ 140 w 241" name="T14"/>
                  <a:gd fmla="*/ 40 h 176" name="T15"/>
                  <a:gd fmla="*/ 198 w 241" name="T16"/>
                  <a:gd fmla="*/ 32 h 176" name="T17"/>
                  <a:gd fmla="*/ 241 w 241" name="T18"/>
                  <a:gd fmla="*/ 76 h 176" name="T19"/>
                  <a:gd fmla="*/ 236 w 241" name="T20"/>
                  <a:gd fmla="*/ 80 h 176" name="T21"/>
                  <a:gd fmla="*/ 186 w 241" name="T22"/>
                  <a:gd fmla="*/ 176 h 176" name="T23"/>
                  <a:gd fmla="*/ 149 w 241" name="T24"/>
                  <a:gd fmla="*/ 150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241">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3C415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8" name="Freeform 91"/>
              <p:cNvSpPr/>
              <p:nvPr/>
            </p:nvSpPr>
            <p:spPr bwMode="auto">
              <a:xfrm>
                <a:off x="1879447" y="2218086"/>
                <a:ext cx="1856778" cy="1626658"/>
              </a:xfrm>
              <a:custGeom>
                <a:gdLst>
                  <a:gd fmla="*/ 48 w 656" name="T0"/>
                  <a:gd fmla="*/ 205 h 588" name="T1"/>
                  <a:gd fmla="*/ 204 w 656" name="T2"/>
                  <a:gd fmla="*/ 82 h 588" name="T3"/>
                  <a:gd fmla="*/ 531 w 656" name="T4"/>
                  <a:gd fmla="*/ 119 h 588" name="T5"/>
                  <a:gd fmla="*/ 486 w 656" name="T6"/>
                  <a:gd fmla="*/ 359 h 588" name="T7"/>
                  <a:gd fmla="*/ 466 w 656" name="T8"/>
                  <a:gd fmla="*/ 195 h 588" name="T9"/>
                  <a:gd fmla="*/ 555 w 656" name="T10"/>
                  <a:gd fmla="*/ 247 h 588" name="T11"/>
                  <a:gd fmla="*/ 497 w 656" name="T12"/>
                  <a:gd fmla="*/ 268 h 588" name="T13"/>
                  <a:gd fmla="*/ 490 w 656" name="T14"/>
                  <a:gd fmla="*/ 285 h 588" name="T15"/>
                  <a:gd fmla="*/ 573 w 656" name="T16"/>
                  <a:gd fmla="*/ 254 h 588" name="T17"/>
                  <a:gd fmla="*/ 478 w 656" name="T18"/>
                  <a:gd fmla="*/ 168 h 588" name="T19"/>
                  <a:gd fmla="*/ 353 w 656" name="T20"/>
                  <a:gd fmla="*/ 120 h 588" name="T21"/>
                  <a:gd fmla="*/ 217 w 656" name="T22"/>
                  <a:gd fmla="*/ 124 h 588" name="T23"/>
                  <a:gd fmla="*/ 101 w 656" name="T24"/>
                  <a:gd fmla="*/ 191 h 588" name="T25"/>
                  <a:gd fmla="*/ 59 w 656" name="T26"/>
                  <a:gd fmla="*/ 339 h 588" name="T27"/>
                  <a:gd fmla="*/ 169 w 656" name="T28"/>
                  <a:gd fmla="*/ 374 h 588" name="T29"/>
                  <a:gd fmla="*/ 347 w 656" name="T30"/>
                  <a:gd fmla="*/ 402 h 588" name="T31"/>
                  <a:gd fmla="*/ 382 w 656" name="T32"/>
                  <a:gd fmla="*/ 374 h 588" name="T33"/>
                  <a:gd fmla="*/ 365 w 656" name="T34"/>
                  <a:gd fmla="*/ 366 h 588" name="T35"/>
                  <a:gd fmla="*/ 295 w 656" name="T36"/>
                  <a:gd fmla="*/ 358 h 588" name="T37"/>
                  <a:gd fmla="*/ 99 w 656" name="T38"/>
                  <a:gd fmla="*/ 366 h 588" name="T39"/>
                  <a:gd fmla="*/ 97 w 656" name="T40"/>
                  <a:gd fmla="*/ 279 h 588" name="T41"/>
                  <a:gd fmla="*/ 114 w 656" name="T42"/>
                  <a:gd fmla="*/ 203 h 588" name="T43"/>
                  <a:gd fmla="*/ 244 w 656" name="T44"/>
                  <a:gd fmla="*/ 247 h 588" name="T45"/>
                  <a:gd fmla="*/ 172 w 656" name="T46"/>
                  <a:gd fmla="*/ 302 h 588" name="T47"/>
                  <a:gd fmla="*/ 298 w 656" name="T48"/>
                  <a:gd fmla="*/ 281 h 588" name="T49"/>
                  <a:gd fmla="*/ 364 w 656" name="T50"/>
                  <a:gd fmla="*/ 268 h 588" name="T51"/>
                  <a:gd fmla="*/ 408 w 656" name="T52"/>
                  <a:gd fmla="*/ 319 h 588" name="T53"/>
                  <a:gd fmla="*/ 477 w 656" name="T54"/>
                  <a:gd fmla="*/ 404 h 588" name="T55"/>
                  <a:gd fmla="*/ 343 w 656" name="T56"/>
                  <a:gd fmla="*/ 491 h 588" name="T57"/>
                  <a:gd fmla="*/ 211 w 656" name="T58"/>
                  <a:gd fmla="*/ 441 h 588" name="T59"/>
                  <a:gd fmla="*/ 232 w 656" name="T60"/>
                  <a:gd fmla="*/ 415 h 588" name="T61"/>
                  <a:gd fmla="*/ 194 w 656" name="T62"/>
                  <a:gd fmla="*/ 435 h 588" name="T63"/>
                  <a:gd fmla="*/ 205 w 656" name="T64"/>
                  <a:gd fmla="*/ 491 h 588" name="T65"/>
                  <a:gd fmla="*/ 336 w 656" name="T66"/>
                  <a:gd fmla="*/ 513 h 588" name="T67"/>
                  <a:gd fmla="*/ 143 w 656" name="T68"/>
                  <a:gd fmla="*/ 543 h 588" name="T69"/>
                  <a:gd fmla="*/ 3 w 656" name="T70"/>
                  <a:gd fmla="*/ 310 h 588" name="T71"/>
                  <a:gd fmla="*/ 3 w 9486" name="connsiteX0"/>
                  <a:gd fmla="*/ 4594 h 9273" name="connsiteY0"/>
                  <a:gd fmla="*/ 689 w 9486" name="connsiteX1"/>
                  <a:gd fmla="*/ 2808 h 9273" name="connsiteY1"/>
                  <a:gd fmla="*/ 1268 w 9486" name="connsiteX2"/>
                  <a:gd fmla="*/ 1516 h 9273" name="connsiteY2"/>
                  <a:gd fmla="*/ 3067 w 9486" name="connsiteX3"/>
                  <a:gd fmla="*/ 717 h 9273" name="connsiteY3"/>
                  <a:gd fmla="*/ 5689 w 9486" name="connsiteX4"/>
                  <a:gd fmla="*/ 393 h 9273" name="connsiteY4"/>
                  <a:gd fmla="*/ 8052 w 9486" name="connsiteX5"/>
                  <a:gd fmla="*/ 1346 h 9273" name="connsiteY5"/>
                  <a:gd fmla="*/ 9195 w 9486" name="connsiteX6"/>
                  <a:gd fmla="*/ 4322 h 9273" name="connsiteY6"/>
                  <a:gd fmla="*/ 7366 w 9486" name="connsiteX7"/>
                  <a:gd fmla="*/ 5427 h 9273" name="connsiteY7"/>
                  <a:gd fmla="*/ 6405 w 9486" name="connsiteX8"/>
                  <a:gd fmla="*/ 4492 h 9273" name="connsiteY8"/>
                  <a:gd fmla="*/ 7061 w 9486" name="connsiteX9"/>
                  <a:gd fmla="*/ 2638 h 9273" name="connsiteY9"/>
                  <a:gd fmla="*/ 8234 w 9486" name="connsiteX10"/>
                  <a:gd fmla="*/ 2604 h 9273" name="connsiteY10"/>
                  <a:gd fmla="*/ 8417 w 9486" name="connsiteX11"/>
                  <a:gd fmla="*/ 3523 h 9273" name="connsiteY11"/>
                  <a:gd fmla="*/ 8128 w 9486" name="connsiteX12"/>
                  <a:gd fmla="*/ 3897 h 9273" name="connsiteY12"/>
                  <a:gd fmla="*/ 7533 w 9486" name="connsiteX13"/>
                  <a:gd fmla="*/ 3880 h 9273" name="connsiteY13"/>
                  <a:gd fmla="*/ 7350 w 9486" name="connsiteX14"/>
                  <a:gd fmla="*/ 3965 h 9273" name="connsiteY14"/>
                  <a:gd fmla="*/ 7427 w 9486" name="connsiteX15"/>
                  <a:gd fmla="*/ 4169 h 9273" name="connsiteY15"/>
                  <a:gd fmla="*/ 8219 w 9486" name="connsiteX16"/>
                  <a:gd fmla="*/ 4186 h 9273" name="connsiteY16"/>
                  <a:gd fmla="*/ 8692 w 9486" name="connsiteX17"/>
                  <a:gd fmla="*/ 3642 h 9273" name="connsiteY17"/>
                  <a:gd fmla="*/ 8402 w 9486" name="connsiteX18"/>
                  <a:gd fmla="*/ 2349 h 9273" name="connsiteY18"/>
                  <a:gd fmla="*/ 7244 w 9486" name="connsiteX19"/>
                  <a:gd fmla="*/ 2179 h 9273" name="connsiteY19"/>
                  <a:gd fmla="*/ 6375 w 9486" name="connsiteX20"/>
                  <a:gd fmla="*/ 1261 h 9273" name="connsiteY20"/>
                  <a:gd fmla="*/ 5338 w 9486" name="connsiteX21"/>
                  <a:gd fmla="*/ 1363 h 9273" name="connsiteY21"/>
                  <a:gd fmla="*/ 4164 w 9486" name="connsiteX22"/>
                  <a:gd fmla="*/ 836 h 9273" name="connsiteY22"/>
                  <a:gd fmla="*/ 3265 w 9486" name="connsiteX23"/>
                  <a:gd fmla="*/ 1431 h 9273" name="connsiteY23"/>
                  <a:gd fmla="*/ 3036 w 9486" name="connsiteX24"/>
                  <a:gd fmla="*/ 2111 h 9273" name="connsiteY24"/>
                  <a:gd fmla="*/ 1497 w 9486" name="connsiteX25"/>
                  <a:gd fmla="*/ 2570 h 9273" name="connsiteY25"/>
                  <a:gd fmla="*/ 1192 w 9486" name="connsiteX26"/>
                  <a:gd fmla="*/ 3897 h 9273" name="connsiteY26"/>
                  <a:gd fmla="*/ 856 w 9486" name="connsiteX27"/>
                  <a:gd fmla="*/ 5087 h 9273" name="connsiteY27"/>
                  <a:gd fmla="*/ 1344 w 9486" name="connsiteX28"/>
                  <a:gd fmla="*/ 5836 h 9273" name="connsiteY28"/>
                  <a:gd fmla="*/ 2533 w 9486" name="connsiteX29"/>
                  <a:gd fmla="*/ 5683 h 9273" name="connsiteY29"/>
                  <a:gd fmla="*/ 4286 w 9486" name="connsiteX30"/>
                  <a:gd fmla="*/ 5649 h 9273" name="connsiteY30"/>
                  <a:gd fmla="*/ 5247 w 9486" name="connsiteX31"/>
                  <a:gd fmla="*/ 6159 h 9273" name="connsiteY31"/>
                  <a:gd fmla="*/ 5323 w 9486" name="connsiteX32"/>
                  <a:gd fmla="*/ 6159 h 9273" name="connsiteY32"/>
                  <a:gd fmla="*/ 5780 w 9486" name="connsiteX33"/>
                  <a:gd fmla="*/ 5683 h 9273" name="connsiteY33"/>
                  <a:gd fmla="*/ 5704 w 9486" name="connsiteX34"/>
                  <a:gd fmla="*/ 5478 h 9273" name="connsiteY34"/>
                  <a:gd fmla="*/ 5521 w 9486" name="connsiteX35"/>
                  <a:gd fmla="*/ 5546 h 9273" name="connsiteY35"/>
                  <a:gd fmla="*/ 5262 w 9486" name="connsiteX36"/>
                  <a:gd fmla="*/ 5853 h 9273" name="connsiteY36"/>
                  <a:gd fmla="*/ 4454 w 9486" name="connsiteX37"/>
                  <a:gd fmla="*/ 5410 h 9273" name="connsiteY37"/>
                  <a:gd fmla="*/ 2381 w 9486" name="connsiteX38"/>
                  <a:gd fmla="*/ 5427 h 9273" name="connsiteY38"/>
                  <a:gd fmla="*/ 1466 w 9486" name="connsiteX39"/>
                  <a:gd fmla="*/ 5546 h 9273" name="connsiteY39"/>
                  <a:gd fmla="*/ 1146 w 9486" name="connsiteX40"/>
                  <a:gd fmla="*/ 5036 h 9273" name="connsiteY40"/>
                  <a:gd fmla="*/ 1436 w 9486" name="connsiteX41"/>
                  <a:gd fmla="*/ 4067 h 9273" name="connsiteY41"/>
                  <a:gd fmla="*/ 1481 w 9486" name="connsiteX42"/>
                  <a:gd fmla="*/ 3897 h 9273" name="connsiteY42"/>
                  <a:gd fmla="*/ 1695 w 9486" name="connsiteX43"/>
                  <a:gd fmla="*/ 2774 h 9273" name="connsiteY43"/>
                  <a:gd fmla="*/ 2975 w 9486" name="connsiteX44"/>
                  <a:gd fmla="*/ 2417 h 9273" name="connsiteY44"/>
                  <a:gd fmla="*/ 3677 w 9486" name="connsiteX45"/>
                  <a:gd fmla="*/ 3523 h 9273" name="connsiteY45"/>
                  <a:gd fmla="*/ 2564 w 9486" name="connsiteX46"/>
                  <a:gd fmla="*/ 4237 h 9273" name="connsiteY46"/>
                  <a:gd fmla="*/ 2579 w 9486" name="connsiteX47"/>
                  <a:gd fmla="*/ 4458 h 9273" name="connsiteY47"/>
                  <a:gd fmla="*/ 2777 w 9486" name="connsiteX48"/>
                  <a:gd fmla="*/ 4424 h 9273" name="connsiteY48"/>
                  <a:gd fmla="*/ 4500 w 9486" name="connsiteX49"/>
                  <a:gd fmla="*/ 4101 h 9273" name="connsiteY49"/>
                  <a:gd fmla="*/ 4683 w 9486" name="connsiteX50"/>
                  <a:gd fmla="*/ 4101 h 9273" name="connsiteY50"/>
                  <a:gd fmla="*/ 5506 w 9486" name="connsiteX51"/>
                  <a:gd fmla="*/ 3880 h 9273" name="connsiteY51"/>
                  <a:gd fmla="*/ 6055 w 9486" name="connsiteX52"/>
                  <a:gd fmla="*/ 4611 h 9273" name="connsiteY52"/>
                  <a:gd fmla="*/ 6177 w 9486" name="connsiteX53"/>
                  <a:gd fmla="*/ 4747 h 9273" name="connsiteY53"/>
                  <a:gd fmla="*/ 7183 w 9486" name="connsiteX54"/>
                  <a:gd fmla="*/ 6057 h 9273" name="connsiteY54"/>
                  <a:gd fmla="*/ 7021 w 9486" name="connsiteX55"/>
                  <a:gd fmla="*/ 6777 h 9273" name="connsiteY55"/>
                  <a:gd fmla="*/ 5201 w 9486" name="connsiteX56"/>
                  <a:gd fmla="*/ 7621 h 9273" name="connsiteY56"/>
                  <a:gd fmla="*/ 5186 w 9486" name="connsiteX57"/>
                  <a:gd fmla="*/ 7672 h 9273" name="connsiteY57"/>
                  <a:gd fmla="*/ 3311 w 9486" name="connsiteX58"/>
                  <a:gd fmla="*/ 7468 h 9273" name="connsiteY58"/>
                  <a:gd fmla="*/ 3173 w 9486" name="connsiteX59"/>
                  <a:gd fmla="*/ 6822 h 9273" name="connsiteY59"/>
                  <a:gd fmla="*/ 3402 w 9486" name="connsiteX60"/>
                  <a:gd fmla="*/ 6567 h 9273" name="connsiteY60"/>
                  <a:gd fmla="*/ 3494 w 9486" name="connsiteX61"/>
                  <a:gd fmla="*/ 6380 h 9273" name="connsiteY61"/>
                  <a:gd fmla="*/ 3311 w 9486" name="connsiteX62"/>
                  <a:gd fmla="*/ 6278 h 9273" name="connsiteY62"/>
                  <a:gd fmla="*/ 2914 w 9486" name="connsiteX63"/>
                  <a:gd fmla="*/ 6720 h 9273" name="connsiteY63"/>
                  <a:gd fmla="*/ 3082 w 9486" name="connsiteX64"/>
                  <a:gd fmla="*/ 7655 h 9273" name="connsiteY64"/>
                  <a:gd fmla="*/ 3082 w 9486" name="connsiteX65"/>
                  <a:gd fmla="*/ 7672 h 9273" name="connsiteY65"/>
                  <a:gd fmla="*/ 4439 w 9486" name="connsiteX66"/>
                  <a:gd fmla="*/ 8183 h 9273" name="connsiteY66"/>
                  <a:gd fmla="*/ 5079 w 9486" name="connsiteX67"/>
                  <a:gd fmla="*/ 8046 h 9273" name="connsiteY67"/>
                  <a:gd fmla="*/ 3219 w 9486" name="connsiteX68"/>
                  <a:gd fmla="*/ 9271 h 9273" name="connsiteY68"/>
                  <a:gd fmla="*/ 2137 w 9486" name="connsiteX69"/>
                  <a:gd fmla="*/ 8557 h 9273" name="connsiteY69"/>
                  <a:gd fmla="*/ 1161 w 9486" name="connsiteX70"/>
                  <a:gd fmla="*/ 6618 h 9273" name="connsiteY70"/>
                  <a:gd fmla="*/ 3 w 9486" name="connsiteX71"/>
                  <a:gd fmla="*/ 4594 h 9273" name="connsiteY71"/>
                  <a:gd fmla="*/ 3 w 10000" name="connsiteX0-1"/>
                  <a:gd fmla="*/ 4954 h 10000" name="connsiteY0-2"/>
                  <a:gd fmla="*/ 726 w 10000" name="connsiteX1-3"/>
                  <a:gd fmla="*/ 3028 h 10000" name="connsiteY1-4"/>
                  <a:gd fmla="*/ 1337 w 10000" name="connsiteX2-5"/>
                  <a:gd fmla="*/ 1635 h 10000" name="connsiteY2-6"/>
                  <a:gd fmla="*/ 3233 w 10000" name="connsiteX3-7"/>
                  <a:gd fmla="*/ 773 h 10000" name="connsiteY3-8"/>
                  <a:gd fmla="*/ 5997 w 10000" name="connsiteX4-9"/>
                  <a:gd fmla="*/ 424 h 10000" name="connsiteY4-10"/>
                  <a:gd fmla="*/ 8488 w 10000" name="connsiteX5-11"/>
                  <a:gd fmla="*/ 1452 h 10000" name="connsiteY5-12"/>
                  <a:gd fmla="*/ 9693 w 10000" name="connsiteX6-13"/>
                  <a:gd fmla="*/ 4661 h 10000" name="connsiteY6-14"/>
                  <a:gd fmla="*/ 7765 w 10000" name="connsiteX7-15"/>
                  <a:gd fmla="*/ 5852 h 10000" name="connsiteY7-16"/>
                  <a:gd fmla="*/ 6752 w 10000" name="connsiteX8-17"/>
                  <a:gd fmla="*/ 4844 h 10000" name="connsiteY8-18"/>
                  <a:gd fmla="*/ 7444 w 10000" name="connsiteX9-19"/>
                  <a:gd fmla="*/ 2845 h 10000" name="connsiteY9-20"/>
                  <a:gd fmla="*/ 8680 w 10000" name="connsiteX10-21"/>
                  <a:gd fmla="*/ 2808 h 10000" name="connsiteY10-22"/>
                  <a:gd fmla="*/ 8873 w 10000" name="connsiteX11-23"/>
                  <a:gd fmla="*/ 3799 h 10000" name="connsiteY11-24"/>
                  <a:gd fmla="*/ 8568 w 10000" name="connsiteX12-25"/>
                  <a:gd fmla="*/ 4203 h 10000" name="connsiteY12-26"/>
                  <a:gd fmla="*/ 7941 w 10000" name="connsiteX13-27"/>
                  <a:gd fmla="*/ 4184 h 10000" name="connsiteY13-28"/>
                  <a:gd fmla="*/ 7748 w 10000" name="connsiteX14-29"/>
                  <a:gd fmla="*/ 4276 h 10000" name="connsiteY14-30"/>
                  <a:gd fmla="*/ 7829 w 10000" name="connsiteX15-31"/>
                  <a:gd fmla="*/ 4496 h 10000" name="connsiteY15-32"/>
                  <a:gd fmla="*/ 8664 w 10000" name="connsiteX16-33"/>
                  <a:gd fmla="*/ 4514 h 10000" name="connsiteY16-34"/>
                  <a:gd fmla="*/ 9163 w 10000" name="connsiteX17-35"/>
                  <a:gd fmla="*/ 3928 h 10000" name="connsiteY17-36"/>
                  <a:gd fmla="*/ 8857 w 10000" name="connsiteX18-37"/>
                  <a:gd fmla="*/ 2533 h 10000" name="connsiteY18-38"/>
                  <a:gd fmla="*/ 7637 w 10000" name="connsiteX19-39"/>
                  <a:gd fmla="*/ 2350 h 10000" name="connsiteY19-40"/>
                  <a:gd fmla="*/ 6720 w 10000" name="connsiteX20-41"/>
                  <a:gd fmla="*/ 1360 h 10000" name="connsiteY20-42"/>
                  <a:gd fmla="*/ 5627 w 10000" name="connsiteX21-43"/>
                  <a:gd fmla="*/ 1470 h 10000" name="connsiteY21-44"/>
                  <a:gd fmla="*/ 4390 w 10000" name="connsiteX22-45"/>
                  <a:gd fmla="*/ 902 h 10000" name="connsiteY22-46"/>
                  <a:gd fmla="*/ 3442 w 10000" name="connsiteX23-47"/>
                  <a:gd fmla="*/ 1543 h 10000" name="connsiteY23-48"/>
                  <a:gd fmla="*/ 3201 w 10000" name="connsiteX24-49"/>
                  <a:gd fmla="*/ 2277 h 10000" name="connsiteY24-50"/>
                  <a:gd fmla="*/ 1578 w 10000" name="connsiteX25-51"/>
                  <a:gd fmla="*/ 2771 h 10000" name="connsiteY25-52"/>
                  <a:gd fmla="*/ 1257 w 10000" name="connsiteX26-53"/>
                  <a:gd fmla="*/ 4203 h 10000" name="connsiteY26-54"/>
                  <a:gd fmla="*/ 902 w 10000" name="connsiteX27-55"/>
                  <a:gd fmla="*/ 5486 h 10000" name="connsiteY27-56"/>
                  <a:gd fmla="*/ 1417 w 10000" name="connsiteX28-57"/>
                  <a:gd fmla="*/ 6294 h 10000" name="connsiteY28-58"/>
                  <a:gd fmla="*/ 2670 w 10000" name="connsiteX29-59"/>
                  <a:gd fmla="*/ 6129 h 10000" name="connsiteY29-60"/>
                  <a:gd fmla="*/ 4518 w 10000" name="connsiteX30-61"/>
                  <a:gd fmla="*/ 6092 h 10000" name="connsiteY30-62"/>
                  <a:gd fmla="*/ 5531 w 10000" name="connsiteX31-63"/>
                  <a:gd fmla="*/ 6642 h 10000" name="connsiteY31-64"/>
                  <a:gd fmla="*/ 5611 w 10000" name="connsiteX32-65"/>
                  <a:gd fmla="*/ 6642 h 10000" name="connsiteY32-66"/>
                  <a:gd fmla="*/ 6093 w 10000" name="connsiteX33-67"/>
                  <a:gd fmla="*/ 6129 h 10000" name="connsiteY33-68"/>
                  <a:gd fmla="*/ 6013 w 10000" name="connsiteX34-69"/>
                  <a:gd fmla="*/ 5907 h 10000" name="connsiteY34-70"/>
                  <a:gd fmla="*/ 5820 w 10000" name="connsiteX35-71"/>
                  <a:gd fmla="*/ 5981 h 10000" name="connsiteY35-72"/>
                  <a:gd fmla="*/ 5547 w 10000" name="connsiteX36-73"/>
                  <a:gd fmla="*/ 6312 h 10000" name="connsiteY36-74"/>
                  <a:gd fmla="*/ 4695 w 10000" name="connsiteX37-75"/>
                  <a:gd fmla="*/ 5834 h 10000" name="connsiteY37-76"/>
                  <a:gd fmla="*/ 2510 w 10000" name="connsiteX38-77"/>
                  <a:gd fmla="*/ 5852 h 10000" name="connsiteY38-78"/>
                  <a:gd fmla="*/ 1545 w 10000" name="connsiteX39-79"/>
                  <a:gd fmla="*/ 5981 h 10000" name="connsiteY39-80"/>
                  <a:gd fmla="*/ 1208 w 10000" name="connsiteX40-81"/>
                  <a:gd fmla="*/ 5431 h 10000" name="connsiteY40-82"/>
                  <a:gd fmla="*/ 1514 w 10000" name="connsiteX41-83"/>
                  <a:gd fmla="*/ 4386 h 10000" name="connsiteY41-84"/>
                  <a:gd fmla="*/ 1561 w 10000" name="connsiteX42-85"/>
                  <a:gd fmla="*/ 4203 h 10000" name="connsiteY42-86"/>
                  <a:gd fmla="*/ 1787 w 10000" name="connsiteX43-87"/>
                  <a:gd fmla="*/ 2991 h 10000" name="connsiteY43-88"/>
                  <a:gd fmla="*/ 3136 w 10000" name="connsiteX44-89"/>
                  <a:gd fmla="*/ 2606 h 10000" name="connsiteY44-90"/>
                  <a:gd fmla="*/ 3876 w 10000" name="connsiteX45-91"/>
                  <a:gd fmla="*/ 3799 h 10000" name="connsiteY45-92"/>
                  <a:gd fmla="*/ 2703 w 10000" name="connsiteX46-93"/>
                  <a:gd fmla="*/ 4569 h 10000" name="connsiteY46-94"/>
                  <a:gd fmla="*/ 2719 w 10000" name="connsiteX47-95"/>
                  <a:gd fmla="*/ 4808 h 10000" name="connsiteY47-96"/>
                  <a:gd fmla="*/ 2927 w 10000" name="connsiteX48-97"/>
                  <a:gd fmla="*/ 4771 h 10000" name="connsiteY48-98"/>
                  <a:gd fmla="*/ 4744 w 10000" name="connsiteX49-99"/>
                  <a:gd fmla="*/ 4423 h 10000" name="connsiteY49-100"/>
                  <a:gd fmla="*/ 4937 w 10000" name="connsiteX50-101"/>
                  <a:gd fmla="*/ 4423 h 10000" name="connsiteY50-102"/>
                  <a:gd fmla="*/ 5804 w 10000" name="connsiteX51-103"/>
                  <a:gd fmla="*/ 4184 h 10000" name="connsiteY51-104"/>
                  <a:gd fmla="*/ 6383 w 10000" name="connsiteX52-105"/>
                  <a:gd fmla="*/ 4973 h 10000" name="connsiteY52-106"/>
                  <a:gd fmla="*/ 6512 w 10000" name="connsiteX53-107"/>
                  <a:gd fmla="*/ 5119 h 10000" name="connsiteY53-108"/>
                  <a:gd fmla="*/ 7572 w 10000" name="connsiteX54-109"/>
                  <a:gd fmla="*/ 6532 h 10000" name="connsiteY54-110"/>
                  <a:gd fmla="*/ 7401 w 10000" name="connsiteX55-111"/>
                  <a:gd fmla="*/ 7308 h 10000" name="connsiteY55-112"/>
                  <a:gd fmla="*/ 5483 w 10000" name="connsiteX56-113"/>
                  <a:gd fmla="*/ 8218 h 10000" name="connsiteY56-114"/>
                  <a:gd fmla="*/ 5467 w 10000" name="connsiteX57-115"/>
                  <a:gd fmla="*/ 8273 h 10000" name="connsiteY57-116"/>
                  <a:gd fmla="*/ 3490 w 10000" name="connsiteX58-117"/>
                  <a:gd fmla="*/ 8053 h 10000" name="connsiteY58-118"/>
                  <a:gd fmla="*/ 3345 w 10000" name="connsiteX59-119"/>
                  <a:gd fmla="*/ 7357 h 10000" name="connsiteY59-120"/>
                  <a:gd fmla="*/ 3586 w 10000" name="connsiteX60-121"/>
                  <a:gd fmla="*/ 7082 h 10000" name="connsiteY60-122"/>
                  <a:gd fmla="*/ 3683 w 10000" name="connsiteX61-123"/>
                  <a:gd fmla="*/ 6880 h 10000" name="connsiteY61-124"/>
                  <a:gd fmla="*/ 3490 w 10000" name="connsiteX62-125"/>
                  <a:gd fmla="*/ 6770 h 10000" name="connsiteY62-126"/>
                  <a:gd fmla="*/ 3072 w 10000" name="connsiteX63-127"/>
                  <a:gd fmla="*/ 7247 h 10000" name="connsiteY63-128"/>
                  <a:gd fmla="*/ 3249 w 10000" name="connsiteX64-129"/>
                  <a:gd fmla="*/ 8255 h 10000" name="connsiteY64-130"/>
                  <a:gd fmla="*/ 3249 w 10000" name="connsiteX65-131"/>
                  <a:gd fmla="*/ 8273 h 10000" name="connsiteY65-132"/>
                  <a:gd fmla="*/ 4680 w 10000" name="connsiteX66-133"/>
                  <a:gd fmla="*/ 8825 h 10000" name="connsiteY66-134"/>
                  <a:gd fmla="*/ 5354 w 10000" name="connsiteX67-135"/>
                  <a:gd fmla="*/ 8677 h 10000" name="connsiteY67-136"/>
                  <a:gd fmla="*/ 3393 w 10000" name="connsiteX68-137"/>
                  <a:gd fmla="*/ 9998 h 10000" name="connsiteY68-138"/>
                  <a:gd fmla="*/ 2253 w 10000" name="connsiteX69-139"/>
                  <a:gd fmla="*/ 9228 h 10000" name="connsiteY69-140"/>
                  <a:gd fmla="*/ 1224 w 10000" name="connsiteX70-141"/>
                  <a:gd fmla="*/ 7137 h 10000" name="connsiteY70-142"/>
                  <a:gd fmla="*/ 3 w 10000" name="connsiteX71-143"/>
                  <a:gd fmla="*/ 4954 h 10000" name="connsiteY71-144"/>
                  <a:gd fmla="*/ 3 w 10000" name="connsiteX0-145"/>
                  <a:gd fmla="*/ 4954 h 10000" name="connsiteY0-146"/>
                  <a:gd fmla="*/ 726 w 10000" name="connsiteX1-147"/>
                  <a:gd fmla="*/ 3028 h 10000" name="connsiteY1-148"/>
                  <a:gd fmla="*/ 1337 w 10000" name="connsiteX2-149"/>
                  <a:gd fmla="*/ 1635 h 10000" name="connsiteY2-150"/>
                  <a:gd fmla="*/ 3233 w 10000" name="connsiteX3-151"/>
                  <a:gd fmla="*/ 773 h 10000" name="connsiteY3-152"/>
                  <a:gd fmla="*/ 5997 w 10000" name="connsiteX4-153"/>
                  <a:gd fmla="*/ 424 h 10000" name="connsiteY4-154"/>
                  <a:gd fmla="*/ 8488 w 10000" name="connsiteX5-155"/>
                  <a:gd fmla="*/ 1452 h 10000" name="connsiteY5-156"/>
                  <a:gd fmla="*/ 9693 w 10000" name="connsiteX6-157"/>
                  <a:gd fmla="*/ 4661 h 10000" name="connsiteY6-158"/>
                  <a:gd fmla="*/ 7765 w 10000" name="connsiteX7-159"/>
                  <a:gd fmla="*/ 5852 h 10000" name="connsiteY7-160"/>
                  <a:gd fmla="*/ 6752 w 10000" name="connsiteX8-161"/>
                  <a:gd fmla="*/ 4844 h 10000" name="connsiteY8-162"/>
                  <a:gd fmla="*/ 7444 w 10000" name="connsiteX9-163"/>
                  <a:gd fmla="*/ 2845 h 10000" name="connsiteY9-164"/>
                  <a:gd fmla="*/ 8680 w 10000" name="connsiteX10-165"/>
                  <a:gd fmla="*/ 2808 h 10000" name="connsiteY10-166"/>
                  <a:gd fmla="*/ 8873 w 10000" name="connsiteX11-167"/>
                  <a:gd fmla="*/ 3799 h 10000" name="connsiteY11-168"/>
                  <a:gd fmla="*/ 8568 w 10000" name="connsiteX12-169"/>
                  <a:gd fmla="*/ 4203 h 10000" name="connsiteY12-170"/>
                  <a:gd fmla="*/ 7941 w 10000" name="connsiteX13-171"/>
                  <a:gd fmla="*/ 4184 h 10000" name="connsiteY13-172"/>
                  <a:gd fmla="*/ 7748 w 10000" name="connsiteX14-173"/>
                  <a:gd fmla="*/ 4276 h 10000" name="connsiteY14-174"/>
                  <a:gd fmla="*/ 7829 w 10000" name="connsiteX15-175"/>
                  <a:gd fmla="*/ 4496 h 10000" name="connsiteY15-176"/>
                  <a:gd fmla="*/ 8664 w 10000" name="connsiteX16-177"/>
                  <a:gd fmla="*/ 4514 h 10000" name="connsiteY16-178"/>
                  <a:gd fmla="*/ 9163 w 10000" name="connsiteX17-179"/>
                  <a:gd fmla="*/ 3928 h 10000" name="connsiteY17-180"/>
                  <a:gd fmla="*/ 8857 w 10000" name="connsiteX18-181"/>
                  <a:gd fmla="*/ 2533 h 10000" name="connsiteY18-182"/>
                  <a:gd fmla="*/ 7637 w 10000" name="connsiteX19-183"/>
                  <a:gd fmla="*/ 2350 h 10000" name="connsiteY19-184"/>
                  <a:gd fmla="*/ 6720 w 10000" name="connsiteX20-185"/>
                  <a:gd fmla="*/ 1360 h 10000" name="connsiteY20-186"/>
                  <a:gd fmla="*/ 5627 w 10000" name="connsiteX21-187"/>
                  <a:gd fmla="*/ 1470 h 10000" name="connsiteY21-188"/>
                  <a:gd fmla="*/ 4390 w 10000" name="connsiteX22-189"/>
                  <a:gd fmla="*/ 902 h 10000" name="connsiteY22-190"/>
                  <a:gd fmla="*/ 3442 w 10000" name="connsiteX23-191"/>
                  <a:gd fmla="*/ 1543 h 10000" name="connsiteY23-192"/>
                  <a:gd fmla="*/ 3201 w 10000" name="connsiteX24-193"/>
                  <a:gd fmla="*/ 2277 h 10000" name="connsiteY24-194"/>
                  <a:gd fmla="*/ 1578 w 10000" name="connsiteX25-195"/>
                  <a:gd fmla="*/ 2771 h 10000" name="connsiteY25-196"/>
                  <a:gd fmla="*/ 1257 w 10000" name="connsiteX26-197"/>
                  <a:gd fmla="*/ 4203 h 10000" name="connsiteY26-198"/>
                  <a:gd fmla="*/ 902 w 10000" name="connsiteX27-199"/>
                  <a:gd fmla="*/ 5486 h 10000" name="connsiteY27-200"/>
                  <a:gd fmla="*/ 1417 w 10000" name="connsiteX28-201"/>
                  <a:gd fmla="*/ 6294 h 10000" name="connsiteY28-202"/>
                  <a:gd fmla="*/ 2670 w 10000" name="connsiteX29-203"/>
                  <a:gd fmla="*/ 6129 h 10000" name="connsiteY29-204"/>
                  <a:gd fmla="*/ 4518 w 10000" name="connsiteX30-205"/>
                  <a:gd fmla="*/ 6092 h 10000" name="connsiteY30-206"/>
                  <a:gd fmla="*/ 5531 w 10000" name="connsiteX31-207"/>
                  <a:gd fmla="*/ 6642 h 10000" name="connsiteY31-208"/>
                  <a:gd fmla="*/ 5611 w 10000" name="connsiteX32-209"/>
                  <a:gd fmla="*/ 6642 h 10000" name="connsiteY32-210"/>
                  <a:gd fmla="*/ 6093 w 10000" name="connsiteX33-211"/>
                  <a:gd fmla="*/ 6129 h 10000" name="connsiteY33-212"/>
                  <a:gd fmla="*/ 6013 w 10000" name="connsiteX34-213"/>
                  <a:gd fmla="*/ 5907 h 10000" name="connsiteY34-214"/>
                  <a:gd fmla="*/ 5820 w 10000" name="connsiteX35-215"/>
                  <a:gd fmla="*/ 5981 h 10000" name="connsiteY35-216"/>
                  <a:gd fmla="*/ 5547 w 10000" name="connsiteX36-217"/>
                  <a:gd fmla="*/ 6312 h 10000" name="connsiteY36-218"/>
                  <a:gd fmla="*/ 4695 w 10000" name="connsiteX37-219"/>
                  <a:gd fmla="*/ 5834 h 10000" name="connsiteY37-220"/>
                  <a:gd fmla="*/ 2510 w 10000" name="connsiteX38-221"/>
                  <a:gd fmla="*/ 5852 h 10000" name="connsiteY38-222"/>
                  <a:gd fmla="*/ 1545 w 10000" name="connsiteX39-223"/>
                  <a:gd fmla="*/ 5981 h 10000" name="connsiteY39-224"/>
                  <a:gd fmla="*/ 1208 w 10000" name="connsiteX40-225"/>
                  <a:gd fmla="*/ 5431 h 10000" name="connsiteY40-226"/>
                  <a:gd fmla="*/ 1514 w 10000" name="connsiteX41-227"/>
                  <a:gd fmla="*/ 4386 h 10000" name="connsiteY41-228"/>
                  <a:gd fmla="*/ 1561 w 10000" name="connsiteX42-229"/>
                  <a:gd fmla="*/ 4203 h 10000" name="connsiteY42-230"/>
                  <a:gd fmla="*/ 1787 w 10000" name="connsiteX43-231"/>
                  <a:gd fmla="*/ 2991 h 10000" name="connsiteY43-232"/>
                  <a:gd fmla="*/ 3136 w 10000" name="connsiteX44-233"/>
                  <a:gd fmla="*/ 2606 h 10000" name="connsiteY44-234"/>
                  <a:gd fmla="*/ 3876 w 10000" name="connsiteX45-235"/>
                  <a:gd fmla="*/ 3799 h 10000" name="connsiteY45-236"/>
                  <a:gd fmla="*/ 2703 w 10000" name="connsiteX46-237"/>
                  <a:gd fmla="*/ 4569 h 10000" name="connsiteY46-238"/>
                  <a:gd fmla="*/ 2719 w 10000" name="connsiteX47-239"/>
                  <a:gd fmla="*/ 4808 h 10000" name="connsiteY47-240"/>
                  <a:gd fmla="*/ 2927 w 10000" name="connsiteX48-241"/>
                  <a:gd fmla="*/ 4771 h 10000" name="connsiteY48-242"/>
                  <a:gd fmla="*/ 4744 w 10000" name="connsiteX49-243"/>
                  <a:gd fmla="*/ 4423 h 10000" name="connsiteY49-244"/>
                  <a:gd fmla="*/ 4937 w 10000" name="connsiteX50-245"/>
                  <a:gd fmla="*/ 4423 h 10000" name="connsiteY50-246"/>
                  <a:gd fmla="*/ 5804 w 10000" name="connsiteX51-247"/>
                  <a:gd fmla="*/ 4184 h 10000" name="connsiteY51-248"/>
                  <a:gd fmla="*/ 6383 w 10000" name="connsiteX52-249"/>
                  <a:gd fmla="*/ 4973 h 10000" name="connsiteY52-250"/>
                  <a:gd fmla="*/ 6512 w 10000" name="connsiteX53-251"/>
                  <a:gd fmla="*/ 5119 h 10000" name="connsiteY53-252"/>
                  <a:gd fmla="*/ 7572 w 10000" name="connsiteX54-253"/>
                  <a:gd fmla="*/ 6532 h 10000" name="connsiteY54-254"/>
                  <a:gd fmla="*/ 7401 w 10000" name="connsiteX55-255"/>
                  <a:gd fmla="*/ 7308 h 10000" name="connsiteY55-256"/>
                  <a:gd fmla="*/ 5483 w 10000" name="connsiteX56-257"/>
                  <a:gd fmla="*/ 8218 h 10000" name="connsiteY56-258"/>
                  <a:gd fmla="*/ 5467 w 10000" name="connsiteX57-259"/>
                  <a:gd fmla="*/ 8273 h 10000" name="connsiteY57-260"/>
                  <a:gd fmla="*/ 3490 w 10000" name="connsiteX58-261"/>
                  <a:gd fmla="*/ 8053 h 10000" name="connsiteY58-262"/>
                  <a:gd fmla="*/ 3345 w 10000" name="connsiteX59-263"/>
                  <a:gd fmla="*/ 7357 h 10000" name="connsiteY59-264"/>
                  <a:gd fmla="*/ 3586 w 10000" name="connsiteX60-265"/>
                  <a:gd fmla="*/ 7082 h 10000" name="connsiteY60-266"/>
                  <a:gd fmla="*/ 3683 w 10000" name="connsiteX61-267"/>
                  <a:gd fmla="*/ 6880 h 10000" name="connsiteY61-268"/>
                  <a:gd fmla="*/ 3490 w 10000" name="connsiteX62-269"/>
                  <a:gd fmla="*/ 6770 h 10000" name="connsiteY62-270"/>
                  <a:gd fmla="*/ 3072 w 10000" name="connsiteX63-271"/>
                  <a:gd fmla="*/ 7247 h 10000" name="connsiteY63-272"/>
                  <a:gd fmla="*/ 3249 w 10000" name="connsiteX64-273"/>
                  <a:gd fmla="*/ 8255 h 10000" name="connsiteY64-274"/>
                  <a:gd fmla="*/ 3249 w 10000" name="connsiteX65-275"/>
                  <a:gd fmla="*/ 8273 h 10000" name="connsiteY65-276"/>
                  <a:gd fmla="*/ 4680 w 10000" name="connsiteX66-277"/>
                  <a:gd fmla="*/ 8825 h 10000" name="connsiteY66-278"/>
                  <a:gd fmla="*/ 5354 w 10000" name="connsiteX67-279"/>
                  <a:gd fmla="*/ 8677 h 10000" name="connsiteY67-280"/>
                  <a:gd fmla="*/ 3393 w 10000" name="connsiteX68-281"/>
                  <a:gd fmla="*/ 9998 h 10000" name="connsiteY68-282"/>
                  <a:gd fmla="*/ 2253 w 10000" name="connsiteX69-283"/>
                  <a:gd fmla="*/ 9228 h 10000" name="connsiteY69-284"/>
                  <a:gd fmla="*/ 1224 w 10000" name="connsiteX70-285"/>
                  <a:gd fmla="*/ 7137 h 10000" name="connsiteY70-286"/>
                  <a:gd fmla="*/ 3 w 10000" name="connsiteX71-287"/>
                  <a:gd fmla="*/ 4954 h 10000" name="connsiteY71-288"/>
                  <a:gd fmla="*/ 3 w 10000" name="connsiteX0-289"/>
                  <a:gd fmla="*/ 4954 h 10000" name="connsiteY0-290"/>
                  <a:gd fmla="*/ 726 w 10000" name="connsiteX1-291"/>
                  <a:gd fmla="*/ 3028 h 10000" name="connsiteY1-292"/>
                  <a:gd fmla="*/ 1337 w 10000" name="connsiteX2-293"/>
                  <a:gd fmla="*/ 1635 h 10000" name="connsiteY2-294"/>
                  <a:gd fmla="*/ 3233 w 10000" name="connsiteX3-295"/>
                  <a:gd fmla="*/ 773 h 10000" name="connsiteY3-296"/>
                  <a:gd fmla="*/ 5997 w 10000" name="connsiteX4-297"/>
                  <a:gd fmla="*/ 424 h 10000" name="connsiteY4-298"/>
                  <a:gd fmla="*/ 8488 w 10000" name="connsiteX5-299"/>
                  <a:gd fmla="*/ 1452 h 10000" name="connsiteY5-300"/>
                  <a:gd fmla="*/ 9693 w 10000" name="connsiteX6-301"/>
                  <a:gd fmla="*/ 4661 h 10000" name="connsiteY6-302"/>
                  <a:gd fmla="*/ 7765 w 10000" name="connsiteX7-303"/>
                  <a:gd fmla="*/ 5852 h 10000" name="connsiteY7-304"/>
                  <a:gd fmla="*/ 6752 w 10000" name="connsiteX8-305"/>
                  <a:gd fmla="*/ 4844 h 10000" name="connsiteY8-306"/>
                  <a:gd fmla="*/ 7444 w 10000" name="connsiteX9-307"/>
                  <a:gd fmla="*/ 2845 h 10000" name="connsiteY9-308"/>
                  <a:gd fmla="*/ 8680 w 10000" name="connsiteX10-309"/>
                  <a:gd fmla="*/ 2808 h 10000" name="connsiteY10-310"/>
                  <a:gd fmla="*/ 8873 w 10000" name="connsiteX11-311"/>
                  <a:gd fmla="*/ 3799 h 10000" name="connsiteY11-312"/>
                  <a:gd fmla="*/ 8568 w 10000" name="connsiteX12-313"/>
                  <a:gd fmla="*/ 4203 h 10000" name="connsiteY12-314"/>
                  <a:gd fmla="*/ 7941 w 10000" name="connsiteX13-315"/>
                  <a:gd fmla="*/ 4184 h 10000" name="connsiteY13-316"/>
                  <a:gd fmla="*/ 7748 w 10000" name="connsiteX14-317"/>
                  <a:gd fmla="*/ 4276 h 10000" name="connsiteY14-318"/>
                  <a:gd fmla="*/ 7829 w 10000" name="connsiteX15-319"/>
                  <a:gd fmla="*/ 4496 h 10000" name="connsiteY15-320"/>
                  <a:gd fmla="*/ 8664 w 10000" name="connsiteX16-321"/>
                  <a:gd fmla="*/ 4514 h 10000" name="connsiteY16-322"/>
                  <a:gd fmla="*/ 9163 w 10000" name="connsiteX17-323"/>
                  <a:gd fmla="*/ 3928 h 10000" name="connsiteY17-324"/>
                  <a:gd fmla="*/ 8857 w 10000" name="connsiteX18-325"/>
                  <a:gd fmla="*/ 2533 h 10000" name="connsiteY18-326"/>
                  <a:gd fmla="*/ 7637 w 10000" name="connsiteX19-327"/>
                  <a:gd fmla="*/ 2350 h 10000" name="connsiteY19-328"/>
                  <a:gd fmla="*/ 6720 w 10000" name="connsiteX20-329"/>
                  <a:gd fmla="*/ 1360 h 10000" name="connsiteY20-330"/>
                  <a:gd fmla="*/ 5627 w 10000" name="connsiteX21-331"/>
                  <a:gd fmla="*/ 1470 h 10000" name="connsiteY21-332"/>
                  <a:gd fmla="*/ 4390 w 10000" name="connsiteX22-333"/>
                  <a:gd fmla="*/ 902 h 10000" name="connsiteY22-334"/>
                  <a:gd fmla="*/ 3442 w 10000" name="connsiteX23-335"/>
                  <a:gd fmla="*/ 1543 h 10000" name="connsiteY23-336"/>
                  <a:gd fmla="*/ 3201 w 10000" name="connsiteX24-337"/>
                  <a:gd fmla="*/ 2277 h 10000" name="connsiteY24-338"/>
                  <a:gd fmla="*/ 1578 w 10000" name="connsiteX25-339"/>
                  <a:gd fmla="*/ 2771 h 10000" name="connsiteY25-340"/>
                  <a:gd fmla="*/ 1257 w 10000" name="connsiteX26-341"/>
                  <a:gd fmla="*/ 4203 h 10000" name="connsiteY26-342"/>
                  <a:gd fmla="*/ 902 w 10000" name="connsiteX27-343"/>
                  <a:gd fmla="*/ 5486 h 10000" name="connsiteY27-344"/>
                  <a:gd fmla="*/ 1417 w 10000" name="connsiteX28-345"/>
                  <a:gd fmla="*/ 6294 h 10000" name="connsiteY28-346"/>
                  <a:gd fmla="*/ 2670 w 10000" name="connsiteX29-347"/>
                  <a:gd fmla="*/ 6129 h 10000" name="connsiteY29-348"/>
                  <a:gd fmla="*/ 4518 w 10000" name="connsiteX30-349"/>
                  <a:gd fmla="*/ 6092 h 10000" name="connsiteY30-350"/>
                  <a:gd fmla="*/ 5531 w 10000" name="connsiteX31-351"/>
                  <a:gd fmla="*/ 6642 h 10000" name="connsiteY31-352"/>
                  <a:gd fmla="*/ 5611 w 10000" name="connsiteX32-353"/>
                  <a:gd fmla="*/ 6642 h 10000" name="connsiteY32-354"/>
                  <a:gd fmla="*/ 6093 w 10000" name="connsiteX33-355"/>
                  <a:gd fmla="*/ 6129 h 10000" name="connsiteY33-356"/>
                  <a:gd fmla="*/ 6013 w 10000" name="connsiteX34-357"/>
                  <a:gd fmla="*/ 5907 h 10000" name="connsiteY34-358"/>
                  <a:gd fmla="*/ 5820 w 10000" name="connsiteX35-359"/>
                  <a:gd fmla="*/ 5981 h 10000" name="connsiteY35-360"/>
                  <a:gd fmla="*/ 5547 w 10000" name="connsiteX36-361"/>
                  <a:gd fmla="*/ 6312 h 10000" name="connsiteY36-362"/>
                  <a:gd fmla="*/ 4695 w 10000" name="connsiteX37-363"/>
                  <a:gd fmla="*/ 5834 h 10000" name="connsiteY37-364"/>
                  <a:gd fmla="*/ 2510 w 10000" name="connsiteX38-365"/>
                  <a:gd fmla="*/ 5852 h 10000" name="connsiteY38-366"/>
                  <a:gd fmla="*/ 1545 w 10000" name="connsiteX39-367"/>
                  <a:gd fmla="*/ 5981 h 10000" name="connsiteY39-368"/>
                  <a:gd fmla="*/ 1208 w 10000" name="connsiteX40-369"/>
                  <a:gd fmla="*/ 5431 h 10000" name="connsiteY40-370"/>
                  <a:gd fmla="*/ 1514 w 10000" name="connsiteX41-371"/>
                  <a:gd fmla="*/ 4386 h 10000" name="connsiteY41-372"/>
                  <a:gd fmla="*/ 1561 w 10000" name="connsiteX42-373"/>
                  <a:gd fmla="*/ 4203 h 10000" name="connsiteY42-374"/>
                  <a:gd fmla="*/ 1787 w 10000" name="connsiteX43-375"/>
                  <a:gd fmla="*/ 2991 h 10000" name="connsiteY43-376"/>
                  <a:gd fmla="*/ 3136 w 10000" name="connsiteX44-377"/>
                  <a:gd fmla="*/ 2606 h 10000" name="connsiteY44-378"/>
                  <a:gd fmla="*/ 3876 w 10000" name="connsiteX45-379"/>
                  <a:gd fmla="*/ 3799 h 10000" name="connsiteY45-380"/>
                  <a:gd fmla="*/ 2703 w 10000" name="connsiteX46-381"/>
                  <a:gd fmla="*/ 4569 h 10000" name="connsiteY46-382"/>
                  <a:gd fmla="*/ 2719 w 10000" name="connsiteX47-383"/>
                  <a:gd fmla="*/ 4808 h 10000" name="connsiteY47-384"/>
                  <a:gd fmla="*/ 2927 w 10000" name="connsiteX48-385"/>
                  <a:gd fmla="*/ 4771 h 10000" name="connsiteY48-386"/>
                  <a:gd fmla="*/ 4744 w 10000" name="connsiteX49-387"/>
                  <a:gd fmla="*/ 4423 h 10000" name="connsiteY49-388"/>
                  <a:gd fmla="*/ 4937 w 10000" name="connsiteX50-389"/>
                  <a:gd fmla="*/ 4423 h 10000" name="connsiteY50-390"/>
                  <a:gd fmla="*/ 5804 w 10000" name="connsiteX51-391"/>
                  <a:gd fmla="*/ 4184 h 10000" name="connsiteY51-392"/>
                  <a:gd fmla="*/ 6383 w 10000" name="connsiteX52-393"/>
                  <a:gd fmla="*/ 4973 h 10000" name="connsiteY52-394"/>
                  <a:gd fmla="*/ 6512 w 10000" name="connsiteX53-395"/>
                  <a:gd fmla="*/ 5119 h 10000" name="connsiteY53-396"/>
                  <a:gd fmla="*/ 7572 w 10000" name="connsiteX54-397"/>
                  <a:gd fmla="*/ 6532 h 10000" name="connsiteY54-398"/>
                  <a:gd fmla="*/ 7401 w 10000" name="connsiteX55-399"/>
                  <a:gd fmla="*/ 7308 h 10000" name="connsiteY55-400"/>
                  <a:gd fmla="*/ 5483 w 10000" name="connsiteX56-401"/>
                  <a:gd fmla="*/ 8218 h 10000" name="connsiteY56-402"/>
                  <a:gd fmla="*/ 5467 w 10000" name="connsiteX57-403"/>
                  <a:gd fmla="*/ 8273 h 10000" name="connsiteY57-404"/>
                  <a:gd fmla="*/ 3490 w 10000" name="connsiteX58-405"/>
                  <a:gd fmla="*/ 8053 h 10000" name="connsiteY58-406"/>
                  <a:gd fmla="*/ 3345 w 10000" name="connsiteX59-407"/>
                  <a:gd fmla="*/ 7357 h 10000" name="connsiteY59-408"/>
                  <a:gd fmla="*/ 3586 w 10000" name="connsiteX60-409"/>
                  <a:gd fmla="*/ 7082 h 10000" name="connsiteY60-410"/>
                  <a:gd fmla="*/ 3683 w 10000" name="connsiteX61-411"/>
                  <a:gd fmla="*/ 6880 h 10000" name="connsiteY61-412"/>
                  <a:gd fmla="*/ 3490 w 10000" name="connsiteX62-413"/>
                  <a:gd fmla="*/ 6770 h 10000" name="connsiteY62-414"/>
                  <a:gd fmla="*/ 3072 w 10000" name="connsiteX63-415"/>
                  <a:gd fmla="*/ 7247 h 10000" name="connsiteY63-416"/>
                  <a:gd fmla="*/ 3249 w 10000" name="connsiteX64-417"/>
                  <a:gd fmla="*/ 8255 h 10000" name="connsiteY64-418"/>
                  <a:gd fmla="*/ 3249 w 10000" name="connsiteX65-419"/>
                  <a:gd fmla="*/ 8273 h 10000" name="connsiteY65-420"/>
                  <a:gd fmla="*/ 4680 w 10000" name="connsiteX66-421"/>
                  <a:gd fmla="*/ 8825 h 10000" name="connsiteY66-422"/>
                  <a:gd fmla="*/ 5354 w 10000" name="connsiteX67-423"/>
                  <a:gd fmla="*/ 8677 h 10000" name="connsiteY67-424"/>
                  <a:gd fmla="*/ 3393 w 10000" name="connsiteX68-425"/>
                  <a:gd fmla="*/ 9998 h 10000" name="connsiteY68-426"/>
                  <a:gd fmla="*/ 2253 w 10000" name="connsiteX69-427"/>
                  <a:gd fmla="*/ 9228 h 10000" name="connsiteY69-428"/>
                  <a:gd fmla="*/ 1224 w 10000" name="connsiteX70-429"/>
                  <a:gd fmla="*/ 7137 h 10000" name="connsiteY70-430"/>
                  <a:gd fmla="*/ 3 w 10000" name="connsiteX71-431"/>
                  <a:gd fmla="*/ 4954 h 10000" name="connsiteY71-432"/>
                  <a:gd fmla="*/ 3 w 10000" name="connsiteX0-433"/>
                  <a:gd fmla="*/ 4954 h 10000" name="connsiteY0-434"/>
                  <a:gd fmla="*/ 726 w 10000" name="connsiteX1-435"/>
                  <a:gd fmla="*/ 3028 h 10000" name="connsiteY1-436"/>
                  <a:gd fmla="*/ 1337 w 10000" name="connsiteX2-437"/>
                  <a:gd fmla="*/ 1635 h 10000" name="connsiteY2-438"/>
                  <a:gd fmla="*/ 3233 w 10000" name="connsiteX3-439"/>
                  <a:gd fmla="*/ 773 h 10000" name="connsiteY3-440"/>
                  <a:gd fmla="*/ 5997 w 10000" name="connsiteX4-441"/>
                  <a:gd fmla="*/ 424 h 10000" name="connsiteY4-442"/>
                  <a:gd fmla="*/ 8488 w 10000" name="connsiteX5-443"/>
                  <a:gd fmla="*/ 1452 h 10000" name="connsiteY5-444"/>
                  <a:gd fmla="*/ 9693 w 10000" name="connsiteX6-445"/>
                  <a:gd fmla="*/ 4661 h 10000" name="connsiteY6-446"/>
                  <a:gd fmla="*/ 7765 w 10000" name="connsiteX7-447"/>
                  <a:gd fmla="*/ 5852 h 10000" name="connsiteY7-448"/>
                  <a:gd fmla="*/ 6752 w 10000" name="connsiteX8-449"/>
                  <a:gd fmla="*/ 4844 h 10000" name="connsiteY8-450"/>
                  <a:gd fmla="*/ 7444 w 10000" name="connsiteX9-451"/>
                  <a:gd fmla="*/ 2845 h 10000" name="connsiteY9-452"/>
                  <a:gd fmla="*/ 8680 w 10000" name="connsiteX10-453"/>
                  <a:gd fmla="*/ 2808 h 10000" name="connsiteY10-454"/>
                  <a:gd fmla="*/ 8873 w 10000" name="connsiteX11-455"/>
                  <a:gd fmla="*/ 3799 h 10000" name="connsiteY11-456"/>
                  <a:gd fmla="*/ 8568 w 10000" name="connsiteX12-457"/>
                  <a:gd fmla="*/ 4203 h 10000" name="connsiteY12-458"/>
                  <a:gd fmla="*/ 7941 w 10000" name="connsiteX13-459"/>
                  <a:gd fmla="*/ 4184 h 10000" name="connsiteY13-460"/>
                  <a:gd fmla="*/ 7748 w 10000" name="connsiteX14-461"/>
                  <a:gd fmla="*/ 4276 h 10000" name="connsiteY14-462"/>
                  <a:gd fmla="*/ 7829 w 10000" name="connsiteX15-463"/>
                  <a:gd fmla="*/ 4496 h 10000" name="connsiteY15-464"/>
                  <a:gd fmla="*/ 8664 w 10000" name="connsiteX16-465"/>
                  <a:gd fmla="*/ 4514 h 10000" name="connsiteY16-466"/>
                  <a:gd fmla="*/ 9163 w 10000" name="connsiteX17-467"/>
                  <a:gd fmla="*/ 3928 h 10000" name="connsiteY17-468"/>
                  <a:gd fmla="*/ 8857 w 10000" name="connsiteX18-469"/>
                  <a:gd fmla="*/ 2533 h 10000" name="connsiteY18-470"/>
                  <a:gd fmla="*/ 7637 w 10000" name="connsiteX19-471"/>
                  <a:gd fmla="*/ 2350 h 10000" name="connsiteY19-472"/>
                  <a:gd fmla="*/ 6720 w 10000" name="connsiteX20-473"/>
                  <a:gd fmla="*/ 1360 h 10000" name="connsiteY20-474"/>
                  <a:gd fmla="*/ 5627 w 10000" name="connsiteX21-475"/>
                  <a:gd fmla="*/ 1470 h 10000" name="connsiteY21-476"/>
                  <a:gd fmla="*/ 4390 w 10000" name="connsiteX22-477"/>
                  <a:gd fmla="*/ 902 h 10000" name="connsiteY22-478"/>
                  <a:gd fmla="*/ 3442 w 10000" name="connsiteX23-479"/>
                  <a:gd fmla="*/ 1543 h 10000" name="connsiteY23-480"/>
                  <a:gd fmla="*/ 3201 w 10000" name="connsiteX24-481"/>
                  <a:gd fmla="*/ 2277 h 10000" name="connsiteY24-482"/>
                  <a:gd fmla="*/ 1578 w 10000" name="connsiteX25-483"/>
                  <a:gd fmla="*/ 2771 h 10000" name="connsiteY25-484"/>
                  <a:gd fmla="*/ 1257 w 10000" name="connsiteX26-485"/>
                  <a:gd fmla="*/ 4203 h 10000" name="connsiteY26-486"/>
                  <a:gd fmla="*/ 902 w 10000" name="connsiteX27-487"/>
                  <a:gd fmla="*/ 5486 h 10000" name="connsiteY27-488"/>
                  <a:gd fmla="*/ 1417 w 10000" name="connsiteX28-489"/>
                  <a:gd fmla="*/ 6294 h 10000" name="connsiteY28-490"/>
                  <a:gd fmla="*/ 2670 w 10000" name="connsiteX29-491"/>
                  <a:gd fmla="*/ 6129 h 10000" name="connsiteY29-492"/>
                  <a:gd fmla="*/ 4518 w 10000" name="connsiteX30-493"/>
                  <a:gd fmla="*/ 6092 h 10000" name="connsiteY30-494"/>
                  <a:gd fmla="*/ 5531 w 10000" name="connsiteX31-495"/>
                  <a:gd fmla="*/ 6642 h 10000" name="connsiteY31-496"/>
                  <a:gd fmla="*/ 5611 w 10000" name="connsiteX32-497"/>
                  <a:gd fmla="*/ 6642 h 10000" name="connsiteY32-498"/>
                  <a:gd fmla="*/ 6093 w 10000" name="connsiteX33-499"/>
                  <a:gd fmla="*/ 6129 h 10000" name="connsiteY33-500"/>
                  <a:gd fmla="*/ 6013 w 10000" name="connsiteX34-501"/>
                  <a:gd fmla="*/ 5907 h 10000" name="connsiteY34-502"/>
                  <a:gd fmla="*/ 5820 w 10000" name="connsiteX35-503"/>
                  <a:gd fmla="*/ 5981 h 10000" name="connsiteY35-504"/>
                  <a:gd fmla="*/ 5547 w 10000" name="connsiteX36-505"/>
                  <a:gd fmla="*/ 6312 h 10000" name="connsiteY36-506"/>
                  <a:gd fmla="*/ 4695 w 10000" name="connsiteX37-507"/>
                  <a:gd fmla="*/ 5834 h 10000" name="connsiteY37-508"/>
                  <a:gd fmla="*/ 2510 w 10000" name="connsiteX38-509"/>
                  <a:gd fmla="*/ 5852 h 10000" name="connsiteY38-510"/>
                  <a:gd fmla="*/ 1545 w 10000" name="connsiteX39-511"/>
                  <a:gd fmla="*/ 5981 h 10000" name="connsiteY39-512"/>
                  <a:gd fmla="*/ 1208 w 10000" name="connsiteX40-513"/>
                  <a:gd fmla="*/ 5431 h 10000" name="connsiteY40-514"/>
                  <a:gd fmla="*/ 1514 w 10000" name="connsiteX41-515"/>
                  <a:gd fmla="*/ 4386 h 10000" name="connsiteY41-516"/>
                  <a:gd fmla="*/ 1561 w 10000" name="connsiteX42-517"/>
                  <a:gd fmla="*/ 4203 h 10000" name="connsiteY42-518"/>
                  <a:gd fmla="*/ 1787 w 10000" name="connsiteX43-519"/>
                  <a:gd fmla="*/ 2991 h 10000" name="connsiteY43-520"/>
                  <a:gd fmla="*/ 3136 w 10000" name="connsiteX44-521"/>
                  <a:gd fmla="*/ 2606 h 10000" name="connsiteY44-522"/>
                  <a:gd fmla="*/ 3876 w 10000" name="connsiteX45-523"/>
                  <a:gd fmla="*/ 3799 h 10000" name="connsiteY45-524"/>
                  <a:gd fmla="*/ 2703 w 10000" name="connsiteX46-525"/>
                  <a:gd fmla="*/ 4569 h 10000" name="connsiteY46-526"/>
                  <a:gd fmla="*/ 2719 w 10000" name="connsiteX47-527"/>
                  <a:gd fmla="*/ 4808 h 10000" name="connsiteY47-528"/>
                  <a:gd fmla="*/ 2927 w 10000" name="connsiteX48-529"/>
                  <a:gd fmla="*/ 4771 h 10000" name="connsiteY48-530"/>
                  <a:gd fmla="*/ 4744 w 10000" name="connsiteX49-531"/>
                  <a:gd fmla="*/ 4423 h 10000" name="connsiteY49-532"/>
                  <a:gd fmla="*/ 4937 w 10000" name="connsiteX50-533"/>
                  <a:gd fmla="*/ 4423 h 10000" name="connsiteY50-534"/>
                  <a:gd fmla="*/ 5804 w 10000" name="connsiteX51-535"/>
                  <a:gd fmla="*/ 4184 h 10000" name="connsiteY51-536"/>
                  <a:gd fmla="*/ 6383 w 10000" name="connsiteX52-537"/>
                  <a:gd fmla="*/ 4973 h 10000" name="connsiteY52-538"/>
                  <a:gd fmla="*/ 6512 w 10000" name="connsiteX53-539"/>
                  <a:gd fmla="*/ 5119 h 10000" name="connsiteY53-540"/>
                  <a:gd fmla="*/ 7572 w 10000" name="connsiteX54-541"/>
                  <a:gd fmla="*/ 6532 h 10000" name="connsiteY54-542"/>
                  <a:gd fmla="*/ 7414 w 10000" name="connsiteX55-543"/>
                  <a:gd fmla="*/ 7630 h 10000" name="connsiteY55-544"/>
                  <a:gd fmla="*/ 5483 w 10000" name="connsiteX56-545"/>
                  <a:gd fmla="*/ 8218 h 10000" name="connsiteY56-546"/>
                  <a:gd fmla="*/ 5467 w 10000" name="connsiteX57-547"/>
                  <a:gd fmla="*/ 8273 h 10000" name="connsiteY57-548"/>
                  <a:gd fmla="*/ 3490 w 10000" name="connsiteX58-549"/>
                  <a:gd fmla="*/ 8053 h 10000" name="connsiteY58-550"/>
                  <a:gd fmla="*/ 3345 w 10000" name="connsiteX59-551"/>
                  <a:gd fmla="*/ 7357 h 10000" name="connsiteY59-552"/>
                  <a:gd fmla="*/ 3586 w 10000" name="connsiteX60-553"/>
                  <a:gd fmla="*/ 7082 h 10000" name="connsiteY60-554"/>
                  <a:gd fmla="*/ 3683 w 10000" name="connsiteX61-555"/>
                  <a:gd fmla="*/ 6880 h 10000" name="connsiteY61-556"/>
                  <a:gd fmla="*/ 3490 w 10000" name="connsiteX62-557"/>
                  <a:gd fmla="*/ 6770 h 10000" name="connsiteY62-558"/>
                  <a:gd fmla="*/ 3072 w 10000" name="connsiteX63-559"/>
                  <a:gd fmla="*/ 7247 h 10000" name="connsiteY63-560"/>
                  <a:gd fmla="*/ 3249 w 10000" name="connsiteX64-561"/>
                  <a:gd fmla="*/ 8255 h 10000" name="connsiteY64-562"/>
                  <a:gd fmla="*/ 3249 w 10000" name="connsiteX65-563"/>
                  <a:gd fmla="*/ 8273 h 10000" name="connsiteY65-564"/>
                  <a:gd fmla="*/ 4680 w 10000" name="connsiteX66-565"/>
                  <a:gd fmla="*/ 8825 h 10000" name="connsiteY66-566"/>
                  <a:gd fmla="*/ 5354 w 10000" name="connsiteX67-567"/>
                  <a:gd fmla="*/ 8677 h 10000" name="connsiteY67-568"/>
                  <a:gd fmla="*/ 3393 w 10000" name="connsiteX68-569"/>
                  <a:gd fmla="*/ 9998 h 10000" name="connsiteY68-570"/>
                  <a:gd fmla="*/ 2253 w 10000" name="connsiteX69-571"/>
                  <a:gd fmla="*/ 9228 h 10000" name="connsiteY69-572"/>
                  <a:gd fmla="*/ 1224 w 10000" name="connsiteX70-573"/>
                  <a:gd fmla="*/ 7137 h 10000" name="connsiteY70-574"/>
                  <a:gd fmla="*/ 3 w 10000" name="connsiteX71-575"/>
                  <a:gd fmla="*/ 4954 h 10000" name="connsiteY71-576"/>
                  <a:gd fmla="*/ 3 w 10000" name="connsiteX0-577"/>
                  <a:gd fmla="*/ 4954 h 10000" name="connsiteY0-578"/>
                  <a:gd fmla="*/ 726 w 10000" name="connsiteX1-579"/>
                  <a:gd fmla="*/ 3028 h 10000" name="connsiteY1-580"/>
                  <a:gd fmla="*/ 1337 w 10000" name="connsiteX2-581"/>
                  <a:gd fmla="*/ 1635 h 10000" name="connsiteY2-582"/>
                  <a:gd fmla="*/ 3233 w 10000" name="connsiteX3-583"/>
                  <a:gd fmla="*/ 773 h 10000" name="connsiteY3-584"/>
                  <a:gd fmla="*/ 5997 w 10000" name="connsiteX4-585"/>
                  <a:gd fmla="*/ 424 h 10000" name="connsiteY4-586"/>
                  <a:gd fmla="*/ 8488 w 10000" name="connsiteX5-587"/>
                  <a:gd fmla="*/ 1452 h 10000" name="connsiteY5-588"/>
                  <a:gd fmla="*/ 9693 w 10000" name="connsiteX6-589"/>
                  <a:gd fmla="*/ 4661 h 10000" name="connsiteY6-590"/>
                  <a:gd fmla="*/ 7765 w 10000" name="connsiteX7-591"/>
                  <a:gd fmla="*/ 5852 h 10000" name="connsiteY7-592"/>
                  <a:gd fmla="*/ 6752 w 10000" name="connsiteX8-593"/>
                  <a:gd fmla="*/ 4844 h 10000" name="connsiteY8-594"/>
                  <a:gd fmla="*/ 7444 w 10000" name="connsiteX9-595"/>
                  <a:gd fmla="*/ 2845 h 10000" name="connsiteY9-596"/>
                  <a:gd fmla="*/ 8680 w 10000" name="connsiteX10-597"/>
                  <a:gd fmla="*/ 2808 h 10000" name="connsiteY10-598"/>
                  <a:gd fmla="*/ 8873 w 10000" name="connsiteX11-599"/>
                  <a:gd fmla="*/ 3799 h 10000" name="connsiteY11-600"/>
                  <a:gd fmla="*/ 8568 w 10000" name="connsiteX12-601"/>
                  <a:gd fmla="*/ 4203 h 10000" name="connsiteY12-602"/>
                  <a:gd fmla="*/ 7941 w 10000" name="connsiteX13-603"/>
                  <a:gd fmla="*/ 4184 h 10000" name="connsiteY13-604"/>
                  <a:gd fmla="*/ 7748 w 10000" name="connsiteX14-605"/>
                  <a:gd fmla="*/ 4276 h 10000" name="connsiteY14-606"/>
                  <a:gd fmla="*/ 7829 w 10000" name="connsiteX15-607"/>
                  <a:gd fmla="*/ 4496 h 10000" name="connsiteY15-608"/>
                  <a:gd fmla="*/ 8664 w 10000" name="connsiteX16-609"/>
                  <a:gd fmla="*/ 4514 h 10000" name="connsiteY16-610"/>
                  <a:gd fmla="*/ 9163 w 10000" name="connsiteX17-611"/>
                  <a:gd fmla="*/ 3928 h 10000" name="connsiteY17-612"/>
                  <a:gd fmla="*/ 8857 w 10000" name="connsiteX18-613"/>
                  <a:gd fmla="*/ 2533 h 10000" name="connsiteY18-614"/>
                  <a:gd fmla="*/ 7637 w 10000" name="connsiteX19-615"/>
                  <a:gd fmla="*/ 2350 h 10000" name="connsiteY19-616"/>
                  <a:gd fmla="*/ 6720 w 10000" name="connsiteX20-617"/>
                  <a:gd fmla="*/ 1360 h 10000" name="connsiteY20-618"/>
                  <a:gd fmla="*/ 5627 w 10000" name="connsiteX21-619"/>
                  <a:gd fmla="*/ 1470 h 10000" name="connsiteY21-620"/>
                  <a:gd fmla="*/ 4390 w 10000" name="connsiteX22-621"/>
                  <a:gd fmla="*/ 902 h 10000" name="connsiteY22-622"/>
                  <a:gd fmla="*/ 3442 w 10000" name="connsiteX23-623"/>
                  <a:gd fmla="*/ 1543 h 10000" name="connsiteY23-624"/>
                  <a:gd fmla="*/ 3201 w 10000" name="connsiteX24-625"/>
                  <a:gd fmla="*/ 2277 h 10000" name="connsiteY24-626"/>
                  <a:gd fmla="*/ 1578 w 10000" name="connsiteX25-627"/>
                  <a:gd fmla="*/ 2771 h 10000" name="connsiteY25-628"/>
                  <a:gd fmla="*/ 1257 w 10000" name="connsiteX26-629"/>
                  <a:gd fmla="*/ 4203 h 10000" name="connsiteY26-630"/>
                  <a:gd fmla="*/ 902 w 10000" name="connsiteX27-631"/>
                  <a:gd fmla="*/ 5486 h 10000" name="connsiteY27-632"/>
                  <a:gd fmla="*/ 1417 w 10000" name="connsiteX28-633"/>
                  <a:gd fmla="*/ 6294 h 10000" name="connsiteY28-634"/>
                  <a:gd fmla="*/ 2670 w 10000" name="connsiteX29-635"/>
                  <a:gd fmla="*/ 6129 h 10000" name="connsiteY29-636"/>
                  <a:gd fmla="*/ 4518 w 10000" name="connsiteX30-637"/>
                  <a:gd fmla="*/ 6092 h 10000" name="connsiteY30-638"/>
                  <a:gd fmla="*/ 5531 w 10000" name="connsiteX31-639"/>
                  <a:gd fmla="*/ 6642 h 10000" name="connsiteY31-640"/>
                  <a:gd fmla="*/ 5611 w 10000" name="connsiteX32-641"/>
                  <a:gd fmla="*/ 6642 h 10000" name="connsiteY32-642"/>
                  <a:gd fmla="*/ 6093 w 10000" name="connsiteX33-643"/>
                  <a:gd fmla="*/ 6129 h 10000" name="connsiteY33-644"/>
                  <a:gd fmla="*/ 6013 w 10000" name="connsiteX34-645"/>
                  <a:gd fmla="*/ 5907 h 10000" name="connsiteY34-646"/>
                  <a:gd fmla="*/ 5820 w 10000" name="connsiteX35-647"/>
                  <a:gd fmla="*/ 5981 h 10000" name="connsiteY35-648"/>
                  <a:gd fmla="*/ 5547 w 10000" name="connsiteX36-649"/>
                  <a:gd fmla="*/ 6312 h 10000" name="connsiteY36-650"/>
                  <a:gd fmla="*/ 4695 w 10000" name="connsiteX37-651"/>
                  <a:gd fmla="*/ 5834 h 10000" name="connsiteY37-652"/>
                  <a:gd fmla="*/ 2510 w 10000" name="connsiteX38-653"/>
                  <a:gd fmla="*/ 5852 h 10000" name="connsiteY38-654"/>
                  <a:gd fmla="*/ 1545 w 10000" name="connsiteX39-655"/>
                  <a:gd fmla="*/ 5981 h 10000" name="connsiteY39-656"/>
                  <a:gd fmla="*/ 1208 w 10000" name="connsiteX40-657"/>
                  <a:gd fmla="*/ 5431 h 10000" name="connsiteY40-658"/>
                  <a:gd fmla="*/ 1514 w 10000" name="connsiteX41-659"/>
                  <a:gd fmla="*/ 4386 h 10000" name="connsiteY41-660"/>
                  <a:gd fmla="*/ 1561 w 10000" name="connsiteX42-661"/>
                  <a:gd fmla="*/ 4203 h 10000" name="connsiteY42-662"/>
                  <a:gd fmla="*/ 1787 w 10000" name="connsiteX43-663"/>
                  <a:gd fmla="*/ 2991 h 10000" name="connsiteY43-664"/>
                  <a:gd fmla="*/ 3136 w 10000" name="connsiteX44-665"/>
                  <a:gd fmla="*/ 2606 h 10000" name="connsiteY44-666"/>
                  <a:gd fmla="*/ 3876 w 10000" name="connsiteX45-667"/>
                  <a:gd fmla="*/ 3799 h 10000" name="connsiteY45-668"/>
                  <a:gd fmla="*/ 2703 w 10000" name="connsiteX46-669"/>
                  <a:gd fmla="*/ 4569 h 10000" name="connsiteY46-670"/>
                  <a:gd fmla="*/ 2719 w 10000" name="connsiteX47-671"/>
                  <a:gd fmla="*/ 4808 h 10000" name="connsiteY47-672"/>
                  <a:gd fmla="*/ 2927 w 10000" name="connsiteX48-673"/>
                  <a:gd fmla="*/ 4771 h 10000" name="connsiteY48-674"/>
                  <a:gd fmla="*/ 4744 w 10000" name="connsiteX49-675"/>
                  <a:gd fmla="*/ 4423 h 10000" name="connsiteY49-676"/>
                  <a:gd fmla="*/ 4937 w 10000" name="connsiteX50-677"/>
                  <a:gd fmla="*/ 4423 h 10000" name="connsiteY50-678"/>
                  <a:gd fmla="*/ 5804 w 10000" name="connsiteX51-679"/>
                  <a:gd fmla="*/ 4184 h 10000" name="connsiteY51-680"/>
                  <a:gd fmla="*/ 6383 w 10000" name="connsiteX52-681"/>
                  <a:gd fmla="*/ 4973 h 10000" name="connsiteY52-682"/>
                  <a:gd fmla="*/ 6512 w 10000" name="connsiteX53-683"/>
                  <a:gd fmla="*/ 5119 h 10000" name="connsiteY53-684"/>
                  <a:gd fmla="*/ 7572 w 10000" name="connsiteX54-685"/>
                  <a:gd fmla="*/ 6532 h 10000" name="connsiteY54-686"/>
                  <a:gd fmla="*/ 7414 w 10000" name="connsiteX55-687"/>
                  <a:gd fmla="*/ 7630 h 10000" name="connsiteY55-688"/>
                  <a:gd fmla="*/ 5483 w 10000" name="connsiteX56-689"/>
                  <a:gd fmla="*/ 8218 h 10000" name="connsiteY56-690"/>
                  <a:gd fmla="*/ 5467 w 10000" name="connsiteX57-691"/>
                  <a:gd fmla="*/ 8273 h 10000" name="connsiteY57-692"/>
                  <a:gd fmla="*/ 3490 w 10000" name="connsiteX58-693"/>
                  <a:gd fmla="*/ 8053 h 10000" name="connsiteY58-694"/>
                  <a:gd fmla="*/ 3345 w 10000" name="connsiteX59-695"/>
                  <a:gd fmla="*/ 7357 h 10000" name="connsiteY59-696"/>
                  <a:gd fmla="*/ 3586 w 10000" name="connsiteX60-697"/>
                  <a:gd fmla="*/ 7082 h 10000" name="connsiteY60-698"/>
                  <a:gd fmla="*/ 3683 w 10000" name="connsiteX61-699"/>
                  <a:gd fmla="*/ 6880 h 10000" name="connsiteY61-700"/>
                  <a:gd fmla="*/ 3490 w 10000" name="connsiteX62-701"/>
                  <a:gd fmla="*/ 6770 h 10000" name="connsiteY62-702"/>
                  <a:gd fmla="*/ 3072 w 10000" name="connsiteX63-703"/>
                  <a:gd fmla="*/ 7247 h 10000" name="connsiteY63-704"/>
                  <a:gd fmla="*/ 3249 w 10000" name="connsiteX64-705"/>
                  <a:gd fmla="*/ 8255 h 10000" name="connsiteY64-706"/>
                  <a:gd fmla="*/ 3249 w 10000" name="connsiteX65-707"/>
                  <a:gd fmla="*/ 8273 h 10000" name="connsiteY65-708"/>
                  <a:gd fmla="*/ 4680 w 10000" name="connsiteX66-709"/>
                  <a:gd fmla="*/ 8825 h 10000" name="connsiteY66-710"/>
                  <a:gd fmla="*/ 5354 w 10000" name="connsiteX67-711"/>
                  <a:gd fmla="*/ 8677 h 10000" name="connsiteY67-712"/>
                  <a:gd fmla="*/ 3393 w 10000" name="connsiteX68-713"/>
                  <a:gd fmla="*/ 9998 h 10000" name="connsiteY68-714"/>
                  <a:gd fmla="*/ 2253 w 10000" name="connsiteX69-715"/>
                  <a:gd fmla="*/ 9228 h 10000" name="connsiteY69-716"/>
                  <a:gd fmla="*/ 1224 w 10000" name="connsiteX70-717"/>
                  <a:gd fmla="*/ 7137 h 10000" name="connsiteY70-718"/>
                  <a:gd fmla="*/ 3 w 10000" name="connsiteX71-719"/>
                  <a:gd fmla="*/ 4954 h 10000" name="connsiteY71-720"/>
                  <a:gd fmla="*/ 3 w 10000" name="connsiteX0-721"/>
                  <a:gd fmla="*/ 4954 h 10000" name="connsiteY0-722"/>
                  <a:gd fmla="*/ 726 w 10000" name="connsiteX1-723"/>
                  <a:gd fmla="*/ 3028 h 10000" name="connsiteY1-724"/>
                  <a:gd fmla="*/ 1337 w 10000" name="connsiteX2-725"/>
                  <a:gd fmla="*/ 1635 h 10000" name="connsiteY2-726"/>
                  <a:gd fmla="*/ 3233 w 10000" name="connsiteX3-727"/>
                  <a:gd fmla="*/ 773 h 10000" name="connsiteY3-728"/>
                  <a:gd fmla="*/ 5997 w 10000" name="connsiteX4-729"/>
                  <a:gd fmla="*/ 424 h 10000" name="connsiteY4-730"/>
                  <a:gd fmla="*/ 8488 w 10000" name="connsiteX5-731"/>
                  <a:gd fmla="*/ 1452 h 10000" name="connsiteY5-732"/>
                  <a:gd fmla="*/ 9693 w 10000" name="connsiteX6-733"/>
                  <a:gd fmla="*/ 4661 h 10000" name="connsiteY6-734"/>
                  <a:gd fmla="*/ 7765 w 10000" name="connsiteX7-735"/>
                  <a:gd fmla="*/ 5852 h 10000" name="connsiteY7-736"/>
                  <a:gd fmla="*/ 6752 w 10000" name="connsiteX8-737"/>
                  <a:gd fmla="*/ 4844 h 10000" name="connsiteY8-738"/>
                  <a:gd fmla="*/ 7444 w 10000" name="connsiteX9-739"/>
                  <a:gd fmla="*/ 2845 h 10000" name="connsiteY9-740"/>
                  <a:gd fmla="*/ 8680 w 10000" name="connsiteX10-741"/>
                  <a:gd fmla="*/ 2808 h 10000" name="connsiteY10-742"/>
                  <a:gd fmla="*/ 8873 w 10000" name="connsiteX11-743"/>
                  <a:gd fmla="*/ 3799 h 10000" name="connsiteY11-744"/>
                  <a:gd fmla="*/ 8568 w 10000" name="connsiteX12-745"/>
                  <a:gd fmla="*/ 4203 h 10000" name="connsiteY12-746"/>
                  <a:gd fmla="*/ 7941 w 10000" name="connsiteX13-747"/>
                  <a:gd fmla="*/ 4184 h 10000" name="connsiteY13-748"/>
                  <a:gd fmla="*/ 7748 w 10000" name="connsiteX14-749"/>
                  <a:gd fmla="*/ 4276 h 10000" name="connsiteY14-750"/>
                  <a:gd fmla="*/ 7829 w 10000" name="connsiteX15-751"/>
                  <a:gd fmla="*/ 4496 h 10000" name="connsiteY15-752"/>
                  <a:gd fmla="*/ 8664 w 10000" name="connsiteX16-753"/>
                  <a:gd fmla="*/ 4514 h 10000" name="connsiteY16-754"/>
                  <a:gd fmla="*/ 9163 w 10000" name="connsiteX17-755"/>
                  <a:gd fmla="*/ 3928 h 10000" name="connsiteY17-756"/>
                  <a:gd fmla="*/ 8857 w 10000" name="connsiteX18-757"/>
                  <a:gd fmla="*/ 2533 h 10000" name="connsiteY18-758"/>
                  <a:gd fmla="*/ 7637 w 10000" name="connsiteX19-759"/>
                  <a:gd fmla="*/ 2350 h 10000" name="connsiteY19-760"/>
                  <a:gd fmla="*/ 6720 w 10000" name="connsiteX20-761"/>
                  <a:gd fmla="*/ 1360 h 10000" name="connsiteY20-762"/>
                  <a:gd fmla="*/ 5627 w 10000" name="connsiteX21-763"/>
                  <a:gd fmla="*/ 1470 h 10000" name="connsiteY21-764"/>
                  <a:gd fmla="*/ 4390 w 10000" name="connsiteX22-765"/>
                  <a:gd fmla="*/ 902 h 10000" name="connsiteY22-766"/>
                  <a:gd fmla="*/ 3442 w 10000" name="connsiteX23-767"/>
                  <a:gd fmla="*/ 1543 h 10000" name="connsiteY23-768"/>
                  <a:gd fmla="*/ 3201 w 10000" name="connsiteX24-769"/>
                  <a:gd fmla="*/ 2277 h 10000" name="connsiteY24-770"/>
                  <a:gd fmla="*/ 1578 w 10000" name="connsiteX25-771"/>
                  <a:gd fmla="*/ 2771 h 10000" name="connsiteY25-772"/>
                  <a:gd fmla="*/ 1257 w 10000" name="connsiteX26-773"/>
                  <a:gd fmla="*/ 4203 h 10000" name="connsiteY26-774"/>
                  <a:gd fmla="*/ 902 w 10000" name="connsiteX27-775"/>
                  <a:gd fmla="*/ 5486 h 10000" name="connsiteY27-776"/>
                  <a:gd fmla="*/ 1417 w 10000" name="connsiteX28-777"/>
                  <a:gd fmla="*/ 6294 h 10000" name="connsiteY28-778"/>
                  <a:gd fmla="*/ 2670 w 10000" name="connsiteX29-779"/>
                  <a:gd fmla="*/ 6129 h 10000" name="connsiteY29-780"/>
                  <a:gd fmla="*/ 4518 w 10000" name="connsiteX30-781"/>
                  <a:gd fmla="*/ 6092 h 10000" name="connsiteY30-782"/>
                  <a:gd fmla="*/ 5531 w 10000" name="connsiteX31-783"/>
                  <a:gd fmla="*/ 6642 h 10000" name="connsiteY31-784"/>
                  <a:gd fmla="*/ 5611 w 10000" name="connsiteX32-785"/>
                  <a:gd fmla="*/ 6642 h 10000" name="connsiteY32-786"/>
                  <a:gd fmla="*/ 6093 w 10000" name="connsiteX33-787"/>
                  <a:gd fmla="*/ 6129 h 10000" name="connsiteY33-788"/>
                  <a:gd fmla="*/ 6013 w 10000" name="connsiteX34-789"/>
                  <a:gd fmla="*/ 5907 h 10000" name="connsiteY34-790"/>
                  <a:gd fmla="*/ 5820 w 10000" name="connsiteX35-791"/>
                  <a:gd fmla="*/ 5981 h 10000" name="connsiteY35-792"/>
                  <a:gd fmla="*/ 5547 w 10000" name="connsiteX36-793"/>
                  <a:gd fmla="*/ 6312 h 10000" name="connsiteY36-794"/>
                  <a:gd fmla="*/ 4695 w 10000" name="connsiteX37-795"/>
                  <a:gd fmla="*/ 5834 h 10000" name="connsiteY37-796"/>
                  <a:gd fmla="*/ 2510 w 10000" name="connsiteX38-797"/>
                  <a:gd fmla="*/ 5852 h 10000" name="connsiteY38-798"/>
                  <a:gd fmla="*/ 1545 w 10000" name="connsiteX39-799"/>
                  <a:gd fmla="*/ 5981 h 10000" name="connsiteY39-800"/>
                  <a:gd fmla="*/ 1208 w 10000" name="connsiteX40-801"/>
                  <a:gd fmla="*/ 5431 h 10000" name="connsiteY40-802"/>
                  <a:gd fmla="*/ 1514 w 10000" name="connsiteX41-803"/>
                  <a:gd fmla="*/ 4386 h 10000" name="connsiteY41-804"/>
                  <a:gd fmla="*/ 1561 w 10000" name="connsiteX42-805"/>
                  <a:gd fmla="*/ 4203 h 10000" name="connsiteY42-806"/>
                  <a:gd fmla="*/ 1787 w 10000" name="connsiteX43-807"/>
                  <a:gd fmla="*/ 2991 h 10000" name="connsiteY43-808"/>
                  <a:gd fmla="*/ 3136 w 10000" name="connsiteX44-809"/>
                  <a:gd fmla="*/ 2606 h 10000" name="connsiteY44-810"/>
                  <a:gd fmla="*/ 3876 w 10000" name="connsiteX45-811"/>
                  <a:gd fmla="*/ 3799 h 10000" name="connsiteY45-812"/>
                  <a:gd fmla="*/ 2703 w 10000" name="connsiteX46-813"/>
                  <a:gd fmla="*/ 4569 h 10000" name="connsiteY46-814"/>
                  <a:gd fmla="*/ 2719 w 10000" name="connsiteX47-815"/>
                  <a:gd fmla="*/ 4808 h 10000" name="connsiteY47-816"/>
                  <a:gd fmla="*/ 2927 w 10000" name="connsiteX48-817"/>
                  <a:gd fmla="*/ 4771 h 10000" name="connsiteY48-818"/>
                  <a:gd fmla="*/ 4744 w 10000" name="connsiteX49-819"/>
                  <a:gd fmla="*/ 4423 h 10000" name="connsiteY49-820"/>
                  <a:gd fmla="*/ 4937 w 10000" name="connsiteX50-821"/>
                  <a:gd fmla="*/ 4423 h 10000" name="connsiteY50-822"/>
                  <a:gd fmla="*/ 5804 w 10000" name="connsiteX51-823"/>
                  <a:gd fmla="*/ 4184 h 10000" name="connsiteY51-824"/>
                  <a:gd fmla="*/ 6383 w 10000" name="connsiteX52-825"/>
                  <a:gd fmla="*/ 4973 h 10000" name="connsiteY52-826"/>
                  <a:gd fmla="*/ 6512 w 10000" name="connsiteX53-827"/>
                  <a:gd fmla="*/ 5119 h 10000" name="connsiteY53-828"/>
                  <a:gd fmla="*/ 7572 w 10000" name="connsiteX54-829"/>
                  <a:gd fmla="*/ 6532 h 10000" name="connsiteY54-830"/>
                  <a:gd fmla="*/ 7414 w 10000" name="connsiteX55-831"/>
                  <a:gd fmla="*/ 7630 h 10000" name="connsiteY55-832"/>
                  <a:gd fmla="*/ 5483 w 10000" name="connsiteX56-833"/>
                  <a:gd fmla="*/ 8218 h 10000" name="connsiteY56-834"/>
                  <a:gd fmla="*/ 5467 w 10000" name="connsiteX57-835"/>
                  <a:gd fmla="*/ 8273 h 10000" name="connsiteY57-836"/>
                  <a:gd fmla="*/ 3490 w 10000" name="connsiteX58-837"/>
                  <a:gd fmla="*/ 8053 h 10000" name="connsiteY58-838"/>
                  <a:gd fmla="*/ 3345 w 10000" name="connsiteX59-839"/>
                  <a:gd fmla="*/ 7357 h 10000" name="connsiteY59-840"/>
                  <a:gd fmla="*/ 3586 w 10000" name="connsiteX60-841"/>
                  <a:gd fmla="*/ 7082 h 10000" name="connsiteY60-842"/>
                  <a:gd fmla="*/ 3683 w 10000" name="connsiteX61-843"/>
                  <a:gd fmla="*/ 6880 h 10000" name="connsiteY61-844"/>
                  <a:gd fmla="*/ 3490 w 10000" name="connsiteX62-845"/>
                  <a:gd fmla="*/ 6770 h 10000" name="connsiteY62-846"/>
                  <a:gd fmla="*/ 3072 w 10000" name="connsiteX63-847"/>
                  <a:gd fmla="*/ 7247 h 10000" name="connsiteY63-848"/>
                  <a:gd fmla="*/ 3249 w 10000" name="connsiteX64-849"/>
                  <a:gd fmla="*/ 8255 h 10000" name="connsiteY64-850"/>
                  <a:gd fmla="*/ 3249 w 10000" name="connsiteX65-851"/>
                  <a:gd fmla="*/ 8273 h 10000" name="connsiteY65-852"/>
                  <a:gd fmla="*/ 4680 w 10000" name="connsiteX66-853"/>
                  <a:gd fmla="*/ 8825 h 10000" name="connsiteY66-854"/>
                  <a:gd fmla="*/ 5354 w 10000" name="connsiteX67-855"/>
                  <a:gd fmla="*/ 8677 h 10000" name="connsiteY67-856"/>
                  <a:gd fmla="*/ 3393 w 10000" name="connsiteX68-857"/>
                  <a:gd fmla="*/ 9998 h 10000" name="connsiteY68-858"/>
                  <a:gd fmla="*/ 2253 w 10000" name="connsiteX69-859"/>
                  <a:gd fmla="*/ 9228 h 10000" name="connsiteY69-860"/>
                  <a:gd fmla="*/ 1224 w 10000" name="connsiteX70-861"/>
                  <a:gd fmla="*/ 7137 h 10000" name="connsiteY70-862"/>
                  <a:gd fmla="*/ 3 w 10000" name="connsiteX71-863"/>
                  <a:gd fmla="*/ 4954 h 10000" name="connsiteY71-864"/>
                  <a:gd fmla="*/ 3 w 10000" name="connsiteX0-865"/>
                  <a:gd fmla="*/ 4954 h 10000" name="connsiteY0-866"/>
                  <a:gd fmla="*/ 726 w 10000" name="connsiteX1-867"/>
                  <a:gd fmla="*/ 3028 h 10000" name="connsiteY1-868"/>
                  <a:gd fmla="*/ 1337 w 10000" name="connsiteX2-869"/>
                  <a:gd fmla="*/ 1635 h 10000" name="connsiteY2-870"/>
                  <a:gd fmla="*/ 3233 w 10000" name="connsiteX3-871"/>
                  <a:gd fmla="*/ 773 h 10000" name="connsiteY3-872"/>
                  <a:gd fmla="*/ 5997 w 10000" name="connsiteX4-873"/>
                  <a:gd fmla="*/ 424 h 10000" name="connsiteY4-874"/>
                  <a:gd fmla="*/ 8488 w 10000" name="connsiteX5-875"/>
                  <a:gd fmla="*/ 1452 h 10000" name="connsiteY5-876"/>
                  <a:gd fmla="*/ 9693 w 10000" name="connsiteX6-877"/>
                  <a:gd fmla="*/ 4661 h 10000" name="connsiteY6-878"/>
                  <a:gd fmla="*/ 7765 w 10000" name="connsiteX7-879"/>
                  <a:gd fmla="*/ 5852 h 10000" name="connsiteY7-880"/>
                  <a:gd fmla="*/ 6752 w 10000" name="connsiteX8-881"/>
                  <a:gd fmla="*/ 4844 h 10000" name="connsiteY8-882"/>
                  <a:gd fmla="*/ 7444 w 10000" name="connsiteX9-883"/>
                  <a:gd fmla="*/ 2845 h 10000" name="connsiteY9-884"/>
                  <a:gd fmla="*/ 8680 w 10000" name="connsiteX10-885"/>
                  <a:gd fmla="*/ 2808 h 10000" name="connsiteY10-886"/>
                  <a:gd fmla="*/ 8873 w 10000" name="connsiteX11-887"/>
                  <a:gd fmla="*/ 3799 h 10000" name="connsiteY11-888"/>
                  <a:gd fmla="*/ 8568 w 10000" name="connsiteX12-889"/>
                  <a:gd fmla="*/ 4203 h 10000" name="connsiteY12-890"/>
                  <a:gd fmla="*/ 7941 w 10000" name="connsiteX13-891"/>
                  <a:gd fmla="*/ 4184 h 10000" name="connsiteY13-892"/>
                  <a:gd fmla="*/ 7748 w 10000" name="connsiteX14-893"/>
                  <a:gd fmla="*/ 4276 h 10000" name="connsiteY14-894"/>
                  <a:gd fmla="*/ 7829 w 10000" name="connsiteX15-895"/>
                  <a:gd fmla="*/ 4496 h 10000" name="connsiteY15-896"/>
                  <a:gd fmla="*/ 8664 w 10000" name="connsiteX16-897"/>
                  <a:gd fmla="*/ 4514 h 10000" name="connsiteY16-898"/>
                  <a:gd fmla="*/ 9163 w 10000" name="connsiteX17-899"/>
                  <a:gd fmla="*/ 3928 h 10000" name="connsiteY17-900"/>
                  <a:gd fmla="*/ 8857 w 10000" name="connsiteX18-901"/>
                  <a:gd fmla="*/ 2533 h 10000" name="connsiteY18-902"/>
                  <a:gd fmla="*/ 7637 w 10000" name="connsiteX19-903"/>
                  <a:gd fmla="*/ 2350 h 10000" name="connsiteY19-904"/>
                  <a:gd fmla="*/ 6720 w 10000" name="connsiteX20-905"/>
                  <a:gd fmla="*/ 1360 h 10000" name="connsiteY20-906"/>
                  <a:gd fmla="*/ 5627 w 10000" name="connsiteX21-907"/>
                  <a:gd fmla="*/ 1470 h 10000" name="connsiteY21-908"/>
                  <a:gd fmla="*/ 4390 w 10000" name="connsiteX22-909"/>
                  <a:gd fmla="*/ 902 h 10000" name="connsiteY22-910"/>
                  <a:gd fmla="*/ 3442 w 10000" name="connsiteX23-911"/>
                  <a:gd fmla="*/ 1543 h 10000" name="connsiteY23-912"/>
                  <a:gd fmla="*/ 3201 w 10000" name="connsiteX24-913"/>
                  <a:gd fmla="*/ 2277 h 10000" name="connsiteY24-914"/>
                  <a:gd fmla="*/ 1578 w 10000" name="connsiteX25-915"/>
                  <a:gd fmla="*/ 2771 h 10000" name="connsiteY25-916"/>
                  <a:gd fmla="*/ 1257 w 10000" name="connsiteX26-917"/>
                  <a:gd fmla="*/ 4203 h 10000" name="connsiteY26-918"/>
                  <a:gd fmla="*/ 902 w 10000" name="connsiteX27-919"/>
                  <a:gd fmla="*/ 5486 h 10000" name="connsiteY27-920"/>
                  <a:gd fmla="*/ 1417 w 10000" name="connsiteX28-921"/>
                  <a:gd fmla="*/ 6294 h 10000" name="connsiteY28-922"/>
                  <a:gd fmla="*/ 2670 w 10000" name="connsiteX29-923"/>
                  <a:gd fmla="*/ 6129 h 10000" name="connsiteY29-924"/>
                  <a:gd fmla="*/ 4518 w 10000" name="connsiteX30-925"/>
                  <a:gd fmla="*/ 6092 h 10000" name="connsiteY30-926"/>
                  <a:gd fmla="*/ 5531 w 10000" name="connsiteX31-927"/>
                  <a:gd fmla="*/ 6642 h 10000" name="connsiteY31-928"/>
                  <a:gd fmla="*/ 5611 w 10000" name="connsiteX32-929"/>
                  <a:gd fmla="*/ 6642 h 10000" name="connsiteY32-930"/>
                  <a:gd fmla="*/ 6093 w 10000" name="connsiteX33-931"/>
                  <a:gd fmla="*/ 6129 h 10000" name="connsiteY33-932"/>
                  <a:gd fmla="*/ 6013 w 10000" name="connsiteX34-933"/>
                  <a:gd fmla="*/ 5907 h 10000" name="connsiteY34-934"/>
                  <a:gd fmla="*/ 5820 w 10000" name="connsiteX35-935"/>
                  <a:gd fmla="*/ 5981 h 10000" name="connsiteY35-936"/>
                  <a:gd fmla="*/ 5547 w 10000" name="connsiteX36-937"/>
                  <a:gd fmla="*/ 6312 h 10000" name="connsiteY36-938"/>
                  <a:gd fmla="*/ 4695 w 10000" name="connsiteX37-939"/>
                  <a:gd fmla="*/ 5834 h 10000" name="connsiteY37-940"/>
                  <a:gd fmla="*/ 2510 w 10000" name="connsiteX38-941"/>
                  <a:gd fmla="*/ 5852 h 10000" name="connsiteY38-942"/>
                  <a:gd fmla="*/ 1545 w 10000" name="connsiteX39-943"/>
                  <a:gd fmla="*/ 5981 h 10000" name="connsiteY39-944"/>
                  <a:gd fmla="*/ 1208 w 10000" name="connsiteX40-945"/>
                  <a:gd fmla="*/ 5431 h 10000" name="connsiteY40-946"/>
                  <a:gd fmla="*/ 1514 w 10000" name="connsiteX41-947"/>
                  <a:gd fmla="*/ 4386 h 10000" name="connsiteY41-948"/>
                  <a:gd fmla="*/ 1561 w 10000" name="connsiteX42-949"/>
                  <a:gd fmla="*/ 4203 h 10000" name="connsiteY42-950"/>
                  <a:gd fmla="*/ 1787 w 10000" name="connsiteX43-951"/>
                  <a:gd fmla="*/ 2991 h 10000" name="connsiteY43-952"/>
                  <a:gd fmla="*/ 3136 w 10000" name="connsiteX44-953"/>
                  <a:gd fmla="*/ 2606 h 10000" name="connsiteY44-954"/>
                  <a:gd fmla="*/ 3876 w 10000" name="connsiteX45-955"/>
                  <a:gd fmla="*/ 3799 h 10000" name="connsiteY45-956"/>
                  <a:gd fmla="*/ 2703 w 10000" name="connsiteX46-957"/>
                  <a:gd fmla="*/ 4569 h 10000" name="connsiteY46-958"/>
                  <a:gd fmla="*/ 2719 w 10000" name="connsiteX47-959"/>
                  <a:gd fmla="*/ 4808 h 10000" name="connsiteY47-960"/>
                  <a:gd fmla="*/ 2927 w 10000" name="connsiteX48-961"/>
                  <a:gd fmla="*/ 4771 h 10000" name="connsiteY48-962"/>
                  <a:gd fmla="*/ 4744 w 10000" name="connsiteX49-963"/>
                  <a:gd fmla="*/ 4423 h 10000" name="connsiteY49-964"/>
                  <a:gd fmla="*/ 4937 w 10000" name="connsiteX50-965"/>
                  <a:gd fmla="*/ 4423 h 10000" name="connsiteY50-966"/>
                  <a:gd fmla="*/ 5804 w 10000" name="connsiteX51-967"/>
                  <a:gd fmla="*/ 4184 h 10000" name="connsiteY51-968"/>
                  <a:gd fmla="*/ 6383 w 10000" name="connsiteX52-969"/>
                  <a:gd fmla="*/ 4973 h 10000" name="connsiteY52-970"/>
                  <a:gd fmla="*/ 6512 w 10000" name="connsiteX53-971"/>
                  <a:gd fmla="*/ 5119 h 10000" name="connsiteY53-972"/>
                  <a:gd fmla="*/ 7572 w 10000" name="connsiteX54-973"/>
                  <a:gd fmla="*/ 6532 h 10000" name="connsiteY54-974"/>
                  <a:gd fmla="*/ 7247 w 10000" name="connsiteX55-975"/>
                  <a:gd fmla="*/ 7791 h 10000" name="connsiteY55-976"/>
                  <a:gd fmla="*/ 5483 w 10000" name="connsiteX56-977"/>
                  <a:gd fmla="*/ 8218 h 10000" name="connsiteY56-978"/>
                  <a:gd fmla="*/ 5467 w 10000" name="connsiteX57-979"/>
                  <a:gd fmla="*/ 8273 h 10000" name="connsiteY57-980"/>
                  <a:gd fmla="*/ 3490 w 10000" name="connsiteX58-981"/>
                  <a:gd fmla="*/ 8053 h 10000" name="connsiteY58-982"/>
                  <a:gd fmla="*/ 3345 w 10000" name="connsiteX59-983"/>
                  <a:gd fmla="*/ 7357 h 10000" name="connsiteY59-984"/>
                  <a:gd fmla="*/ 3586 w 10000" name="connsiteX60-985"/>
                  <a:gd fmla="*/ 7082 h 10000" name="connsiteY60-986"/>
                  <a:gd fmla="*/ 3683 w 10000" name="connsiteX61-987"/>
                  <a:gd fmla="*/ 6880 h 10000" name="connsiteY61-988"/>
                  <a:gd fmla="*/ 3490 w 10000" name="connsiteX62-989"/>
                  <a:gd fmla="*/ 6770 h 10000" name="connsiteY62-990"/>
                  <a:gd fmla="*/ 3072 w 10000" name="connsiteX63-991"/>
                  <a:gd fmla="*/ 7247 h 10000" name="connsiteY63-992"/>
                  <a:gd fmla="*/ 3249 w 10000" name="connsiteX64-993"/>
                  <a:gd fmla="*/ 8255 h 10000" name="connsiteY64-994"/>
                  <a:gd fmla="*/ 3249 w 10000" name="connsiteX65-995"/>
                  <a:gd fmla="*/ 8273 h 10000" name="connsiteY65-996"/>
                  <a:gd fmla="*/ 4680 w 10000" name="connsiteX66-997"/>
                  <a:gd fmla="*/ 8825 h 10000" name="connsiteY66-998"/>
                  <a:gd fmla="*/ 5354 w 10000" name="connsiteX67-999"/>
                  <a:gd fmla="*/ 8677 h 10000" name="connsiteY67-1000"/>
                  <a:gd fmla="*/ 3393 w 10000" name="connsiteX68-1001"/>
                  <a:gd fmla="*/ 9998 h 10000" name="connsiteY68-1002"/>
                  <a:gd fmla="*/ 2253 w 10000" name="connsiteX69-1003"/>
                  <a:gd fmla="*/ 9228 h 10000" name="connsiteY69-1004"/>
                  <a:gd fmla="*/ 1224 w 10000" name="connsiteX70-1005"/>
                  <a:gd fmla="*/ 7137 h 10000" name="connsiteY70-1006"/>
                  <a:gd fmla="*/ 3 w 10000" name="connsiteX71-1007"/>
                  <a:gd fmla="*/ 4954 h 10000" name="connsiteY71-1008"/>
                  <a:gd fmla="*/ 3 w 10000" name="connsiteX0-1009"/>
                  <a:gd fmla="*/ 4954 h 10000" name="connsiteY0-1010"/>
                  <a:gd fmla="*/ 726 w 10000" name="connsiteX1-1011"/>
                  <a:gd fmla="*/ 3028 h 10000" name="connsiteY1-1012"/>
                  <a:gd fmla="*/ 1337 w 10000" name="connsiteX2-1013"/>
                  <a:gd fmla="*/ 1635 h 10000" name="connsiteY2-1014"/>
                  <a:gd fmla="*/ 3233 w 10000" name="connsiteX3-1015"/>
                  <a:gd fmla="*/ 773 h 10000" name="connsiteY3-1016"/>
                  <a:gd fmla="*/ 5997 w 10000" name="connsiteX4-1017"/>
                  <a:gd fmla="*/ 424 h 10000" name="connsiteY4-1018"/>
                  <a:gd fmla="*/ 8488 w 10000" name="connsiteX5-1019"/>
                  <a:gd fmla="*/ 1452 h 10000" name="connsiteY5-1020"/>
                  <a:gd fmla="*/ 9693 w 10000" name="connsiteX6-1021"/>
                  <a:gd fmla="*/ 4661 h 10000" name="connsiteY6-1022"/>
                  <a:gd fmla="*/ 7765 w 10000" name="connsiteX7-1023"/>
                  <a:gd fmla="*/ 5852 h 10000" name="connsiteY7-1024"/>
                  <a:gd fmla="*/ 6752 w 10000" name="connsiteX8-1025"/>
                  <a:gd fmla="*/ 4844 h 10000" name="connsiteY8-1026"/>
                  <a:gd fmla="*/ 7444 w 10000" name="connsiteX9-1027"/>
                  <a:gd fmla="*/ 2845 h 10000" name="connsiteY9-1028"/>
                  <a:gd fmla="*/ 8680 w 10000" name="connsiteX10-1029"/>
                  <a:gd fmla="*/ 2808 h 10000" name="connsiteY10-1030"/>
                  <a:gd fmla="*/ 8873 w 10000" name="connsiteX11-1031"/>
                  <a:gd fmla="*/ 3799 h 10000" name="connsiteY11-1032"/>
                  <a:gd fmla="*/ 8568 w 10000" name="connsiteX12-1033"/>
                  <a:gd fmla="*/ 4203 h 10000" name="connsiteY12-1034"/>
                  <a:gd fmla="*/ 7941 w 10000" name="connsiteX13-1035"/>
                  <a:gd fmla="*/ 4184 h 10000" name="connsiteY13-1036"/>
                  <a:gd fmla="*/ 7748 w 10000" name="connsiteX14-1037"/>
                  <a:gd fmla="*/ 4276 h 10000" name="connsiteY14-1038"/>
                  <a:gd fmla="*/ 7829 w 10000" name="connsiteX15-1039"/>
                  <a:gd fmla="*/ 4496 h 10000" name="connsiteY15-1040"/>
                  <a:gd fmla="*/ 8664 w 10000" name="connsiteX16-1041"/>
                  <a:gd fmla="*/ 4514 h 10000" name="connsiteY16-1042"/>
                  <a:gd fmla="*/ 9163 w 10000" name="connsiteX17-1043"/>
                  <a:gd fmla="*/ 3928 h 10000" name="connsiteY17-1044"/>
                  <a:gd fmla="*/ 8857 w 10000" name="connsiteX18-1045"/>
                  <a:gd fmla="*/ 2533 h 10000" name="connsiteY18-1046"/>
                  <a:gd fmla="*/ 7637 w 10000" name="connsiteX19-1047"/>
                  <a:gd fmla="*/ 2350 h 10000" name="connsiteY19-1048"/>
                  <a:gd fmla="*/ 6720 w 10000" name="connsiteX20-1049"/>
                  <a:gd fmla="*/ 1360 h 10000" name="connsiteY20-1050"/>
                  <a:gd fmla="*/ 5627 w 10000" name="connsiteX21-1051"/>
                  <a:gd fmla="*/ 1470 h 10000" name="connsiteY21-1052"/>
                  <a:gd fmla="*/ 4390 w 10000" name="connsiteX22-1053"/>
                  <a:gd fmla="*/ 902 h 10000" name="connsiteY22-1054"/>
                  <a:gd fmla="*/ 3442 w 10000" name="connsiteX23-1055"/>
                  <a:gd fmla="*/ 1543 h 10000" name="connsiteY23-1056"/>
                  <a:gd fmla="*/ 3201 w 10000" name="connsiteX24-1057"/>
                  <a:gd fmla="*/ 2277 h 10000" name="connsiteY24-1058"/>
                  <a:gd fmla="*/ 1578 w 10000" name="connsiteX25-1059"/>
                  <a:gd fmla="*/ 2771 h 10000" name="connsiteY25-1060"/>
                  <a:gd fmla="*/ 1257 w 10000" name="connsiteX26-1061"/>
                  <a:gd fmla="*/ 4203 h 10000" name="connsiteY26-1062"/>
                  <a:gd fmla="*/ 902 w 10000" name="connsiteX27-1063"/>
                  <a:gd fmla="*/ 5486 h 10000" name="connsiteY27-1064"/>
                  <a:gd fmla="*/ 1417 w 10000" name="connsiteX28-1065"/>
                  <a:gd fmla="*/ 6294 h 10000" name="connsiteY28-1066"/>
                  <a:gd fmla="*/ 2670 w 10000" name="connsiteX29-1067"/>
                  <a:gd fmla="*/ 6129 h 10000" name="connsiteY29-1068"/>
                  <a:gd fmla="*/ 4518 w 10000" name="connsiteX30-1069"/>
                  <a:gd fmla="*/ 6092 h 10000" name="connsiteY30-1070"/>
                  <a:gd fmla="*/ 5531 w 10000" name="connsiteX31-1071"/>
                  <a:gd fmla="*/ 6642 h 10000" name="connsiteY31-1072"/>
                  <a:gd fmla="*/ 5611 w 10000" name="connsiteX32-1073"/>
                  <a:gd fmla="*/ 6642 h 10000" name="connsiteY32-1074"/>
                  <a:gd fmla="*/ 6093 w 10000" name="connsiteX33-1075"/>
                  <a:gd fmla="*/ 6129 h 10000" name="connsiteY33-1076"/>
                  <a:gd fmla="*/ 6013 w 10000" name="connsiteX34-1077"/>
                  <a:gd fmla="*/ 5907 h 10000" name="connsiteY34-1078"/>
                  <a:gd fmla="*/ 5820 w 10000" name="connsiteX35-1079"/>
                  <a:gd fmla="*/ 5981 h 10000" name="connsiteY35-1080"/>
                  <a:gd fmla="*/ 5547 w 10000" name="connsiteX36-1081"/>
                  <a:gd fmla="*/ 6312 h 10000" name="connsiteY36-1082"/>
                  <a:gd fmla="*/ 4695 w 10000" name="connsiteX37-1083"/>
                  <a:gd fmla="*/ 5834 h 10000" name="connsiteY37-1084"/>
                  <a:gd fmla="*/ 2510 w 10000" name="connsiteX38-1085"/>
                  <a:gd fmla="*/ 5852 h 10000" name="connsiteY38-1086"/>
                  <a:gd fmla="*/ 1545 w 10000" name="connsiteX39-1087"/>
                  <a:gd fmla="*/ 5981 h 10000" name="connsiteY39-1088"/>
                  <a:gd fmla="*/ 1208 w 10000" name="connsiteX40-1089"/>
                  <a:gd fmla="*/ 5431 h 10000" name="connsiteY40-1090"/>
                  <a:gd fmla="*/ 1514 w 10000" name="connsiteX41-1091"/>
                  <a:gd fmla="*/ 4386 h 10000" name="connsiteY41-1092"/>
                  <a:gd fmla="*/ 1561 w 10000" name="connsiteX42-1093"/>
                  <a:gd fmla="*/ 4203 h 10000" name="connsiteY42-1094"/>
                  <a:gd fmla="*/ 1787 w 10000" name="connsiteX43-1095"/>
                  <a:gd fmla="*/ 2991 h 10000" name="connsiteY43-1096"/>
                  <a:gd fmla="*/ 3136 w 10000" name="connsiteX44-1097"/>
                  <a:gd fmla="*/ 2606 h 10000" name="connsiteY44-1098"/>
                  <a:gd fmla="*/ 3876 w 10000" name="connsiteX45-1099"/>
                  <a:gd fmla="*/ 3799 h 10000" name="connsiteY45-1100"/>
                  <a:gd fmla="*/ 2703 w 10000" name="connsiteX46-1101"/>
                  <a:gd fmla="*/ 4569 h 10000" name="connsiteY46-1102"/>
                  <a:gd fmla="*/ 2719 w 10000" name="connsiteX47-1103"/>
                  <a:gd fmla="*/ 4808 h 10000" name="connsiteY47-1104"/>
                  <a:gd fmla="*/ 2927 w 10000" name="connsiteX48-1105"/>
                  <a:gd fmla="*/ 4771 h 10000" name="connsiteY48-1106"/>
                  <a:gd fmla="*/ 4744 w 10000" name="connsiteX49-1107"/>
                  <a:gd fmla="*/ 4423 h 10000" name="connsiteY49-1108"/>
                  <a:gd fmla="*/ 4937 w 10000" name="connsiteX50-1109"/>
                  <a:gd fmla="*/ 4423 h 10000" name="connsiteY50-1110"/>
                  <a:gd fmla="*/ 5804 w 10000" name="connsiteX51-1111"/>
                  <a:gd fmla="*/ 4184 h 10000" name="connsiteY51-1112"/>
                  <a:gd fmla="*/ 6383 w 10000" name="connsiteX52-1113"/>
                  <a:gd fmla="*/ 4973 h 10000" name="connsiteY52-1114"/>
                  <a:gd fmla="*/ 6512 w 10000" name="connsiteX53-1115"/>
                  <a:gd fmla="*/ 5119 h 10000" name="connsiteY53-1116"/>
                  <a:gd fmla="*/ 7572 w 10000" name="connsiteX54-1117"/>
                  <a:gd fmla="*/ 6532 h 10000" name="connsiteY54-1118"/>
                  <a:gd fmla="*/ 7247 w 10000" name="connsiteX55-1119"/>
                  <a:gd fmla="*/ 7791 h 10000" name="connsiteY55-1120"/>
                  <a:gd fmla="*/ 5483 w 10000" name="connsiteX56-1121"/>
                  <a:gd fmla="*/ 8218 h 10000" name="connsiteY56-1122"/>
                  <a:gd fmla="*/ 5467 w 10000" name="connsiteX57-1123"/>
                  <a:gd fmla="*/ 8273 h 10000" name="connsiteY57-1124"/>
                  <a:gd fmla="*/ 3490 w 10000" name="connsiteX58-1125"/>
                  <a:gd fmla="*/ 8053 h 10000" name="connsiteY58-1126"/>
                  <a:gd fmla="*/ 3345 w 10000" name="connsiteX59-1127"/>
                  <a:gd fmla="*/ 7357 h 10000" name="connsiteY59-1128"/>
                  <a:gd fmla="*/ 3586 w 10000" name="connsiteX60-1129"/>
                  <a:gd fmla="*/ 7082 h 10000" name="connsiteY60-1130"/>
                  <a:gd fmla="*/ 3683 w 10000" name="connsiteX61-1131"/>
                  <a:gd fmla="*/ 6880 h 10000" name="connsiteY61-1132"/>
                  <a:gd fmla="*/ 3490 w 10000" name="connsiteX62-1133"/>
                  <a:gd fmla="*/ 6770 h 10000" name="connsiteY62-1134"/>
                  <a:gd fmla="*/ 3072 w 10000" name="connsiteX63-1135"/>
                  <a:gd fmla="*/ 7247 h 10000" name="connsiteY63-1136"/>
                  <a:gd fmla="*/ 3249 w 10000" name="connsiteX64-1137"/>
                  <a:gd fmla="*/ 8255 h 10000" name="connsiteY64-1138"/>
                  <a:gd fmla="*/ 3249 w 10000" name="connsiteX65-1139"/>
                  <a:gd fmla="*/ 8273 h 10000" name="connsiteY65-1140"/>
                  <a:gd fmla="*/ 4680 w 10000" name="connsiteX66-1141"/>
                  <a:gd fmla="*/ 8825 h 10000" name="connsiteY66-1142"/>
                  <a:gd fmla="*/ 5354 w 10000" name="connsiteX67-1143"/>
                  <a:gd fmla="*/ 8677 h 10000" name="connsiteY67-1144"/>
                  <a:gd fmla="*/ 3393 w 10000" name="connsiteX68-1145"/>
                  <a:gd fmla="*/ 9998 h 10000" name="connsiteY68-1146"/>
                  <a:gd fmla="*/ 2253 w 10000" name="connsiteX69-1147"/>
                  <a:gd fmla="*/ 9228 h 10000" name="connsiteY69-1148"/>
                  <a:gd fmla="*/ 1224 w 10000" name="connsiteX70-1149"/>
                  <a:gd fmla="*/ 7137 h 10000" name="connsiteY70-1150"/>
                  <a:gd fmla="*/ 3 w 10000" name="connsiteX71-1151"/>
                  <a:gd fmla="*/ 4954 h 10000" name="connsiteY71-1152"/>
                  <a:gd fmla="*/ 3 w 10000" name="connsiteX0-1153"/>
                  <a:gd fmla="*/ 4954 h 10000" name="connsiteY0-1154"/>
                  <a:gd fmla="*/ 726 w 10000" name="connsiteX1-1155"/>
                  <a:gd fmla="*/ 3028 h 10000" name="connsiteY1-1156"/>
                  <a:gd fmla="*/ 1337 w 10000" name="connsiteX2-1157"/>
                  <a:gd fmla="*/ 1635 h 10000" name="connsiteY2-1158"/>
                  <a:gd fmla="*/ 3233 w 10000" name="connsiteX3-1159"/>
                  <a:gd fmla="*/ 773 h 10000" name="connsiteY3-1160"/>
                  <a:gd fmla="*/ 5997 w 10000" name="connsiteX4-1161"/>
                  <a:gd fmla="*/ 424 h 10000" name="connsiteY4-1162"/>
                  <a:gd fmla="*/ 8488 w 10000" name="connsiteX5-1163"/>
                  <a:gd fmla="*/ 1452 h 10000" name="connsiteY5-1164"/>
                  <a:gd fmla="*/ 9693 w 10000" name="connsiteX6-1165"/>
                  <a:gd fmla="*/ 4661 h 10000" name="connsiteY6-1166"/>
                  <a:gd fmla="*/ 7765 w 10000" name="connsiteX7-1167"/>
                  <a:gd fmla="*/ 5852 h 10000" name="connsiteY7-1168"/>
                  <a:gd fmla="*/ 6752 w 10000" name="connsiteX8-1169"/>
                  <a:gd fmla="*/ 4844 h 10000" name="connsiteY8-1170"/>
                  <a:gd fmla="*/ 7444 w 10000" name="connsiteX9-1171"/>
                  <a:gd fmla="*/ 2845 h 10000" name="connsiteY9-1172"/>
                  <a:gd fmla="*/ 8680 w 10000" name="connsiteX10-1173"/>
                  <a:gd fmla="*/ 2808 h 10000" name="connsiteY10-1174"/>
                  <a:gd fmla="*/ 8873 w 10000" name="connsiteX11-1175"/>
                  <a:gd fmla="*/ 3799 h 10000" name="connsiteY11-1176"/>
                  <a:gd fmla="*/ 8568 w 10000" name="connsiteX12-1177"/>
                  <a:gd fmla="*/ 4203 h 10000" name="connsiteY12-1178"/>
                  <a:gd fmla="*/ 7941 w 10000" name="connsiteX13-1179"/>
                  <a:gd fmla="*/ 4184 h 10000" name="connsiteY13-1180"/>
                  <a:gd fmla="*/ 7748 w 10000" name="connsiteX14-1181"/>
                  <a:gd fmla="*/ 4276 h 10000" name="connsiteY14-1182"/>
                  <a:gd fmla="*/ 7829 w 10000" name="connsiteX15-1183"/>
                  <a:gd fmla="*/ 4496 h 10000" name="connsiteY15-1184"/>
                  <a:gd fmla="*/ 8664 w 10000" name="connsiteX16-1185"/>
                  <a:gd fmla="*/ 4514 h 10000" name="connsiteY16-1186"/>
                  <a:gd fmla="*/ 9163 w 10000" name="connsiteX17-1187"/>
                  <a:gd fmla="*/ 3928 h 10000" name="connsiteY17-1188"/>
                  <a:gd fmla="*/ 8857 w 10000" name="connsiteX18-1189"/>
                  <a:gd fmla="*/ 2533 h 10000" name="connsiteY18-1190"/>
                  <a:gd fmla="*/ 7637 w 10000" name="connsiteX19-1191"/>
                  <a:gd fmla="*/ 2350 h 10000" name="connsiteY19-1192"/>
                  <a:gd fmla="*/ 6720 w 10000" name="connsiteX20-1193"/>
                  <a:gd fmla="*/ 1360 h 10000" name="connsiteY20-1194"/>
                  <a:gd fmla="*/ 5627 w 10000" name="connsiteX21-1195"/>
                  <a:gd fmla="*/ 1470 h 10000" name="connsiteY21-1196"/>
                  <a:gd fmla="*/ 4390 w 10000" name="connsiteX22-1197"/>
                  <a:gd fmla="*/ 902 h 10000" name="connsiteY22-1198"/>
                  <a:gd fmla="*/ 3442 w 10000" name="connsiteX23-1199"/>
                  <a:gd fmla="*/ 1543 h 10000" name="connsiteY23-1200"/>
                  <a:gd fmla="*/ 3201 w 10000" name="connsiteX24-1201"/>
                  <a:gd fmla="*/ 2277 h 10000" name="connsiteY24-1202"/>
                  <a:gd fmla="*/ 1578 w 10000" name="connsiteX25-1203"/>
                  <a:gd fmla="*/ 2771 h 10000" name="connsiteY25-1204"/>
                  <a:gd fmla="*/ 1257 w 10000" name="connsiteX26-1205"/>
                  <a:gd fmla="*/ 4203 h 10000" name="connsiteY26-1206"/>
                  <a:gd fmla="*/ 902 w 10000" name="connsiteX27-1207"/>
                  <a:gd fmla="*/ 5486 h 10000" name="connsiteY27-1208"/>
                  <a:gd fmla="*/ 1417 w 10000" name="connsiteX28-1209"/>
                  <a:gd fmla="*/ 6294 h 10000" name="connsiteY28-1210"/>
                  <a:gd fmla="*/ 2670 w 10000" name="connsiteX29-1211"/>
                  <a:gd fmla="*/ 6129 h 10000" name="connsiteY29-1212"/>
                  <a:gd fmla="*/ 4518 w 10000" name="connsiteX30-1213"/>
                  <a:gd fmla="*/ 6092 h 10000" name="connsiteY30-1214"/>
                  <a:gd fmla="*/ 5531 w 10000" name="connsiteX31-1215"/>
                  <a:gd fmla="*/ 6642 h 10000" name="connsiteY31-1216"/>
                  <a:gd fmla="*/ 5611 w 10000" name="connsiteX32-1217"/>
                  <a:gd fmla="*/ 6642 h 10000" name="connsiteY32-1218"/>
                  <a:gd fmla="*/ 6093 w 10000" name="connsiteX33-1219"/>
                  <a:gd fmla="*/ 6129 h 10000" name="connsiteY33-1220"/>
                  <a:gd fmla="*/ 6013 w 10000" name="connsiteX34-1221"/>
                  <a:gd fmla="*/ 5907 h 10000" name="connsiteY34-1222"/>
                  <a:gd fmla="*/ 5820 w 10000" name="connsiteX35-1223"/>
                  <a:gd fmla="*/ 5981 h 10000" name="connsiteY35-1224"/>
                  <a:gd fmla="*/ 5547 w 10000" name="connsiteX36-1225"/>
                  <a:gd fmla="*/ 6312 h 10000" name="connsiteY36-1226"/>
                  <a:gd fmla="*/ 4695 w 10000" name="connsiteX37-1227"/>
                  <a:gd fmla="*/ 5834 h 10000" name="connsiteY37-1228"/>
                  <a:gd fmla="*/ 2510 w 10000" name="connsiteX38-1229"/>
                  <a:gd fmla="*/ 5852 h 10000" name="connsiteY38-1230"/>
                  <a:gd fmla="*/ 1545 w 10000" name="connsiteX39-1231"/>
                  <a:gd fmla="*/ 5981 h 10000" name="connsiteY39-1232"/>
                  <a:gd fmla="*/ 1208 w 10000" name="connsiteX40-1233"/>
                  <a:gd fmla="*/ 5431 h 10000" name="connsiteY40-1234"/>
                  <a:gd fmla="*/ 1514 w 10000" name="connsiteX41-1235"/>
                  <a:gd fmla="*/ 4386 h 10000" name="connsiteY41-1236"/>
                  <a:gd fmla="*/ 1561 w 10000" name="connsiteX42-1237"/>
                  <a:gd fmla="*/ 4203 h 10000" name="connsiteY42-1238"/>
                  <a:gd fmla="*/ 1787 w 10000" name="connsiteX43-1239"/>
                  <a:gd fmla="*/ 2991 h 10000" name="connsiteY43-1240"/>
                  <a:gd fmla="*/ 3136 w 10000" name="connsiteX44-1241"/>
                  <a:gd fmla="*/ 2606 h 10000" name="connsiteY44-1242"/>
                  <a:gd fmla="*/ 3876 w 10000" name="connsiteX45-1243"/>
                  <a:gd fmla="*/ 3799 h 10000" name="connsiteY45-1244"/>
                  <a:gd fmla="*/ 2703 w 10000" name="connsiteX46-1245"/>
                  <a:gd fmla="*/ 4569 h 10000" name="connsiteY46-1246"/>
                  <a:gd fmla="*/ 2719 w 10000" name="connsiteX47-1247"/>
                  <a:gd fmla="*/ 4808 h 10000" name="connsiteY47-1248"/>
                  <a:gd fmla="*/ 2927 w 10000" name="connsiteX48-1249"/>
                  <a:gd fmla="*/ 4771 h 10000" name="connsiteY48-1250"/>
                  <a:gd fmla="*/ 4744 w 10000" name="connsiteX49-1251"/>
                  <a:gd fmla="*/ 4423 h 10000" name="connsiteY49-1252"/>
                  <a:gd fmla="*/ 4937 w 10000" name="connsiteX50-1253"/>
                  <a:gd fmla="*/ 4423 h 10000" name="connsiteY50-1254"/>
                  <a:gd fmla="*/ 5804 w 10000" name="connsiteX51-1255"/>
                  <a:gd fmla="*/ 4184 h 10000" name="connsiteY51-1256"/>
                  <a:gd fmla="*/ 6383 w 10000" name="connsiteX52-1257"/>
                  <a:gd fmla="*/ 4973 h 10000" name="connsiteY52-1258"/>
                  <a:gd fmla="*/ 6512 w 10000" name="connsiteX53-1259"/>
                  <a:gd fmla="*/ 5119 h 10000" name="connsiteY53-1260"/>
                  <a:gd fmla="*/ 7572 w 10000" name="connsiteX54-1261"/>
                  <a:gd fmla="*/ 6532 h 10000" name="connsiteY54-1262"/>
                  <a:gd fmla="*/ 7247 w 10000" name="connsiteX55-1263"/>
                  <a:gd fmla="*/ 7791 h 10000" name="connsiteY55-1264"/>
                  <a:gd fmla="*/ 5483 w 10000" name="connsiteX56-1265"/>
                  <a:gd fmla="*/ 8218 h 10000" name="connsiteY56-1266"/>
                  <a:gd fmla="*/ 5467 w 10000" name="connsiteX57-1267"/>
                  <a:gd fmla="*/ 8273 h 10000" name="connsiteY57-1268"/>
                  <a:gd fmla="*/ 3490 w 10000" name="connsiteX58-1269"/>
                  <a:gd fmla="*/ 8053 h 10000" name="connsiteY58-1270"/>
                  <a:gd fmla="*/ 3345 w 10000" name="connsiteX59-1271"/>
                  <a:gd fmla="*/ 7357 h 10000" name="connsiteY59-1272"/>
                  <a:gd fmla="*/ 3586 w 10000" name="connsiteX60-1273"/>
                  <a:gd fmla="*/ 7082 h 10000" name="connsiteY60-1274"/>
                  <a:gd fmla="*/ 3683 w 10000" name="connsiteX61-1275"/>
                  <a:gd fmla="*/ 6880 h 10000" name="connsiteY61-1276"/>
                  <a:gd fmla="*/ 3490 w 10000" name="connsiteX62-1277"/>
                  <a:gd fmla="*/ 6770 h 10000" name="connsiteY62-1278"/>
                  <a:gd fmla="*/ 3072 w 10000" name="connsiteX63-1279"/>
                  <a:gd fmla="*/ 7247 h 10000" name="connsiteY63-1280"/>
                  <a:gd fmla="*/ 3249 w 10000" name="connsiteX64-1281"/>
                  <a:gd fmla="*/ 8255 h 10000" name="connsiteY64-1282"/>
                  <a:gd fmla="*/ 3249 w 10000" name="connsiteX65-1283"/>
                  <a:gd fmla="*/ 8273 h 10000" name="connsiteY65-1284"/>
                  <a:gd fmla="*/ 4680 w 10000" name="connsiteX66-1285"/>
                  <a:gd fmla="*/ 8825 h 10000" name="connsiteY66-1286"/>
                  <a:gd fmla="*/ 5354 w 10000" name="connsiteX67-1287"/>
                  <a:gd fmla="*/ 8677 h 10000" name="connsiteY67-1288"/>
                  <a:gd fmla="*/ 3393 w 10000" name="connsiteX68-1289"/>
                  <a:gd fmla="*/ 9998 h 10000" name="connsiteY68-1290"/>
                  <a:gd fmla="*/ 2253 w 10000" name="connsiteX69-1291"/>
                  <a:gd fmla="*/ 9228 h 10000" name="connsiteY69-1292"/>
                  <a:gd fmla="*/ 1224 w 10000" name="connsiteX70-1293"/>
                  <a:gd fmla="*/ 7137 h 10000" name="connsiteY70-1294"/>
                  <a:gd fmla="*/ 3 w 10000" name="connsiteX71-1295"/>
                  <a:gd fmla="*/ 4954 h 10000" name="connsiteY71-1296"/>
                  <a:gd fmla="*/ 3 w 10000" name="connsiteX0-1297"/>
                  <a:gd fmla="*/ 4954 h 10000" name="connsiteY0-1298"/>
                  <a:gd fmla="*/ 726 w 10000" name="connsiteX1-1299"/>
                  <a:gd fmla="*/ 3028 h 10000" name="connsiteY1-1300"/>
                  <a:gd fmla="*/ 1337 w 10000" name="connsiteX2-1301"/>
                  <a:gd fmla="*/ 1635 h 10000" name="connsiteY2-1302"/>
                  <a:gd fmla="*/ 3233 w 10000" name="connsiteX3-1303"/>
                  <a:gd fmla="*/ 773 h 10000" name="connsiteY3-1304"/>
                  <a:gd fmla="*/ 5997 w 10000" name="connsiteX4-1305"/>
                  <a:gd fmla="*/ 424 h 10000" name="connsiteY4-1306"/>
                  <a:gd fmla="*/ 8488 w 10000" name="connsiteX5-1307"/>
                  <a:gd fmla="*/ 1452 h 10000" name="connsiteY5-1308"/>
                  <a:gd fmla="*/ 9693 w 10000" name="connsiteX6-1309"/>
                  <a:gd fmla="*/ 4661 h 10000" name="connsiteY6-1310"/>
                  <a:gd fmla="*/ 7765 w 10000" name="connsiteX7-1311"/>
                  <a:gd fmla="*/ 5852 h 10000" name="connsiteY7-1312"/>
                  <a:gd fmla="*/ 6752 w 10000" name="connsiteX8-1313"/>
                  <a:gd fmla="*/ 4844 h 10000" name="connsiteY8-1314"/>
                  <a:gd fmla="*/ 7444 w 10000" name="connsiteX9-1315"/>
                  <a:gd fmla="*/ 2845 h 10000" name="connsiteY9-1316"/>
                  <a:gd fmla="*/ 8680 w 10000" name="connsiteX10-1317"/>
                  <a:gd fmla="*/ 2808 h 10000" name="connsiteY10-1318"/>
                  <a:gd fmla="*/ 8873 w 10000" name="connsiteX11-1319"/>
                  <a:gd fmla="*/ 3799 h 10000" name="connsiteY11-1320"/>
                  <a:gd fmla="*/ 8568 w 10000" name="connsiteX12-1321"/>
                  <a:gd fmla="*/ 4203 h 10000" name="connsiteY12-1322"/>
                  <a:gd fmla="*/ 7941 w 10000" name="connsiteX13-1323"/>
                  <a:gd fmla="*/ 4184 h 10000" name="connsiteY13-1324"/>
                  <a:gd fmla="*/ 7748 w 10000" name="connsiteX14-1325"/>
                  <a:gd fmla="*/ 4276 h 10000" name="connsiteY14-1326"/>
                  <a:gd fmla="*/ 7829 w 10000" name="connsiteX15-1327"/>
                  <a:gd fmla="*/ 4496 h 10000" name="connsiteY15-1328"/>
                  <a:gd fmla="*/ 8664 w 10000" name="connsiteX16-1329"/>
                  <a:gd fmla="*/ 4514 h 10000" name="connsiteY16-1330"/>
                  <a:gd fmla="*/ 9163 w 10000" name="connsiteX17-1331"/>
                  <a:gd fmla="*/ 3928 h 10000" name="connsiteY17-1332"/>
                  <a:gd fmla="*/ 8857 w 10000" name="connsiteX18-1333"/>
                  <a:gd fmla="*/ 2533 h 10000" name="connsiteY18-1334"/>
                  <a:gd fmla="*/ 7637 w 10000" name="connsiteX19-1335"/>
                  <a:gd fmla="*/ 2350 h 10000" name="connsiteY19-1336"/>
                  <a:gd fmla="*/ 6720 w 10000" name="connsiteX20-1337"/>
                  <a:gd fmla="*/ 1360 h 10000" name="connsiteY20-1338"/>
                  <a:gd fmla="*/ 5627 w 10000" name="connsiteX21-1339"/>
                  <a:gd fmla="*/ 1470 h 10000" name="connsiteY21-1340"/>
                  <a:gd fmla="*/ 4390 w 10000" name="connsiteX22-1341"/>
                  <a:gd fmla="*/ 902 h 10000" name="connsiteY22-1342"/>
                  <a:gd fmla="*/ 3442 w 10000" name="connsiteX23-1343"/>
                  <a:gd fmla="*/ 1543 h 10000" name="connsiteY23-1344"/>
                  <a:gd fmla="*/ 3201 w 10000" name="connsiteX24-1345"/>
                  <a:gd fmla="*/ 2277 h 10000" name="connsiteY24-1346"/>
                  <a:gd fmla="*/ 1578 w 10000" name="connsiteX25-1347"/>
                  <a:gd fmla="*/ 2771 h 10000" name="connsiteY25-1348"/>
                  <a:gd fmla="*/ 1257 w 10000" name="connsiteX26-1349"/>
                  <a:gd fmla="*/ 4203 h 10000" name="connsiteY26-1350"/>
                  <a:gd fmla="*/ 902 w 10000" name="connsiteX27-1351"/>
                  <a:gd fmla="*/ 5486 h 10000" name="connsiteY27-1352"/>
                  <a:gd fmla="*/ 1417 w 10000" name="connsiteX28-1353"/>
                  <a:gd fmla="*/ 6294 h 10000" name="connsiteY28-1354"/>
                  <a:gd fmla="*/ 2670 w 10000" name="connsiteX29-1355"/>
                  <a:gd fmla="*/ 6129 h 10000" name="connsiteY29-1356"/>
                  <a:gd fmla="*/ 4518 w 10000" name="connsiteX30-1357"/>
                  <a:gd fmla="*/ 6092 h 10000" name="connsiteY30-1358"/>
                  <a:gd fmla="*/ 5531 w 10000" name="connsiteX31-1359"/>
                  <a:gd fmla="*/ 6642 h 10000" name="connsiteY31-1360"/>
                  <a:gd fmla="*/ 5611 w 10000" name="connsiteX32-1361"/>
                  <a:gd fmla="*/ 6642 h 10000" name="connsiteY32-1362"/>
                  <a:gd fmla="*/ 6093 w 10000" name="connsiteX33-1363"/>
                  <a:gd fmla="*/ 6129 h 10000" name="connsiteY33-1364"/>
                  <a:gd fmla="*/ 6013 w 10000" name="connsiteX34-1365"/>
                  <a:gd fmla="*/ 5907 h 10000" name="connsiteY34-1366"/>
                  <a:gd fmla="*/ 5820 w 10000" name="connsiteX35-1367"/>
                  <a:gd fmla="*/ 5981 h 10000" name="connsiteY35-1368"/>
                  <a:gd fmla="*/ 5547 w 10000" name="connsiteX36-1369"/>
                  <a:gd fmla="*/ 6312 h 10000" name="connsiteY36-1370"/>
                  <a:gd fmla="*/ 4695 w 10000" name="connsiteX37-1371"/>
                  <a:gd fmla="*/ 5834 h 10000" name="connsiteY37-1372"/>
                  <a:gd fmla="*/ 2510 w 10000" name="connsiteX38-1373"/>
                  <a:gd fmla="*/ 5852 h 10000" name="connsiteY38-1374"/>
                  <a:gd fmla="*/ 1545 w 10000" name="connsiteX39-1375"/>
                  <a:gd fmla="*/ 5981 h 10000" name="connsiteY39-1376"/>
                  <a:gd fmla="*/ 1208 w 10000" name="connsiteX40-1377"/>
                  <a:gd fmla="*/ 5431 h 10000" name="connsiteY40-1378"/>
                  <a:gd fmla="*/ 1514 w 10000" name="connsiteX41-1379"/>
                  <a:gd fmla="*/ 4386 h 10000" name="connsiteY41-1380"/>
                  <a:gd fmla="*/ 1561 w 10000" name="connsiteX42-1381"/>
                  <a:gd fmla="*/ 4203 h 10000" name="connsiteY42-1382"/>
                  <a:gd fmla="*/ 1787 w 10000" name="connsiteX43-1383"/>
                  <a:gd fmla="*/ 2991 h 10000" name="connsiteY43-1384"/>
                  <a:gd fmla="*/ 3136 w 10000" name="connsiteX44-1385"/>
                  <a:gd fmla="*/ 2606 h 10000" name="connsiteY44-1386"/>
                  <a:gd fmla="*/ 3876 w 10000" name="connsiteX45-1387"/>
                  <a:gd fmla="*/ 3799 h 10000" name="connsiteY45-1388"/>
                  <a:gd fmla="*/ 2703 w 10000" name="connsiteX46-1389"/>
                  <a:gd fmla="*/ 4569 h 10000" name="connsiteY46-1390"/>
                  <a:gd fmla="*/ 2719 w 10000" name="connsiteX47-1391"/>
                  <a:gd fmla="*/ 4808 h 10000" name="connsiteY47-1392"/>
                  <a:gd fmla="*/ 2927 w 10000" name="connsiteX48-1393"/>
                  <a:gd fmla="*/ 4771 h 10000" name="connsiteY48-1394"/>
                  <a:gd fmla="*/ 4744 w 10000" name="connsiteX49-1395"/>
                  <a:gd fmla="*/ 4423 h 10000" name="connsiteY49-1396"/>
                  <a:gd fmla="*/ 4937 w 10000" name="connsiteX50-1397"/>
                  <a:gd fmla="*/ 4423 h 10000" name="connsiteY50-1398"/>
                  <a:gd fmla="*/ 5804 w 10000" name="connsiteX51-1399"/>
                  <a:gd fmla="*/ 4184 h 10000" name="connsiteY51-1400"/>
                  <a:gd fmla="*/ 6383 w 10000" name="connsiteX52-1401"/>
                  <a:gd fmla="*/ 4973 h 10000" name="connsiteY52-1402"/>
                  <a:gd fmla="*/ 6512 w 10000" name="connsiteX53-1403"/>
                  <a:gd fmla="*/ 5119 h 10000" name="connsiteY53-1404"/>
                  <a:gd fmla="*/ 7572 w 10000" name="connsiteX54-1405"/>
                  <a:gd fmla="*/ 6532 h 10000" name="connsiteY54-1406"/>
                  <a:gd fmla="*/ 7209 w 10000" name="connsiteX55-1407"/>
                  <a:gd fmla="*/ 7879 h 10000" name="connsiteY55-1408"/>
                  <a:gd fmla="*/ 5483 w 10000" name="connsiteX56-1409"/>
                  <a:gd fmla="*/ 8218 h 10000" name="connsiteY56-1410"/>
                  <a:gd fmla="*/ 5467 w 10000" name="connsiteX57-1411"/>
                  <a:gd fmla="*/ 8273 h 10000" name="connsiteY57-1412"/>
                  <a:gd fmla="*/ 3490 w 10000" name="connsiteX58-1413"/>
                  <a:gd fmla="*/ 8053 h 10000" name="connsiteY58-1414"/>
                  <a:gd fmla="*/ 3345 w 10000" name="connsiteX59-1415"/>
                  <a:gd fmla="*/ 7357 h 10000" name="connsiteY59-1416"/>
                  <a:gd fmla="*/ 3586 w 10000" name="connsiteX60-1417"/>
                  <a:gd fmla="*/ 7082 h 10000" name="connsiteY60-1418"/>
                  <a:gd fmla="*/ 3683 w 10000" name="connsiteX61-1419"/>
                  <a:gd fmla="*/ 6880 h 10000" name="connsiteY61-1420"/>
                  <a:gd fmla="*/ 3490 w 10000" name="connsiteX62-1421"/>
                  <a:gd fmla="*/ 6770 h 10000" name="connsiteY62-1422"/>
                  <a:gd fmla="*/ 3072 w 10000" name="connsiteX63-1423"/>
                  <a:gd fmla="*/ 7247 h 10000" name="connsiteY63-1424"/>
                  <a:gd fmla="*/ 3249 w 10000" name="connsiteX64-1425"/>
                  <a:gd fmla="*/ 8255 h 10000" name="connsiteY64-1426"/>
                  <a:gd fmla="*/ 3249 w 10000" name="connsiteX65-1427"/>
                  <a:gd fmla="*/ 8273 h 10000" name="connsiteY65-1428"/>
                  <a:gd fmla="*/ 4680 w 10000" name="connsiteX66-1429"/>
                  <a:gd fmla="*/ 8825 h 10000" name="connsiteY66-1430"/>
                  <a:gd fmla="*/ 5354 w 10000" name="connsiteX67-1431"/>
                  <a:gd fmla="*/ 8677 h 10000" name="connsiteY67-1432"/>
                  <a:gd fmla="*/ 3393 w 10000" name="connsiteX68-1433"/>
                  <a:gd fmla="*/ 9998 h 10000" name="connsiteY68-1434"/>
                  <a:gd fmla="*/ 2253 w 10000" name="connsiteX69-1435"/>
                  <a:gd fmla="*/ 9228 h 10000" name="connsiteY69-1436"/>
                  <a:gd fmla="*/ 1224 w 10000" name="connsiteX70-1437"/>
                  <a:gd fmla="*/ 7137 h 10000" name="connsiteY70-1438"/>
                  <a:gd fmla="*/ 3 w 10000" name="connsiteX71-1439"/>
                  <a:gd fmla="*/ 4954 h 10000" name="connsiteY71-1440"/>
                  <a:gd fmla="*/ 3 w 10000" name="connsiteX0-1441"/>
                  <a:gd fmla="*/ 4954 h 10000" name="connsiteY0-1442"/>
                  <a:gd fmla="*/ 726 w 10000" name="connsiteX1-1443"/>
                  <a:gd fmla="*/ 3028 h 10000" name="connsiteY1-1444"/>
                  <a:gd fmla="*/ 1337 w 10000" name="connsiteX2-1445"/>
                  <a:gd fmla="*/ 1635 h 10000" name="connsiteY2-1446"/>
                  <a:gd fmla="*/ 3233 w 10000" name="connsiteX3-1447"/>
                  <a:gd fmla="*/ 773 h 10000" name="connsiteY3-1448"/>
                  <a:gd fmla="*/ 5997 w 10000" name="connsiteX4-1449"/>
                  <a:gd fmla="*/ 424 h 10000" name="connsiteY4-1450"/>
                  <a:gd fmla="*/ 8488 w 10000" name="connsiteX5-1451"/>
                  <a:gd fmla="*/ 1452 h 10000" name="connsiteY5-1452"/>
                  <a:gd fmla="*/ 9693 w 10000" name="connsiteX6-1453"/>
                  <a:gd fmla="*/ 4661 h 10000" name="connsiteY6-1454"/>
                  <a:gd fmla="*/ 7765 w 10000" name="connsiteX7-1455"/>
                  <a:gd fmla="*/ 5852 h 10000" name="connsiteY7-1456"/>
                  <a:gd fmla="*/ 6752 w 10000" name="connsiteX8-1457"/>
                  <a:gd fmla="*/ 4844 h 10000" name="connsiteY8-1458"/>
                  <a:gd fmla="*/ 7444 w 10000" name="connsiteX9-1459"/>
                  <a:gd fmla="*/ 2845 h 10000" name="connsiteY9-1460"/>
                  <a:gd fmla="*/ 8680 w 10000" name="connsiteX10-1461"/>
                  <a:gd fmla="*/ 2808 h 10000" name="connsiteY10-1462"/>
                  <a:gd fmla="*/ 8873 w 10000" name="connsiteX11-1463"/>
                  <a:gd fmla="*/ 3799 h 10000" name="connsiteY11-1464"/>
                  <a:gd fmla="*/ 8568 w 10000" name="connsiteX12-1465"/>
                  <a:gd fmla="*/ 4203 h 10000" name="connsiteY12-1466"/>
                  <a:gd fmla="*/ 7941 w 10000" name="connsiteX13-1467"/>
                  <a:gd fmla="*/ 4184 h 10000" name="connsiteY13-1468"/>
                  <a:gd fmla="*/ 7748 w 10000" name="connsiteX14-1469"/>
                  <a:gd fmla="*/ 4276 h 10000" name="connsiteY14-1470"/>
                  <a:gd fmla="*/ 7829 w 10000" name="connsiteX15-1471"/>
                  <a:gd fmla="*/ 4496 h 10000" name="connsiteY15-1472"/>
                  <a:gd fmla="*/ 8664 w 10000" name="connsiteX16-1473"/>
                  <a:gd fmla="*/ 4514 h 10000" name="connsiteY16-1474"/>
                  <a:gd fmla="*/ 9163 w 10000" name="connsiteX17-1475"/>
                  <a:gd fmla="*/ 3928 h 10000" name="connsiteY17-1476"/>
                  <a:gd fmla="*/ 8857 w 10000" name="connsiteX18-1477"/>
                  <a:gd fmla="*/ 2533 h 10000" name="connsiteY18-1478"/>
                  <a:gd fmla="*/ 7637 w 10000" name="connsiteX19-1479"/>
                  <a:gd fmla="*/ 2350 h 10000" name="connsiteY19-1480"/>
                  <a:gd fmla="*/ 6720 w 10000" name="connsiteX20-1481"/>
                  <a:gd fmla="*/ 1360 h 10000" name="connsiteY20-1482"/>
                  <a:gd fmla="*/ 5627 w 10000" name="connsiteX21-1483"/>
                  <a:gd fmla="*/ 1470 h 10000" name="connsiteY21-1484"/>
                  <a:gd fmla="*/ 4390 w 10000" name="connsiteX22-1485"/>
                  <a:gd fmla="*/ 902 h 10000" name="connsiteY22-1486"/>
                  <a:gd fmla="*/ 3442 w 10000" name="connsiteX23-1487"/>
                  <a:gd fmla="*/ 1543 h 10000" name="connsiteY23-1488"/>
                  <a:gd fmla="*/ 3201 w 10000" name="connsiteX24-1489"/>
                  <a:gd fmla="*/ 2277 h 10000" name="connsiteY24-1490"/>
                  <a:gd fmla="*/ 1578 w 10000" name="connsiteX25-1491"/>
                  <a:gd fmla="*/ 2771 h 10000" name="connsiteY25-1492"/>
                  <a:gd fmla="*/ 1257 w 10000" name="connsiteX26-1493"/>
                  <a:gd fmla="*/ 4203 h 10000" name="connsiteY26-1494"/>
                  <a:gd fmla="*/ 902 w 10000" name="connsiteX27-1495"/>
                  <a:gd fmla="*/ 5486 h 10000" name="connsiteY27-1496"/>
                  <a:gd fmla="*/ 1417 w 10000" name="connsiteX28-1497"/>
                  <a:gd fmla="*/ 6294 h 10000" name="connsiteY28-1498"/>
                  <a:gd fmla="*/ 2670 w 10000" name="connsiteX29-1499"/>
                  <a:gd fmla="*/ 6129 h 10000" name="connsiteY29-1500"/>
                  <a:gd fmla="*/ 4518 w 10000" name="connsiteX30-1501"/>
                  <a:gd fmla="*/ 6092 h 10000" name="connsiteY30-1502"/>
                  <a:gd fmla="*/ 5531 w 10000" name="connsiteX31-1503"/>
                  <a:gd fmla="*/ 6642 h 10000" name="connsiteY31-1504"/>
                  <a:gd fmla="*/ 5611 w 10000" name="connsiteX32-1505"/>
                  <a:gd fmla="*/ 6642 h 10000" name="connsiteY32-1506"/>
                  <a:gd fmla="*/ 6093 w 10000" name="connsiteX33-1507"/>
                  <a:gd fmla="*/ 6129 h 10000" name="connsiteY33-1508"/>
                  <a:gd fmla="*/ 6013 w 10000" name="connsiteX34-1509"/>
                  <a:gd fmla="*/ 5907 h 10000" name="connsiteY34-1510"/>
                  <a:gd fmla="*/ 5820 w 10000" name="connsiteX35-1511"/>
                  <a:gd fmla="*/ 5981 h 10000" name="connsiteY35-1512"/>
                  <a:gd fmla="*/ 5547 w 10000" name="connsiteX36-1513"/>
                  <a:gd fmla="*/ 6312 h 10000" name="connsiteY36-1514"/>
                  <a:gd fmla="*/ 4695 w 10000" name="connsiteX37-1515"/>
                  <a:gd fmla="*/ 5834 h 10000" name="connsiteY37-1516"/>
                  <a:gd fmla="*/ 2510 w 10000" name="connsiteX38-1517"/>
                  <a:gd fmla="*/ 5852 h 10000" name="connsiteY38-1518"/>
                  <a:gd fmla="*/ 1545 w 10000" name="connsiteX39-1519"/>
                  <a:gd fmla="*/ 5981 h 10000" name="connsiteY39-1520"/>
                  <a:gd fmla="*/ 1208 w 10000" name="connsiteX40-1521"/>
                  <a:gd fmla="*/ 5431 h 10000" name="connsiteY40-1522"/>
                  <a:gd fmla="*/ 1514 w 10000" name="connsiteX41-1523"/>
                  <a:gd fmla="*/ 4386 h 10000" name="connsiteY41-1524"/>
                  <a:gd fmla="*/ 1561 w 10000" name="connsiteX42-1525"/>
                  <a:gd fmla="*/ 4203 h 10000" name="connsiteY42-1526"/>
                  <a:gd fmla="*/ 1787 w 10000" name="connsiteX43-1527"/>
                  <a:gd fmla="*/ 2991 h 10000" name="connsiteY43-1528"/>
                  <a:gd fmla="*/ 3136 w 10000" name="connsiteX44-1529"/>
                  <a:gd fmla="*/ 2606 h 10000" name="connsiteY44-1530"/>
                  <a:gd fmla="*/ 3876 w 10000" name="connsiteX45-1531"/>
                  <a:gd fmla="*/ 3799 h 10000" name="connsiteY45-1532"/>
                  <a:gd fmla="*/ 2703 w 10000" name="connsiteX46-1533"/>
                  <a:gd fmla="*/ 4569 h 10000" name="connsiteY46-1534"/>
                  <a:gd fmla="*/ 2719 w 10000" name="connsiteX47-1535"/>
                  <a:gd fmla="*/ 4808 h 10000" name="connsiteY47-1536"/>
                  <a:gd fmla="*/ 2927 w 10000" name="connsiteX48-1537"/>
                  <a:gd fmla="*/ 4771 h 10000" name="connsiteY48-1538"/>
                  <a:gd fmla="*/ 4744 w 10000" name="connsiteX49-1539"/>
                  <a:gd fmla="*/ 4423 h 10000" name="connsiteY49-1540"/>
                  <a:gd fmla="*/ 4937 w 10000" name="connsiteX50-1541"/>
                  <a:gd fmla="*/ 4423 h 10000" name="connsiteY50-1542"/>
                  <a:gd fmla="*/ 5804 w 10000" name="connsiteX51-1543"/>
                  <a:gd fmla="*/ 4184 h 10000" name="connsiteY51-1544"/>
                  <a:gd fmla="*/ 6383 w 10000" name="connsiteX52-1545"/>
                  <a:gd fmla="*/ 4973 h 10000" name="connsiteY52-1546"/>
                  <a:gd fmla="*/ 6512 w 10000" name="connsiteX53-1547"/>
                  <a:gd fmla="*/ 5119 h 10000" name="connsiteY53-1548"/>
                  <a:gd fmla="*/ 7572 w 10000" name="connsiteX54-1549"/>
                  <a:gd fmla="*/ 6532 h 10000" name="connsiteY54-1550"/>
                  <a:gd fmla="*/ 7209 w 10000" name="connsiteX55-1551"/>
                  <a:gd fmla="*/ 7879 h 10000" name="connsiteY55-1552"/>
                  <a:gd fmla="*/ 5483 w 10000" name="connsiteX56-1553"/>
                  <a:gd fmla="*/ 8218 h 10000" name="connsiteY56-1554"/>
                  <a:gd fmla="*/ 5467 w 10000" name="connsiteX57-1555"/>
                  <a:gd fmla="*/ 8273 h 10000" name="connsiteY57-1556"/>
                  <a:gd fmla="*/ 3490 w 10000" name="connsiteX58-1557"/>
                  <a:gd fmla="*/ 8053 h 10000" name="connsiteY58-1558"/>
                  <a:gd fmla="*/ 3345 w 10000" name="connsiteX59-1559"/>
                  <a:gd fmla="*/ 7357 h 10000" name="connsiteY59-1560"/>
                  <a:gd fmla="*/ 3586 w 10000" name="connsiteX60-1561"/>
                  <a:gd fmla="*/ 7082 h 10000" name="connsiteY60-1562"/>
                  <a:gd fmla="*/ 3683 w 10000" name="connsiteX61-1563"/>
                  <a:gd fmla="*/ 6880 h 10000" name="connsiteY61-1564"/>
                  <a:gd fmla="*/ 3490 w 10000" name="connsiteX62-1565"/>
                  <a:gd fmla="*/ 6770 h 10000" name="connsiteY62-1566"/>
                  <a:gd fmla="*/ 3072 w 10000" name="connsiteX63-1567"/>
                  <a:gd fmla="*/ 7247 h 10000" name="connsiteY63-1568"/>
                  <a:gd fmla="*/ 3249 w 10000" name="connsiteX64-1569"/>
                  <a:gd fmla="*/ 8255 h 10000" name="connsiteY64-1570"/>
                  <a:gd fmla="*/ 3249 w 10000" name="connsiteX65-1571"/>
                  <a:gd fmla="*/ 8273 h 10000" name="connsiteY65-1572"/>
                  <a:gd fmla="*/ 4680 w 10000" name="connsiteX66-1573"/>
                  <a:gd fmla="*/ 8825 h 10000" name="connsiteY66-1574"/>
                  <a:gd fmla="*/ 5354 w 10000" name="connsiteX67-1575"/>
                  <a:gd fmla="*/ 8677 h 10000" name="connsiteY67-1576"/>
                  <a:gd fmla="*/ 3393 w 10000" name="connsiteX68-1577"/>
                  <a:gd fmla="*/ 9998 h 10000" name="connsiteY68-1578"/>
                  <a:gd fmla="*/ 2253 w 10000" name="connsiteX69-1579"/>
                  <a:gd fmla="*/ 9228 h 10000" name="connsiteY69-1580"/>
                  <a:gd fmla="*/ 1224 w 10000" name="connsiteX70-1581"/>
                  <a:gd fmla="*/ 7137 h 10000" name="connsiteY70-1582"/>
                  <a:gd fmla="*/ 3 w 10000" name="connsiteX71-1583"/>
                  <a:gd fmla="*/ 4954 h 10000" name="connsiteY71-1584"/>
                  <a:gd fmla="*/ 3 w 10000" name="connsiteX0-1585"/>
                  <a:gd fmla="*/ 4954 h 10000" name="connsiteY0-1586"/>
                  <a:gd fmla="*/ 726 w 10000" name="connsiteX1-1587"/>
                  <a:gd fmla="*/ 3028 h 10000" name="connsiteY1-1588"/>
                  <a:gd fmla="*/ 1337 w 10000" name="connsiteX2-1589"/>
                  <a:gd fmla="*/ 1635 h 10000" name="connsiteY2-1590"/>
                  <a:gd fmla="*/ 3233 w 10000" name="connsiteX3-1591"/>
                  <a:gd fmla="*/ 773 h 10000" name="connsiteY3-1592"/>
                  <a:gd fmla="*/ 5997 w 10000" name="connsiteX4-1593"/>
                  <a:gd fmla="*/ 424 h 10000" name="connsiteY4-1594"/>
                  <a:gd fmla="*/ 8488 w 10000" name="connsiteX5-1595"/>
                  <a:gd fmla="*/ 1452 h 10000" name="connsiteY5-1596"/>
                  <a:gd fmla="*/ 9693 w 10000" name="connsiteX6-1597"/>
                  <a:gd fmla="*/ 4661 h 10000" name="connsiteY6-1598"/>
                  <a:gd fmla="*/ 7765 w 10000" name="connsiteX7-1599"/>
                  <a:gd fmla="*/ 5852 h 10000" name="connsiteY7-1600"/>
                  <a:gd fmla="*/ 6752 w 10000" name="connsiteX8-1601"/>
                  <a:gd fmla="*/ 4844 h 10000" name="connsiteY8-1602"/>
                  <a:gd fmla="*/ 7444 w 10000" name="connsiteX9-1603"/>
                  <a:gd fmla="*/ 2845 h 10000" name="connsiteY9-1604"/>
                  <a:gd fmla="*/ 8680 w 10000" name="connsiteX10-1605"/>
                  <a:gd fmla="*/ 2808 h 10000" name="connsiteY10-1606"/>
                  <a:gd fmla="*/ 8873 w 10000" name="connsiteX11-1607"/>
                  <a:gd fmla="*/ 3799 h 10000" name="connsiteY11-1608"/>
                  <a:gd fmla="*/ 8568 w 10000" name="connsiteX12-1609"/>
                  <a:gd fmla="*/ 4203 h 10000" name="connsiteY12-1610"/>
                  <a:gd fmla="*/ 7941 w 10000" name="connsiteX13-1611"/>
                  <a:gd fmla="*/ 4184 h 10000" name="connsiteY13-1612"/>
                  <a:gd fmla="*/ 7748 w 10000" name="connsiteX14-1613"/>
                  <a:gd fmla="*/ 4276 h 10000" name="connsiteY14-1614"/>
                  <a:gd fmla="*/ 7829 w 10000" name="connsiteX15-1615"/>
                  <a:gd fmla="*/ 4496 h 10000" name="connsiteY15-1616"/>
                  <a:gd fmla="*/ 8664 w 10000" name="connsiteX16-1617"/>
                  <a:gd fmla="*/ 4514 h 10000" name="connsiteY16-1618"/>
                  <a:gd fmla="*/ 9163 w 10000" name="connsiteX17-1619"/>
                  <a:gd fmla="*/ 3928 h 10000" name="connsiteY17-1620"/>
                  <a:gd fmla="*/ 8857 w 10000" name="connsiteX18-1621"/>
                  <a:gd fmla="*/ 2533 h 10000" name="connsiteY18-1622"/>
                  <a:gd fmla="*/ 7637 w 10000" name="connsiteX19-1623"/>
                  <a:gd fmla="*/ 2350 h 10000" name="connsiteY19-1624"/>
                  <a:gd fmla="*/ 6720 w 10000" name="connsiteX20-1625"/>
                  <a:gd fmla="*/ 1360 h 10000" name="connsiteY20-1626"/>
                  <a:gd fmla="*/ 5627 w 10000" name="connsiteX21-1627"/>
                  <a:gd fmla="*/ 1470 h 10000" name="connsiteY21-1628"/>
                  <a:gd fmla="*/ 4390 w 10000" name="connsiteX22-1629"/>
                  <a:gd fmla="*/ 902 h 10000" name="connsiteY22-1630"/>
                  <a:gd fmla="*/ 3442 w 10000" name="connsiteX23-1631"/>
                  <a:gd fmla="*/ 1543 h 10000" name="connsiteY23-1632"/>
                  <a:gd fmla="*/ 3201 w 10000" name="connsiteX24-1633"/>
                  <a:gd fmla="*/ 2277 h 10000" name="connsiteY24-1634"/>
                  <a:gd fmla="*/ 1578 w 10000" name="connsiteX25-1635"/>
                  <a:gd fmla="*/ 2771 h 10000" name="connsiteY25-1636"/>
                  <a:gd fmla="*/ 1257 w 10000" name="connsiteX26-1637"/>
                  <a:gd fmla="*/ 4203 h 10000" name="connsiteY26-1638"/>
                  <a:gd fmla="*/ 902 w 10000" name="connsiteX27-1639"/>
                  <a:gd fmla="*/ 5486 h 10000" name="connsiteY27-1640"/>
                  <a:gd fmla="*/ 1417 w 10000" name="connsiteX28-1641"/>
                  <a:gd fmla="*/ 6294 h 10000" name="connsiteY28-1642"/>
                  <a:gd fmla="*/ 2670 w 10000" name="connsiteX29-1643"/>
                  <a:gd fmla="*/ 6129 h 10000" name="connsiteY29-1644"/>
                  <a:gd fmla="*/ 4518 w 10000" name="connsiteX30-1645"/>
                  <a:gd fmla="*/ 6092 h 10000" name="connsiteY30-1646"/>
                  <a:gd fmla="*/ 5531 w 10000" name="connsiteX31-1647"/>
                  <a:gd fmla="*/ 6642 h 10000" name="connsiteY31-1648"/>
                  <a:gd fmla="*/ 5611 w 10000" name="connsiteX32-1649"/>
                  <a:gd fmla="*/ 6642 h 10000" name="connsiteY32-1650"/>
                  <a:gd fmla="*/ 6093 w 10000" name="connsiteX33-1651"/>
                  <a:gd fmla="*/ 6129 h 10000" name="connsiteY33-1652"/>
                  <a:gd fmla="*/ 6013 w 10000" name="connsiteX34-1653"/>
                  <a:gd fmla="*/ 5907 h 10000" name="connsiteY34-1654"/>
                  <a:gd fmla="*/ 5820 w 10000" name="connsiteX35-1655"/>
                  <a:gd fmla="*/ 5981 h 10000" name="connsiteY35-1656"/>
                  <a:gd fmla="*/ 5547 w 10000" name="connsiteX36-1657"/>
                  <a:gd fmla="*/ 6312 h 10000" name="connsiteY36-1658"/>
                  <a:gd fmla="*/ 4695 w 10000" name="connsiteX37-1659"/>
                  <a:gd fmla="*/ 5834 h 10000" name="connsiteY37-1660"/>
                  <a:gd fmla="*/ 2510 w 10000" name="connsiteX38-1661"/>
                  <a:gd fmla="*/ 5852 h 10000" name="connsiteY38-1662"/>
                  <a:gd fmla="*/ 1545 w 10000" name="connsiteX39-1663"/>
                  <a:gd fmla="*/ 5981 h 10000" name="connsiteY39-1664"/>
                  <a:gd fmla="*/ 1208 w 10000" name="connsiteX40-1665"/>
                  <a:gd fmla="*/ 5431 h 10000" name="connsiteY40-1666"/>
                  <a:gd fmla="*/ 1514 w 10000" name="connsiteX41-1667"/>
                  <a:gd fmla="*/ 4386 h 10000" name="connsiteY41-1668"/>
                  <a:gd fmla="*/ 1561 w 10000" name="connsiteX42-1669"/>
                  <a:gd fmla="*/ 4203 h 10000" name="connsiteY42-1670"/>
                  <a:gd fmla="*/ 1787 w 10000" name="connsiteX43-1671"/>
                  <a:gd fmla="*/ 2991 h 10000" name="connsiteY43-1672"/>
                  <a:gd fmla="*/ 3136 w 10000" name="connsiteX44-1673"/>
                  <a:gd fmla="*/ 2606 h 10000" name="connsiteY44-1674"/>
                  <a:gd fmla="*/ 3876 w 10000" name="connsiteX45-1675"/>
                  <a:gd fmla="*/ 3799 h 10000" name="connsiteY45-1676"/>
                  <a:gd fmla="*/ 2703 w 10000" name="connsiteX46-1677"/>
                  <a:gd fmla="*/ 4569 h 10000" name="connsiteY46-1678"/>
                  <a:gd fmla="*/ 2719 w 10000" name="connsiteX47-1679"/>
                  <a:gd fmla="*/ 4808 h 10000" name="connsiteY47-1680"/>
                  <a:gd fmla="*/ 2927 w 10000" name="connsiteX48-1681"/>
                  <a:gd fmla="*/ 4771 h 10000" name="connsiteY48-1682"/>
                  <a:gd fmla="*/ 4744 w 10000" name="connsiteX49-1683"/>
                  <a:gd fmla="*/ 4423 h 10000" name="connsiteY49-1684"/>
                  <a:gd fmla="*/ 4937 w 10000" name="connsiteX50-1685"/>
                  <a:gd fmla="*/ 4423 h 10000" name="connsiteY50-1686"/>
                  <a:gd fmla="*/ 5804 w 10000" name="connsiteX51-1687"/>
                  <a:gd fmla="*/ 4184 h 10000" name="connsiteY51-1688"/>
                  <a:gd fmla="*/ 6383 w 10000" name="connsiteX52-1689"/>
                  <a:gd fmla="*/ 4973 h 10000" name="connsiteY52-1690"/>
                  <a:gd fmla="*/ 6512 w 10000" name="connsiteX53-1691"/>
                  <a:gd fmla="*/ 5119 h 10000" name="connsiteY53-1692"/>
                  <a:gd fmla="*/ 7572 w 10000" name="connsiteX54-1693"/>
                  <a:gd fmla="*/ 6532 h 10000" name="connsiteY54-1694"/>
                  <a:gd fmla="*/ 7273 w 10000" name="connsiteX55-1695"/>
                  <a:gd fmla="*/ 7747 h 10000" name="connsiteY55-1696"/>
                  <a:gd fmla="*/ 5483 w 10000" name="connsiteX56-1697"/>
                  <a:gd fmla="*/ 8218 h 10000" name="connsiteY56-1698"/>
                  <a:gd fmla="*/ 5467 w 10000" name="connsiteX57-1699"/>
                  <a:gd fmla="*/ 8273 h 10000" name="connsiteY57-1700"/>
                  <a:gd fmla="*/ 3490 w 10000" name="connsiteX58-1701"/>
                  <a:gd fmla="*/ 8053 h 10000" name="connsiteY58-1702"/>
                  <a:gd fmla="*/ 3345 w 10000" name="connsiteX59-1703"/>
                  <a:gd fmla="*/ 7357 h 10000" name="connsiteY59-1704"/>
                  <a:gd fmla="*/ 3586 w 10000" name="connsiteX60-1705"/>
                  <a:gd fmla="*/ 7082 h 10000" name="connsiteY60-1706"/>
                  <a:gd fmla="*/ 3683 w 10000" name="connsiteX61-1707"/>
                  <a:gd fmla="*/ 6880 h 10000" name="connsiteY61-1708"/>
                  <a:gd fmla="*/ 3490 w 10000" name="connsiteX62-1709"/>
                  <a:gd fmla="*/ 6770 h 10000" name="connsiteY62-1710"/>
                  <a:gd fmla="*/ 3072 w 10000" name="connsiteX63-1711"/>
                  <a:gd fmla="*/ 7247 h 10000" name="connsiteY63-1712"/>
                  <a:gd fmla="*/ 3249 w 10000" name="connsiteX64-1713"/>
                  <a:gd fmla="*/ 8255 h 10000" name="connsiteY64-1714"/>
                  <a:gd fmla="*/ 3249 w 10000" name="connsiteX65-1715"/>
                  <a:gd fmla="*/ 8273 h 10000" name="connsiteY65-1716"/>
                  <a:gd fmla="*/ 4680 w 10000" name="connsiteX66-1717"/>
                  <a:gd fmla="*/ 8825 h 10000" name="connsiteY66-1718"/>
                  <a:gd fmla="*/ 5354 w 10000" name="connsiteX67-1719"/>
                  <a:gd fmla="*/ 8677 h 10000" name="connsiteY67-1720"/>
                  <a:gd fmla="*/ 3393 w 10000" name="connsiteX68-1721"/>
                  <a:gd fmla="*/ 9998 h 10000" name="connsiteY68-1722"/>
                  <a:gd fmla="*/ 2253 w 10000" name="connsiteX69-1723"/>
                  <a:gd fmla="*/ 9228 h 10000" name="connsiteY69-1724"/>
                  <a:gd fmla="*/ 1224 w 10000" name="connsiteX70-1725"/>
                  <a:gd fmla="*/ 7137 h 10000" name="connsiteY70-1726"/>
                  <a:gd fmla="*/ 3 w 10000" name="connsiteX71-1727"/>
                  <a:gd fmla="*/ 4954 h 10000" name="connsiteY71-1728"/>
                  <a:gd fmla="*/ 3 w 10000" name="connsiteX0-1729"/>
                  <a:gd fmla="*/ 4954 h 10000" name="connsiteY0-1730"/>
                  <a:gd fmla="*/ 726 w 10000" name="connsiteX1-1731"/>
                  <a:gd fmla="*/ 3028 h 10000" name="connsiteY1-1732"/>
                  <a:gd fmla="*/ 1337 w 10000" name="connsiteX2-1733"/>
                  <a:gd fmla="*/ 1635 h 10000" name="connsiteY2-1734"/>
                  <a:gd fmla="*/ 3233 w 10000" name="connsiteX3-1735"/>
                  <a:gd fmla="*/ 773 h 10000" name="connsiteY3-1736"/>
                  <a:gd fmla="*/ 5997 w 10000" name="connsiteX4-1737"/>
                  <a:gd fmla="*/ 424 h 10000" name="connsiteY4-1738"/>
                  <a:gd fmla="*/ 8488 w 10000" name="connsiteX5-1739"/>
                  <a:gd fmla="*/ 1452 h 10000" name="connsiteY5-1740"/>
                  <a:gd fmla="*/ 9693 w 10000" name="connsiteX6-1741"/>
                  <a:gd fmla="*/ 4661 h 10000" name="connsiteY6-1742"/>
                  <a:gd fmla="*/ 7765 w 10000" name="connsiteX7-1743"/>
                  <a:gd fmla="*/ 5852 h 10000" name="connsiteY7-1744"/>
                  <a:gd fmla="*/ 6752 w 10000" name="connsiteX8-1745"/>
                  <a:gd fmla="*/ 4844 h 10000" name="connsiteY8-1746"/>
                  <a:gd fmla="*/ 7444 w 10000" name="connsiteX9-1747"/>
                  <a:gd fmla="*/ 2845 h 10000" name="connsiteY9-1748"/>
                  <a:gd fmla="*/ 8680 w 10000" name="connsiteX10-1749"/>
                  <a:gd fmla="*/ 2808 h 10000" name="connsiteY10-1750"/>
                  <a:gd fmla="*/ 8873 w 10000" name="connsiteX11-1751"/>
                  <a:gd fmla="*/ 3799 h 10000" name="connsiteY11-1752"/>
                  <a:gd fmla="*/ 8568 w 10000" name="connsiteX12-1753"/>
                  <a:gd fmla="*/ 4203 h 10000" name="connsiteY12-1754"/>
                  <a:gd fmla="*/ 7941 w 10000" name="connsiteX13-1755"/>
                  <a:gd fmla="*/ 4184 h 10000" name="connsiteY13-1756"/>
                  <a:gd fmla="*/ 7748 w 10000" name="connsiteX14-1757"/>
                  <a:gd fmla="*/ 4276 h 10000" name="connsiteY14-1758"/>
                  <a:gd fmla="*/ 7829 w 10000" name="connsiteX15-1759"/>
                  <a:gd fmla="*/ 4496 h 10000" name="connsiteY15-1760"/>
                  <a:gd fmla="*/ 8664 w 10000" name="connsiteX16-1761"/>
                  <a:gd fmla="*/ 4514 h 10000" name="connsiteY16-1762"/>
                  <a:gd fmla="*/ 9163 w 10000" name="connsiteX17-1763"/>
                  <a:gd fmla="*/ 3928 h 10000" name="connsiteY17-1764"/>
                  <a:gd fmla="*/ 8857 w 10000" name="connsiteX18-1765"/>
                  <a:gd fmla="*/ 2533 h 10000" name="connsiteY18-1766"/>
                  <a:gd fmla="*/ 7637 w 10000" name="connsiteX19-1767"/>
                  <a:gd fmla="*/ 2350 h 10000" name="connsiteY19-1768"/>
                  <a:gd fmla="*/ 6720 w 10000" name="connsiteX20-1769"/>
                  <a:gd fmla="*/ 1360 h 10000" name="connsiteY20-1770"/>
                  <a:gd fmla="*/ 5627 w 10000" name="connsiteX21-1771"/>
                  <a:gd fmla="*/ 1470 h 10000" name="connsiteY21-1772"/>
                  <a:gd fmla="*/ 4390 w 10000" name="connsiteX22-1773"/>
                  <a:gd fmla="*/ 902 h 10000" name="connsiteY22-1774"/>
                  <a:gd fmla="*/ 3442 w 10000" name="connsiteX23-1775"/>
                  <a:gd fmla="*/ 1543 h 10000" name="connsiteY23-1776"/>
                  <a:gd fmla="*/ 3201 w 10000" name="connsiteX24-1777"/>
                  <a:gd fmla="*/ 2277 h 10000" name="connsiteY24-1778"/>
                  <a:gd fmla="*/ 1578 w 10000" name="connsiteX25-1779"/>
                  <a:gd fmla="*/ 2771 h 10000" name="connsiteY25-1780"/>
                  <a:gd fmla="*/ 1257 w 10000" name="connsiteX26-1781"/>
                  <a:gd fmla="*/ 4203 h 10000" name="connsiteY26-1782"/>
                  <a:gd fmla="*/ 902 w 10000" name="connsiteX27-1783"/>
                  <a:gd fmla="*/ 5486 h 10000" name="connsiteY27-1784"/>
                  <a:gd fmla="*/ 1417 w 10000" name="connsiteX28-1785"/>
                  <a:gd fmla="*/ 6294 h 10000" name="connsiteY28-1786"/>
                  <a:gd fmla="*/ 2670 w 10000" name="connsiteX29-1787"/>
                  <a:gd fmla="*/ 6129 h 10000" name="connsiteY29-1788"/>
                  <a:gd fmla="*/ 4518 w 10000" name="connsiteX30-1789"/>
                  <a:gd fmla="*/ 6092 h 10000" name="connsiteY30-1790"/>
                  <a:gd fmla="*/ 5531 w 10000" name="connsiteX31-1791"/>
                  <a:gd fmla="*/ 6642 h 10000" name="connsiteY31-1792"/>
                  <a:gd fmla="*/ 5611 w 10000" name="connsiteX32-1793"/>
                  <a:gd fmla="*/ 6642 h 10000" name="connsiteY32-1794"/>
                  <a:gd fmla="*/ 6093 w 10000" name="connsiteX33-1795"/>
                  <a:gd fmla="*/ 6129 h 10000" name="connsiteY33-1796"/>
                  <a:gd fmla="*/ 6013 w 10000" name="connsiteX34-1797"/>
                  <a:gd fmla="*/ 5907 h 10000" name="connsiteY34-1798"/>
                  <a:gd fmla="*/ 5820 w 10000" name="connsiteX35-1799"/>
                  <a:gd fmla="*/ 5981 h 10000" name="connsiteY35-1800"/>
                  <a:gd fmla="*/ 5547 w 10000" name="connsiteX36-1801"/>
                  <a:gd fmla="*/ 6312 h 10000" name="connsiteY36-1802"/>
                  <a:gd fmla="*/ 4695 w 10000" name="connsiteX37-1803"/>
                  <a:gd fmla="*/ 5834 h 10000" name="connsiteY37-1804"/>
                  <a:gd fmla="*/ 2510 w 10000" name="connsiteX38-1805"/>
                  <a:gd fmla="*/ 5852 h 10000" name="connsiteY38-1806"/>
                  <a:gd fmla="*/ 1545 w 10000" name="connsiteX39-1807"/>
                  <a:gd fmla="*/ 5981 h 10000" name="connsiteY39-1808"/>
                  <a:gd fmla="*/ 1208 w 10000" name="connsiteX40-1809"/>
                  <a:gd fmla="*/ 5431 h 10000" name="connsiteY40-1810"/>
                  <a:gd fmla="*/ 1514 w 10000" name="connsiteX41-1811"/>
                  <a:gd fmla="*/ 4386 h 10000" name="connsiteY41-1812"/>
                  <a:gd fmla="*/ 1561 w 10000" name="connsiteX42-1813"/>
                  <a:gd fmla="*/ 4203 h 10000" name="connsiteY42-1814"/>
                  <a:gd fmla="*/ 1787 w 10000" name="connsiteX43-1815"/>
                  <a:gd fmla="*/ 2991 h 10000" name="connsiteY43-1816"/>
                  <a:gd fmla="*/ 3136 w 10000" name="connsiteX44-1817"/>
                  <a:gd fmla="*/ 2606 h 10000" name="connsiteY44-1818"/>
                  <a:gd fmla="*/ 3876 w 10000" name="connsiteX45-1819"/>
                  <a:gd fmla="*/ 3799 h 10000" name="connsiteY45-1820"/>
                  <a:gd fmla="*/ 2703 w 10000" name="connsiteX46-1821"/>
                  <a:gd fmla="*/ 4569 h 10000" name="connsiteY46-1822"/>
                  <a:gd fmla="*/ 2719 w 10000" name="connsiteX47-1823"/>
                  <a:gd fmla="*/ 4808 h 10000" name="connsiteY47-1824"/>
                  <a:gd fmla="*/ 2927 w 10000" name="connsiteX48-1825"/>
                  <a:gd fmla="*/ 4771 h 10000" name="connsiteY48-1826"/>
                  <a:gd fmla="*/ 4744 w 10000" name="connsiteX49-1827"/>
                  <a:gd fmla="*/ 4423 h 10000" name="connsiteY49-1828"/>
                  <a:gd fmla="*/ 4937 w 10000" name="connsiteX50-1829"/>
                  <a:gd fmla="*/ 4423 h 10000" name="connsiteY50-1830"/>
                  <a:gd fmla="*/ 5804 w 10000" name="connsiteX51-1831"/>
                  <a:gd fmla="*/ 4184 h 10000" name="connsiteY51-1832"/>
                  <a:gd fmla="*/ 6383 w 10000" name="connsiteX52-1833"/>
                  <a:gd fmla="*/ 4973 h 10000" name="connsiteY52-1834"/>
                  <a:gd fmla="*/ 6512 w 10000" name="connsiteX53-1835"/>
                  <a:gd fmla="*/ 5119 h 10000" name="connsiteY53-1836"/>
                  <a:gd fmla="*/ 7572 w 10000" name="connsiteX54-1837"/>
                  <a:gd fmla="*/ 6532 h 10000" name="connsiteY54-1838"/>
                  <a:gd fmla="*/ 7273 w 10000" name="connsiteX55-1839"/>
                  <a:gd fmla="*/ 7747 h 10000" name="connsiteY55-1840"/>
                  <a:gd fmla="*/ 5483 w 10000" name="connsiteX56-1841"/>
                  <a:gd fmla="*/ 8218 h 10000" name="connsiteY56-1842"/>
                  <a:gd fmla="*/ 5467 w 10000" name="connsiteX57-1843"/>
                  <a:gd fmla="*/ 8273 h 10000" name="connsiteY57-1844"/>
                  <a:gd fmla="*/ 3490 w 10000" name="connsiteX58-1845"/>
                  <a:gd fmla="*/ 8053 h 10000" name="connsiteY58-1846"/>
                  <a:gd fmla="*/ 3345 w 10000" name="connsiteX59-1847"/>
                  <a:gd fmla="*/ 7357 h 10000" name="connsiteY59-1848"/>
                  <a:gd fmla="*/ 3586 w 10000" name="connsiteX60-1849"/>
                  <a:gd fmla="*/ 7082 h 10000" name="connsiteY60-1850"/>
                  <a:gd fmla="*/ 3683 w 10000" name="connsiteX61-1851"/>
                  <a:gd fmla="*/ 6880 h 10000" name="connsiteY61-1852"/>
                  <a:gd fmla="*/ 3490 w 10000" name="connsiteX62-1853"/>
                  <a:gd fmla="*/ 6770 h 10000" name="connsiteY62-1854"/>
                  <a:gd fmla="*/ 3072 w 10000" name="connsiteX63-1855"/>
                  <a:gd fmla="*/ 7247 h 10000" name="connsiteY63-1856"/>
                  <a:gd fmla="*/ 3249 w 10000" name="connsiteX64-1857"/>
                  <a:gd fmla="*/ 8255 h 10000" name="connsiteY64-1858"/>
                  <a:gd fmla="*/ 3249 w 10000" name="connsiteX65-1859"/>
                  <a:gd fmla="*/ 8273 h 10000" name="connsiteY65-1860"/>
                  <a:gd fmla="*/ 4680 w 10000" name="connsiteX66-1861"/>
                  <a:gd fmla="*/ 8825 h 10000" name="connsiteY66-1862"/>
                  <a:gd fmla="*/ 5354 w 10000" name="connsiteX67-1863"/>
                  <a:gd fmla="*/ 8677 h 10000" name="connsiteY67-1864"/>
                  <a:gd fmla="*/ 3393 w 10000" name="connsiteX68-1865"/>
                  <a:gd fmla="*/ 9998 h 10000" name="connsiteY68-1866"/>
                  <a:gd fmla="*/ 2253 w 10000" name="connsiteX69-1867"/>
                  <a:gd fmla="*/ 9228 h 10000" name="connsiteY69-1868"/>
                  <a:gd fmla="*/ 1224 w 10000" name="connsiteX70-1869"/>
                  <a:gd fmla="*/ 7137 h 10000" name="connsiteY70-1870"/>
                  <a:gd fmla="*/ 3 w 10000" name="connsiteX71-1871"/>
                  <a:gd fmla="*/ 4954 h 10000" name="connsiteY71-1872"/>
                  <a:gd fmla="*/ 3 w 10000" name="connsiteX0-1873"/>
                  <a:gd fmla="*/ 4954 h 10000" name="connsiteY0-1874"/>
                  <a:gd fmla="*/ 726 w 10000" name="connsiteX1-1875"/>
                  <a:gd fmla="*/ 3028 h 10000" name="connsiteY1-1876"/>
                  <a:gd fmla="*/ 1337 w 10000" name="connsiteX2-1877"/>
                  <a:gd fmla="*/ 1635 h 10000" name="connsiteY2-1878"/>
                  <a:gd fmla="*/ 3233 w 10000" name="connsiteX3-1879"/>
                  <a:gd fmla="*/ 773 h 10000" name="connsiteY3-1880"/>
                  <a:gd fmla="*/ 5997 w 10000" name="connsiteX4-1881"/>
                  <a:gd fmla="*/ 424 h 10000" name="connsiteY4-1882"/>
                  <a:gd fmla="*/ 8488 w 10000" name="connsiteX5-1883"/>
                  <a:gd fmla="*/ 1452 h 10000" name="connsiteY5-1884"/>
                  <a:gd fmla="*/ 9693 w 10000" name="connsiteX6-1885"/>
                  <a:gd fmla="*/ 4661 h 10000" name="connsiteY6-1886"/>
                  <a:gd fmla="*/ 7765 w 10000" name="connsiteX7-1887"/>
                  <a:gd fmla="*/ 5852 h 10000" name="connsiteY7-1888"/>
                  <a:gd fmla="*/ 6752 w 10000" name="connsiteX8-1889"/>
                  <a:gd fmla="*/ 4844 h 10000" name="connsiteY8-1890"/>
                  <a:gd fmla="*/ 7444 w 10000" name="connsiteX9-1891"/>
                  <a:gd fmla="*/ 2845 h 10000" name="connsiteY9-1892"/>
                  <a:gd fmla="*/ 8680 w 10000" name="connsiteX10-1893"/>
                  <a:gd fmla="*/ 2808 h 10000" name="connsiteY10-1894"/>
                  <a:gd fmla="*/ 8873 w 10000" name="connsiteX11-1895"/>
                  <a:gd fmla="*/ 3799 h 10000" name="connsiteY11-1896"/>
                  <a:gd fmla="*/ 8568 w 10000" name="connsiteX12-1897"/>
                  <a:gd fmla="*/ 4203 h 10000" name="connsiteY12-1898"/>
                  <a:gd fmla="*/ 7941 w 10000" name="connsiteX13-1899"/>
                  <a:gd fmla="*/ 4184 h 10000" name="connsiteY13-1900"/>
                  <a:gd fmla="*/ 7748 w 10000" name="connsiteX14-1901"/>
                  <a:gd fmla="*/ 4276 h 10000" name="connsiteY14-1902"/>
                  <a:gd fmla="*/ 7829 w 10000" name="connsiteX15-1903"/>
                  <a:gd fmla="*/ 4496 h 10000" name="connsiteY15-1904"/>
                  <a:gd fmla="*/ 8664 w 10000" name="connsiteX16-1905"/>
                  <a:gd fmla="*/ 4514 h 10000" name="connsiteY16-1906"/>
                  <a:gd fmla="*/ 9163 w 10000" name="connsiteX17-1907"/>
                  <a:gd fmla="*/ 3928 h 10000" name="connsiteY17-1908"/>
                  <a:gd fmla="*/ 8857 w 10000" name="connsiteX18-1909"/>
                  <a:gd fmla="*/ 2533 h 10000" name="connsiteY18-1910"/>
                  <a:gd fmla="*/ 7637 w 10000" name="connsiteX19-1911"/>
                  <a:gd fmla="*/ 2350 h 10000" name="connsiteY19-1912"/>
                  <a:gd fmla="*/ 6720 w 10000" name="connsiteX20-1913"/>
                  <a:gd fmla="*/ 1360 h 10000" name="connsiteY20-1914"/>
                  <a:gd fmla="*/ 5627 w 10000" name="connsiteX21-1915"/>
                  <a:gd fmla="*/ 1470 h 10000" name="connsiteY21-1916"/>
                  <a:gd fmla="*/ 4390 w 10000" name="connsiteX22-1917"/>
                  <a:gd fmla="*/ 902 h 10000" name="connsiteY22-1918"/>
                  <a:gd fmla="*/ 3442 w 10000" name="connsiteX23-1919"/>
                  <a:gd fmla="*/ 1543 h 10000" name="connsiteY23-1920"/>
                  <a:gd fmla="*/ 3201 w 10000" name="connsiteX24-1921"/>
                  <a:gd fmla="*/ 2277 h 10000" name="connsiteY24-1922"/>
                  <a:gd fmla="*/ 1578 w 10000" name="connsiteX25-1923"/>
                  <a:gd fmla="*/ 2771 h 10000" name="connsiteY25-1924"/>
                  <a:gd fmla="*/ 1257 w 10000" name="connsiteX26-1925"/>
                  <a:gd fmla="*/ 4203 h 10000" name="connsiteY26-1926"/>
                  <a:gd fmla="*/ 902 w 10000" name="connsiteX27-1927"/>
                  <a:gd fmla="*/ 5486 h 10000" name="connsiteY27-1928"/>
                  <a:gd fmla="*/ 1417 w 10000" name="connsiteX28-1929"/>
                  <a:gd fmla="*/ 6294 h 10000" name="connsiteY28-1930"/>
                  <a:gd fmla="*/ 2670 w 10000" name="connsiteX29-1931"/>
                  <a:gd fmla="*/ 6129 h 10000" name="connsiteY29-1932"/>
                  <a:gd fmla="*/ 4518 w 10000" name="connsiteX30-1933"/>
                  <a:gd fmla="*/ 6092 h 10000" name="connsiteY30-1934"/>
                  <a:gd fmla="*/ 5531 w 10000" name="connsiteX31-1935"/>
                  <a:gd fmla="*/ 6642 h 10000" name="connsiteY31-1936"/>
                  <a:gd fmla="*/ 5611 w 10000" name="connsiteX32-1937"/>
                  <a:gd fmla="*/ 6642 h 10000" name="connsiteY32-1938"/>
                  <a:gd fmla="*/ 6093 w 10000" name="connsiteX33-1939"/>
                  <a:gd fmla="*/ 6129 h 10000" name="connsiteY33-1940"/>
                  <a:gd fmla="*/ 6013 w 10000" name="connsiteX34-1941"/>
                  <a:gd fmla="*/ 5907 h 10000" name="connsiteY34-1942"/>
                  <a:gd fmla="*/ 5820 w 10000" name="connsiteX35-1943"/>
                  <a:gd fmla="*/ 5981 h 10000" name="connsiteY35-1944"/>
                  <a:gd fmla="*/ 5547 w 10000" name="connsiteX36-1945"/>
                  <a:gd fmla="*/ 6312 h 10000" name="connsiteY36-1946"/>
                  <a:gd fmla="*/ 4695 w 10000" name="connsiteX37-1947"/>
                  <a:gd fmla="*/ 5834 h 10000" name="connsiteY37-1948"/>
                  <a:gd fmla="*/ 2510 w 10000" name="connsiteX38-1949"/>
                  <a:gd fmla="*/ 5852 h 10000" name="connsiteY38-1950"/>
                  <a:gd fmla="*/ 1545 w 10000" name="connsiteX39-1951"/>
                  <a:gd fmla="*/ 5981 h 10000" name="connsiteY39-1952"/>
                  <a:gd fmla="*/ 1208 w 10000" name="connsiteX40-1953"/>
                  <a:gd fmla="*/ 5431 h 10000" name="connsiteY40-1954"/>
                  <a:gd fmla="*/ 1514 w 10000" name="connsiteX41-1955"/>
                  <a:gd fmla="*/ 4386 h 10000" name="connsiteY41-1956"/>
                  <a:gd fmla="*/ 1561 w 10000" name="connsiteX42-1957"/>
                  <a:gd fmla="*/ 4203 h 10000" name="connsiteY42-1958"/>
                  <a:gd fmla="*/ 1787 w 10000" name="connsiteX43-1959"/>
                  <a:gd fmla="*/ 2991 h 10000" name="connsiteY43-1960"/>
                  <a:gd fmla="*/ 3136 w 10000" name="connsiteX44-1961"/>
                  <a:gd fmla="*/ 2606 h 10000" name="connsiteY44-1962"/>
                  <a:gd fmla="*/ 3876 w 10000" name="connsiteX45-1963"/>
                  <a:gd fmla="*/ 3799 h 10000" name="connsiteY45-1964"/>
                  <a:gd fmla="*/ 2703 w 10000" name="connsiteX46-1965"/>
                  <a:gd fmla="*/ 4569 h 10000" name="connsiteY46-1966"/>
                  <a:gd fmla="*/ 2719 w 10000" name="connsiteX47-1967"/>
                  <a:gd fmla="*/ 4808 h 10000" name="connsiteY47-1968"/>
                  <a:gd fmla="*/ 2927 w 10000" name="connsiteX48-1969"/>
                  <a:gd fmla="*/ 4771 h 10000" name="connsiteY48-1970"/>
                  <a:gd fmla="*/ 4744 w 10000" name="connsiteX49-1971"/>
                  <a:gd fmla="*/ 4423 h 10000" name="connsiteY49-1972"/>
                  <a:gd fmla="*/ 4937 w 10000" name="connsiteX50-1973"/>
                  <a:gd fmla="*/ 4423 h 10000" name="connsiteY50-1974"/>
                  <a:gd fmla="*/ 5804 w 10000" name="connsiteX51-1975"/>
                  <a:gd fmla="*/ 4184 h 10000" name="connsiteY51-1976"/>
                  <a:gd fmla="*/ 6383 w 10000" name="connsiteX52-1977"/>
                  <a:gd fmla="*/ 4973 h 10000" name="connsiteY52-1978"/>
                  <a:gd fmla="*/ 6512 w 10000" name="connsiteX53-1979"/>
                  <a:gd fmla="*/ 5119 h 10000" name="connsiteY53-1980"/>
                  <a:gd fmla="*/ 7572 w 10000" name="connsiteX54-1981"/>
                  <a:gd fmla="*/ 6532 h 10000" name="connsiteY54-1982"/>
                  <a:gd fmla="*/ 7196 w 10000" name="connsiteX55-1983"/>
                  <a:gd fmla="*/ 7806 h 10000" name="connsiteY55-1984"/>
                  <a:gd fmla="*/ 5483 w 10000" name="connsiteX56-1985"/>
                  <a:gd fmla="*/ 8218 h 10000" name="connsiteY56-1986"/>
                  <a:gd fmla="*/ 5467 w 10000" name="connsiteX57-1987"/>
                  <a:gd fmla="*/ 8273 h 10000" name="connsiteY57-1988"/>
                  <a:gd fmla="*/ 3490 w 10000" name="connsiteX58-1989"/>
                  <a:gd fmla="*/ 8053 h 10000" name="connsiteY58-1990"/>
                  <a:gd fmla="*/ 3345 w 10000" name="connsiteX59-1991"/>
                  <a:gd fmla="*/ 7357 h 10000" name="connsiteY59-1992"/>
                  <a:gd fmla="*/ 3586 w 10000" name="connsiteX60-1993"/>
                  <a:gd fmla="*/ 7082 h 10000" name="connsiteY60-1994"/>
                  <a:gd fmla="*/ 3683 w 10000" name="connsiteX61-1995"/>
                  <a:gd fmla="*/ 6880 h 10000" name="connsiteY61-1996"/>
                  <a:gd fmla="*/ 3490 w 10000" name="connsiteX62-1997"/>
                  <a:gd fmla="*/ 6770 h 10000" name="connsiteY62-1998"/>
                  <a:gd fmla="*/ 3072 w 10000" name="connsiteX63-1999"/>
                  <a:gd fmla="*/ 7247 h 10000" name="connsiteY63-2000"/>
                  <a:gd fmla="*/ 3249 w 10000" name="connsiteX64-2001"/>
                  <a:gd fmla="*/ 8255 h 10000" name="connsiteY64-2002"/>
                  <a:gd fmla="*/ 3249 w 10000" name="connsiteX65-2003"/>
                  <a:gd fmla="*/ 8273 h 10000" name="connsiteY65-2004"/>
                  <a:gd fmla="*/ 4680 w 10000" name="connsiteX66-2005"/>
                  <a:gd fmla="*/ 8825 h 10000" name="connsiteY66-2006"/>
                  <a:gd fmla="*/ 5354 w 10000" name="connsiteX67-2007"/>
                  <a:gd fmla="*/ 8677 h 10000" name="connsiteY67-2008"/>
                  <a:gd fmla="*/ 3393 w 10000" name="connsiteX68-2009"/>
                  <a:gd fmla="*/ 9998 h 10000" name="connsiteY68-2010"/>
                  <a:gd fmla="*/ 2253 w 10000" name="connsiteX69-2011"/>
                  <a:gd fmla="*/ 9228 h 10000" name="connsiteY69-2012"/>
                  <a:gd fmla="*/ 1224 w 10000" name="connsiteX70-2013"/>
                  <a:gd fmla="*/ 7137 h 10000" name="connsiteY70-2014"/>
                  <a:gd fmla="*/ 3 w 10000" name="connsiteX71-2015"/>
                  <a:gd fmla="*/ 4954 h 10000" name="connsiteY71-2016"/>
                  <a:gd fmla="*/ 3 w 10000" name="connsiteX0-2017"/>
                  <a:gd fmla="*/ 4954 h 10000" name="connsiteY0-2018"/>
                  <a:gd fmla="*/ 726 w 10000" name="connsiteX1-2019"/>
                  <a:gd fmla="*/ 3028 h 10000" name="connsiteY1-2020"/>
                  <a:gd fmla="*/ 1337 w 10000" name="connsiteX2-2021"/>
                  <a:gd fmla="*/ 1635 h 10000" name="connsiteY2-2022"/>
                  <a:gd fmla="*/ 3233 w 10000" name="connsiteX3-2023"/>
                  <a:gd fmla="*/ 773 h 10000" name="connsiteY3-2024"/>
                  <a:gd fmla="*/ 5997 w 10000" name="connsiteX4-2025"/>
                  <a:gd fmla="*/ 424 h 10000" name="connsiteY4-2026"/>
                  <a:gd fmla="*/ 8488 w 10000" name="connsiteX5-2027"/>
                  <a:gd fmla="*/ 1452 h 10000" name="connsiteY5-2028"/>
                  <a:gd fmla="*/ 9693 w 10000" name="connsiteX6-2029"/>
                  <a:gd fmla="*/ 4661 h 10000" name="connsiteY6-2030"/>
                  <a:gd fmla="*/ 7765 w 10000" name="connsiteX7-2031"/>
                  <a:gd fmla="*/ 5852 h 10000" name="connsiteY7-2032"/>
                  <a:gd fmla="*/ 6752 w 10000" name="connsiteX8-2033"/>
                  <a:gd fmla="*/ 4844 h 10000" name="connsiteY8-2034"/>
                  <a:gd fmla="*/ 7444 w 10000" name="connsiteX9-2035"/>
                  <a:gd fmla="*/ 2845 h 10000" name="connsiteY9-2036"/>
                  <a:gd fmla="*/ 8680 w 10000" name="connsiteX10-2037"/>
                  <a:gd fmla="*/ 2808 h 10000" name="connsiteY10-2038"/>
                  <a:gd fmla="*/ 8873 w 10000" name="connsiteX11-2039"/>
                  <a:gd fmla="*/ 3799 h 10000" name="connsiteY11-2040"/>
                  <a:gd fmla="*/ 8568 w 10000" name="connsiteX12-2041"/>
                  <a:gd fmla="*/ 4203 h 10000" name="connsiteY12-2042"/>
                  <a:gd fmla="*/ 7941 w 10000" name="connsiteX13-2043"/>
                  <a:gd fmla="*/ 4184 h 10000" name="connsiteY13-2044"/>
                  <a:gd fmla="*/ 7748 w 10000" name="connsiteX14-2045"/>
                  <a:gd fmla="*/ 4276 h 10000" name="connsiteY14-2046"/>
                  <a:gd fmla="*/ 7829 w 10000" name="connsiteX15-2047"/>
                  <a:gd fmla="*/ 4496 h 10000" name="connsiteY15-2048"/>
                  <a:gd fmla="*/ 8664 w 10000" name="connsiteX16-2049"/>
                  <a:gd fmla="*/ 4514 h 10000" name="connsiteY16-2050"/>
                  <a:gd fmla="*/ 9163 w 10000" name="connsiteX17-2051"/>
                  <a:gd fmla="*/ 3928 h 10000" name="connsiteY17-2052"/>
                  <a:gd fmla="*/ 8857 w 10000" name="connsiteX18-2053"/>
                  <a:gd fmla="*/ 2533 h 10000" name="connsiteY18-2054"/>
                  <a:gd fmla="*/ 7637 w 10000" name="connsiteX19-2055"/>
                  <a:gd fmla="*/ 2350 h 10000" name="connsiteY19-2056"/>
                  <a:gd fmla="*/ 6720 w 10000" name="connsiteX20-2057"/>
                  <a:gd fmla="*/ 1360 h 10000" name="connsiteY20-2058"/>
                  <a:gd fmla="*/ 5627 w 10000" name="connsiteX21-2059"/>
                  <a:gd fmla="*/ 1470 h 10000" name="connsiteY21-2060"/>
                  <a:gd fmla="*/ 4390 w 10000" name="connsiteX22-2061"/>
                  <a:gd fmla="*/ 902 h 10000" name="connsiteY22-2062"/>
                  <a:gd fmla="*/ 3442 w 10000" name="connsiteX23-2063"/>
                  <a:gd fmla="*/ 1543 h 10000" name="connsiteY23-2064"/>
                  <a:gd fmla="*/ 3201 w 10000" name="connsiteX24-2065"/>
                  <a:gd fmla="*/ 2277 h 10000" name="connsiteY24-2066"/>
                  <a:gd fmla="*/ 1578 w 10000" name="connsiteX25-2067"/>
                  <a:gd fmla="*/ 2771 h 10000" name="connsiteY25-2068"/>
                  <a:gd fmla="*/ 1257 w 10000" name="connsiteX26-2069"/>
                  <a:gd fmla="*/ 4203 h 10000" name="connsiteY26-2070"/>
                  <a:gd fmla="*/ 902 w 10000" name="connsiteX27-2071"/>
                  <a:gd fmla="*/ 5486 h 10000" name="connsiteY27-2072"/>
                  <a:gd fmla="*/ 1417 w 10000" name="connsiteX28-2073"/>
                  <a:gd fmla="*/ 6294 h 10000" name="connsiteY28-2074"/>
                  <a:gd fmla="*/ 2670 w 10000" name="connsiteX29-2075"/>
                  <a:gd fmla="*/ 6129 h 10000" name="connsiteY29-2076"/>
                  <a:gd fmla="*/ 4518 w 10000" name="connsiteX30-2077"/>
                  <a:gd fmla="*/ 6092 h 10000" name="connsiteY30-2078"/>
                  <a:gd fmla="*/ 5531 w 10000" name="connsiteX31-2079"/>
                  <a:gd fmla="*/ 6642 h 10000" name="connsiteY31-2080"/>
                  <a:gd fmla="*/ 5611 w 10000" name="connsiteX32-2081"/>
                  <a:gd fmla="*/ 6642 h 10000" name="connsiteY32-2082"/>
                  <a:gd fmla="*/ 6093 w 10000" name="connsiteX33-2083"/>
                  <a:gd fmla="*/ 6129 h 10000" name="connsiteY33-2084"/>
                  <a:gd fmla="*/ 6013 w 10000" name="connsiteX34-2085"/>
                  <a:gd fmla="*/ 5907 h 10000" name="connsiteY34-2086"/>
                  <a:gd fmla="*/ 5820 w 10000" name="connsiteX35-2087"/>
                  <a:gd fmla="*/ 5981 h 10000" name="connsiteY35-2088"/>
                  <a:gd fmla="*/ 5547 w 10000" name="connsiteX36-2089"/>
                  <a:gd fmla="*/ 6312 h 10000" name="connsiteY36-2090"/>
                  <a:gd fmla="*/ 4695 w 10000" name="connsiteX37-2091"/>
                  <a:gd fmla="*/ 5834 h 10000" name="connsiteY37-2092"/>
                  <a:gd fmla="*/ 2510 w 10000" name="connsiteX38-2093"/>
                  <a:gd fmla="*/ 5852 h 10000" name="connsiteY38-2094"/>
                  <a:gd fmla="*/ 1545 w 10000" name="connsiteX39-2095"/>
                  <a:gd fmla="*/ 5981 h 10000" name="connsiteY39-2096"/>
                  <a:gd fmla="*/ 1208 w 10000" name="connsiteX40-2097"/>
                  <a:gd fmla="*/ 5431 h 10000" name="connsiteY40-2098"/>
                  <a:gd fmla="*/ 1514 w 10000" name="connsiteX41-2099"/>
                  <a:gd fmla="*/ 4386 h 10000" name="connsiteY41-2100"/>
                  <a:gd fmla="*/ 1561 w 10000" name="connsiteX42-2101"/>
                  <a:gd fmla="*/ 4203 h 10000" name="connsiteY42-2102"/>
                  <a:gd fmla="*/ 1787 w 10000" name="connsiteX43-2103"/>
                  <a:gd fmla="*/ 2991 h 10000" name="connsiteY43-2104"/>
                  <a:gd fmla="*/ 3136 w 10000" name="connsiteX44-2105"/>
                  <a:gd fmla="*/ 2606 h 10000" name="connsiteY44-2106"/>
                  <a:gd fmla="*/ 3876 w 10000" name="connsiteX45-2107"/>
                  <a:gd fmla="*/ 3799 h 10000" name="connsiteY45-2108"/>
                  <a:gd fmla="*/ 2703 w 10000" name="connsiteX46-2109"/>
                  <a:gd fmla="*/ 4569 h 10000" name="connsiteY46-2110"/>
                  <a:gd fmla="*/ 2719 w 10000" name="connsiteX47-2111"/>
                  <a:gd fmla="*/ 4808 h 10000" name="connsiteY47-2112"/>
                  <a:gd fmla="*/ 2927 w 10000" name="connsiteX48-2113"/>
                  <a:gd fmla="*/ 4771 h 10000" name="connsiteY48-2114"/>
                  <a:gd fmla="*/ 4744 w 10000" name="connsiteX49-2115"/>
                  <a:gd fmla="*/ 4423 h 10000" name="connsiteY49-2116"/>
                  <a:gd fmla="*/ 4937 w 10000" name="connsiteX50-2117"/>
                  <a:gd fmla="*/ 4423 h 10000" name="connsiteY50-2118"/>
                  <a:gd fmla="*/ 5804 w 10000" name="connsiteX51-2119"/>
                  <a:gd fmla="*/ 4184 h 10000" name="connsiteY51-2120"/>
                  <a:gd fmla="*/ 6383 w 10000" name="connsiteX52-2121"/>
                  <a:gd fmla="*/ 4973 h 10000" name="connsiteY52-2122"/>
                  <a:gd fmla="*/ 6512 w 10000" name="connsiteX53-2123"/>
                  <a:gd fmla="*/ 5119 h 10000" name="connsiteY53-2124"/>
                  <a:gd fmla="*/ 7572 w 10000" name="connsiteX54-2125"/>
                  <a:gd fmla="*/ 6532 h 10000" name="connsiteY54-2126"/>
                  <a:gd fmla="*/ 7196 w 10000" name="connsiteX55-2127"/>
                  <a:gd fmla="*/ 7806 h 10000" name="connsiteY55-2128"/>
                  <a:gd fmla="*/ 5483 w 10000" name="connsiteX56-2129"/>
                  <a:gd fmla="*/ 8218 h 10000" name="connsiteY56-2130"/>
                  <a:gd fmla="*/ 5467 w 10000" name="connsiteX57-2131"/>
                  <a:gd fmla="*/ 8273 h 10000" name="connsiteY57-2132"/>
                  <a:gd fmla="*/ 3490 w 10000" name="connsiteX58-2133"/>
                  <a:gd fmla="*/ 8053 h 10000" name="connsiteY58-2134"/>
                  <a:gd fmla="*/ 3345 w 10000" name="connsiteX59-2135"/>
                  <a:gd fmla="*/ 7357 h 10000" name="connsiteY59-2136"/>
                  <a:gd fmla="*/ 3586 w 10000" name="connsiteX60-2137"/>
                  <a:gd fmla="*/ 7082 h 10000" name="connsiteY60-2138"/>
                  <a:gd fmla="*/ 3683 w 10000" name="connsiteX61-2139"/>
                  <a:gd fmla="*/ 6880 h 10000" name="connsiteY61-2140"/>
                  <a:gd fmla="*/ 3490 w 10000" name="connsiteX62-2141"/>
                  <a:gd fmla="*/ 6770 h 10000" name="connsiteY62-2142"/>
                  <a:gd fmla="*/ 3072 w 10000" name="connsiteX63-2143"/>
                  <a:gd fmla="*/ 7247 h 10000" name="connsiteY63-2144"/>
                  <a:gd fmla="*/ 3249 w 10000" name="connsiteX64-2145"/>
                  <a:gd fmla="*/ 8255 h 10000" name="connsiteY64-2146"/>
                  <a:gd fmla="*/ 3249 w 10000" name="connsiteX65-2147"/>
                  <a:gd fmla="*/ 8273 h 10000" name="connsiteY65-2148"/>
                  <a:gd fmla="*/ 4680 w 10000" name="connsiteX66-2149"/>
                  <a:gd fmla="*/ 8825 h 10000" name="connsiteY66-2150"/>
                  <a:gd fmla="*/ 5354 w 10000" name="connsiteX67-2151"/>
                  <a:gd fmla="*/ 8677 h 10000" name="connsiteY67-2152"/>
                  <a:gd fmla="*/ 3393 w 10000" name="connsiteX68-2153"/>
                  <a:gd fmla="*/ 9998 h 10000" name="connsiteY68-2154"/>
                  <a:gd fmla="*/ 2253 w 10000" name="connsiteX69-2155"/>
                  <a:gd fmla="*/ 9228 h 10000" name="connsiteY69-2156"/>
                  <a:gd fmla="*/ 1224 w 10000" name="connsiteX70-2157"/>
                  <a:gd fmla="*/ 7137 h 10000" name="connsiteY70-2158"/>
                  <a:gd fmla="*/ 3 w 10000" name="connsiteX71-2159"/>
                  <a:gd fmla="*/ 4954 h 10000" name="connsiteY71-2160"/>
                  <a:gd fmla="*/ 3 w 10000" name="connsiteX0-2161"/>
                  <a:gd fmla="*/ 4954 h 10000" name="connsiteY0-2162"/>
                  <a:gd fmla="*/ 726 w 10000" name="connsiteX1-2163"/>
                  <a:gd fmla="*/ 3028 h 10000" name="connsiteY1-2164"/>
                  <a:gd fmla="*/ 1337 w 10000" name="connsiteX2-2165"/>
                  <a:gd fmla="*/ 1635 h 10000" name="connsiteY2-2166"/>
                  <a:gd fmla="*/ 3233 w 10000" name="connsiteX3-2167"/>
                  <a:gd fmla="*/ 773 h 10000" name="connsiteY3-2168"/>
                  <a:gd fmla="*/ 5997 w 10000" name="connsiteX4-2169"/>
                  <a:gd fmla="*/ 424 h 10000" name="connsiteY4-2170"/>
                  <a:gd fmla="*/ 8488 w 10000" name="connsiteX5-2171"/>
                  <a:gd fmla="*/ 1452 h 10000" name="connsiteY5-2172"/>
                  <a:gd fmla="*/ 9693 w 10000" name="connsiteX6-2173"/>
                  <a:gd fmla="*/ 4661 h 10000" name="connsiteY6-2174"/>
                  <a:gd fmla="*/ 7765 w 10000" name="connsiteX7-2175"/>
                  <a:gd fmla="*/ 5852 h 10000" name="connsiteY7-2176"/>
                  <a:gd fmla="*/ 6752 w 10000" name="connsiteX8-2177"/>
                  <a:gd fmla="*/ 4844 h 10000" name="connsiteY8-2178"/>
                  <a:gd fmla="*/ 7444 w 10000" name="connsiteX9-2179"/>
                  <a:gd fmla="*/ 2845 h 10000" name="connsiteY9-2180"/>
                  <a:gd fmla="*/ 8680 w 10000" name="connsiteX10-2181"/>
                  <a:gd fmla="*/ 2808 h 10000" name="connsiteY10-2182"/>
                  <a:gd fmla="*/ 8873 w 10000" name="connsiteX11-2183"/>
                  <a:gd fmla="*/ 3799 h 10000" name="connsiteY11-2184"/>
                  <a:gd fmla="*/ 8568 w 10000" name="connsiteX12-2185"/>
                  <a:gd fmla="*/ 4203 h 10000" name="connsiteY12-2186"/>
                  <a:gd fmla="*/ 7941 w 10000" name="connsiteX13-2187"/>
                  <a:gd fmla="*/ 4184 h 10000" name="connsiteY13-2188"/>
                  <a:gd fmla="*/ 7748 w 10000" name="connsiteX14-2189"/>
                  <a:gd fmla="*/ 4276 h 10000" name="connsiteY14-2190"/>
                  <a:gd fmla="*/ 7829 w 10000" name="connsiteX15-2191"/>
                  <a:gd fmla="*/ 4496 h 10000" name="connsiteY15-2192"/>
                  <a:gd fmla="*/ 8664 w 10000" name="connsiteX16-2193"/>
                  <a:gd fmla="*/ 4514 h 10000" name="connsiteY16-2194"/>
                  <a:gd fmla="*/ 9163 w 10000" name="connsiteX17-2195"/>
                  <a:gd fmla="*/ 3928 h 10000" name="connsiteY17-2196"/>
                  <a:gd fmla="*/ 8857 w 10000" name="connsiteX18-2197"/>
                  <a:gd fmla="*/ 2533 h 10000" name="connsiteY18-2198"/>
                  <a:gd fmla="*/ 7637 w 10000" name="connsiteX19-2199"/>
                  <a:gd fmla="*/ 2350 h 10000" name="connsiteY19-2200"/>
                  <a:gd fmla="*/ 6720 w 10000" name="connsiteX20-2201"/>
                  <a:gd fmla="*/ 1360 h 10000" name="connsiteY20-2202"/>
                  <a:gd fmla="*/ 5627 w 10000" name="connsiteX21-2203"/>
                  <a:gd fmla="*/ 1470 h 10000" name="connsiteY21-2204"/>
                  <a:gd fmla="*/ 4390 w 10000" name="connsiteX22-2205"/>
                  <a:gd fmla="*/ 902 h 10000" name="connsiteY22-2206"/>
                  <a:gd fmla="*/ 3442 w 10000" name="connsiteX23-2207"/>
                  <a:gd fmla="*/ 1543 h 10000" name="connsiteY23-2208"/>
                  <a:gd fmla="*/ 3201 w 10000" name="connsiteX24-2209"/>
                  <a:gd fmla="*/ 2277 h 10000" name="connsiteY24-2210"/>
                  <a:gd fmla="*/ 1578 w 10000" name="connsiteX25-2211"/>
                  <a:gd fmla="*/ 2771 h 10000" name="connsiteY25-2212"/>
                  <a:gd fmla="*/ 1257 w 10000" name="connsiteX26-2213"/>
                  <a:gd fmla="*/ 4203 h 10000" name="connsiteY26-2214"/>
                  <a:gd fmla="*/ 902 w 10000" name="connsiteX27-2215"/>
                  <a:gd fmla="*/ 5486 h 10000" name="connsiteY27-2216"/>
                  <a:gd fmla="*/ 1417 w 10000" name="connsiteX28-2217"/>
                  <a:gd fmla="*/ 6294 h 10000" name="connsiteY28-2218"/>
                  <a:gd fmla="*/ 2670 w 10000" name="connsiteX29-2219"/>
                  <a:gd fmla="*/ 6129 h 10000" name="connsiteY29-2220"/>
                  <a:gd fmla="*/ 4518 w 10000" name="connsiteX30-2221"/>
                  <a:gd fmla="*/ 6092 h 10000" name="connsiteY30-2222"/>
                  <a:gd fmla="*/ 5531 w 10000" name="connsiteX31-2223"/>
                  <a:gd fmla="*/ 6642 h 10000" name="connsiteY31-2224"/>
                  <a:gd fmla="*/ 5611 w 10000" name="connsiteX32-2225"/>
                  <a:gd fmla="*/ 6642 h 10000" name="connsiteY32-2226"/>
                  <a:gd fmla="*/ 6093 w 10000" name="connsiteX33-2227"/>
                  <a:gd fmla="*/ 6129 h 10000" name="connsiteY33-2228"/>
                  <a:gd fmla="*/ 6013 w 10000" name="connsiteX34-2229"/>
                  <a:gd fmla="*/ 5907 h 10000" name="connsiteY34-2230"/>
                  <a:gd fmla="*/ 5820 w 10000" name="connsiteX35-2231"/>
                  <a:gd fmla="*/ 5981 h 10000" name="connsiteY35-2232"/>
                  <a:gd fmla="*/ 5547 w 10000" name="connsiteX36-2233"/>
                  <a:gd fmla="*/ 6312 h 10000" name="connsiteY36-2234"/>
                  <a:gd fmla="*/ 4695 w 10000" name="connsiteX37-2235"/>
                  <a:gd fmla="*/ 5834 h 10000" name="connsiteY37-2236"/>
                  <a:gd fmla="*/ 2510 w 10000" name="connsiteX38-2237"/>
                  <a:gd fmla="*/ 5852 h 10000" name="connsiteY38-2238"/>
                  <a:gd fmla="*/ 1545 w 10000" name="connsiteX39-2239"/>
                  <a:gd fmla="*/ 5981 h 10000" name="connsiteY39-2240"/>
                  <a:gd fmla="*/ 1208 w 10000" name="connsiteX40-2241"/>
                  <a:gd fmla="*/ 5431 h 10000" name="connsiteY40-2242"/>
                  <a:gd fmla="*/ 1514 w 10000" name="connsiteX41-2243"/>
                  <a:gd fmla="*/ 4386 h 10000" name="connsiteY41-2244"/>
                  <a:gd fmla="*/ 1561 w 10000" name="connsiteX42-2245"/>
                  <a:gd fmla="*/ 4203 h 10000" name="connsiteY42-2246"/>
                  <a:gd fmla="*/ 1787 w 10000" name="connsiteX43-2247"/>
                  <a:gd fmla="*/ 2991 h 10000" name="connsiteY43-2248"/>
                  <a:gd fmla="*/ 3136 w 10000" name="connsiteX44-2249"/>
                  <a:gd fmla="*/ 2606 h 10000" name="connsiteY44-2250"/>
                  <a:gd fmla="*/ 3876 w 10000" name="connsiteX45-2251"/>
                  <a:gd fmla="*/ 3799 h 10000" name="connsiteY45-2252"/>
                  <a:gd fmla="*/ 2703 w 10000" name="connsiteX46-2253"/>
                  <a:gd fmla="*/ 4569 h 10000" name="connsiteY46-2254"/>
                  <a:gd fmla="*/ 2719 w 10000" name="connsiteX47-2255"/>
                  <a:gd fmla="*/ 4808 h 10000" name="connsiteY47-2256"/>
                  <a:gd fmla="*/ 2927 w 10000" name="connsiteX48-2257"/>
                  <a:gd fmla="*/ 4771 h 10000" name="connsiteY48-2258"/>
                  <a:gd fmla="*/ 4744 w 10000" name="connsiteX49-2259"/>
                  <a:gd fmla="*/ 4423 h 10000" name="connsiteY49-2260"/>
                  <a:gd fmla="*/ 4937 w 10000" name="connsiteX50-2261"/>
                  <a:gd fmla="*/ 4423 h 10000" name="connsiteY50-2262"/>
                  <a:gd fmla="*/ 5804 w 10000" name="connsiteX51-2263"/>
                  <a:gd fmla="*/ 4184 h 10000" name="connsiteY51-2264"/>
                  <a:gd fmla="*/ 6383 w 10000" name="connsiteX52-2265"/>
                  <a:gd fmla="*/ 4973 h 10000" name="connsiteY52-2266"/>
                  <a:gd fmla="*/ 6512 w 10000" name="connsiteX53-2267"/>
                  <a:gd fmla="*/ 5119 h 10000" name="connsiteY53-2268"/>
                  <a:gd fmla="*/ 7572 w 10000" name="connsiteX54-2269"/>
                  <a:gd fmla="*/ 6532 h 10000" name="connsiteY54-2270"/>
                  <a:gd fmla="*/ 7196 w 10000" name="connsiteX55-2271"/>
                  <a:gd fmla="*/ 7806 h 10000" name="connsiteY55-2272"/>
                  <a:gd fmla="*/ 5483 w 10000" name="connsiteX56-2273"/>
                  <a:gd fmla="*/ 8218 h 10000" name="connsiteY56-2274"/>
                  <a:gd fmla="*/ 5467 w 10000" name="connsiteX57-2275"/>
                  <a:gd fmla="*/ 8273 h 10000" name="connsiteY57-2276"/>
                  <a:gd fmla="*/ 3490 w 10000" name="connsiteX58-2277"/>
                  <a:gd fmla="*/ 8053 h 10000" name="connsiteY58-2278"/>
                  <a:gd fmla="*/ 3345 w 10000" name="connsiteX59-2279"/>
                  <a:gd fmla="*/ 7357 h 10000" name="connsiteY59-2280"/>
                  <a:gd fmla="*/ 3586 w 10000" name="connsiteX60-2281"/>
                  <a:gd fmla="*/ 7082 h 10000" name="connsiteY60-2282"/>
                  <a:gd fmla="*/ 3683 w 10000" name="connsiteX61-2283"/>
                  <a:gd fmla="*/ 6880 h 10000" name="connsiteY61-2284"/>
                  <a:gd fmla="*/ 3490 w 10000" name="connsiteX62-2285"/>
                  <a:gd fmla="*/ 6770 h 10000" name="connsiteY62-2286"/>
                  <a:gd fmla="*/ 3072 w 10000" name="connsiteX63-2287"/>
                  <a:gd fmla="*/ 7247 h 10000" name="connsiteY63-2288"/>
                  <a:gd fmla="*/ 3249 w 10000" name="connsiteX64-2289"/>
                  <a:gd fmla="*/ 8255 h 10000" name="connsiteY64-2290"/>
                  <a:gd fmla="*/ 3249 w 10000" name="connsiteX65-2291"/>
                  <a:gd fmla="*/ 8273 h 10000" name="connsiteY65-2292"/>
                  <a:gd fmla="*/ 4680 w 10000" name="connsiteX66-2293"/>
                  <a:gd fmla="*/ 8825 h 10000" name="connsiteY66-2294"/>
                  <a:gd fmla="*/ 5354 w 10000" name="connsiteX67-2295"/>
                  <a:gd fmla="*/ 8677 h 10000" name="connsiteY67-2296"/>
                  <a:gd fmla="*/ 3393 w 10000" name="connsiteX68-2297"/>
                  <a:gd fmla="*/ 9998 h 10000" name="connsiteY68-2298"/>
                  <a:gd fmla="*/ 2253 w 10000" name="connsiteX69-2299"/>
                  <a:gd fmla="*/ 9228 h 10000" name="connsiteY69-2300"/>
                  <a:gd fmla="*/ 1224 w 10000" name="connsiteX70-2301"/>
                  <a:gd fmla="*/ 7137 h 10000" name="connsiteY70-2302"/>
                  <a:gd fmla="*/ 3 w 10000" name="connsiteX71-2303"/>
                  <a:gd fmla="*/ 4954 h 10000" name="connsiteY71-2304"/>
                  <a:gd fmla="*/ 3 w 10000" name="connsiteX0-2305"/>
                  <a:gd fmla="*/ 4954 h 10000" name="connsiteY0-2306"/>
                  <a:gd fmla="*/ 726 w 10000" name="connsiteX1-2307"/>
                  <a:gd fmla="*/ 3028 h 10000" name="connsiteY1-2308"/>
                  <a:gd fmla="*/ 1337 w 10000" name="connsiteX2-2309"/>
                  <a:gd fmla="*/ 1635 h 10000" name="connsiteY2-2310"/>
                  <a:gd fmla="*/ 3233 w 10000" name="connsiteX3-2311"/>
                  <a:gd fmla="*/ 773 h 10000" name="connsiteY3-2312"/>
                  <a:gd fmla="*/ 5997 w 10000" name="connsiteX4-2313"/>
                  <a:gd fmla="*/ 424 h 10000" name="connsiteY4-2314"/>
                  <a:gd fmla="*/ 8488 w 10000" name="connsiteX5-2315"/>
                  <a:gd fmla="*/ 1452 h 10000" name="connsiteY5-2316"/>
                  <a:gd fmla="*/ 9693 w 10000" name="connsiteX6-2317"/>
                  <a:gd fmla="*/ 4661 h 10000" name="connsiteY6-2318"/>
                  <a:gd fmla="*/ 7765 w 10000" name="connsiteX7-2319"/>
                  <a:gd fmla="*/ 5852 h 10000" name="connsiteY7-2320"/>
                  <a:gd fmla="*/ 6752 w 10000" name="connsiteX8-2321"/>
                  <a:gd fmla="*/ 4844 h 10000" name="connsiteY8-2322"/>
                  <a:gd fmla="*/ 7444 w 10000" name="connsiteX9-2323"/>
                  <a:gd fmla="*/ 2845 h 10000" name="connsiteY9-2324"/>
                  <a:gd fmla="*/ 8680 w 10000" name="connsiteX10-2325"/>
                  <a:gd fmla="*/ 2808 h 10000" name="connsiteY10-2326"/>
                  <a:gd fmla="*/ 8873 w 10000" name="connsiteX11-2327"/>
                  <a:gd fmla="*/ 3799 h 10000" name="connsiteY11-2328"/>
                  <a:gd fmla="*/ 8568 w 10000" name="connsiteX12-2329"/>
                  <a:gd fmla="*/ 4203 h 10000" name="connsiteY12-2330"/>
                  <a:gd fmla="*/ 7941 w 10000" name="connsiteX13-2331"/>
                  <a:gd fmla="*/ 4184 h 10000" name="connsiteY13-2332"/>
                  <a:gd fmla="*/ 7748 w 10000" name="connsiteX14-2333"/>
                  <a:gd fmla="*/ 4276 h 10000" name="connsiteY14-2334"/>
                  <a:gd fmla="*/ 7829 w 10000" name="connsiteX15-2335"/>
                  <a:gd fmla="*/ 4496 h 10000" name="connsiteY15-2336"/>
                  <a:gd fmla="*/ 8664 w 10000" name="connsiteX16-2337"/>
                  <a:gd fmla="*/ 4514 h 10000" name="connsiteY16-2338"/>
                  <a:gd fmla="*/ 9163 w 10000" name="connsiteX17-2339"/>
                  <a:gd fmla="*/ 3928 h 10000" name="connsiteY17-2340"/>
                  <a:gd fmla="*/ 8857 w 10000" name="connsiteX18-2341"/>
                  <a:gd fmla="*/ 2533 h 10000" name="connsiteY18-2342"/>
                  <a:gd fmla="*/ 7637 w 10000" name="connsiteX19-2343"/>
                  <a:gd fmla="*/ 2350 h 10000" name="connsiteY19-2344"/>
                  <a:gd fmla="*/ 6720 w 10000" name="connsiteX20-2345"/>
                  <a:gd fmla="*/ 1360 h 10000" name="connsiteY20-2346"/>
                  <a:gd fmla="*/ 5627 w 10000" name="connsiteX21-2347"/>
                  <a:gd fmla="*/ 1470 h 10000" name="connsiteY21-2348"/>
                  <a:gd fmla="*/ 4390 w 10000" name="connsiteX22-2349"/>
                  <a:gd fmla="*/ 902 h 10000" name="connsiteY22-2350"/>
                  <a:gd fmla="*/ 3442 w 10000" name="connsiteX23-2351"/>
                  <a:gd fmla="*/ 1543 h 10000" name="connsiteY23-2352"/>
                  <a:gd fmla="*/ 3201 w 10000" name="connsiteX24-2353"/>
                  <a:gd fmla="*/ 2277 h 10000" name="connsiteY24-2354"/>
                  <a:gd fmla="*/ 1578 w 10000" name="connsiteX25-2355"/>
                  <a:gd fmla="*/ 2771 h 10000" name="connsiteY25-2356"/>
                  <a:gd fmla="*/ 1257 w 10000" name="connsiteX26-2357"/>
                  <a:gd fmla="*/ 4203 h 10000" name="connsiteY26-2358"/>
                  <a:gd fmla="*/ 902 w 10000" name="connsiteX27-2359"/>
                  <a:gd fmla="*/ 5486 h 10000" name="connsiteY27-2360"/>
                  <a:gd fmla="*/ 1417 w 10000" name="connsiteX28-2361"/>
                  <a:gd fmla="*/ 6294 h 10000" name="connsiteY28-2362"/>
                  <a:gd fmla="*/ 2670 w 10000" name="connsiteX29-2363"/>
                  <a:gd fmla="*/ 6129 h 10000" name="connsiteY29-2364"/>
                  <a:gd fmla="*/ 4518 w 10000" name="connsiteX30-2365"/>
                  <a:gd fmla="*/ 6092 h 10000" name="connsiteY30-2366"/>
                  <a:gd fmla="*/ 5531 w 10000" name="connsiteX31-2367"/>
                  <a:gd fmla="*/ 6642 h 10000" name="connsiteY31-2368"/>
                  <a:gd fmla="*/ 5611 w 10000" name="connsiteX32-2369"/>
                  <a:gd fmla="*/ 6642 h 10000" name="connsiteY32-2370"/>
                  <a:gd fmla="*/ 6093 w 10000" name="connsiteX33-2371"/>
                  <a:gd fmla="*/ 6129 h 10000" name="connsiteY33-2372"/>
                  <a:gd fmla="*/ 6013 w 10000" name="connsiteX34-2373"/>
                  <a:gd fmla="*/ 5907 h 10000" name="connsiteY34-2374"/>
                  <a:gd fmla="*/ 5820 w 10000" name="connsiteX35-2375"/>
                  <a:gd fmla="*/ 5981 h 10000" name="connsiteY35-2376"/>
                  <a:gd fmla="*/ 5547 w 10000" name="connsiteX36-2377"/>
                  <a:gd fmla="*/ 6312 h 10000" name="connsiteY36-2378"/>
                  <a:gd fmla="*/ 4695 w 10000" name="connsiteX37-2379"/>
                  <a:gd fmla="*/ 5834 h 10000" name="connsiteY37-2380"/>
                  <a:gd fmla="*/ 2510 w 10000" name="connsiteX38-2381"/>
                  <a:gd fmla="*/ 5852 h 10000" name="connsiteY38-2382"/>
                  <a:gd fmla="*/ 1545 w 10000" name="connsiteX39-2383"/>
                  <a:gd fmla="*/ 5981 h 10000" name="connsiteY39-2384"/>
                  <a:gd fmla="*/ 1208 w 10000" name="connsiteX40-2385"/>
                  <a:gd fmla="*/ 5431 h 10000" name="connsiteY40-2386"/>
                  <a:gd fmla="*/ 1514 w 10000" name="connsiteX41-2387"/>
                  <a:gd fmla="*/ 4386 h 10000" name="connsiteY41-2388"/>
                  <a:gd fmla="*/ 1561 w 10000" name="connsiteX42-2389"/>
                  <a:gd fmla="*/ 4203 h 10000" name="connsiteY42-2390"/>
                  <a:gd fmla="*/ 1787 w 10000" name="connsiteX43-2391"/>
                  <a:gd fmla="*/ 2991 h 10000" name="connsiteY43-2392"/>
                  <a:gd fmla="*/ 3136 w 10000" name="connsiteX44-2393"/>
                  <a:gd fmla="*/ 2606 h 10000" name="connsiteY44-2394"/>
                  <a:gd fmla="*/ 3876 w 10000" name="connsiteX45-2395"/>
                  <a:gd fmla="*/ 3799 h 10000" name="connsiteY45-2396"/>
                  <a:gd fmla="*/ 2703 w 10000" name="connsiteX46-2397"/>
                  <a:gd fmla="*/ 4569 h 10000" name="connsiteY46-2398"/>
                  <a:gd fmla="*/ 2719 w 10000" name="connsiteX47-2399"/>
                  <a:gd fmla="*/ 4808 h 10000" name="connsiteY47-2400"/>
                  <a:gd fmla="*/ 2927 w 10000" name="connsiteX48-2401"/>
                  <a:gd fmla="*/ 4771 h 10000" name="connsiteY48-2402"/>
                  <a:gd fmla="*/ 4744 w 10000" name="connsiteX49-2403"/>
                  <a:gd fmla="*/ 4423 h 10000" name="connsiteY49-2404"/>
                  <a:gd fmla="*/ 4937 w 10000" name="connsiteX50-2405"/>
                  <a:gd fmla="*/ 4423 h 10000" name="connsiteY50-2406"/>
                  <a:gd fmla="*/ 5804 w 10000" name="connsiteX51-2407"/>
                  <a:gd fmla="*/ 4184 h 10000" name="connsiteY51-2408"/>
                  <a:gd fmla="*/ 6383 w 10000" name="connsiteX52-2409"/>
                  <a:gd fmla="*/ 4973 h 10000" name="connsiteY52-2410"/>
                  <a:gd fmla="*/ 6512 w 10000" name="connsiteX53-2411"/>
                  <a:gd fmla="*/ 5119 h 10000" name="connsiteY53-2412"/>
                  <a:gd fmla="*/ 7572 w 10000" name="connsiteX54-2413"/>
                  <a:gd fmla="*/ 6532 h 10000" name="connsiteY54-2414"/>
                  <a:gd fmla="*/ 7273 w 10000" name="connsiteX55-2415"/>
                  <a:gd fmla="*/ 7835 h 10000" name="connsiteY55-2416"/>
                  <a:gd fmla="*/ 5483 w 10000" name="connsiteX56-2417"/>
                  <a:gd fmla="*/ 8218 h 10000" name="connsiteY56-2418"/>
                  <a:gd fmla="*/ 5467 w 10000" name="connsiteX57-2419"/>
                  <a:gd fmla="*/ 8273 h 10000" name="connsiteY57-2420"/>
                  <a:gd fmla="*/ 3490 w 10000" name="connsiteX58-2421"/>
                  <a:gd fmla="*/ 8053 h 10000" name="connsiteY58-2422"/>
                  <a:gd fmla="*/ 3345 w 10000" name="connsiteX59-2423"/>
                  <a:gd fmla="*/ 7357 h 10000" name="connsiteY59-2424"/>
                  <a:gd fmla="*/ 3586 w 10000" name="connsiteX60-2425"/>
                  <a:gd fmla="*/ 7082 h 10000" name="connsiteY60-2426"/>
                  <a:gd fmla="*/ 3683 w 10000" name="connsiteX61-2427"/>
                  <a:gd fmla="*/ 6880 h 10000" name="connsiteY61-2428"/>
                  <a:gd fmla="*/ 3490 w 10000" name="connsiteX62-2429"/>
                  <a:gd fmla="*/ 6770 h 10000" name="connsiteY62-2430"/>
                  <a:gd fmla="*/ 3072 w 10000" name="connsiteX63-2431"/>
                  <a:gd fmla="*/ 7247 h 10000" name="connsiteY63-2432"/>
                  <a:gd fmla="*/ 3249 w 10000" name="connsiteX64-2433"/>
                  <a:gd fmla="*/ 8255 h 10000" name="connsiteY64-2434"/>
                  <a:gd fmla="*/ 3249 w 10000" name="connsiteX65-2435"/>
                  <a:gd fmla="*/ 8273 h 10000" name="connsiteY65-2436"/>
                  <a:gd fmla="*/ 4680 w 10000" name="connsiteX66-2437"/>
                  <a:gd fmla="*/ 8825 h 10000" name="connsiteY66-2438"/>
                  <a:gd fmla="*/ 5354 w 10000" name="connsiteX67-2439"/>
                  <a:gd fmla="*/ 8677 h 10000" name="connsiteY67-2440"/>
                  <a:gd fmla="*/ 3393 w 10000" name="connsiteX68-2441"/>
                  <a:gd fmla="*/ 9998 h 10000" name="connsiteY68-2442"/>
                  <a:gd fmla="*/ 2253 w 10000" name="connsiteX69-2443"/>
                  <a:gd fmla="*/ 9228 h 10000" name="connsiteY69-2444"/>
                  <a:gd fmla="*/ 1224 w 10000" name="connsiteX70-2445"/>
                  <a:gd fmla="*/ 7137 h 10000" name="connsiteY70-2446"/>
                  <a:gd fmla="*/ 3 w 10000" name="connsiteX71-2447"/>
                  <a:gd fmla="*/ 4954 h 10000" name="connsiteY71-2448"/>
                  <a:gd fmla="*/ 3 w 10000" name="connsiteX0-2449"/>
                  <a:gd fmla="*/ 4954 h 10000" name="connsiteY0-2450"/>
                  <a:gd fmla="*/ 726 w 10000" name="connsiteX1-2451"/>
                  <a:gd fmla="*/ 3028 h 10000" name="connsiteY1-2452"/>
                  <a:gd fmla="*/ 1337 w 10000" name="connsiteX2-2453"/>
                  <a:gd fmla="*/ 1635 h 10000" name="connsiteY2-2454"/>
                  <a:gd fmla="*/ 3233 w 10000" name="connsiteX3-2455"/>
                  <a:gd fmla="*/ 773 h 10000" name="connsiteY3-2456"/>
                  <a:gd fmla="*/ 5997 w 10000" name="connsiteX4-2457"/>
                  <a:gd fmla="*/ 424 h 10000" name="connsiteY4-2458"/>
                  <a:gd fmla="*/ 8488 w 10000" name="connsiteX5-2459"/>
                  <a:gd fmla="*/ 1452 h 10000" name="connsiteY5-2460"/>
                  <a:gd fmla="*/ 9693 w 10000" name="connsiteX6-2461"/>
                  <a:gd fmla="*/ 4661 h 10000" name="connsiteY6-2462"/>
                  <a:gd fmla="*/ 7765 w 10000" name="connsiteX7-2463"/>
                  <a:gd fmla="*/ 5852 h 10000" name="connsiteY7-2464"/>
                  <a:gd fmla="*/ 6752 w 10000" name="connsiteX8-2465"/>
                  <a:gd fmla="*/ 4844 h 10000" name="connsiteY8-2466"/>
                  <a:gd fmla="*/ 7444 w 10000" name="connsiteX9-2467"/>
                  <a:gd fmla="*/ 2845 h 10000" name="connsiteY9-2468"/>
                  <a:gd fmla="*/ 8680 w 10000" name="connsiteX10-2469"/>
                  <a:gd fmla="*/ 2808 h 10000" name="connsiteY10-2470"/>
                  <a:gd fmla="*/ 8873 w 10000" name="connsiteX11-2471"/>
                  <a:gd fmla="*/ 3799 h 10000" name="connsiteY11-2472"/>
                  <a:gd fmla="*/ 8568 w 10000" name="connsiteX12-2473"/>
                  <a:gd fmla="*/ 4203 h 10000" name="connsiteY12-2474"/>
                  <a:gd fmla="*/ 7941 w 10000" name="connsiteX13-2475"/>
                  <a:gd fmla="*/ 4184 h 10000" name="connsiteY13-2476"/>
                  <a:gd fmla="*/ 7748 w 10000" name="connsiteX14-2477"/>
                  <a:gd fmla="*/ 4276 h 10000" name="connsiteY14-2478"/>
                  <a:gd fmla="*/ 7829 w 10000" name="connsiteX15-2479"/>
                  <a:gd fmla="*/ 4496 h 10000" name="connsiteY15-2480"/>
                  <a:gd fmla="*/ 8664 w 10000" name="connsiteX16-2481"/>
                  <a:gd fmla="*/ 4514 h 10000" name="connsiteY16-2482"/>
                  <a:gd fmla="*/ 9163 w 10000" name="connsiteX17-2483"/>
                  <a:gd fmla="*/ 3928 h 10000" name="connsiteY17-2484"/>
                  <a:gd fmla="*/ 8857 w 10000" name="connsiteX18-2485"/>
                  <a:gd fmla="*/ 2533 h 10000" name="connsiteY18-2486"/>
                  <a:gd fmla="*/ 7637 w 10000" name="connsiteX19-2487"/>
                  <a:gd fmla="*/ 2350 h 10000" name="connsiteY19-2488"/>
                  <a:gd fmla="*/ 6720 w 10000" name="connsiteX20-2489"/>
                  <a:gd fmla="*/ 1360 h 10000" name="connsiteY20-2490"/>
                  <a:gd fmla="*/ 5627 w 10000" name="connsiteX21-2491"/>
                  <a:gd fmla="*/ 1470 h 10000" name="connsiteY21-2492"/>
                  <a:gd fmla="*/ 4390 w 10000" name="connsiteX22-2493"/>
                  <a:gd fmla="*/ 902 h 10000" name="connsiteY22-2494"/>
                  <a:gd fmla="*/ 3442 w 10000" name="connsiteX23-2495"/>
                  <a:gd fmla="*/ 1543 h 10000" name="connsiteY23-2496"/>
                  <a:gd fmla="*/ 3201 w 10000" name="connsiteX24-2497"/>
                  <a:gd fmla="*/ 2277 h 10000" name="connsiteY24-2498"/>
                  <a:gd fmla="*/ 1578 w 10000" name="connsiteX25-2499"/>
                  <a:gd fmla="*/ 2771 h 10000" name="connsiteY25-2500"/>
                  <a:gd fmla="*/ 1257 w 10000" name="connsiteX26-2501"/>
                  <a:gd fmla="*/ 4203 h 10000" name="connsiteY26-2502"/>
                  <a:gd fmla="*/ 902 w 10000" name="connsiteX27-2503"/>
                  <a:gd fmla="*/ 5486 h 10000" name="connsiteY27-2504"/>
                  <a:gd fmla="*/ 1417 w 10000" name="connsiteX28-2505"/>
                  <a:gd fmla="*/ 6294 h 10000" name="connsiteY28-2506"/>
                  <a:gd fmla="*/ 2670 w 10000" name="connsiteX29-2507"/>
                  <a:gd fmla="*/ 6129 h 10000" name="connsiteY29-2508"/>
                  <a:gd fmla="*/ 4518 w 10000" name="connsiteX30-2509"/>
                  <a:gd fmla="*/ 6092 h 10000" name="connsiteY30-2510"/>
                  <a:gd fmla="*/ 5531 w 10000" name="connsiteX31-2511"/>
                  <a:gd fmla="*/ 6642 h 10000" name="connsiteY31-2512"/>
                  <a:gd fmla="*/ 5611 w 10000" name="connsiteX32-2513"/>
                  <a:gd fmla="*/ 6642 h 10000" name="connsiteY32-2514"/>
                  <a:gd fmla="*/ 6093 w 10000" name="connsiteX33-2515"/>
                  <a:gd fmla="*/ 6129 h 10000" name="connsiteY33-2516"/>
                  <a:gd fmla="*/ 6013 w 10000" name="connsiteX34-2517"/>
                  <a:gd fmla="*/ 5907 h 10000" name="connsiteY34-2518"/>
                  <a:gd fmla="*/ 5820 w 10000" name="connsiteX35-2519"/>
                  <a:gd fmla="*/ 5981 h 10000" name="connsiteY35-2520"/>
                  <a:gd fmla="*/ 5547 w 10000" name="connsiteX36-2521"/>
                  <a:gd fmla="*/ 6312 h 10000" name="connsiteY36-2522"/>
                  <a:gd fmla="*/ 4695 w 10000" name="connsiteX37-2523"/>
                  <a:gd fmla="*/ 5834 h 10000" name="connsiteY37-2524"/>
                  <a:gd fmla="*/ 2510 w 10000" name="connsiteX38-2525"/>
                  <a:gd fmla="*/ 5852 h 10000" name="connsiteY38-2526"/>
                  <a:gd fmla="*/ 1545 w 10000" name="connsiteX39-2527"/>
                  <a:gd fmla="*/ 5981 h 10000" name="connsiteY39-2528"/>
                  <a:gd fmla="*/ 1208 w 10000" name="connsiteX40-2529"/>
                  <a:gd fmla="*/ 5431 h 10000" name="connsiteY40-2530"/>
                  <a:gd fmla="*/ 1514 w 10000" name="connsiteX41-2531"/>
                  <a:gd fmla="*/ 4386 h 10000" name="connsiteY41-2532"/>
                  <a:gd fmla="*/ 1561 w 10000" name="connsiteX42-2533"/>
                  <a:gd fmla="*/ 4203 h 10000" name="connsiteY42-2534"/>
                  <a:gd fmla="*/ 1787 w 10000" name="connsiteX43-2535"/>
                  <a:gd fmla="*/ 2991 h 10000" name="connsiteY43-2536"/>
                  <a:gd fmla="*/ 3136 w 10000" name="connsiteX44-2537"/>
                  <a:gd fmla="*/ 2606 h 10000" name="connsiteY44-2538"/>
                  <a:gd fmla="*/ 3876 w 10000" name="connsiteX45-2539"/>
                  <a:gd fmla="*/ 3799 h 10000" name="connsiteY45-2540"/>
                  <a:gd fmla="*/ 2703 w 10000" name="connsiteX46-2541"/>
                  <a:gd fmla="*/ 4569 h 10000" name="connsiteY46-2542"/>
                  <a:gd fmla="*/ 2719 w 10000" name="connsiteX47-2543"/>
                  <a:gd fmla="*/ 4808 h 10000" name="connsiteY47-2544"/>
                  <a:gd fmla="*/ 2927 w 10000" name="connsiteX48-2545"/>
                  <a:gd fmla="*/ 4771 h 10000" name="connsiteY48-2546"/>
                  <a:gd fmla="*/ 4744 w 10000" name="connsiteX49-2547"/>
                  <a:gd fmla="*/ 4423 h 10000" name="connsiteY49-2548"/>
                  <a:gd fmla="*/ 4937 w 10000" name="connsiteX50-2549"/>
                  <a:gd fmla="*/ 4423 h 10000" name="connsiteY50-2550"/>
                  <a:gd fmla="*/ 5804 w 10000" name="connsiteX51-2551"/>
                  <a:gd fmla="*/ 4184 h 10000" name="connsiteY51-2552"/>
                  <a:gd fmla="*/ 6383 w 10000" name="connsiteX52-2553"/>
                  <a:gd fmla="*/ 4973 h 10000" name="connsiteY52-2554"/>
                  <a:gd fmla="*/ 6512 w 10000" name="connsiteX53-2555"/>
                  <a:gd fmla="*/ 5119 h 10000" name="connsiteY53-2556"/>
                  <a:gd fmla="*/ 7572 w 10000" name="connsiteX54-2557"/>
                  <a:gd fmla="*/ 6532 h 10000" name="connsiteY54-2558"/>
                  <a:gd fmla="*/ 7273 w 10000" name="connsiteX55-2559"/>
                  <a:gd fmla="*/ 7835 h 10000" name="connsiteY55-2560"/>
                  <a:gd fmla="*/ 5483 w 10000" name="connsiteX56-2561"/>
                  <a:gd fmla="*/ 8218 h 10000" name="connsiteY56-2562"/>
                  <a:gd fmla="*/ 5467 w 10000" name="connsiteX57-2563"/>
                  <a:gd fmla="*/ 8273 h 10000" name="connsiteY57-2564"/>
                  <a:gd fmla="*/ 3490 w 10000" name="connsiteX58-2565"/>
                  <a:gd fmla="*/ 8053 h 10000" name="connsiteY58-2566"/>
                  <a:gd fmla="*/ 3345 w 10000" name="connsiteX59-2567"/>
                  <a:gd fmla="*/ 7357 h 10000" name="connsiteY59-2568"/>
                  <a:gd fmla="*/ 3586 w 10000" name="connsiteX60-2569"/>
                  <a:gd fmla="*/ 7082 h 10000" name="connsiteY60-2570"/>
                  <a:gd fmla="*/ 3683 w 10000" name="connsiteX61-2571"/>
                  <a:gd fmla="*/ 6880 h 10000" name="connsiteY61-2572"/>
                  <a:gd fmla="*/ 3490 w 10000" name="connsiteX62-2573"/>
                  <a:gd fmla="*/ 6770 h 10000" name="connsiteY62-2574"/>
                  <a:gd fmla="*/ 3072 w 10000" name="connsiteX63-2575"/>
                  <a:gd fmla="*/ 7247 h 10000" name="connsiteY63-2576"/>
                  <a:gd fmla="*/ 3249 w 10000" name="connsiteX64-2577"/>
                  <a:gd fmla="*/ 8255 h 10000" name="connsiteY64-2578"/>
                  <a:gd fmla="*/ 3249 w 10000" name="connsiteX65-2579"/>
                  <a:gd fmla="*/ 8273 h 10000" name="connsiteY65-2580"/>
                  <a:gd fmla="*/ 4680 w 10000" name="connsiteX66-2581"/>
                  <a:gd fmla="*/ 8825 h 10000" name="connsiteY66-2582"/>
                  <a:gd fmla="*/ 5354 w 10000" name="connsiteX67-2583"/>
                  <a:gd fmla="*/ 8677 h 10000" name="connsiteY67-2584"/>
                  <a:gd fmla="*/ 3393 w 10000" name="connsiteX68-2585"/>
                  <a:gd fmla="*/ 9998 h 10000" name="connsiteY68-2586"/>
                  <a:gd fmla="*/ 2253 w 10000" name="connsiteX69-2587"/>
                  <a:gd fmla="*/ 9228 h 10000" name="connsiteY69-2588"/>
                  <a:gd fmla="*/ 1224 w 10000" name="connsiteX70-2589"/>
                  <a:gd fmla="*/ 7137 h 10000" name="connsiteY70-2590"/>
                  <a:gd fmla="*/ 3 w 10000" name="connsiteX71-2591"/>
                  <a:gd fmla="*/ 4954 h 10000" name="connsiteY71-2592"/>
                  <a:gd fmla="*/ 3 w 10000" name="connsiteX0-2593"/>
                  <a:gd fmla="*/ 4954 h 10000" name="connsiteY0-2594"/>
                  <a:gd fmla="*/ 726 w 10000" name="connsiteX1-2595"/>
                  <a:gd fmla="*/ 3028 h 10000" name="connsiteY1-2596"/>
                  <a:gd fmla="*/ 1337 w 10000" name="connsiteX2-2597"/>
                  <a:gd fmla="*/ 1635 h 10000" name="connsiteY2-2598"/>
                  <a:gd fmla="*/ 3233 w 10000" name="connsiteX3-2599"/>
                  <a:gd fmla="*/ 773 h 10000" name="connsiteY3-2600"/>
                  <a:gd fmla="*/ 5997 w 10000" name="connsiteX4-2601"/>
                  <a:gd fmla="*/ 424 h 10000" name="connsiteY4-2602"/>
                  <a:gd fmla="*/ 8488 w 10000" name="connsiteX5-2603"/>
                  <a:gd fmla="*/ 1452 h 10000" name="connsiteY5-2604"/>
                  <a:gd fmla="*/ 9693 w 10000" name="connsiteX6-2605"/>
                  <a:gd fmla="*/ 4661 h 10000" name="connsiteY6-2606"/>
                  <a:gd fmla="*/ 7765 w 10000" name="connsiteX7-2607"/>
                  <a:gd fmla="*/ 5852 h 10000" name="connsiteY7-2608"/>
                  <a:gd fmla="*/ 6752 w 10000" name="connsiteX8-2609"/>
                  <a:gd fmla="*/ 4844 h 10000" name="connsiteY8-2610"/>
                  <a:gd fmla="*/ 7444 w 10000" name="connsiteX9-2611"/>
                  <a:gd fmla="*/ 2845 h 10000" name="connsiteY9-2612"/>
                  <a:gd fmla="*/ 8680 w 10000" name="connsiteX10-2613"/>
                  <a:gd fmla="*/ 2808 h 10000" name="connsiteY10-2614"/>
                  <a:gd fmla="*/ 8873 w 10000" name="connsiteX11-2615"/>
                  <a:gd fmla="*/ 3799 h 10000" name="connsiteY11-2616"/>
                  <a:gd fmla="*/ 8568 w 10000" name="connsiteX12-2617"/>
                  <a:gd fmla="*/ 4203 h 10000" name="connsiteY12-2618"/>
                  <a:gd fmla="*/ 7941 w 10000" name="connsiteX13-2619"/>
                  <a:gd fmla="*/ 4184 h 10000" name="connsiteY13-2620"/>
                  <a:gd fmla="*/ 7748 w 10000" name="connsiteX14-2621"/>
                  <a:gd fmla="*/ 4276 h 10000" name="connsiteY14-2622"/>
                  <a:gd fmla="*/ 7829 w 10000" name="connsiteX15-2623"/>
                  <a:gd fmla="*/ 4496 h 10000" name="connsiteY15-2624"/>
                  <a:gd fmla="*/ 8664 w 10000" name="connsiteX16-2625"/>
                  <a:gd fmla="*/ 4514 h 10000" name="connsiteY16-2626"/>
                  <a:gd fmla="*/ 9163 w 10000" name="connsiteX17-2627"/>
                  <a:gd fmla="*/ 3928 h 10000" name="connsiteY17-2628"/>
                  <a:gd fmla="*/ 8857 w 10000" name="connsiteX18-2629"/>
                  <a:gd fmla="*/ 2533 h 10000" name="connsiteY18-2630"/>
                  <a:gd fmla="*/ 7637 w 10000" name="connsiteX19-2631"/>
                  <a:gd fmla="*/ 2350 h 10000" name="connsiteY19-2632"/>
                  <a:gd fmla="*/ 6720 w 10000" name="connsiteX20-2633"/>
                  <a:gd fmla="*/ 1360 h 10000" name="connsiteY20-2634"/>
                  <a:gd fmla="*/ 5627 w 10000" name="connsiteX21-2635"/>
                  <a:gd fmla="*/ 1470 h 10000" name="connsiteY21-2636"/>
                  <a:gd fmla="*/ 4390 w 10000" name="connsiteX22-2637"/>
                  <a:gd fmla="*/ 902 h 10000" name="connsiteY22-2638"/>
                  <a:gd fmla="*/ 3442 w 10000" name="connsiteX23-2639"/>
                  <a:gd fmla="*/ 1543 h 10000" name="connsiteY23-2640"/>
                  <a:gd fmla="*/ 3201 w 10000" name="connsiteX24-2641"/>
                  <a:gd fmla="*/ 2277 h 10000" name="connsiteY24-2642"/>
                  <a:gd fmla="*/ 1578 w 10000" name="connsiteX25-2643"/>
                  <a:gd fmla="*/ 2771 h 10000" name="connsiteY25-2644"/>
                  <a:gd fmla="*/ 1257 w 10000" name="connsiteX26-2645"/>
                  <a:gd fmla="*/ 4203 h 10000" name="connsiteY26-2646"/>
                  <a:gd fmla="*/ 902 w 10000" name="connsiteX27-2647"/>
                  <a:gd fmla="*/ 5486 h 10000" name="connsiteY27-2648"/>
                  <a:gd fmla="*/ 1417 w 10000" name="connsiteX28-2649"/>
                  <a:gd fmla="*/ 6294 h 10000" name="connsiteY28-2650"/>
                  <a:gd fmla="*/ 2670 w 10000" name="connsiteX29-2651"/>
                  <a:gd fmla="*/ 6129 h 10000" name="connsiteY29-2652"/>
                  <a:gd fmla="*/ 4518 w 10000" name="connsiteX30-2653"/>
                  <a:gd fmla="*/ 6092 h 10000" name="connsiteY30-2654"/>
                  <a:gd fmla="*/ 5531 w 10000" name="connsiteX31-2655"/>
                  <a:gd fmla="*/ 6642 h 10000" name="connsiteY31-2656"/>
                  <a:gd fmla="*/ 5611 w 10000" name="connsiteX32-2657"/>
                  <a:gd fmla="*/ 6642 h 10000" name="connsiteY32-2658"/>
                  <a:gd fmla="*/ 6093 w 10000" name="connsiteX33-2659"/>
                  <a:gd fmla="*/ 6129 h 10000" name="connsiteY33-2660"/>
                  <a:gd fmla="*/ 6013 w 10000" name="connsiteX34-2661"/>
                  <a:gd fmla="*/ 5907 h 10000" name="connsiteY34-2662"/>
                  <a:gd fmla="*/ 5820 w 10000" name="connsiteX35-2663"/>
                  <a:gd fmla="*/ 5981 h 10000" name="connsiteY35-2664"/>
                  <a:gd fmla="*/ 5547 w 10000" name="connsiteX36-2665"/>
                  <a:gd fmla="*/ 6312 h 10000" name="connsiteY36-2666"/>
                  <a:gd fmla="*/ 4695 w 10000" name="connsiteX37-2667"/>
                  <a:gd fmla="*/ 5834 h 10000" name="connsiteY37-2668"/>
                  <a:gd fmla="*/ 2510 w 10000" name="connsiteX38-2669"/>
                  <a:gd fmla="*/ 5852 h 10000" name="connsiteY38-2670"/>
                  <a:gd fmla="*/ 1545 w 10000" name="connsiteX39-2671"/>
                  <a:gd fmla="*/ 5981 h 10000" name="connsiteY39-2672"/>
                  <a:gd fmla="*/ 1208 w 10000" name="connsiteX40-2673"/>
                  <a:gd fmla="*/ 5431 h 10000" name="connsiteY40-2674"/>
                  <a:gd fmla="*/ 1514 w 10000" name="connsiteX41-2675"/>
                  <a:gd fmla="*/ 4386 h 10000" name="connsiteY41-2676"/>
                  <a:gd fmla="*/ 1561 w 10000" name="connsiteX42-2677"/>
                  <a:gd fmla="*/ 4203 h 10000" name="connsiteY42-2678"/>
                  <a:gd fmla="*/ 1787 w 10000" name="connsiteX43-2679"/>
                  <a:gd fmla="*/ 2991 h 10000" name="connsiteY43-2680"/>
                  <a:gd fmla="*/ 3136 w 10000" name="connsiteX44-2681"/>
                  <a:gd fmla="*/ 2606 h 10000" name="connsiteY44-2682"/>
                  <a:gd fmla="*/ 3876 w 10000" name="connsiteX45-2683"/>
                  <a:gd fmla="*/ 3799 h 10000" name="connsiteY45-2684"/>
                  <a:gd fmla="*/ 2703 w 10000" name="connsiteX46-2685"/>
                  <a:gd fmla="*/ 4569 h 10000" name="connsiteY46-2686"/>
                  <a:gd fmla="*/ 2719 w 10000" name="connsiteX47-2687"/>
                  <a:gd fmla="*/ 4808 h 10000" name="connsiteY47-2688"/>
                  <a:gd fmla="*/ 2927 w 10000" name="connsiteX48-2689"/>
                  <a:gd fmla="*/ 4771 h 10000" name="connsiteY48-2690"/>
                  <a:gd fmla="*/ 4744 w 10000" name="connsiteX49-2691"/>
                  <a:gd fmla="*/ 4423 h 10000" name="connsiteY49-2692"/>
                  <a:gd fmla="*/ 4937 w 10000" name="connsiteX50-2693"/>
                  <a:gd fmla="*/ 4423 h 10000" name="connsiteY50-2694"/>
                  <a:gd fmla="*/ 5804 w 10000" name="connsiteX51-2695"/>
                  <a:gd fmla="*/ 4184 h 10000" name="connsiteY51-2696"/>
                  <a:gd fmla="*/ 6383 w 10000" name="connsiteX52-2697"/>
                  <a:gd fmla="*/ 4973 h 10000" name="connsiteY52-2698"/>
                  <a:gd fmla="*/ 6512 w 10000" name="connsiteX53-2699"/>
                  <a:gd fmla="*/ 5119 h 10000" name="connsiteY53-2700"/>
                  <a:gd fmla="*/ 7572 w 10000" name="connsiteX54-2701"/>
                  <a:gd fmla="*/ 6532 h 10000" name="connsiteY54-2702"/>
                  <a:gd fmla="*/ 7273 w 10000" name="connsiteX55-2703"/>
                  <a:gd fmla="*/ 7835 h 10000" name="connsiteY55-2704"/>
                  <a:gd fmla="*/ 5483 w 10000" name="connsiteX56-2705"/>
                  <a:gd fmla="*/ 8218 h 10000" name="connsiteY56-2706"/>
                  <a:gd fmla="*/ 5467 w 10000" name="connsiteX57-2707"/>
                  <a:gd fmla="*/ 8273 h 10000" name="connsiteY57-2708"/>
                  <a:gd fmla="*/ 3490 w 10000" name="connsiteX58-2709"/>
                  <a:gd fmla="*/ 8053 h 10000" name="connsiteY58-2710"/>
                  <a:gd fmla="*/ 3345 w 10000" name="connsiteX59-2711"/>
                  <a:gd fmla="*/ 7357 h 10000" name="connsiteY59-2712"/>
                  <a:gd fmla="*/ 3586 w 10000" name="connsiteX60-2713"/>
                  <a:gd fmla="*/ 7082 h 10000" name="connsiteY60-2714"/>
                  <a:gd fmla="*/ 3683 w 10000" name="connsiteX61-2715"/>
                  <a:gd fmla="*/ 6880 h 10000" name="connsiteY61-2716"/>
                  <a:gd fmla="*/ 3490 w 10000" name="connsiteX62-2717"/>
                  <a:gd fmla="*/ 6770 h 10000" name="connsiteY62-2718"/>
                  <a:gd fmla="*/ 3072 w 10000" name="connsiteX63-2719"/>
                  <a:gd fmla="*/ 7247 h 10000" name="connsiteY63-2720"/>
                  <a:gd fmla="*/ 3249 w 10000" name="connsiteX64-2721"/>
                  <a:gd fmla="*/ 8255 h 10000" name="connsiteY64-2722"/>
                  <a:gd fmla="*/ 3249 w 10000" name="connsiteX65-2723"/>
                  <a:gd fmla="*/ 8273 h 10000" name="connsiteY65-2724"/>
                  <a:gd fmla="*/ 4680 w 10000" name="connsiteX66-2725"/>
                  <a:gd fmla="*/ 8825 h 10000" name="connsiteY66-2726"/>
                  <a:gd fmla="*/ 5354 w 10000" name="connsiteX67-2727"/>
                  <a:gd fmla="*/ 8677 h 10000" name="connsiteY67-2728"/>
                  <a:gd fmla="*/ 3393 w 10000" name="connsiteX68-2729"/>
                  <a:gd fmla="*/ 9998 h 10000" name="connsiteY68-2730"/>
                  <a:gd fmla="*/ 2253 w 10000" name="connsiteX69-2731"/>
                  <a:gd fmla="*/ 9228 h 10000" name="connsiteY69-2732"/>
                  <a:gd fmla="*/ 1224 w 10000" name="connsiteX70-2733"/>
                  <a:gd fmla="*/ 7137 h 10000" name="connsiteY70-2734"/>
                  <a:gd fmla="*/ 3 w 10000" name="connsiteX71-2735"/>
                  <a:gd fmla="*/ 4954 h 10000" name="connsiteY71-2736"/>
                  <a:gd fmla="*/ 3 w 10000" name="connsiteX0-2737"/>
                  <a:gd fmla="*/ 4954 h 10000" name="connsiteY0-2738"/>
                  <a:gd fmla="*/ 726 w 10000" name="connsiteX1-2739"/>
                  <a:gd fmla="*/ 3028 h 10000" name="connsiteY1-2740"/>
                  <a:gd fmla="*/ 1337 w 10000" name="connsiteX2-2741"/>
                  <a:gd fmla="*/ 1635 h 10000" name="connsiteY2-2742"/>
                  <a:gd fmla="*/ 3233 w 10000" name="connsiteX3-2743"/>
                  <a:gd fmla="*/ 773 h 10000" name="connsiteY3-2744"/>
                  <a:gd fmla="*/ 5997 w 10000" name="connsiteX4-2745"/>
                  <a:gd fmla="*/ 424 h 10000" name="connsiteY4-2746"/>
                  <a:gd fmla="*/ 8488 w 10000" name="connsiteX5-2747"/>
                  <a:gd fmla="*/ 1452 h 10000" name="connsiteY5-2748"/>
                  <a:gd fmla="*/ 9693 w 10000" name="connsiteX6-2749"/>
                  <a:gd fmla="*/ 4661 h 10000" name="connsiteY6-2750"/>
                  <a:gd fmla="*/ 7765 w 10000" name="connsiteX7-2751"/>
                  <a:gd fmla="*/ 5852 h 10000" name="connsiteY7-2752"/>
                  <a:gd fmla="*/ 6752 w 10000" name="connsiteX8-2753"/>
                  <a:gd fmla="*/ 4844 h 10000" name="connsiteY8-2754"/>
                  <a:gd fmla="*/ 7444 w 10000" name="connsiteX9-2755"/>
                  <a:gd fmla="*/ 2845 h 10000" name="connsiteY9-2756"/>
                  <a:gd fmla="*/ 8680 w 10000" name="connsiteX10-2757"/>
                  <a:gd fmla="*/ 2808 h 10000" name="connsiteY10-2758"/>
                  <a:gd fmla="*/ 8873 w 10000" name="connsiteX11-2759"/>
                  <a:gd fmla="*/ 3799 h 10000" name="connsiteY11-2760"/>
                  <a:gd fmla="*/ 8568 w 10000" name="connsiteX12-2761"/>
                  <a:gd fmla="*/ 4203 h 10000" name="connsiteY12-2762"/>
                  <a:gd fmla="*/ 7941 w 10000" name="connsiteX13-2763"/>
                  <a:gd fmla="*/ 4184 h 10000" name="connsiteY13-2764"/>
                  <a:gd fmla="*/ 7748 w 10000" name="connsiteX14-2765"/>
                  <a:gd fmla="*/ 4276 h 10000" name="connsiteY14-2766"/>
                  <a:gd fmla="*/ 7829 w 10000" name="connsiteX15-2767"/>
                  <a:gd fmla="*/ 4496 h 10000" name="connsiteY15-2768"/>
                  <a:gd fmla="*/ 8664 w 10000" name="connsiteX16-2769"/>
                  <a:gd fmla="*/ 4514 h 10000" name="connsiteY16-2770"/>
                  <a:gd fmla="*/ 9163 w 10000" name="connsiteX17-2771"/>
                  <a:gd fmla="*/ 3928 h 10000" name="connsiteY17-2772"/>
                  <a:gd fmla="*/ 8857 w 10000" name="connsiteX18-2773"/>
                  <a:gd fmla="*/ 2533 h 10000" name="connsiteY18-2774"/>
                  <a:gd fmla="*/ 7637 w 10000" name="connsiteX19-2775"/>
                  <a:gd fmla="*/ 2350 h 10000" name="connsiteY19-2776"/>
                  <a:gd fmla="*/ 6720 w 10000" name="connsiteX20-2777"/>
                  <a:gd fmla="*/ 1360 h 10000" name="connsiteY20-2778"/>
                  <a:gd fmla="*/ 5627 w 10000" name="connsiteX21-2779"/>
                  <a:gd fmla="*/ 1470 h 10000" name="connsiteY21-2780"/>
                  <a:gd fmla="*/ 4390 w 10000" name="connsiteX22-2781"/>
                  <a:gd fmla="*/ 902 h 10000" name="connsiteY22-2782"/>
                  <a:gd fmla="*/ 3442 w 10000" name="connsiteX23-2783"/>
                  <a:gd fmla="*/ 1543 h 10000" name="connsiteY23-2784"/>
                  <a:gd fmla="*/ 3201 w 10000" name="connsiteX24-2785"/>
                  <a:gd fmla="*/ 2277 h 10000" name="connsiteY24-2786"/>
                  <a:gd fmla="*/ 1578 w 10000" name="connsiteX25-2787"/>
                  <a:gd fmla="*/ 2771 h 10000" name="connsiteY25-2788"/>
                  <a:gd fmla="*/ 1257 w 10000" name="connsiteX26-2789"/>
                  <a:gd fmla="*/ 4203 h 10000" name="connsiteY26-2790"/>
                  <a:gd fmla="*/ 902 w 10000" name="connsiteX27-2791"/>
                  <a:gd fmla="*/ 5486 h 10000" name="connsiteY27-2792"/>
                  <a:gd fmla="*/ 1417 w 10000" name="connsiteX28-2793"/>
                  <a:gd fmla="*/ 6294 h 10000" name="connsiteY28-2794"/>
                  <a:gd fmla="*/ 2670 w 10000" name="connsiteX29-2795"/>
                  <a:gd fmla="*/ 6129 h 10000" name="connsiteY29-2796"/>
                  <a:gd fmla="*/ 4518 w 10000" name="connsiteX30-2797"/>
                  <a:gd fmla="*/ 6092 h 10000" name="connsiteY30-2798"/>
                  <a:gd fmla="*/ 5531 w 10000" name="connsiteX31-2799"/>
                  <a:gd fmla="*/ 6642 h 10000" name="connsiteY31-2800"/>
                  <a:gd fmla="*/ 5611 w 10000" name="connsiteX32-2801"/>
                  <a:gd fmla="*/ 6642 h 10000" name="connsiteY32-2802"/>
                  <a:gd fmla="*/ 6093 w 10000" name="connsiteX33-2803"/>
                  <a:gd fmla="*/ 6129 h 10000" name="connsiteY33-2804"/>
                  <a:gd fmla="*/ 6013 w 10000" name="connsiteX34-2805"/>
                  <a:gd fmla="*/ 5907 h 10000" name="connsiteY34-2806"/>
                  <a:gd fmla="*/ 5820 w 10000" name="connsiteX35-2807"/>
                  <a:gd fmla="*/ 5981 h 10000" name="connsiteY35-2808"/>
                  <a:gd fmla="*/ 5547 w 10000" name="connsiteX36-2809"/>
                  <a:gd fmla="*/ 6312 h 10000" name="connsiteY36-2810"/>
                  <a:gd fmla="*/ 4695 w 10000" name="connsiteX37-2811"/>
                  <a:gd fmla="*/ 5834 h 10000" name="connsiteY37-2812"/>
                  <a:gd fmla="*/ 2510 w 10000" name="connsiteX38-2813"/>
                  <a:gd fmla="*/ 5852 h 10000" name="connsiteY38-2814"/>
                  <a:gd fmla="*/ 1545 w 10000" name="connsiteX39-2815"/>
                  <a:gd fmla="*/ 5981 h 10000" name="connsiteY39-2816"/>
                  <a:gd fmla="*/ 1208 w 10000" name="connsiteX40-2817"/>
                  <a:gd fmla="*/ 5431 h 10000" name="connsiteY40-2818"/>
                  <a:gd fmla="*/ 1514 w 10000" name="connsiteX41-2819"/>
                  <a:gd fmla="*/ 4386 h 10000" name="connsiteY41-2820"/>
                  <a:gd fmla="*/ 1561 w 10000" name="connsiteX42-2821"/>
                  <a:gd fmla="*/ 4203 h 10000" name="connsiteY42-2822"/>
                  <a:gd fmla="*/ 1787 w 10000" name="connsiteX43-2823"/>
                  <a:gd fmla="*/ 2991 h 10000" name="connsiteY43-2824"/>
                  <a:gd fmla="*/ 3136 w 10000" name="connsiteX44-2825"/>
                  <a:gd fmla="*/ 2606 h 10000" name="connsiteY44-2826"/>
                  <a:gd fmla="*/ 3876 w 10000" name="connsiteX45-2827"/>
                  <a:gd fmla="*/ 3799 h 10000" name="connsiteY45-2828"/>
                  <a:gd fmla="*/ 2703 w 10000" name="connsiteX46-2829"/>
                  <a:gd fmla="*/ 4569 h 10000" name="connsiteY46-2830"/>
                  <a:gd fmla="*/ 2719 w 10000" name="connsiteX47-2831"/>
                  <a:gd fmla="*/ 4808 h 10000" name="connsiteY47-2832"/>
                  <a:gd fmla="*/ 2927 w 10000" name="connsiteX48-2833"/>
                  <a:gd fmla="*/ 4771 h 10000" name="connsiteY48-2834"/>
                  <a:gd fmla="*/ 4744 w 10000" name="connsiteX49-2835"/>
                  <a:gd fmla="*/ 4423 h 10000" name="connsiteY49-2836"/>
                  <a:gd fmla="*/ 4937 w 10000" name="connsiteX50-2837"/>
                  <a:gd fmla="*/ 4423 h 10000" name="connsiteY50-2838"/>
                  <a:gd fmla="*/ 5804 w 10000" name="connsiteX51-2839"/>
                  <a:gd fmla="*/ 4184 h 10000" name="connsiteY51-2840"/>
                  <a:gd fmla="*/ 6383 w 10000" name="connsiteX52-2841"/>
                  <a:gd fmla="*/ 4973 h 10000" name="connsiteY52-2842"/>
                  <a:gd fmla="*/ 6512 w 10000" name="connsiteX53-2843"/>
                  <a:gd fmla="*/ 5119 h 10000" name="connsiteY53-2844"/>
                  <a:gd fmla="*/ 7572 w 10000" name="connsiteX54-2845"/>
                  <a:gd fmla="*/ 6532 h 10000" name="connsiteY54-2846"/>
                  <a:gd fmla="*/ 7273 w 10000" name="connsiteX55-2847"/>
                  <a:gd fmla="*/ 7835 h 10000" name="connsiteY55-2848"/>
                  <a:gd fmla="*/ 5483 w 10000" name="connsiteX56-2849"/>
                  <a:gd fmla="*/ 8218 h 10000" name="connsiteY56-2850"/>
                  <a:gd fmla="*/ 5467 w 10000" name="connsiteX57-2851"/>
                  <a:gd fmla="*/ 8273 h 10000" name="connsiteY57-2852"/>
                  <a:gd fmla="*/ 3490 w 10000" name="connsiteX58-2853"/>
                  <a:gd fmla="*/ 8053 h 10000" name="connsiteY58-2854"/>
                  <a:gd fmla="*/ 3345 w 10000" name="connsiteX59-2855"/>
                  <a:gd fmla="*/ 7357 h 10000" name="connsiteY59-2856"/>
                  <a:gd fmla="*/ 3586 w 10000" name="connsiteX60-2857"/>
                  <a:gd fmla="*/ 7082 h 10000" name="connsiteY60-2858"/>
                  <a:gd fmla="*/ 3683 w 10000" name="connsiteX61-2859"/>
                  <a:gd fmla="*/ 6880 h 10000" name="connsiteY61-2860"/>
                  <a:gd fmla="*/ 3490 w 10000" name="connsiteX62-2861"/>
                  <a:gd fmla="*/ 6770 h 10000" name="connsiteY62-2862"/>
                  <a:gd fmla="*/ 3072 w 10000" name="connsiteX63-2863"/>
                  <a:gd fmla="*/ 7247 h 10000" name="connsiteY63-2864"/>
                  <a:gd fmla="*/ 3249 w 10000" name="connsiteX64-2865"/>
                  <a:gd fmla="*/ 8255 h 10000" name="connsiteY64-2866"/>
                  <a:gd fmla="*/ 3249 w 10000" name="connsiteX65-2867"/>
                  <a:gd fmla="*/ 8273 h 10000" name="connsiteY65-2868"/>
                  <a:gd fmla="*/ 4680 w 10000" name="connsiteX66-2869"/>
                  <a:gd fmla="*/ 8825 h 10000" name="connsiteY66-2870"/>
                  <a:gd fmla="*/ 5354 w 10000" name="connsiteX67-2871"/>
                  <a:gd fmla="*/ 8677 h 10000" name="connsiteY67-2872"/>
                  <a:gd fmla="*/ 3393 w 10000" name="connsiteX68-2873"/>
                  <a:gd fmla="*/ 9998 h 10000" name="connsiteY68-2874"/>
                  <a:gd fmla="*/ 2253 w 10000" name="connsiteX69-2875"/>
                  <a:gd fmla="*/ 9228 h 10000" name="connsiteY69-2876"/>
                  <a:gd fmla="*/ 1224 w 10000" name="connsiteX70-2877"/>
                  <a:gd fmla="*/ 7137 h 10000" name="connsiteY70-2878"/>
                  <a:gd fmla="*/ 3 w 10000" name="connsiteX71-2879"/>
                  <a:gd fmla="*/ 4954 h 10000" name="connsiteY71-2880"/>
                  <a:gd fmla="*/ 3 w 10000" name="connsiteX0-2881"/>
                  <a:gd fmla="*/ 4954 h 10000" name="connsiteY0-2882"/>
                  <a:gd fmla="*/ 726 w 10000" name="connsiteX1-2883"/>
                  <a:gd fmla="*/ 3028 h 10000" name="connsiteY1-2884"/>
                  <a:gd fmla="*/ 1337 w 10000" name="connsiteX2-2885"/>
                  <a:gd fmla="*/ 1635 h 10000" name="connsiteY2-2886"/>
                  <a:gd fmla="*/ 3233 w 10000" name="connsiteX3-2887"/>
                  <a:gd fmla="*/ 773 h 10000" name="connsiteY3-2888"/>
                  <a:gd fmla="*/ 5997 w 10000" name="connsiteX4-2889"/>
                  <a:gd fmla="*/ 424 h 10000" name="connsiteY4-2890"/>
                  <a:gd fmla="*/ 8488 w 10000" name="connsiteX5-2891"/>
                  <a:gd fmla="*/ 1452 h 10000" name="connsiteY5-2892"/>
                  <a:gd fmla="*/ 9693 w 10000" name="connsiteX6-2893"/>
                  <a:gd fmla="*/ 4661 h 10000" name="connsiteY6-2894"/>
                  <a:gd fmla="*/ 7765 w 10000" name="connsiteX7-2895"/>
                  <a:gd fmla="*/ 5852 h 10000" name="connsiteY7-2896"/>
                  <a:gd fmla="*/ 6752 w 10000" name="connsiteX8-2897"/>
                  <a:gd fmla="*/ 4844 h 10000" name="connsiteY8-2898"/>
                  <a:gd fmla="*/ 7444 w 10000" name="connsiteX9-2899"/>
                  <a:gd fmla="*/ 2845 h 10000" name="connsiteY9-2900"/>
                  <a:gd fmla="*/ 8680 w 10000" name="connsiteX10-2901"/>
                  <a:gd fmla="*/ 2808 h 10000" name="connsiteY10-2902"/>
                  <a:gd fmla="*/ 8873 w 10000" name="connsiteX11-2903"/>
                  <a:gd fmla="*/ 3799 h 10000" name="connsiteY11-2904"/>
                  <a:gd fmla="*/ 8568 w 10000" name="connsiteX12-2905"/>
                  <a:gd fmla="*/ 4203 h 10000" name="connsiteY12-2906"/>
                  <a:gd fmla="*/ 7941 w 10000" name="connsiteX13-2907"/>
                  <a:gd fmla="*/ 4184 h 10000" name="connsiteY13-2908"/>
                  <a:gd fmla="*/ 7748 w 10000" name="connsiteX14-2909"/>
                  <a:gd fmla="*/ 4276 h 10000" name="connsiteY14-2910"/>
                  <a:gd fmla="*/ 7829 w 10000" name="connsiteX15-2911"/>
                  <a:gd fmla="*/ 4496 h 10000" name="connsiteY15-2912"/>
                  <a:gd fmla="*/ 8664 w 10000" name="connsiteX16-2913"/>
                  <a:gd fmla="*/ 4514 h 10000" name="connsiteY16-2914"/>
                  <a:gd fmla="*/ 9163 w 10000" name="connsiteX17-2915"/>
                  <a:gd fmla="*/ 3928 h 10000" name="connsiteY17-2916"/>
                  <a:gd fmla="*/ 8857 w 10000" name="connsiteX18-2917"/>
                  <a:gd fmla="*/ 2533 h 10000" name="connsiteY18-2918"/>
                  <a:gd fmla="*/ 7637 w 10000" name="connsiteX19-2919"/>
                  <a:gd fmla="*/ 2350 h 10000" name="connsiteY19-2920"/>
                  <a:gd fmla="*/ 6720 w 10000" name="connsiteX20-2921"/>
                  <a:gd fmla="*/ 1360 h 10000" name="connsiteY20-2922"/>
                  <a:gd fmla="*/ 5627 w 10000" name="connsiteX21-2923"/>
                  <a:gd fmla="*/ 1470 h 10000" name="connsiteY21-2924"/>
                  <a:gd fmla="*/ 4390 w 10000" name="connsiteX22-2925"/>
                  <a:gd fmla="*/ 902 h 10000" name="connsiteY22-2926"/>
                  <a:gd fmla="*/ 3442 w 10000" name="connsiteX23-2927"/>
                  <a:gd fmla="*/ 1543 h 10000" name="connsiteY23-2928"/>
                  <a:gd fmla="*/ 3201 w 10000" name="connsiteX24-2929"/>
                  <a:gd fmla="*/ 2277 h 10000" name="connsiteY24-2930"/>
                  <a:gd fmla="*/ 1578 w 10000" name="connsiteX25-2931"/>
                  <a:gd fmla="*/ 2771 h 10000" name="connsiteY25-2932"/>
                  <a:gd fmla="*/ 1257 w 10000" name="connsiteX26-2933"/>
                  <a:gd fmla="*/ 4203 h 10000" name="connsiteY26-2934"/>
                  <a:gd fmla="*/ 902 w 10000" name="connsiteX27-2935"/>
                  <a:gd fmla="*/ 5486 h 10000" name="connsiteY27-2936"/>
                  <a:gd fmla="*/ 1417 w 10000" name="connsiteX28-2937"/>
                  <a:gd fmla="*/ 6294 h 10000" name="connsiteY28-2938"/>
                  <a:gd fmla="*/ 2670 w 10000" name="connsiteX29-2939"/>
                  <a:gd fmla="*/ 6129 h 10000" name="connsiteY29-2940"/>
                  <a:gd fmla="*/ 4518 w 10000" name="connsiteX30-2941"/>
                  <a:gd fmla="*/ 6092 h 10000" name="connsiteY30-2942"/>
                  <a:gd fmla="*/ 5531 w 10000" name="connsiteX31-2943"/>
                  <a:gd fmla="*/ 6642 h 10000" name="connsiteY31-2944"/>
                  <a:gd fmla="*/ 5611 w 10000" name="connsiteX32-2945"/>
                  <a:gd fmla="*/ 6642 h 10000" name="connsiteY32-2946"/>
                  <a:gd fmla="*/ 6093 w 10000" name="connsiteX33-2947"/>
                  <a:gd fmla="*/ 6129 h 10000" name="connsiteY33-2948"/>
                  <a:gd fmla="*/ 6013 w 10000" name="connsiteX34-2949"/>
                  <a:gd fmla="*/ 5907 h 10000" name="connsiteY34-2950"/>
                  <a:gd fmla="*/ 5820 w 10000" name="connsiteX35-2951"/>
                  <a:gd fmla="*/ 5981 h 10000" name="connsiteY35-2952"/>
                  <a:gd fmla="*/ 5547 w 10000" name="connsiteX36-2953"/>
                  <a:gd fmla="*/ 6312 h 10000" name="connsiteY36-2954"/>
                  <a:gd fmla="*/ 4695 w 10000" name="connsiteX37-2955"/>
                  <a:gd fmla="*/ 5834 h 10000" name="connsiteY37-2956"/>
                  <a:gd fmla="*/ 2510 w 10000" name="connsiteX38-2957"/>
                  <a:gd fmla="*/ 5852 h 10000" name="connsiteY38-2958"/>
                  <a:gd fmla="*/ 1545 w 10000" name="connsiteX39-2959"/>
                  <a:gd fmla="*/ 5981 h 10000" name="connsiteY39-2960"/>
                  <a:gd fmla="*/ 1208 w 10000" name="connsiteX40-2961"/>
                  <a:gd fmla="*/ 5431 h 10000" name="connsiteY40-2962"/>
                  <a:gd fmla="*/ 1514 w 10000" name="connsiteX41-2963"/>
                  <a:gd fmla="*/ 4386 h 10000" name="connsiteY41-2964"/>
                  <a:gd fmla="*/ 1561 w 10000" name="connsiteX42-2965"/>
                  <a:gd fmla="*/ 4203 h 10000" name="connsiteY42-2966"/>
                  <a:gd fmla="*/ 1787 w 10000" name="connsiteX43-2967"/>
                  <a:gd fmla="*/ 2991 h 10000" name="connsiteY43-2968"/>
                  <a:gd fmla="*/ 3136 w 10000" name="connsiteX44-2969"/>
                  <a:gd fmla="*/ 2606 h 10000" name="connsiteY44-2970"/>
                  <a:gd fmla="*/ 3876 w 10000" name="connsiteX45-2971"/>
                  <a:gd fmla="*/ 3799 h 10000" name="connsiteY45-2972"/>
                  <a:gd fmla="*/ 2703 w 10000" name="connsiteX46-2973"/>
                  <a:gd fmla="*/ 4569 h 10000" name="connsiteY46-2974"/>
                  <a:gd fmla="*/ 2719 w 10000" name="connsiteX47-2975"/>
                  <a:gd fmla="*/ 4808 h 10000" name="connsiteY47-2976"/>
                  <a:gd fmla="*/ 2927 w 10000" name="connsiteX48-2977"/>
                  <a:gd fmla="*/ 4771 h 10000" name="connsiteY48-2978"/>
                  <a:gd fmla="*/ 4744 w 10000" name="connsiteX49-2979"/>
                  <a:gd fmla="*/ 4423 h 10000" name="connsiteY49-2980"/>
                  <a:gd fmla="*/ 4937 w 10000" name="connsiteX50-2981"/>
                  <a:gd fmla="*/ 4423 h 10000" name="connsiteY50-2982"/>
                  <a:gd fmla="*/ 5804 w 10000" name="connsiteX51-2983"/>
                  <a:gd fmla="*/ 4184 h 10000" name="connsiteY51-2984"/>
                  <a:gd fmla="*/ 6383 w 10000" name="connsiteX52-2985"/>
                  <a:gd fmla="*/ 4973 h 10000" name="connsiteY52-2986"/>
                  <a:gd fmla="*/ 6512 w 10000" name="connsiteX53-2987"/>
                  <a:gd fmla="*/ 5119 h 10000" name="connsiteY53-2988"/>
                  <a:gd fmla="*/ 7572 w 10000" name="connsiteX54-2989"/>
                  <a:gd fmla="*/ 6532 h 10000" name="connsiteY54-2990"/>
                  <a:gd fmla="*/ 7273 w 10000" name="connsiteX55-2991"/>
                  <a:gd fmla="*/ 7835 h 10000" name="connsiteY55-2992"/>
                  <a:gd fmla="*/ 5483 w 10000" name="connsiteX56-2993"/>
                  <a:gd fmla="*/ 8218 h 10000" name="connsiteY56-2994"/>
                  <a:gd fmla="*/ 5467 w 10000" name="connsiteX57-2995"/>
                  <a:gd fmla="*/ 8273 h 10000" name="connsiteY57-2996"/>
                  <a:gd fmla="*/ 3490 w 10000" name="connsiteX58-2997"/>
                  <a:gd fmla="*/ 8053 h 10000" name="connsiteY58-2998"/>
                  <a:gd fmla="*/ 3345 w 10000" name="connsiteX59-2999"/>
                  <a:gd fmla="*/ 7357 h 10000" name="connsiteY59-3000"/>
                  <a:gd fmla="*/ 3586 w 10000" name="connsiteX60-3001"/>
                  <a:gd fmla="*/ 7082 h 10000" name="connsiteY60-3002"/>
                  <a:gd fmla="*/ 3683 w 10000" name="connsiteX61-3003"/>
                  <a:gd fmla="*/ 6880 h 10000" name="connsiteY61-3004"/>
                  <a:gd fmla="*/ 3490 w 10000" name="connsiteX62-3005"/>
                  <a:gd fmla="*/ 6770 h 10000" name="connsiteY62-3006"/>
                  <a:gd fmla="*/ 3072 w 10000" name="connsiteX63-3007"/>
                  <a:gd fmla="*/ 7247 h 10000" name="connsiteY63-3008"/>
                  <a:gd fmla="*/ 3249 w 10000" name="connsiteX64-3009"/>
                  <a:gd fmla="*/ 8255 h 10000" name="connsiteY64-3010"/>
                  <a:gd fmla="*/ 3249 w 10000" name="connsiteX65-3011"/>
                  <a:gd fmla="*/ 8273 h 10000" name="connsiteY65-3012"/>
                  <a:gd fmla="*/ 4680 w 10000" name="connsiteX66-3013"/>
                  <a:gd fmla="*/ 8825 h 10000" name="connsiteY66-3014"/>
                  <a:gd fmla="*/ 5354 w 10000" name="connsiteX67-3015"/>
                  <a:gd fmla="*/ 8677 h 10000" name="connsiteY67-3016"/>
                  <a:gd fmla="*/ 3393 w 10000" name="connsiteX68-3017"/>
                  <a:gd fmla="*/ 9998 h 10000" name="connsiteY68-3018"/>
                  <a:gd fmla="*/ 2253 w 10000" name="connsiteX69-3019"/>
                  <a:gd fmla="*/ 9228 h 10000" name="connsiteY69-3020"/>
                  <a:gd fmla="*/ 1224 w 10000" name="connsiteX70-3021"/>
                  <a:gd fmla="*/ 7137 h 10000" name="connsiteY70-3022"/>
                  <a:gd fmla="*/ 3 w 10000" name="connsiteX71-3023"/>
                  <a:gd fmla="*/ 4954 h 10000" name="connsiteY71-3024"/>
                  <a:gd fmla="*/ 3 w 10000" name="connsiteX0-3025"/>
                  <a:gd fmla="*/ 4954 h 10000" name="connsiteY0-3026"/>
                  <a:gd fmla="*/ 726 w 10000" name="connsiteX1-3027"/>
                  <a:gd fmla="*/ 3028 h 10000" name="connsiteY1-3028"/>
                  <a:gd fmla="*/ 1337 w 10000" name="connsiteX2-3029"/>
                  <a:gd fmla="*/ 1635 h 10000" name="connsiteY2-3030"/>
                  <a:gd fmla="*/ 3233 w 10000" name="connsiteX3-3031"/>
                  <a:gd fmla="*/ 773 h 10000" name="connsiteY3-3032"/>
                  <a:gd fmla="*/ 5997 w 10000" name="connsiteX4-3033"/>
                  <a:gd fmla="*/ 424 h 10000" name="connsiteY4-3034"/>
                  <a:gd fmla="*/ 8488 w 10000" name="connsiteX5-3035"/>
                  <a:gd fmla="*/ 1452 h 10000" name="connsiteY5-3036"/>
                  <a:gd fmla="*/ 9693 w 10000" name="connsiteX6-3037"/>
                  <a:gd fmla="*/ 4661 h 10000" name="connsiteY6-3038"/>
                  <a:gd fmla="*/ 7765 w 10000" name="connsiteX7-3039"/>
                  <a:gd fmla="*/ 5852 h 10000" name="connsiteY7-3040"/>
                  <a:gd fmla="*/ 6752 w 10000" name="connsiteX8-3041"/>
                  <a:gd fmla="*/ 4844 h 10000" name="connsiteY8-3042"/>
                  <a:gd fmla="*/ 7444 w 10000" name="connsiteX9-3043"/>
                  <a:gd fmla="*/ 2845 h 10000" name="connsiteY9-3044"/>
                  <a:gd fmla="*/ 8680 w 10000" name="connsiteX10-3045"/>
                  <a:gd fmla="*/ 2808 h 10000" name="connsiteY10-3046"/>
                  <a:gd fmla="*/ 8873 w 10000" name="connsiteX11-3047"/>
                  <a:gd fmla="*/ 3799 h 10000" name="connsiteY11-3048"/>
                  <a:gd fmla="*/ 8568 w 10000" name="connsiteX12-3049"/>
                  <a:gd fmla="*/ 4203 h 10000" name="connsiteY12-3050"/>
                  <a:gd fmla="*/ 7941 w 10000" name="connsiteX13-3051"/>
                  <a:gd fmla="*/ 4184 h 10000" name="connsiteY13-3052"/>
                  <a:gd fmla="*/ 7748 w 10000" name="connsiteX14-3053"/>
                  <a:gd fmla="*/ 4276 h 10000" name="connsiteY14-3054"/>
                  <a:gd fmla="*/ 7829 w 10000" name="connsiteX15-3055"/>
                  <a:gd fmla="*/ 4496 h 10000" name="connsiteY15-3056"/>
                  <a:gd fmla="*/ 8664 w 10000" name="connsiteX16-3057"/>
                  <a:gd fmla="*/ 4514 h 10000" name="connsiteY16-3058"/>
                  <a:gd fmla="*/ 9163 w 10000" name="connsiteX17-3059"/>
                  <a:gd fmla="*/ 3928 h 10000" name="connsiteY17-3060"/>
                  <a:gd fmla="*/ 8857 w 10000" name="connsiteX18-3061"/>
                  <a:gd fmla="*/ 2533 h 10000" name="connsiteY18-3062"/>
                  <a:gd fmla="*/ 7637 w 10000" name="connsiteX19-3063"/>
                  <a:gd fmla="*/ 2350 h 10000" name="connsiteY19-3064"/>
                  <a:gd fmla="*/ 6720 w 10000" name="connsiteX20-3065"/>
                  <a:gd fmla="*/ 1360 h 10000" name="connsiteY20-3066"/>
                  <a:gd fmla="*/ 5627 w 10000" name="connsiteX21-3067"/>
                  <a:gd fmla="*/ 1470 h 10000" name="connsiteY21-3068"/>
                  <a:gd fmla="*/ 4390 w 10000" name="connsiteX22-3069"/>
                  <a:gd fmla="*/ 902 h 10000" name="connsiteY22-3070"/>
                  <a:gd fmla="*/ 3442 w 10000" name="connsiteX23-3071"/>
                  <a:gd fmla="*/ 1543 h 10000" name="connsiteY23-3072"/>
                  <a:gd fmla="*/ 3201 w 10000" name="connsiteX24-3073"/>
                  <a:gd fmla="*/ 2277 h 10000" name="connsiteY24-3074"/>
                  <a:gd fmla="*/ 1578 w 10000" name="connsiteX25-3075"/>
                  <a:gd fmla="*/ 2771 h 10000" name="connsiteY25-3076"/>
                  <a:gd fmla="*/ 1257 w 10000" name="connsiteX26-3077"/>
                  <a:gd fmla="*/ 4203 h 10000" name="connsiteY26-3078"/>
                  <a:gd fmla="*/ 902 w 10000" name="connsiteX27-3079"/>
                  <a:gd fmla="*/ 5486 h 10000" name="connsiteY27-3080"/>
                  <a:gd fmla="*/ 1417 w 10000" name="connsiteX28-3081"/>
                  <a:gd fmla="*/ 6294 h 10000" name="connsiteY28-3082"/>
                  <a:gd fmla="*/ 2670 w 10000" name="connsiteX29-3083"/>
                  <a:gd fmla="*/ 6129 h 10000" name="connsiteY29-3084"/>
                  <a:gd fmla="*/ 4518 w 10000" name="connsiteX30-3085"/>
                  <a:gd fmla="*/ 6092 h 10000" name="connsiteY30-3086"/>
                  <a:gd fmla="*/ 5531 w 10000" name="connsiteX31-3087"/>
                  <a:gd fmla="*/ 6642 h 10000" name="connsiteY31-3088"/>
                  <a:gd fmla="*/ 5611 w 10000" name="connsiteX32-3089"/>
                  <a:gd fmla="*/ 6642 h 10000" name="connsiteY32-3090"/>
                  <a:gd fmla="*/ 6093 w 10000" name="connsiteX33-3091"/>
                  <a:gd fmla="*/ 6129 h 10000" name="connsiteY33-3092"/>
                  <a:gd fmla="*/ 6013 w 10000" name="connsiteX34-3093"/>
                  <a:gd fmla="*/ 5907 h 10000" name="connsiteY34-3094"/>
                  <a:gd fmla="*/ 5820 w 10000" name="connsiteX35-3095"/>
                  <a:gd fmla="*/ 5981 h 10000" name="connsiteY35-3096"/>
                  <a:gd fmla="*/ 5547 w 10000" name="connsiteX36-3097"/>
                  <a:gd fmla="*/ 6312 h 10000" name="connsiteY36-3098"/>
                  <a:gd fmla="*/ 4695 w 10000" name="connsiteX37-3099"/>
                  <a:gd fmla="*/ 5834 h 10000" name="connsiteY37-3100"/>
                  <a:gd fmla="*/ 2510 w 10000" name="connsiteX38-3101"/>
                  <a:gd fmla="*/ 5852 h 10000" name="connsiteY38-3102"/>
                  <a:gd fmla="*/ 1545 w 10000" name="connsiteX39-3103"/>
                  <a:gd fmla="*/ 5981 h 10000" name="connsiteY39-3104"/>
                  <a:gd fmla="*/ 1208 w 10000" name="connsiteX40-3105"/>
                  <a:gd fmla="*/ 5431 h 10000" name="connsiteY40-3106"/>
                  <a:gd fmla="*/ 1514 w 10000" name="connsiteX41-3107"/>
                  <a:gd fmla="*/ 4386 h 10000" name="connsiteY41-3108"/>
                  <a:gd fmla="*/ 1561 w 10000" name="connsiteX42-3109"/>
                  <a:gd fmla="*/ 4203 h 10000" name="connsiteY42-3110"/>
                  <a:gd fmla="*/ 1787 w 10000" name="connsiteX43-3111"/>
                  <a:gd fmla="*/ 2991 h 10000" name="connsiteY43-3112"/>
                  <a:gd fmla="*/ 3136 w 10000" name="connsiteX44-3113"/>
                  <a:gd fmla="*/ 2606 h 10000" name="connsiteY44-3114"/>
                  <a:gd fmla="*/ 3876 w 10000" name="connsiteX45-3115"/>
                  <a:gd fmla="*/ 3799 h 10000" name="connsiteY45-3116"/>
                  <a:gd fmla="*/ 2703 w 10000" name="connsiteX46-3117"/>
                  <a:gd fmla="*/ 4569 h 10000" name="connsiteY46-3118"/>
                  <a:gd fmla="*/ 2719 w 10000" name="connsiteX47-3119"/>
                  <a:gd fmla="*/ 4808 h 10000" name="connsiteY47-3120"/>
                  <a:gd fmla="*/ 2927 w 10000" name="connsiteX48-3121"/>
                  <a:gd fmla="*/ 4771 h 10000" name="connsiteY48-3122"/>
                  <a:gd fmla="*/ 4744 w 10000" name="connsiteX49-3123"/>
                  <a:gd fmla="*/ 4423 h 10000" name="connsiteY49-3124"/>
                  <a:gd fmla="*/ 4937 w 10000" name="connsiteX50-3125"/>
                  <a:gd fmla="*/ 4423 h 10000" name="connsiteY50-3126"/>
                  <a:gd fmla="*/ 5804 w 10000" name="connsiteX51-3127"/>
                  <a:gd fmla="*/ 4184 h 10000" name="connsiteY51-3128"/>
                  <a:gd fmla="*/ 6383 w 10000" name="connsiteX52-3129"/>
                  <a:gd fmla="*/ 4973 h 10000" name="connsiteY52-3130"/>
                  <a:gd fmla="*/ 6512 w 10000" name="connsiteX53-3131"/>
                  <a:gd fmla="*/ 5119 h 10000" name="connsiteY53-3132"/>
                  <a:gd fmla="*/ 7572 w 10000" name="connsiteX54-3133"/>
                  <a:gd fmla="*/ 6532 h 10000" name="connsiteY54-3134"/>
                  <a:gd fmla="*/ 7273 w 10000" name="connsiteX55-3135"/>
                  <a:gd fmla="*/ 7835 h 10000" name="connsiteY55-3136"/>
                  <a:gd fmla="*/ 5483 w 10000" name="connsiteX56-3137"/>
                  <a:gd fmla="*/ 8218 h 10000" name="connsiteY56-3138"/>
                  <a:gd fmla="*/ 5467 w 10000" name="connsiteX57-3139"/>
                  <a:gd fmla="*/ 8273 h 10000" name="connsiteY57-3140"/>
                  <a:gd fmla="*/ 3490 w 10000" name="connsiteX58-3141"/>
                  <a:gd fmla="*/ 8053 h 10000" name="connsiteY58-3142"/>
                  <a:gd fmla="*/ 3345 w 10000" name="connsiteX59-3143"/>
                  <a:gd fmla="*/ 7357 h 10000" name="connsiteY59-3144"/>
                  <a:gd fmla="*/ 3586 w 10000" name="connsiteX60-3145"/>
                  <a:gd fmla="*/ 7082 h 10000" name="connsiteY60-3146"/>
                  <a:gd fmla="*/ 3683 w 10000" name="connsiteX61-3147"/>
                  <a:gd fmla="*/ 6880 h 10000" name="connsiteY61-3148"/>
                  <a:gd fmla="*/ 3490 w 10000" name="connsiteX62-3149"/>
                  <a:gd fmla="*/ 6770 h 10000" name="connsiteY62-3150"/>
                  <a:gd fmla="*/ 3072 w 10000" name="connsiteX63-3151"/>
                  <a:gd fmla="*/ 7247 h 10000" name="connsiteY63-3152"/>
                  <a:gd fmla="*/ 3249 w 10000" name="connsiteX64-3153"/>
                  <a:gd fmla="*/ 8255 h 10000" name="connsiteY64-3154"/>
                  <a:gd fmla="*/ 3249 w 10000" name="connsiteX65-3155"/>
                  <a:gd fmla="*/ 8273 h 10000" name="connsiteY65-3156"/>
                  <a:gd fmla="*/ 4680 w 10000" name="connsiteX66-3157"/>
                  <a:gd fmla="*/ 8825 h 10000" name="connsiteY66-3158"/>
                  <a:gd fmla="*/ 5354 w 10000" name="connsiteX67-3159"/>
                  <a:gd fmla="*/ 8677 h 10000" name="connsiteY67-3160"/>
                  <a:gd fmla="*/ 3393 w 10000" name="connsiteX68-3161"/>
                  <a:gd fmla="*/ 9998 h 10000" name="connsiteY68-3162"/>
                  <a:gd fmla="*/ 2253 w 10000" name="connsiteX69-3163"/>
                  <a:gd fmla="*/ 9228 h 10000" name="connsiteY69-3164"/>
                  <a:gd fmla="*/ 1224 w 10000" name="connsiteX70-3165"/>
                  <a:gd fmla="*/ 7137 h 10000" name="connsiteY70-3166"/>
                  <a:gd fmla="*/ 3 w 10000" name="connsiteX71-3167"/>
                  <a:gd fmla="*/ 4954 h 10000" name="connsiteY71-3168"/>
                  <a:gd fmla="*/ 3 w 10000" name="connsiteX0-3169"/>
                  <a:gd fmla="*/ 4954 h 10000" name="connsiteY0-3170"/>
                  <a:gd fmla="*/ 726 w 10000" name="connsiteX1-3171"/>
                  <a:gd fmla="*/ 3028 h 10000" name="connsiteY1-3172"/>
                  <a:gd fmla="*/ 1337 w 10000" name="connsiteX2-3173"/>
                  <a:gd fmla="*/ 1635 h 10000" name="connsiteY2-3174"/>
                  <a:gd fmla="*/ 3233 w 10000" name="connsiteX3-3175"/>
                  <a:gd fmla="*/ 773 h 10000" name="connsiteY3-3176"/>
                  <a:gd fmla="*/ 5997 w 10000" name="connsiteX4-3177"/>
                  <a:gd fmla="*/ 424 h 10000" name="connsiteY4-3178"/>
                  <a:gd fmla="*/ 8488 w 10000" name="connsiteX5-3179"/>
                  <a:gd fmla="*/ 1452 h 10000" name="connsiteY5-3180"/>
                  <a:gd fmla="*/ 9693 w 10000" name="connsiteX6-3181"/>
                  <a:gd fmla="*/ 4661 h 10000" name="connsiteY6-3182"/>
                  <a:gd fmla="*/ 7765 w 10000" name="connsiteX7-3183"/>
                  <a:gd fmla="*/ 5852 h 10000" name="connsiteY7-3184"/>
                  <a:gd fmla="*/ 6752 w 10000" name="connsiteX8-3185"/>
                  <a:gd fmla="*/ 4844 h 10000" name="connsiteY8-3186"/>
                  <a:gd fmla="*/ 7444 w 10000" name="connsiteX9-3187"/>
                  <a:gd fmla="*/ 2845 h 10000" name="connsiteY9-3188"/>
                  <a:gd fmla="*/ 8680 w 10000" name="connsiteX10-3189"/>
                  <a:gd fmla="*/ 2808 h 10000" name="connsiteY10-3190"/>
                  <a:gd fmla="*/ 8873 w 10000" name="connsiteX11-3191"/>
                  <a:gd fmla="*/ 3799 h 10000" name="connsiteY11-3192"/>
                  <a:gd fmla="*/ 8568 w 10000" name="connsiteX12-3193"/>
                  <a:gd fmla="*/ 4203 h 10000" name="connsiteY12-3194"/>
                  <a:gd fmla="*/ 7941 w 10000" name="connsiteX13-3195"/>
                  <a:gd fmla="*/ 4184 h 10000" name="connsiteY13-3196"/>
                  <a:gd fmla="*/ 7748 w 10000" name="connsiteX14-3197"/>
                  <a:gd fmla="*/ 4276 h 10000" name="connsiteY14-3198"/>
                  <a:gd fmla="*/ 7829 w 10000" name="connsiteX15-3199"/>
                  <a:gd fmla="*/ 4496 h 10000" name="connsiteY15-3200"/>
                  <a:gd fmla="*/ 8664 w 10000" name="connsiteX16-3201"/>
                  <a:gd fmla="*/ 4514 h 10000" name="connsiteY16-3202"/>
                  <a:gd fmla="*/ 9163 w 10000" name="connsiteX17-3203"/>
                  <a:gd fmla="*/ 3928 h 10000" name="connsiteY17-3204"/>
                  <a:gd fmla="*/ 8857 w 10000" name="connsiteX18-3205"/>
                  <a:gd fmla="*/ 2533 h 10000" name="connsiteY18-3206"/>
                  <a:gd fmla="*/ 7637 w 10000" name="connsiteX19-3207"/>
                  <a:gd fmla="*/ 2350 h 10000" name="connsiteY19-3208"/>
                  <a:gd fmla="*/ 6720 w 10000" name="connsiteX20-3209"/>
                  <a:gd fmla="*/ 1360 h 10000" name="connsiteY20-3210"/>
                  <a:gd fmla="*/ 5627 w 10000" name="connsiteX21-3211"/>
                  <a:gd fmla="*/ 1470 h 10000" name="connsiteY21-3212"/>
                  <a:gd fmla="*/ 4390 w 10000" name="connsiteX22-3213"/>
                  <a:gd fmla="*/ 902 h 10000" name="connsiteY22-3214"/>
                  <a:gd fmla="*/ 3442 w 10000" name="connsiteX23-3215"/>
                  <a:gd fmla="*/ 1543 h 10000" name="connsiteY23-3216"/>
                  <a:gd fmla="*/ 3201 w 10000" name="connsiteX24-3217"/>
                  <a:gd fmla="*/ 2277 h 10000" name="connsiteY24-3218"/>
                  <a:gd fmla="*/ 1578 w 10000" name="connsiteX25-3219"/>
                  <a:gd fmla="*/ 2771 h 10000" name="connsiteY25-3220"/>
                  <a:gd fmla="*/ 1257 w 10000" name="connsiteX26-3221"/>
                  <a:gd fmla="*/ 4203 h 10000" name="connsiteY26-3222"/>
                  <a:gd fmla="*/ 902 w 10000" name="connsiteX27-3223"/>
                  <a:gd fmla="*/ 5486 h 10000" name="connsiteY27-3224"/>
                  <a:gd fmla="*/ 1417 w 10000" name="connsiteX28-3225"/>
                  <a:gd fmla="*/ 6294 h 10000" name="connsiteY28-3226"/>
                  <a:gd fmla="*/ 2670 w 10000" name="connsiteX29-3227"/>
                  <a:gd fmla="*/ 6129 h 10000" name="connsiteY29-3228"/>
                  <a:gd fmla="*/ 4518 w 10000" name="connsiteX30-3229"/>
                  <a:gd fmla="*/ 6092 h 10000" name="connsiteY30-3230"/>
                  <a:gd fmla="*/ 5531 w 10000" name="connsiteX31-3231"/>
                  <a:gd fmla="*/ 6642 h 10000" name="connsiteY31-3232"/>
                  <a:gd fmla="*/ 5611 w 10000" name="connsiteX32-3233"/>
                  <a:gd fmla="*/ 6642 h 10000" name="connsiteY32-3234"/>
                  <a:gd fmla="*/ 6093 w 10000" name="connsiteX33-3235"/>
                  <a:gd fmla="*/ 6129 h 10000" name="connsiteY33-3236"/>
                  <a:gd fmla="*/ 6013 w 10000" name="connsiteX34-3237"/>
                  <a:gd fmla="*/ 5907 h 10000" name="connsiteY34-3238"/>
                  <a:gd fmla="*/ 5820 w 10000" name="connsiteX35-3239"/>
                  <a:gd fmla="*/ 5981 h 10000" name="connsiteY35-3240"/>
                  <a:gd fmla="*/ 5547 w 10000" name="connsiteX36-3241"/>
                  <a:gd fmla="*/ 6312 h 10000" name="connsiteY36-3242"/>
                  <a:gd fmla="*/ 4695 w 10000" name="connsiteX37-3243"/>
                  <a:gd fmla="*/ 5834 h 10000" name="connsiteY37-3244"/>
                  <a:gd fmla="*/ 2510 w 10000" name="connsiteX38-3245"/>
                  <a:gd fmla="*/ 5852 h 10000" name="connsiteY38-3246"/>
                  <a:gd fmla="*/ 1545 w 10000" name="connsiteX39-3247"/>
                  <a:gd fmla="*/ 5981 h 10000" name="connsiteY39-3248"/>
                  <a:gd fmla="*/ 1208 w 10000" name="connsiteX40-3249"/>
                  <a:gd fmla="*/ 5431 h 10000" name="connsiteY40-3250"/>
                  <a:gd fmla="*/ 1514 w 10000" name="connsiteX41-3251"/>
                  <a:gd fmla="*/ 4386 h 10000" name="connsiteY41-3252"/>
                  <a:gd fmla="*/ 1561 w 10000" name="connsiteX42-3253"/>
                  <a:gd fmla="*/ 4203 h 10000" name="connsiteY42-3254"/>
                  <a:gd fmla="*/ 1787 w 10000" name="connsiteX43-3255"/>
                  <a:gd fmla="*/ 2991 h 10000" name="connsiteY43-3256"/>
                  <a:gd fmla="*/ 3136 w 10000" name="connsiteX44-3257"/>
                  <a:gd fmla="*/ 2606 h 10000" name="connsiteY44-3258"/>
                  <a:gd fmla="*/ 3876 w 10000" name="connsiteX45-3259"/>
                  <a:gd fmla="*/ 3799 h 10000" name="connsiteY45-3260"/>
                  <a:gd fmla="*/ 2703 w 10000" name="connsiteX46-3261"/>
                  <a:gd fmla="*/ 4569 h 10000" name="connsiteY46-3262"/>
                  <a:gd fmla="*/ 2719 w 10000" name="connsiteX47-3263"/>
                  <a:gd fmla="*/ 4808 h 10000" name="connsiteY47-3264"/>
                  <a:gd fmla="*/ 2927 w 10000" name="connsiteX48-3265"/>
                  <a:gd fmla="*/ 4771 h 10000" name="connsiteY48-3266"/>
                  <a:gd fmla="*/ 4744 w 10000" name="connsiteX49-3267"/>
                  <a:gd fmla="*/ 4423 h 10000" name="connsiteY49-3268"/>
                  <a:gd fmla="*/ 4937 w 10000" name="connsiteX50-3269"/>
                  <a:gd fmla="*/ 4423 h 10000" name="connsiteY50-3270"/>
                  <a:gd fmla="*/ 5804 w 10000" name="connsiteX51-3271"/>
                  <a:gd fmla="*/ 4184 h 10000" name="connsiteY51-3272"/>
                  <a:gd fmla="*/ 6383 w 10000" name="connsiteX52-3273"/>
                  <a:gd fmla="*/ 4973 h 10000" name="connsiteY52-3274"/>
                  <a:gd fmla="*/ 6512 w 10000" name="connsiteX53-3275"/>
                  <a:gd fmla="*/ 5119 h 10000" name="connsiteY53-3276"/>
                  <a:gd fmla="*/ 7572 w 10000" name="connsiteX54-3277"/>
                  <a:gd fmla="*/ 6532 h 10000" name="connsiteY54-3278"/>
                  <a:gd fmla="*/ 7183 w 10000" name="connsiteX55-3279"/>
                  <a:gd fmla="*/ 7879 h 10000" name="connsiteY55-3280"/>
                  <a:gd fmla="*/ 5483 w 10000" name="connsiteX56-3281"/>
                  <a:gd fmla="*/ 8218 h 10000" name="connsiteY56-3282"/>
                  <a:gd fmla="*/ 5467 w 10000" name="connsiteX57-3283"/>
                  <a:gd fmla="*/ 8273 h 10000" name="connsiteY57-3284"/>
                  <a:gd fmla="*/ 3490 w 10000" name="connsiteX58-3285"/>
                  <a:gd fmla="*/ 8053 h 10000" name="connsiteY58-3286"/>
                  <a:gd fmla="*/ 3345 w 10000" name="connsiteX59-3287"/>
                  <a:gd fmla="*/ 7357 h 10000" name="connsiteY59-3288"/>
                  <a:gd fmla="*/ 3586 w 10000" name="connsiteX60-3289"/>
                  <a:gd fmla="*/ 7082 h 10000" name="connsiteY60-3290"/>
                  <a:gd fmla="*/ 3683 w 10000" name="connsiteX61-3291"/>
                  <a:gd fmla="*/ 6880 h 10000" name="connsiteY61-3292"/>
                  <a:gd fmla="*/ 3490 w 10000" name="connsiteX62-3293"/>
                  <a:gd fmla="*/ 6770 h 10000" name="connsiteY62-3294"/>
                  <a:gd fmla="*/ 3072 w 10000" name="connsiteX63-3295"/>
                  <a:gd fmla="*/ 7247 h 10000" name="connsiteY63-3296"/>
                  <a:gd fmla="*/ 3249 w 10000" name="connsiteX64-3297"/>
                  <a:gd fmla="*/ 8255 h 10000" name="connsiteY64-3298"/>
                  <a:gd fmla="*/ 3249 w 10000" name="connsiteX65-3299"/>
                  <a:gd fmla="*/ 8273 h 10000" name="connsiteY65-3300"/>
                  <a:gd fmla="*/ 4680 w 10000" name="connsiteX66-3301"/>
                  <a:gd fmla="*/ 8825 h 10000" name="connsiteY66-3302"/>
                  <a:gd fmla="*/ 5354 w 10000" name="connsiteX67-3303"/>
                  <a:gd fmla="*/ 8677 h 10000" name="connsiteY67-3304"/>
                  <a:gd fmla="*/ 3393 w 10000" name="connsiteX68-3305"/>
                  <a:gd fmla="*/ 9998 h 10000" name="connsiteY68-3306"/>
                  <a:gd fmla="*/ 2253 w 10000" name="connsiteX69-3307"/>
                  <a:gd fmla="*/ 9228 h 10000" name="connsiteY69-3308"/>
                  <a:gd fmla="*/ 1224 w 10000" name="connsiteX70-3309"/>
                  <a:gd fmla="*/ 7137 h 10000" name="connsiteY70-3310"/>
                  <a:gd fmla="*/ 3 w 10000" name="connsiteX71-3311"/>
                  <a:gd fmla="*/ 4954 h 10000" name="connsiteY71-3312"/>
                  <a:gd fmla="*/ 3 w 10000" name="connsiteX0-3313"/>
                  <a:gd fmla="*/ 4954 h 10000" name="connsiteY0-3314"/>
                  <a:gd fmla="*/ 726 w 10000" name="connsiteX1-3315"/>
                  <a:gd fmla="*/ 3028 h 10000" name="connsiteY1-3316"/>
                  <a:gd fmla="*/ 1337 w 10000" name="connsiteX2-3317"/>
                  <a:gd fmla="*/ 1635 h 10000" name="connsiteY2-3318"/>
                  <a:gd fmla="*/ 3233 w 10000" name="connsiteX3-3319"/>
                  <a:gd fmla="*/ 773 h 10000" name="connsiteY3-3320"/>
                  <a:gd fmla="*/ 5997 w 10000" name="connsiteX4-3321"/>
                  <a:gd fmla="*/ 424 h 10000" name="connsiteY4-3322"/>
                  <a:gd fmla="*/ 8488 w 10000" name="connsiteX5-3323"/>
                  <a:gd fmla="*/ 1452 h 10000" name="connsiteY5-3324"/>
                  <a:gd fmla="*/ 9693 w 10000" name="connsiteX6-3325"/>
                  <a:gd fmla="*/ 4661 h 10000" name="connsiteY6-3326"/>
                  <a:gd fmla="*/ 7765 w 10000" name="connsiteX7-3327"/>
                  <a:gd fmla="*/ 5852 h 10000" name="connsiteY7-3328"/>
                  <a:gd fmla="*/ 6752 w 10000" name="connsiteX8-3329"/>
                  <a:gd fmla="*/ 4844 h 10000" name="connsiteY8-3330"/>
                  <a:gd fmla="*/ 7444 w 10000" name="connsiteX9-3331"/>
                  <a:gd fmla="*/ 2845 h 10000" name="connsiteY9-3332"/>
                  <a:gd fmla="*/ 8680 w 10000" name="connsiteX10-3333"/>
                  <a:gd fmla="*/ 2808 h 10000" name="connsiteY10-3334"/>
                  <a:gd fmla="*/ 8873 w 10000" name="connsiteX11-3335"/>
                  <a:gd fmla="*/ 3799 h 10000" name="connsiteY11-3336"/>
                  <a:gd fmla="*/ 8568 w 10000" name="connsiteX12-3337"/>
                  <a:gd fmla="*/ 4203 h 10000" name="connsiteY12-3338"/>
                  <a:gd fmla="*/ 7941 w 10000" name="connsiteX13-3339"/>
                  <a:gd fmla="*/ 4184 h 10000" name="connsiteY13-3340"/>
                  <a:gd fmla="*/ 7748 w 10000" name="connsiteX14-3341"/>
                  <a:gd fmla="*/ 4276 h 10000" name="connsiteY14-3342"/>
                  <a:gd fmla="*/ 7829 w 10000" name="connsiteX15-3343"/>
                  <a:gd fmla="*/ 4496 h 10000" name="connsiteY15-3344"/>
                  <a:gd fmla="*/ 8664 w 10000" name="connsiteX16-3345"/>
                  <a:gd fmla="*/ 4514 h 10000" name="connsiteY16-3346"/>
                  <a:gd fmla="*/ 9163 w 10000" name="connsiteX17-3347"/>
                  <a:gd fmla="*/ 3928 h 10000" name="connsiteY17-3348"/>
                  <a:gd fmla="*/ 8857 w 10000" name="connsiteX18-3349"/>
                  <a:gd fmla="*/ 2533 h 10000" name="connsiteY18-3350"/>
                  <a:gd fmla="*/ 7637 w 10000" name="connsiteX19-3351"/>
                  <a:gd fmla="*/ 2350 h 10000" name="connsiteY19-3352"/>
                  <a:gd fmla="*/ 6720 w 10000" name="connsiteX20-3353"/>
                  <a:gd fmla="*/ 1360 h 10000" name="connsiteY20-3354"/>
                  <a:gd fmla="*/ 5627 w 10000" name="connsiteX21-3355"/>
                  <a:gd fmla="*/ 1470 h 10000" name="connsiteY21-3356"/>
                  <a:gd fmla="*/ 4390 w 10000" name="connsiteX22-3357"/>
                  <a:gd fmla="*/ 902 h 10000" name="connsiteY22-3358"/>
                  <a:gd fmla="*/ 3442 w 10000" name="connsiteX23-3359"/>
                  <a:gd fmla="*/ 1543 h 10000" name="connsiteY23-3360"/>
                  <a:gd fmla="*/ 3201 w 10000" name="connsiteX24-3361"/>
                  <a:gd fmla="*/ 2277 h 10000" name="connsiteY24-3362"/>
                  <a:gd fmla="*/ 1578 w 10000" name="connsiteX25-3363"/>
                  <a:gd fmla="*/ 2771 h 10000" name="connsiteY25-3364"/>
                  <a:gd fmla="*/ 1257 w 10000" name="connsiteX26-3365"/>
                  <a:gd fmla="*/ 4203 h 10000" name="connsiteY26-3366"/>
                  <a:gd fmla="*/ 902 w 10000" name="connsiteX27-3367"/>
                  <a:gd fmla="*/ 5486 h 10000" name="connsiteY27-3368"/>
                  <a:gd fmla="*/ 1417 w 10000" name="connsiteX28-3369"/>
                  <a:gd fmla="*/ 6294 h 10000" name="connsiteY28-3370"/>
                  <a:gd fmla="*/ 2670 w 10000" name="connsiteX29-3371"/>
                  <a:gd fmla="*/ 6129 h 10000" name="connsiteY29-3372"/>
                  <a:gd fmla="*/ 4518 w 10000" name="connsiteX30-3373"/>
                  <a:gd fmla="*/ 6092 h 10000" name="connsiteY30-3374"/>
                  <a:gd fmla="*/ 5531 w 10000" name="connsiteX31-3375"/>
                  <a:gd fmla="*/ 6642 h 10000" name="connsiteY31-3376"/>
                  <a:gd fmla="*/ 5611 w 10000" name="connsiteX32-3377"/>
                  <a:gd fmla="*/ 6642 h 10000" name="connsiteY32-3378"/>
                  <a:gd fmla="*/ 6093 w 10000" name="connsiteX33-3379"/>
                  <a:gd fmla="*/ 6129 h 10000" name="connsiteY33-3380"/>
                  <a:gd fmla="*/ 6013 w 10000" name="connsiteX34-3381"/>
                  <a:gd fmla="*/ 5907 h 10000" name="connsiteY34-3382"/>
                  <a:gd fmla="*/ 5820 w 10000" name="connsiteX35-3383"/>
                  <a:gd fmla="*/ 5981 h 10000" name="connsiteY35-3384"/>
                  <a:gd fmla="*/ 5547 w 10000" name="connsiteX36-3385"/>
                  <a:gd fmla="*/ 6312 h 10000" name="connsiteY36-3386"/>
                  <a:gd fmla="*/ 4695 w 10000" name="connsiteX37-3387"/>
                  <a:gd fmla="*/ 5834 h 10000" name="connsiteY37-3388"/>
                  <a:gd fmla="*/ 2510 w 10000" name="connsiteX38-3389"/>
                  <a:gd fmla="*/ 5852 h 10000" name="connsiteY38-3390"/>
                  <a:gd fmla="*/ 1545 w 10000" name="connsiteX39-3391"/>
                  <a:gd fmla="*/ 5981 h 10000" name="connsiteY39-3392"/>
                  <a:gd fmla="*/ 1208 w 10000" name="connsiteX40-3393"/>
                  <a:gd fmla="*/ 5431 h 10000" name="connsiteY40-3394"/>
                  <a:gd fmla="*/ 1514 w 10000" name="connsiteX41-3395"/>
                  <a:gd fmla="*/ 4386 h 10000" name="connsiteY41-3396"/>
                  <a:gd fmla="*/ 1561 w 10000" name="connsiteX42-3397"/>
                  <a:gd fmla="*/ 4203 h 10000" name="connsiteY42-3398"/>
                  <a:gd fmla="*/ 1787 w 10000" name="connsiteX43-3399"/>
                  <a:gd fmla="*/ 2991 h 10000" name="connsiteY43-3400"/>
                  <a:gd fmla="*/ 3136 w 10000" name="connsiteX44-3401"/>
                  <a:gd fmla="*/ 2606 h 10000" name="connsiteY44-3402"/>
                  <a:gd fmla="*/ 3876 w 10000" name="connsiteX45-3403"/>
                  <a:gd fmla="*/ 3799 h 10000" name="connsiteY45-3404"/>
                  <a:gd fmla="*/ 2703 w 10000" name="connsiteX46-3405"/>
                  <a:gd fmla="*/ 4569 h 10000" name="connsiteY46-3406"/>
                  <a:gd fmla="*/ 2719 w 10000" name="connsiteX47-3407"/>
                  <a:gd fmla="*/ 4808 h 10000" name="connsiteY47-3408"/>
                  <a:gd fmla="*/ 2927 w 10000" name="connsiteX48-3409"/>
                  <a:gd fmla="*/ 4771 h 10000" name="connsiteY48-3410"/>
                  <a:gd fmla="*/ 4744 w 10000" name="connsiteX49-3411"/>
                  <a:gd fmla="*/ 4423 h 10000" name="connsiteY49-3412"/>
                  <a:gd fmla="*/ 4937 w 10000" name="connsiteX50-3413"/>
                  <a:gd fmla="*/ 4423 h 10000" name="connsiteY50-3414"/>
                  <a:gd fmla="*/ 5804 w 10000" name="connsiteX51-3415"/>
                  <a:gd fmla="*/ 4184 h 10000" name="connsiteY51-3416"/>
                  <a:gd fmla="*/ 6383 w 10000" name="connsiteX52-3417"/>
                  <a:gd fmla="*/ 4973 h 10000" name="connsiteY52-3418"/>
                  <a:gd fmla="*/ 6512 w 10000" name="connsiteX53-3419"/>
                  <a:gd fmla="*/ 5119 h 10000" name="connsiteY53-3420"/>
                  <a:gd fmla="*/ 7572 w 10000" name="connsiteX54-3421"/>
                  <a:gd fmla="*/ 6532 h 10000" name="connsiteY54-3422"/>
                  <a:gd fmla="*/ 7183 w 10000" name="connsiteX55-3423"/>
                  <a:gd fmla="*/ 7879 h 10000" name="connsiteY55-3424"/>
                  <a:gd fmla="*/ 5483 w 10000" name="connsiteX56-3425"/>
                  <a:gd fmla="*/ 8218 h 10000" name="connsiteY56-3426"/>
                  <a:gd fmla="*/ 5467 w 10000" name="connsiteX57-3427"/>
                  <a:gd fmla="*/ 8273 h 10000" name="connsiteY57-3428"/>
                  <a:gd fmla="*/ 3490 w 10000" name="connsiteX58-3429"/>
                  <a:gd fmla="*/ 8053 h 10000" name="connsiteY58-3430"/>
                  <a:gd fmla="*/ 3345 w 10000" name="connsiteX59-3431"/>
                  <a:gd fmla="*/ 7357 h 10000" name="connsiteY59-3432"/>
                  <a:gd fmla="*/ 3586 w 10000" name="connsiteX60-3433"/>
                  <a:gd fmla="*/ 7082 h 10000" name="connsiteY60-3434"/>
                  <a:gd fmla="*/ 3683 w 10000" name="connsiteX61-3435"/>
                  <a:gd fmla="*/ 6880 h 10000" name="connsiteY61-3436"/>
                  <a:gd fmla="*/ 3490 w 10000" name="connsiteX62-3437"/>
                  <a:gd fmla="*/ 6770 h 10000" name="connsiteY62-3438"/>
                  <a:gd fmla="*/ 3072 w 10000" name="connsiteX63-3439"/>
                  <a:gd fmla="*/ 7247 h 10000" name="connsiteY63-3440"/>
                  <a:gd fmla="*/ 3249 w 10000" name="connsiteX64-3441"/>
                  <a:gd fmla="*/ 8255 h 10000" name="connsiteY64-3442"/>
                  <a:gd fmla="*/ 3249 w 10000" name="connsiteX65-3443"/>
                  <a:gd fmla="*/ 8273 h 10000" name="connsiteY65-3444"/>
                  <a:gd fmla="*/ 4680 w 10000" name="connsiteX66-3445"/>
                  <a:gd fmla="*/ 8825 h 10000" name="connsiteY66-3446"/>
                  <a:gd fmla="*/ 5354 w 10000" name="connsiteX67-3447"/>
                  <a:gd fmla="*/ 8677 h 10000" name="connsiteY67-3448"/>
                  <a:gd fmla="*/ 3393 w 10000" name="connsiteX68-3449"/>
                  <a:gd fmla="*/ 9998 h 10000" name="connsiteY68-3450"/>
                  <a:gd fmla="*/ 2253 w 10000" name="connsiteX69-3451"/>
                  <a:gd fmla="*/ 9228 h 10000" name="connsiteY69-3452"/>
                  <a:gd fmla="*/ 1224 w 10000" name="connsiteX70-3453"/>
                  <a:gd fmla="*/ 7137 h 10000" name="connsiteY70-3454"/>
                  <a:gd fmla="*/ 3 w 10000" name="connsiteX71-3455"/>
                  <a:gd fmla="*/ 4954 h 10000" name="connsiteY71-3456"/>
                  <a:gd fmla="*/ 3 w 10000" name="connsiteX0-3457"/>
                  <a:gd fmla="*/ 4954 h 10000" name="connsiteY0-3458"/>
                  <a:gd fmla="*/ 726 w 10000" name="connsiteX1-3459"/>
                  <a:gd fmla="*/ 3028 h 10000" name="connsiteY1-3460"/>
                  <a:gd fmla="*/ 1337 w 10000" name="connsiteX2-3461"/>
                  <a:gd fmla="*/ 1635 h 10000" name="connsiteY2-3462"/>
                  <a:gd fmla="*/ 3233 w 10000" name="connsiteX3-3463"/>
                  <a:gd fmla="*/ 773 h 10000" name="connsiteY3-3464"/>
                  <a:gd fmla="*/ 5997 w 10000" name="connsiteX4-3465"/>
                  <a:gd fmla="*/ 424 h 10000" name="connsiteY4-3466"/>
                  <a:gd fmla="*/ 8488 w 10000" name="connsiteX5-3467"/>
                  <a:gd fmla="*/ 1452 h 10000" name="connsiteY5-3468"/>
                  <a:gd fmla="*/ 9693 w 10000" name="connsiteX6-3469"/>
                  <a:gd fmla="*/ 4661 h 10000" name="connsiteY6-3470"/>
                  <a:gd fmla="*/ 7765 w 10000" name="connsiteX7-3471"/>
                  <a:gd fmla="*/ 5852 h 10000" name="connsiteY7-3472"/>
                  <a:gd fmla="*/ 6752 w 10000" name="connsiteX8-3473"/>
                  <a:gd fmla="*/ 4844 h 10000" name="connsiteY8-3474"/>
                  <a:gd fmla="*/ 7444 w 10000" name="connsiteX9-3475"/>
                  <a:gd fmla="*/ 2845 h 10000" name="connsiteY9-3476"/>
                  <a:gd fmla="*/ 8680 w 10000" name="connsiteX10-3477"/>
                  <a:gd fmla="*/ 2808 h 10000" name="connsiteY10-3478"/>
                  <a:gd fmla="*/ 8873 w 10000" name="connsiteX11-3479"/>
                  <a:gd fmla="*/ 3799 h 10000" name="connsiteY11-3480"/>
                  <a:gd fmla="*/ 8568 w 10000" name="connsiteX12-3481"/>
                  <a:gd fmla="*/ 4203 h 10000" name="connsiteY12-3482"/>
                  <a:gd fmla="*/ 7941 w 10000" name="connsiteX13-3483"/>
                  <a:gd fmla="*/ 4184 h 10000" name="connsiteY13-3484"/>
                  <a:gd fmla="*/ 7748 w 10000" name="connsiteX14-3485"/>
                  <a:gd fmla="*/ 4276 h 10000" name="connsiteY14-3486"/>
                  <a:gd fmla="*/ 7829 w 10000" name="connsiteX15-3487"/>
                  <a:gd fmla="*/ 4496 h 10000" name="connsiteY15-3488"/>
                  <a:gd fmla="*/ 8664 w 10000" name="connsiteX16-3489"/>
                  <a:gd fmla="*/ 4514 h 10000" name="connsiteY16-3490"/>
                  <a:gd fmla="*/ 9163 w 10000" name="connsiteX17-3491"/>
                  <a:gd fmla="*/ 3928 h 10000" name="connsiteY17-3492"/>
                  <a:gd fmla="*/ 8857 w 10000" name="connsiteX18-3493"/>
                  <a:gd fmla="*/ 2533 h 10000" name="connsiteY18-3494"/>
                  <a:gd fmla="*/ 7637 w 10000" name="connsiteX19-3495"/>
                  <a:gd fmla="*/ 2350 h 10000" name="connsiteY19-3496"/>
                  <a:gd fmla="*/ 6720 w 10000" name="connsiteX20-3497"/>
                  <a:gd fmla="*/ 1360 h 10000" name="connsiteY20-3498"/>
                  <a:gd fmla="*/ 5627 w 10000" name="connsiteX21-3499"/>
                  <a:gd fmla="*/ 1470 h 10000" name="connsiteY21-3500"/>
                  <a:gd fmla="*/ 4390 w 10000" name="connsiteX22-3501"/>
                  <a:gd fmla="*/ 902 h 10000" name="connsiteY22-3502"/>
                  <a:gd fmla="*/ 3442 w 10000" name="connsiteX23-3503"/>
                  <a:gd fmla="*/ 1543 h 10000" name="connsiteY23-3504"/>
                  <a:gd fmla="*/ 3201 w 10000" name="connsiteX24-3505"/>
                  <a:gd fmla="*/ 2277 h 10000" name="connsiteY24-3506"/>
                  <a:gd fmla="*/ 1578 w 10000" name="connsiteX25-3507"/>
                  <a:gd fmla="*/ 2771 h 10000" name="connsiteY25-3508"/>
                  <a:gd fmla="*/ 1257 w 10000" name="connsiteX26-3509"/>
                  <a:gd fmla="*/ 4203 h 10000" name="connsiteY26-3510"/>
                  <a:gd fmla="*/ 902 w 10000" name="connsiteX27-3511"/>
                  <a:gd fmla="*/ 5486 h 10000" name="connsiteY27-3512"/>
                  <a:gd fmla="*/ 1417 w 10000" name="connsiteX28-3513"/>
                  <a:gd fmla="*/ 6294 h 10000" name="connsiteY28-3514"/>
                  <a:gd fmla="*/ 2670 w 10000" name="connsiteX29-3515"/>
                  <a:gd fmla="*/ 6129 h 10000" name="connsiteY29-3516"/>
                  <a:gd fmla="*/ 4518 w 10000" name="connsiteX30-3517"/>
                  <a:gd fmla="*/ 6092 h 10000" name="connsiteY30-3518"/>
                  <a:gd fmla="*/ 5531 w 10000" name="connsiteX31-3519"/>
                  <a:gd fmla="*/ 6642 h 10000" name="connsiteY31-3520"/>
                  <a:gd fmla="*/ 5611 w 10000" name="connsiteX32-3521"/>
                  <a:gd fmla="*/ 6642 h 10000" name="connsiteY32-3522"/>
                  <a:gd fmla="*/ 6093 w 10000" name="connsiteX33-3523"/>
                  <a:gd fmla="*/ 6129 h 10000" name="connsiteY33-3524"/>
                  <a:gd fmla="*/ 6013 w 10000" name="connsiteX34-3525"/>
                  <a:gd fmla="*/ 5907 h 10000" name="connsiteY34-3526"/>
                  <a:gd fmla="*/ 5820 w 10000" name="connsiteX35-3527"/>
                  <a:gd fmla="*/ 5981 h 10000" name="connsiteY35-3528"/>
                  <a:gd fmla="*/ 5547 w 10000" name="connsiteX36-3529"/>
                  <a:gd fmla="*/ 6312 h 10000" name="connsiteY36-3530"/>
                  <a:gd fmla="*/ 4695 w 10000" name="connsiteX37-3531"/>
                  <a:gd fmla="*/ 5834 h 10000" name="connsiteY37-3532"/>
                  <a:gd fmla="*/ 2510 w 10000" name="connsiteX38-3533"/>
                  <a:gd fmla="*/ 5852 h 10000" name="connsiteY38-3534"/>
                  <a:gd fmla="*/ 1545 w 10000" name="connsiteX39-3535"/>
                  <a:gd fmla="*/ 5981 h 10000" name="connsiteY39-3536"/>
                  <a:gd fmla="*/ 1208 w 10000" name="connsiteX40-3537"/>
                  <a:gd fmla="*/ 5431 h 10000" name="connsiteY40-3538"/>
                  <a:gd fmla="*/ 1514 w 10000" name="connsiteX41-3539"/>
                  <a:gd fmla="*/ 4386 h 10000" name="connsiteY41-3540"/>
                  <a:gd fmla="*/ 1561 w 10000" name="connsiteX42-3541"/>
                  <a:gd fmla="*/ 4203 h 10000" name="connsiteY42-3542"/>
                  <a:gd fmla="*/ 1787 w 10000" name="connsiteX43-3543"/>
                  <a:gd fmla="*/ 2991 h 10000" name="connsiteY43-3544"/>
                  <a:gd fmla="*/ 3136 w 10000" name="connsiteX44-3545"/>
                  <a:gd fmla="*/ 2606 h 10000" name="connsiteY44-3546"/>
                  <a:gd fmla="*/ 3876 w 10000" name="connsiteX45-3547"/>
                  <a:gd fmla="*/ 3799 h 10000" name="connsiteY45-3548"/>
                  <a:gd fmla="*/ 2703 w 10000" name="connsiteX46-3549"/>
                  <a:gd fmla="*/ 4569 h 10000" name="connsiteY46-3550"/>
                  <a:gd fmla="*/ 2719 w 10000" name="connsiteX47-3551"/>
                  <a:gd fmla="*/ 4808 h 10000" name="connsiteY47-3552"/>
                  <a:gd fmla="*/ 2927 w 10000" name="connsiteX48-3553"/>
                  <a:gd fmla="*/ 4771 h 10000" name="connsiteY48-3554"/>
                  <a:gd fmla="*/ 4744 w 10000" name="connsiteX49-3555"/>
                  <a:gd fmla="*/ 4423 h 10000" name="connsiteY49-3556"/>
                  <a:gd fmla="*/ 4937 w 10000" name="connsiteX50-3557"/>
                  <a:gd fmla="*/ 4423 h 10000" name="connsiteY50-3558"/>
                  <a:gd fmla="*/ 5804 w 10000" name="connsiteX51-3559"/>
                  <a:gd fmla="*/ 4184 h 10000" name="connsiteY51-3560"/>
                  <a:gd fmla="*/ 6383 w 10000" name="connsiteX52-3561"/>
                  <a:gd fmla="*/ 4973 h 10000" name="connsiteY52-3562"/>
                  <a:gd fmla="*/ 6512 w 10000" name="connsiteX53-3563"/>
                  <a:gd fmla="*/ 5119 h 10000" name="connsiteY53-3564"/>
                  <a:gd fmla="*/ 7572 w 10000" name="connsiteX54-3565"/>
                  <a:gd fmla="*/ 6532 h 10000" name="connsiteY54-3566"/>
                  <a:gd fmla="*/ 7183 w 10000" name="connsiteX55-3567"/>
                  <a:gd fmla="*/ 7879 h 10000" name="connsiteY55-3568"/>
                  <a:gd fmla="*/ 5483 w 10000" name="connsiteX56-3569"/>
                  <a:gd fmla="*/ 8218 h 10000" name="connsiteY56-3570"/>
                  <a:gd fmla="*/ 5467 w 10000" name="connsiteX57-3571"/>
                  <a:gd fmla="*/ 8273 h 10000" name="connsiteY57-3572"/>
                  <a:gd fmla="*/ 3490 w 10000" name="connsiteX58-3573"/>
                  <a:gd fmla="*/ 8053 h 10000" name="connsiteY58-3574"/>
                  <a:gd fmla="*/ 3345 w 10000" name="connsiteX59-3575"/>
                  <a:gd fmla="*/ 7357 h 10000" name="connsiteY59-3576"/>
                  <a:gd fmla="*/ 3586 w 10000" name="connsiteX60-3577"/>
                  <a:gd fmla="*/ 7082 h 10000" name="connsiteY60-3578"/>
                  <a:gd fmla="*/ 3683 w 10000" name="connsiteX61-3579"/>
                  <a:gd fmla="*/ 6880 h 10000" name="connsiteY61-3580"/>
                  <a:gd fmla="*/ 3490 w 10000" name="connsiteX62-3581"/>
                  <a:gd fmla="*/ 6770 h 10000" name="connsiteY62-3582"/>
                  <a:gd fmla="*/ 3072 w 10000" name="connsiteX63-3583"/>
                  <a:gd fmla="*/ 7247 h 10000" name="connsiteY63-3584"/>
                  <a:gd fmla="*/ 3249 w 10000" name="connsiteX64-3585"/>
                  <a:gd fmla="*/ 8255 h 10000" name="connsiteY64-3586"/>
                  <a:gd fmla="*/ 3249 w 10000" name="connsiteX65-3587"/>
                  <a:gd fmla="*/ 8273 h 10000" name="connsiteY65-3588"/>
                  <a:gd fmla="*/ 4680 w 10000" name="connsiteX66-3589"/>
                  <a:gd fmla="*/ 8825 h 10000" name="connsiteY66-3590"/>
                  <a:gd fmla="*/ 5354 w 10000" name="connsiteX67-3591"/>
                  <a:gd fmla="*/ 8677 h 10000" name="connsiteY67-3592"/>
                  <a:gd fmla="*/ 3393 w 10000" name="connsiteX68-3593"/>
                  <a:gd fmla="*/ 9998 h 10000" name="connsiteY68-3594"/>
                  <a:gd fmla="*/ 2253 w 10000" name="connsiteX69-3595"/>
                  <a:gd fmla="*/ 9228 h 10000" name="connsiteY69-3596"/>
                  <a:gd fmla="*/ 1224 w 10000" name="connsiteX70-3597"/>
                  <a:gd fmla="*/ 7137 h 10000" name="connsiteY70-3598"/>
                  <a:gd fmla="*/ 3 w 10000" name="connsiteX71-3599"/>
                  <a:gd fmla="*/ 4954 h 10000" name="connsiteY71-3600"/>
                  <a:gd fmla="*/ 3 w 10000" name="connsiteX0-3601"/>
                  <a:gd fmla="*/ 4954 h 10000" name="connsiteY0-3602"/>
                  <a:gd fmla="*/ 726 w 10000" name="connsiteX1-3603"/>
                  <a:gd fmla="*/ 3028 h 10000" name="connsiteY1-3604"/>
                  <a:gd fmla="*/ 1337 w 10000" name="connsiteX2-3605"/>
                  <a:gd fmla="*/ 1635 h 10000" name="connsiteY2-3606"/>
                  <a:gd fmla="*/ 3233 w 10000" name="connsiteX3-3607"/>
                  <a:gd fmla="*/ 773 h 10000" name="connsiteY3-3608"/>
                  <a:gd fmla="*/ 5997 w 10000" name="connsiteX4-3609"/>
                  <a:gd fmla="*/ 424 h 10000" name="connsiteY4-3610"/>
                  <a:gd fmla="*/ 8488 w 10000" name="connsiteX5-3611"/>
                  <a:gd fmla="*/ 1452 h 10000" name="connsiteY5-3612"/>
                  <a:gd fmla="*/ 9693 w 10000" name="connsiteX6-3613"/>
                  <a:gd fmla="*/ 4661 h 10000" name="connsiteY6-3614"/>
                  <a:gd fmla="*/ 7765 w 10000" name="connsiteX7-3615"/>
                  <a:gd fmla="*/ 5852 h 10000" name="connsiteY7-3616"/>
                  <a:gd fmla="*/ 6752 w 10000" name="connsiteX8-3617"/>
                  <a:gd fmla="*/ 4844 h 10000" name="connsiteY8-3618"/>
                  <a:gd fmla="*/ 7444 w 10000" name="connsiteX9-3619"/>
                  <a:gd fmla="*/ 2845 h 10000" name="connsiteY9-3620"/>
                  <a:gd fmla="*/ 8680 w 10000" name="connsiteX10-3621"/>
                  <a:gd fmla="*/ 2808 h 10000" name="connsiteY10-3622"/>
                  <a:gd fmla="*/ 8873 w 10000" name="connsiteX11-3623"/>
                  <a:gd fmla="*/ 3799 h 10000" name="connsiteY11-3624"/>
                  <a:gd fmla="*/ 8568 w 10000" name="connsiteX12-3625"/>
                  <a:gd fmla="*/ 4203 h 10000" name="connsiteY12-3626"/>
                  <a:gd fmla="*/ 7941 w 10000" name="connsiteX13-3627"/>
                  <a:gd fmla="*/ 4184 h 10000" name="connsiteY13-3628"/>
                  <a:gd fmla="*/ 7748 w 10000" name="connsiteX14-3629"/>
                  <a:gd fmla="*/ 4276 h 10000" name="connsiteY14-3630"/>
                  <a:gd fmla="*/ 7829 w 10000" name="connsiteX15-3631"/>
                  <a:gd fmla="*/ 4496 h 10000" name="connsiteY15-3632"/>
                  <a:gd fmla="*/ 8664 w 10000" name="connsiteX16-3633"/>
                  <a:gd fmla="*/ 4514 h 10000" name="connsiteY16-3634"/>
                  <a:gd fmla="*/ 9163 w 10000" name="connsiteX17-3635"/>
                  <a:gd fmla="*/ 3928 h 10000" name="connsiteY17-3636"/>
                  <a:gd fmla="*/ 8857 w 10000" name="connsiteX18-3637"/>
                  <a:gd fmla="*/ 2533 h 10000" name="connsiteY18-3638"/>
                  <a:gd fmla="*/ 7637 w 10000" name="connsiteX19-3639"/>
                  <a:gd fmla="*/ 2350 h 10000" name="connsiteY19-3640"/>
                  <a:gd fmla="*/ 6720 w 10000" name="connsiteX20-3641"/>
                  <a:gd fmla="*/ 1360 h 10000" name="connsiteY20-3642"/>
                  <a:gd fmla="*/ 5627 w 10000" name="connsiteX21-3643"/>
                  <a:gd fmla="*/ 1470 h 10000" name="connsiteY21-3644"/>
                  <a:gd fmla="*/ 4390 w 10000" name="connsiteX22-3645"/>
                  <a:gd fmla="*/ 902 h 10000" name="connsiteY22-3646"/>
                  <a:gd fmla="*/ 3442 w 10000" name="connsiteX23-3647"/>
                  <a:gd fmla="*/ 1543 h 10000" name="connsiteY23-3648"/>
                  <a:gd fmla="*/ 3201 w 10000" name="connsiteX24-3649"/>
                  <a:gd fmla="*/ 2277 h 10000" name="connsiteY24-3650"/>
                  <a:gd fmla="*/ 1578 w 10000" name="connsiteX25-3651"/>
                  <a:gd fmla="*/ 2771 h 10000" name="connsiteY25-3652"/>
                  <a:gd fmla="*/ 1257 w 10000" name="connsiteX26-3653"/>
                  <a:gd fmla="*/ 4203 h 10000" name="connsiteY26-3654"/>
                  <a:gd fmla="*/ 902 w 10000" name="connsiteX27-3655"/>
                  <a:gd fmla="*/ 5486 h 10000" name="connsiteY27-3656"/>
                  <a:gd fmla="*/ 1417 w 10000" name="connsiteX28-3657"/>
                  <a:gd fmla="*/ 6294 h 10000" name="connsiteY28-3658"/>
                  <a:gd fmla="*/ 2670 w 10000" name="connsiteX29-3659"/>
                  <a:gd fmla="*/ 6129 h 10000" name="connsiteY29-3660"/>
                  <a:gd fmla="*/ 4518 w 10000" name="connsiteX30-3661"/>
                  <a:gd fmla="*/ 6092 h 10000" name="connsiteY30-3662"/>
                  <a:gd fmla="*/ 5531 w 10000" name="connsiteX31-3663"/>
                  <a:gd fmla="*/ 6642 h 10000" name="connsiteY31-3664"/>
                  <a:gd fmla="*/ 5611 w 10000" name="connsiteX32-3665"/>
                  <a:gd fmla="*/ 6642 h 10000" name="connsiteY32-3666"/>
                  <a:gd fmla="*/ 6093 w 10000" name="connsiteX33-3667"/>
                  <a:gd fmla="*/ 6129 h 10000" name="connsiteY33-3668"/>
                  <a:gd fmla="*/ 6013 w 10000" name="connsiteX34-3669"/>
                  <a:gd fmla="*/ 5907 h 10000" name="connsiteY34-3670"/>
                  <a:gd fmla="*/ 5820 w 10000" name="connsiteX35-3671"/>
                  <a:gd fmla="*/ 5981 h 10000" name="connsiteY35-3672"/>
                  <a:gd fmla="*/ 5547 w 10000" name="connsiteX36-3673"/>
                  <a:gd fmla="*/ 6312 h 10000" name="connsiteY36-3674"/>
                  <a:gd fmla="*/ 4695 w 10000" name="connsiteX37-3675"/>
                  <a:gd fmla="*/ 5834 h 10000" name="connsiteY37-3676"/>
                  <a:gd fmla="*/ 2510 w 10000" name="connsiteX38-3677"/>
                  <a:gd fmla="*/ 5852 h 10000" name="connsiteY38-3678"/>
                  <a:gd fmla="*/ 1545 w 10000" name="connsiteX39-3679"/>
                  <a:gd fmla="*/ 5981 h 10000" name="connsiteY39-3680"/>
                  <a:gd fmla="*/ 1208 w 10000" name="connsiteX40-3681"/>
                  <a:gd fmla="*/ 5431 h 10000" name="connsiteY40-3682"/>
                  <a:gd fmla="*/ 1514 w 10000" name="connsiteX41-3683"/>
                  <a:gd fmla="*/ 4386 h 10000" name="connsiteY41-3684"/>
                  <a:gd fmla="*/ 1561 w 10000" name="connsiteX42-3685"/>
                  <a:gd fmla="*/ 4203 h 10000" name="connsiteY42-3686"/>
                  <a:gd fmla="*/ 1787 w 10000" name="connsiteX43-3687"/>
                  <a:gd fmla="*/ 2991 h 10000" name="connsiteY43-3688"/>
                  <a:gd fmla="*/ 3136 w 10000" name="connsiteX44-3689"/>
                  <a:gd fmla="*/ 2606 h 10000" name="connsiteY44-3690"/>
                  <a:gd fmla="*/ 3876 w 10000" name="connsiteX45-3691"/>
                  <a:gd fmla="*/ 3799 h 10000" name="connsiteY45-3692"/>
                  <a:gd fmla="*/ 2703 w 10000" name="connsiteX46-3693"/>
                  <a:gd fmla="*/ 4569 h 10000" name="connsiteY46-3694"/>
                  <a:gd fmla="*/ 2719 w 10000" name="connsiteX47-3695"/>
                  <a:gd fmla="*/ 4808 h 10000" name="connsiteY47-3696"/>
                  <a:gd fmla="*/ 2927 w 10000" name="connsiteX48-3697"/>
                  <a:gd fmla="*/ 4771 h 10000" name="connsiteY48-3698"/>
                  <a:gd fmla="*/ 4744 w 10000" name="connsiteX49-3699"/>
                  <a:gd fmla="*/ 4423 h 10000" name="connsiteY49-3700"/>
                  <a:gd fmla="*/ 4937 w 10000" name="connsiteX50-3701"/>
                  <a:gd fmla="*/ 4423 h 10000" name="connsiteY50-3702"/>
                  <a:gd fmla="*/ 5804 w 10000" name="connsiteX51-3703"/>
                  <a:gd fmla="*/ 4184 h 10000" name="connsiteY51-3704"/>
                  <a:gd fmla="*/ 6383 w 10000" name="connsiteX52-3705"/>
                  <a:gd fmla="*/ 4973 h 10000" name="connsiteY52-3706"/>
                  <a:gd fmla="*/ 6512 w 10000" name="connsiteX53-3707"/>
                  <a:gd fmla="*/ 5119 h 10000" name="connsiteY53-3708"/>
                  <a:gd fmla="*/ 7572 w 10000" name="connsiteX54-3709"/>
                  <a:gd fmla="*/ 6532 h 10000" name="connsiteY54-3710"/>
                  <a:gd fmla="*/ 7183 w 10000" name="connsiteX55-3711"/>
                  <a:gd fmla="*/ 7879 h 10000" name="connsiteY55-3712"/>
                  <a:gd fmla="*/ 5483 w 10000" name="connsiteX56-3713"/>
                  <a:gd fmla="*/ 8218 h 10000" name="connsiteY56-3714"/>
                  <a:gd fmla="*/ 5467 w 10000" name="connsiteX57-3715"/>
                  <a:gd fmla="*/ 8273 h 10000" name="connsiteY57-3716"/>
                  <a:gd fmla="*/ 3490 w 10000" name="connsiteX58-3717"/>
                  <a:gd fmla="*/ 8053 h 10000" name="connsiteY58-3718"/>
                  <a:gd fmla="*/ 3345 w 10000" name="connsiteX59-3719"/>
                  <a:gd fmla="*/ 7357 h 10000" name="connsiteY59-3720"/>
                  <a:gd fmla="*/ 3586 w 10000" name="connsiteX60-3721"/>
                  <a:gd fmla="*/ 7082 h 10000" name="connsiteY60-3722"/>
                  <a:gd fmla="*/ 3683 w 10000" name="connsiteX61-3723"/>
                  <a:gd fmla="*/ 6880 h 10000" name="connsiteY61-3724"/>
                  <a:gd fmla="*/ 3490 w 10000" name="connsiteX62-3725"/>
                  <a:gd fmla="*/ 6770 h 10000" name="connsiteY62-3726"/>
                  <a:gd fmla="*/ 3072 w 10000" name="connsiteX63-3727"/>
                  <a:gd fmla="*/ 7247 h 10000" name="connsiteY63-3728"/>
                  <a:gd fmla="*/ 3249 w 10000" name="connsiteX64-3729"/>
                  <a:gd fmla="*/ 8255 h 10000" name="connsiteY64-3730"/>
                  <a:gd fmla="*/ 3249 w 10000" name="connsiteX65-3731"/>
                  <a:gd fmla="*/ 8273 h 10000" name="connsiteY65-3732"/>
                  <a:gd fmla="*/ 4680 w 10000" name="connsiteX66-3733"/>
                  <a:gd fmla="*/ 8825 h 10000" name="connsiteY66-3734"/>
                  <a:gd fmla="*/ 5354 w 10000" name="connsiteX67-3735"/>
                  <a:gd fmla="*/ 8677 h 10000" name="connsiteY67-3736"/>
                  <a:gd fmla="*/ 3393 w 10000" name="connsiteX68-3737"/>
                  <a:gd fmla="*/ 9998 h 10000" name="connsiteY68-3738"/>
                  <a:gd fmla="*/ 2253 w 10000" name="connsiteX69-3739"/>
                  <a:gd fmla="*/ 9228 h 10000" name="connsiteY69-3740"/>
                  <a:gd fmla="*/ 1224 w 10000" name="connsiteX70-3741"/>
                  <a:gd fmla="*/ 7137 h 10000" name="connsiteY70-3742"/>
                  <a:gd fmla="*/ 3 w 10000" name="connsiteX71-3743"/>
                  <a:gd fmla="*/ 4954 h 10000" name="connsiteY71-3744"/>
                  <a:gd fmla="*/ 3 w 10000" name="connsiteX0-3745"/>
                  <a:gd fmla="*/ 4954 h 10000" name="connsiteY0-3746"/>
                  <a:gd fmla="*/ 726 w 10000" name="connsiteX1-3747"/>
                  <a:gd fmla="*/ 3028 h 10000" name="connsiteY1-3748"/>
                  <a:gd fmla="*/ 1337 w 10000" name="connsiteX2-3749"/>
                  <a:gd fmla="*/ 1635 h 10000" name="connsiteY2-3750"/>
                  <a:gd fmla="*/ 3233 w 10000" name="connsiteX3-3751"/>
                  <a:gd fmla="*/ 773 h 10000" name="connsiteY3-3752"/>
                  <a:gd fmla="*/ 5997 w 10000" name="connsiteX4-3753"/>
                  <a:gd fmla="*/ 424 h 10000" name="connsiteY4-3754"/>
                  <a:gd fmla="*/ 8488 w 10000" name="connsiteX5-3755"/>
                  <a:gd fmla="*/ 1452 h 10000" name="connsiteY5-3756"/>
                  <a:gd fmla="*/ 9693 w 10000" name="connsiteX6-3757"/>
                  <a:gd fmla="*/ 4661 h 10000" name="connsiteY6-3758"/>
                  <a:gd fmla="*/ 7765 w 10000" name="connsiteX7-3759"/>
                  <a:gd fmla="*/ 5852 h 10000" name="connsiteY7-3760"/>
                  <a:gd fmla="*/ 6752 w 10000" name="connsiteX8-3761"/>
                  <a:gd fmla="*/ 4844 h 10000" name="connsiteY8-3762"/>
                  <a:gd fmla="*/ 7444 w 10000" name="connsiteX9-3763"/>
                  <a:gd fmla="*/ 2845 h 10000" name="connsiteY9-3764"/>
                  <a:gd fmla="*/ 8680 w 10000" name="connsiteX10-3765"/>
                  <a:gd fmla="*/ 2808 h 10000" name="connsiteY10-3766"/>
                  <a:gd fmla="*/ 8873 w 10000" name="connsiteX11-3767"/>
                  <a:gd fmla="*/ 3799 h 10000" name="connsiteY11-3768"/>
                  <a:gd fmla="*/ 8568 w 10000" name="connsiteX12-3769"/>
                  <a:gd fmla="*/ 4203 h 10000" name="connsiteY12-3770"/>
                  <a:gd fmla="*/ 7941 w 10000" name="connsiteX13-3771"/>
                  <a:gd fmla="*/ 4184 h 10000" name="connsiteY13-3772"/>
                  <a:gd fmla="*/ 7748 w 10000" name="connsiteX14-3773"/>
                  <a:gd fmla="*/ 4276 h 10000" name="connsiteY14-3774"/>
                  <a:gd fmla="*/ 7829 w 10000" name="connsiteX15-3775"/>
                  <a:gd fmla="*/ 4496 h 10000" name="connsiteY15-3776"/>
                  <a:gd fmla="*/ 8664 w 10000" name="connsiteX16-3777"/>
                  <a:gd fmla="*/ 4514 h 10000" name="connsiteY16-3778"/>
                  <a:gd fmla="*/ 9163 w 10000" name="connsiteX17-3779"/>
                  <a:gd fmla="*/ 3928 h 10000" name="connsiteY17-3780"/>
                  <a:gd fmla="*/ 8857 w 10000" name="connsiteX18-3781"/>
                  <a:gd fmla="*/ 2533 h 10000" name="connsiteY18-3782"/>
                  <a:gd fmla="*/ 7637 w 10000" name="connsiteX19-3783"/>
                  <a:gd fmla="*/ 2350 h 10000" name="connsiteY19-3784"/>
                  <a:gd fmla="*/ 6720 w 10000" name="connsiteX20-3785"/>
                  <a:gd fmla="*/ 1360 h 10000" name="connsiteY20-3786"/>
                  <a:gd fmla="*/ 5627 w 10000" name="connsiteX21-3787"/>
                  <a:gd fmla="*/ 1470 h 10000" name="connsiteY21-3788"/>
                  <a:gd fmla="*/ 4390 w 10000" name="connsiteX22-3789"/>
                  <a:gd fmla="*/ 902 h 10000" name="connsiteY22-3790"/>
                  <a:gd fmla="*/ 3442 w 10000" name="connsiteX23-3791"/>
                  <a:gd fmla="*/ 1543 h 10000" name="connsiteY23-3792"/>
                  <a:gd fmla="*/ 3201 w 10000" name="connsiteX24-3793"/>
                  <a:gd fmla="*/ 2277 h 10000" name="connsiteY24-3794"/>
                  <a:gd fmla="*/ 1578 w 10000" name="connsiteX25-3795"/>
                  <a:gd fmla="*/ 2771 h 10000" name="connsiteY25-3796"/>
                  <a:gd fmla="*/ 1257 w 10000" name="connsiteX26-3797"/>
                  <a:gd fmla="*/ 4203 h 10000" name="connsiteY26-3798"/>
                  <a:gd fmla="*/ 902 w 10000" name="connsiteX27-3799"/>
                  <a:gd fmla="*/ 5486 h 10000" name="connsiteY27-3800"/>
                  <a:gd fmla="*/ 1417 w 10000" name="connsiteX28-3801"/>
                  <a:gd fmla="*/ 6294 h 10000" name="connsiteY28-3802"/>
                  <a:gd fmla="*/ 2670 w 10000" name="connsiteX29-3803"/>
                  <a:gd fmla="*/ 6129 h 10000" name="connsiteY29-3804"/>
                  <a:gd fmla="*/ 4518 w 10000" name="connsiteX30-3805"/>
                  <a:gd fmla="*/ 6092 h 10000" name="connsiteY30-3806"/>
                  <a:gd fmla="*/ 5531 w 10000" name="connsiteX31-3807"/>
                  <a:gd fmla="*/ 6642 h 10000" name="connsiteY31-3808"/>
                  <a:gd fmla="*/ 5611 w 10000" name="connsiteX32-3809"/>
                  <a:gd fmla="*/ 6642 h 10000" name="connsiteY32-3810"/>
                  <a:gd fmla="*/ 6093 w 10000" name="connsiteX33-3811"/>
                  <a:gd fmla="*/ 6129 h 10000" name="connsiteY33-3812"/>
                  <a:gd fmla="*/ 6013 w 10000" name="connsiteX34-3813"/>
                  <a:gd fmla="*/ 5907 h 10000" name="connsiteY34-3814"/>
                  <a:gd fmla="*/ 5820 w 10000" name="connsiteX35-3815"/>
                  <a:gd fmla="*/ 5981 h 10000" name="connsiteY35-3816"/>
                  <a:gd fmla="*/ 5547 w 10000" name="connsiteX36-3817"/>
                  <a:gd fmla="*/ 6312 h 10000" name="connsiteY36-3818"/>
                  <a:gd fmla="*/ 4695 w 10000" name="connsiteX37-3819"/>
                  <a:gd fmla="*/ 5834 h 10000" name="connsiteY37-3820"/>
                  <a:gd fmla="*/ 2510 w 10000" name="connsiteX38-3821"/>
                  <a:gd fmla="*/ 5852 h 10000" name="connsiteY38-3822"/>
                  <a:gd fmla="*/ 1545 w 10000" name="connsiteX39-3823"/>
                  <a:gd fmla="*/ 5981 h 10000" name="connsiteY39-3824"/>
                  <a:gd fmla="*/ 1208 w 10000" name="connsiteX40-3825"/>
                  <a:gd fmla="*/ 5431 h 10000" name="connsiteY40-3826"/>
                  <a:gd fmla="*/ 1514 w 10000" name="connsiteX41-3827"/>
                  <a:gd fmla="*/ 4386 h 10000" name="connsiteY41-3828"/>
                  <a:gd fmla="*/ 1561 w 10000" name="connsiteX42-3829"/>
                  <a:gd fmla="*/ 4203 h 10000" name="connsiteY42-3830"/>
                  <a:gd fmla="*/ 1787 w 10000" name="connsiteX43-3831"/>
                  <a:gd fmla="*/ 2991 h 10000" name="connsiteY43-3832"/>
                  <a:gd fmla="*/ 3136 w 10000" name="connsiteX44-3833"/>
                  <a:gd fmla="*/ 2606 h 10000" name="connsiteY44-3834"/>
                  <a:gd fmla="*/ 3876 w 10000" name="connsiteX45-3835"/>
                  <a:gd fmla="*/ 3799 h 10000" name="connsiteY45-3836"/>
                  <a:gd fmla="*/ 2703 w 10000" name="connsiteX46-3837"/>
                  <a:gd fmla="*/ 4569 h 10000" name="connsiteY46-3838"/>
                  <a:gd fmla="*/ 2719 w 10000" name="connsiteX47-3839"/>
                  <a:gd fmla="*/ 4808 h 10000" name="connsiteY47-3840"/>
                  <a:gd fmla="*/ 2927 w 10000" name="connsiteX48-3841"/>
                  <a:gd fmla="*/ 4771 h 10000" name="connsiteY48-3842"/>
                  <a:gd fmla="*/ 4744 w 10000" name="connsiteX49-3843"/>
                  <a:gd fmla="*/ 4423 h 10000" name="connsiteY49-3844"/>
                  <a:gd fmla="*/ 4937 w 10000" name="connsiteX50-3845"/>
                  <a:gd fmla="*/ 4423 h 10000" name="connsiteY50-3846"/>
                  <a:gd fmla="*/ 5804 w 10000" name="connsiteX51-3847"/>
                  <a:gd fmla="*/ 4184 h 10000" name="connsiteY51-3848"/>
                  <a:gd fmla="*/ 6383 w 10000" name="connsiteX52-3849"/>
                  <a:gd fmla="*/ 4973 h 10000" name="connsiteY52-3850"/>
                  <a:gd fmla="*/ 6512 w 10000" name="connsiteX53-3851"/>
                  <a:gd fmla="*/ 5119 h 10000" name="connsiteY53-3852"/>
                  <a:gd fmla="*/ 7572 w 10000" name="connsiteX54-3853"/>
                  <a:gd fmla="*/ 6532 h 10000" name="connsiteY54-3854"/>
                  <a:gd fmla="*/ 7093 w 10000" name="connsiteX55-3855"/>
                  <a:gd fmla="*/ 7894 h 10000" name="connsiteY55-3856"/>
                  <a:gd fmla="*/ 5483 w 10000" name="connsiteX56-3857"/>
                  <a:gd fmla="*/ 8218 h 10000" name="connsiteY56-3858"/>
                  <a:gd fmla="*/ 5467 w 10000" name="connsiteX57-3859"/>
                  <a:gd fmla="*/ 8273 h 10000" name="connsiteY57-3860"/>
                  <a:gd fmla="*/ 3490 w 10000" name="connsiteX58-3861"/>
                  <a:gd fmla="*/ 8053 h 10000" name="connsiteY58-3862"/>
                  <a:gd fmla="*/ 3345 w 10000" name="connsiteX59-3863"/>
                  <a:gd fmla="*/ 7357 h 10000" name="connsiteY59-3864"/>
                  <a:gd fmla="*/ 3586 w 10000" name="connsiteX60-3865"/>
                  <a:gd fmla="*/ 7082 h 10000" name="connsiteY60-3866"/>
                  <a:gd fmla="*/ 3683 w 10000" name="connsiteX61-3867"/>
                  <a:gd fmla="*/ 6880 h 10000" name="connsiteY61-3868"/>
                  <a:gd fmla="*/ 3490 w 10000" name="connsiteX62-3869"/>
                  <a:gd fmla="*/ 6770 h 10000" name="connsiteY62-3870"/>
                  <a:gd fmla="*/ 3072 w 10000" name="connsiteX63-3871"/>
                  <a:gd fmla="*/ 7247 h 10000" name="connsiteY63-3872"/>
                  <a:gd fmla="*/ 3249 w 10000" name="connsiteX64-3873"/>
                  <a:gd fmla="*/ 8255 h 10000" name="connsiteY64-3874"/>
                  <a:gd fmla="*/ 3249 w 10000" name="connsiteX65-3875"/>
                  <a:gd fmla="*/ 8273 h 10000" name="connsiteY65-3876"/>
                  <a:gd fmla="*/ 4680 w 10000" name="connsiteX66-3877"/>
                  <a:gd fmla="*/ 8825 h 10000" name="connsiteY66-3878"/>
                  <a:gd fmla="*/ 5354 w 10000" name="connsiteX67-3879"/>
                  <a:gd fmla="*/ 8677 h 10000" name="connsiteY67-3880"/>
                  <a:gd fmla="*/ 3393 w 10000" name="connsiteX68-3881"/>
                  <a:gd fmla="*/ 9998 h 10000" name="connsiteY68-3882"/>
                  <a:gd fmla="*/ 2253 w 10000" name="connsiteX69-3883"/>
                  <a:gd fmla="*/ 9228 h 10000" name="connsiteY69-3884"/>
                  <a:gd fmla="*/ 1224 w 10000" name="connsiteX70-3885"/>
                  <a:gd fmla="*/ 7137 h 10000" name="connsiteY70-3886"/>
                  <a:gd fmla="*/ 3 w 10000" name="connsiteX71-3887"/>
                  <a:gd fmla="*/ 4954 h 10000" name="connsiteY71-3888"/>
                  <a:gd fmla="*/ 3 w 10000" name="connsiteX0-3889"/>
                  <a:gd fmla="*/ 4954 h 10000" name="connsiteY0-3890"/>
                  <a:gd fmla="*/ 726 w 10000" name="connsiteX1-3891"/>
                  <a:gd fmla="*/ 3028 h 10000" name="connsiteY1-3892"/>
                  <a:gd fmla="*/ 1337 w 10000" name="connsiteX2-3893"/>
                  <a:gd fmla="*/ 1635 h 10000" name="connsiteY2-3894"/>
                  <a:gd fmla="*/ 3233 w 10000" name="connsiteX3-3895"/>
                  <a:gd fmla="*/ 773 h 10000" name="connsiteY3-3896"/>
                  <a:gd fmla="*/ 5997 w 10000" name="connsiteX4-3897"/>
                  <a:gd fmla="*/ 424 h 10000" name="connsiteY4-3898"/>
                  <a:gd fmla="*/ 8488 w 10000" name="connsiteX5-3899"/>
                  <a:gd fmla="*/ 1452 h 10000" name="connsiteY5-3900"/>
                  <a:gd fmla="*/ 9693 w 10000" name="connsiteX6-3901"/>
                  <a:gd fmla="*/ 4661 h 10000" name="connsiteY6-3902"/>
                  <a:gd fmla="*/ 7765 w 10000" name="connsiteX7-3903"/>
                  <a:gd fmla="*/ 5852 h 10000" name="connsiteY7-3904"/>
                  <a:gd fmla="*/ 6752 w 10000" name="connsiteX8-3905"/>
                  <a:gd fmla="*/ 4844 h 10000" name="connsiteY8-3906"/>
                  <a:gd fmla="*/ 7444 w 10000" name="connsiteX9-3907"/>
                  <a:gd fmla="*/ 2845 h 10000" name="connsiteY9-3908"/>
                  <a:gd fmla="*/ 8680 w 10000" name="connsiteX10-3909"/>
                  <a:gd fmla="*/ 2808 h 10000" name="connsiteY10-3910"/>
                  <a:gd fmla="*/ 8873 w 10000" name="connsiteX11-3911"/>
                  <a:gd fmla="*/ 3799 h 10000" name="connsiteY11-3912"/>
                  <a:gd fmla="*/ 8568 w 10000" name="connsiteX12-3913"/>
                  <a:gd fmla="*/ 4203 h 10000" name="connsiteY12-3914"/>
                  <a:gd fmla="*/ 7941 w 10000" name="connsiteX13-3915"/>
                  <a:gd fmla="*/ 4184 h 10000" name="connsiteY13-3916"/>
                  <a:gd fmla="*/ 7748 w 10000" name="connsiteX14-3917"/>
                  <a:gd fmla="*/ 4276 h 10000" name="connsiteY14-3918"/>
                  <a:gd fmla="*/ 7829 w 10000" name="connsiteX15-3919"/>
                  <a:gd fmla="*/ 4496 h 10000" name="connsiteY15-3920"/>
                  <a:gd fmla="*/ 8664 w 10000" name="connsiteX16-3921"/>
                  <a:gd fmla="*/ 4514 h 10000" name="connsiteY16-3922"/>
                  <a:gd fmla="*/ 9163 w 10000" name="connsiteX17-3923"/>
                  <a:gd fmla="*/ 3928 h 10000" name="connsiteY17-3924"/>
                  <a:gd fmla="*/ 8857 w 10000" name="connsiteX18-3925"/>
                  <a:gd fmla="*/ 2533 h 10000" name="connsiteY18-3926"/>
                  <a:gd fmla="*/ 7637 w 10000" name="connsiteX19-3927"/>
                  <a:gd fmla="*/ 2350 h 10000" name="connsiteY19-3928"/>
                  <a:gd fmla="*/ 6720 w 10000" name="connsiteX20-3929"/>
                  <a:gd fmla="*/ 1360 h 10000" name="connsiteY20-3930"/>
                  <a:gd fmla="*/ 5627 w 10000" name="connsiteX21-3931"/>
                  <a:gd fmla="*/ 1470 h 10000" name="connsiteY21-3932"/>
                  <a:gd fmla="*/ 4390 w 10000" name="connsiteX22-3933"/>
                  <a:gd fmla="*/ 902 h 10000" name="connsiteY22-3934"/>
                  <a:gd fmla="*/ 3442 w 10000" name="connsiteX23-3935"/>
                  <a:gd fmla="*/ 1543 h 10000" name="connsiteY23-3936"/>
                  <a:gd fmla="*/ 3201 w 10000" name="connsiteX24-3937"/>
                  <a:gd fmla="*/ 2277 h 10000" name="connsiteY24-3938"/>
                  <a:gd fmla="*/ 1578 w 10000" name="connsiteX25-3939"/>
                  <a:gd fmla="*/ 2771 h 10000" name="connsiteY25-3940"/>
                  <a:gd fmla="*/ 1257 w 10000" name="connsiteX26-3941"/>
                  <a:gd fmla="*/ 4203 h 10000" name="connsiteY26-3942"/>
                  <a:gd fmla="*/ 902 w 10000" name="connsiteX27-3943"/>
                  <a:gd fmla="*/ 5486 h 10000" name="connsiteY27-3944"/>
                  <a:gd fmla="*/ 1417 w 10000" name="connsiteX28-3945"/>
                  <a:gd fmla="*/ 6294 h 10000" name="connsiteY28-3946"/>
                  <a:gd fmla="*/ 2670 w 10000" name="connsiteX29-3947"/>
                  <a:gd fmla="*/ 6129 h 10000" name="connsiteY29-3948"/>
                  <a:gd fmla="*/ 4518 w 10000" name="connsiteX30-3949"/>
                  <a:gd fmla="*/ 6092 h 10000" name="connsiteY30-3950"/>
                  <a:gd fmla="*/ 5531 w 10000" name="connsiteX31-3951"/>
                  <a:gd fmla="*/ 6642 h 10000" name="connsiteY31-3952"/>
                  <a:gd fmla="*/ 5611 w 10000" name="connsiteX32-3953"/>
                  <a:gd fmla="*/ 6642 h 10000" name="connsiteY32-3954"/>
                  <a:gd fmla="*/ 6093 w 10000" name="connsiteX33-3955"/>
                  <a:gd fmla="*/ 6129 h 10000" name="connsiteY33-3956"/>
                  <a:gd fmla="*/ 6013 w 10000" name="connsiteX34-3957"/>
                  <a:gd fmla="*/ 5907 h 10000" name="connsiteY34-3958"/>
                  <a:gd fmla="*/ 5820 w 10000" name="connsiteX35-3959"/>
                  <a:gd fmla="*/ 5981 h 10000" name="connsiteY35-3960"/>
                  <a:gd fmla="*/ 5547 w 10000" name="connsiteX36-3961"/>
                  <a:gd fmla="*/ 6312 h 10000" name="connsiteY36-3962"/>
                  <a:gd fmla="*/ 4695 w 10000" name="connsiteX37-3963"/>
                  <a:gd fmla="*/ 5834 h 10000" name="connsiteY37-3964"/>
                  <a:gd fmla="*/ 2510 w 10000" name="connsiteX38-3965"/>
                  <a:gd fmla="*/ 5852 h 10000" name="connsiteY38-3966"/>
                  <a:gd fmla="*/ 1545 w 10000" name="connsiteX39-3967"/>
                  <a:gd fmla="*/ 5981 h 10000" name="connsiteY39-3968"/>
                  <a:gd fmla="*/ 1208 w 10000" name="connsiteX40-3969"/>
                  <a:gd fmla="*/ 5431 h 10000" name="connsiteY40-3970"/>
                  <a:gd fmla="*/ 1514 w 10000" name="connsiteX41-3971"/>
                  <a:gd fmla="*/ 4386 h 10000" name="connsiteY41-3972"/>
                  <a:gd fmla="*/ 1561 w 10000" name="connsiteX42-3973"/>
                  <a:gd fmla="*/ 4203 h 10000" name="connsiteY42-3974"/>
                  <a:gd fmla="*/ 1787 w 10000" name="connsiteX43-3975"/>
                  <a:gd fmla="*/ 2991 h 10000" name="connsiteY43-3976"/>
                  <a:gd fmla="*/ 3136 w 10000" name="connsiteX44-3977"/>
                  <a:gd fmla="*/ 2606 h 10000" name="connsiteY44-3978"/>
                  <a:gd fmla="*/ 3876 w 10000" name="connsiteX45-3979"/>
                  <a:gd fmla="*/ 3799 h 10000" name="connsiteY45-3980"/>
                  <a:gd fmla="*/ 2703 w 10000" name="connsiteX46-3981"/>
                  <a:gd fmla="*/ 4569 h 10000" name="connsiteY46-3982"/>
                  <a:gd fmla="*/ 2719 w 10000" name="connsiteX47-3983"/>
                  <a:gd fmla="*/ 4808 h 10000" name="connsiteY47-3984"/>
                  <a:gd fmla="*/ 2927 w 10000" name="connsiteX48-3985"/>
                  <a:gd fmla="*/ 4771 h 10000" name="connsiteY48-3986"/>
                  <a:gd fmla="*/ 4744 w 10000" name="connsiteX49-3987"/>
                  <a:gd fmla="*/ 4423 h 10000" name="connsiteY49-3988"/>
                  <a:gd fmla="*/ 4937 w 10000" name="connsiteX50-3989"/>
                  <a:gd fmla="*/ 4423 h 10000" name="connsiteY50-3990"/>
                  <a:gd fmla="*/ 5804 w 10000" name="connsiteX51-3991"/>
                  <a:gd fmla="*/ 4184 h 10000" name="connsiteY51-3992"/>
                  <a:gd fmla="*/ 6383 w 10000" name="connsiteX52-3993"/>
                  <a:gd fmla="*/ 4973 h 10000" name="connsiteY52-3994"/>
                  <a:gd fmla="*/ 6512 w 10000" name="connsiteX53-3995"/>
                  <a:gd fmla="*/ 5119 h 10000" name="connsiteY53-3996"/>
                  <a:gd fmla="*/ 7572 w 10000" name="connsiteX54-3997"/>
                  <a:gd fmla="*/ 6532 h 10000" name="connsiteY54-3998"/>
                  <a:gd fmla="*/ 7093 w 10000" name="connsiteX55-3999"/>
                  <a:gd fmla="*/ 7894 h 10000" name="connsiteY55-4000"/>
                  <a:gd fmla="*/ 5483 w 10000" name="connsiteX56-4001"/>
                  <a:gd fmla="*/ 8218 h 10000" name="connsiteY56-4002"/>
                  <a:gd fmla="*/ 5467 w 10000" name="connsiteX57-4003"/>
                  <a:gd fmla="*/ 8273 h 10000" name="connsiteY57-4004"/>
                  <a:gd fmla="*/ 3490 w 10000" name="connsiteX58-4005"/>
                  <a:gd fmla="*/ 8053 h 10000" name="connsiteY58-4006"/>
                  <a:gd fmla="*/ 3345 w 10000" name="connsiteX59-4007"/>
                  <a:gd fmla="*/ 7357 h 10000" name="connsiteY59-4008"/>
                  <a:gd fmla="*/ 3586 w 10000" name="connsiteX60-4009"/>
                  <a:gd fmla="*/ 7082 h 10000" name="connsiteY60-4010"/>
                  <a:gd fmla="*/ 3683 w 10000" name="connsiteX61-4011"/>
                  <a:gd fmla="*/ 6880 h 10000" name="connsiteY61-4012"/>
                  <a:gd fmla="*/ 3490 w 10000" name="connsiteX62-4013"/>
                  <a:gd fmla="*/ 6770 h 10000" name="connsiteY62-4014"/>
                  <a:gd fmla="*/ 3072 w 10000" name="connsiteX63-4015"/>
                  <a:gd fmla="*/ 7247 h 10000" name="connsiteY63-4016"/>
                  <a:gd fmla="*/ 3249 w 10000" name="connsiteX64-4017"/>
                  <a:gd fmla="*/ 8255 h 10000" name="connsiteY64-4018"/>
                  <a:gd fmla="*/ 3249 w 10000" name="connsiteX65-4019"/>
                  <a:gd fmla="*/ 8273 h 10000" name="connsiteY65-4020"/>
                  <a:gd fmla="*/ 4680 w 10000" name="connsiteX66-4021"/>
                  <a:gd fmla="*/ 8825 h 10000" name="connsiteY66-4022"/>
                  <a:gd fmla="*/ 5354 w 10000" name="connsiteX67-4023"/>
                  <a:gd fmla="*/ 8677 h 10000" name="connsiteY67-4024"/>
                  <a:gd fmla="*/ 3393 w 10000" name="connsiteX68-4025"/>
                  <a:gd fmla="*/ 9998 h 10000" name="connsiteY68-4026"/>
                  <a:gd fmla="*/ 2253 w 10000" name="connsiteX69-4027"/>
                  <a:gd fmla="*/ 9228 h 10000" name="connsiteY69-4028"/>
                  <a:gd fmla="*/ 1224 w 10000" name="connsiteX70-4029"/>
                  <a:gd fmla="*/ 7137 h 10000" name="connsiteY70-4030"/>
                  <a:gd fmla="*/ 3 w 10000" name="connsiteX71-4031"/>
                  <a:gd fmla="*/ 4954 h 10000" name="connsiteY71-4032"/>
                  <a:gd fmla="*/ 3 w 10000" name="connsiteX0-4033"/>
                  <a:gd fmla="*/ 4954 h 10000" name="connsiteY0-4034"/>
                  <a:gd fmla="*/ 726 w 10000" name="connsiteX1-4035"/>
                  <a:gd fmla="*/ 3028 h 10000" name="connsiteY1-4036"/>
                  <a:gd fmla="*/ 1337 w 10000" name="connsiteX2-4037"/>
                  <a:gd fmla="*/ 1635 h 10000" name="connsiteY2-4038"/>
                  <a:gd fmla="*/ 3233 w 10000" name="connsiteX3-4039"/>
                  <a:gd fmla="*/ 773 h 10000" name="connsiteY3-4040"/>
                  <a:gd fmla="*/ 5997 w 10000" name="connsiteX4-4041"/>
                  <a:gd fmla="*/ 424 h 10000" name="connsiteY4-4042"/>
                  <a:gd fmla="*/ 8488 w 10000" name="connsiteX5-4043"/>
                  <a:gd fmla="*/ 1452 h 10000" name="connsiteY5-4044"/>
                  <a:gd fmla="*/ 9693 w 10000" name="connsiteX6-4045"/>
                  <a:gd fmla="*/ 4661 h 10000" name="connsiteY6-4046"/>
                  <a:gd fmla="*/ 7765 w 10000" name="connsiteX7-4047"/>
                  <a:gd fmla="*/ 5852 h 10000" name="connsiteY7-4048"/>
                  <a:gd fmla="*/ 6752 w 10000" name="connsiteX8-4049"/>
                  <a:gd fmla="*/ 4844 h 10000" name="connsiteY8-4050"/>
                  <a:gd fmla="*/ 7444 w 10000" name="connsiteX9-4051"/>
                  <a:gd fmla="*/ 2845 h 10000" name="connsiteY9-4052"/>
                  <a:gd fmla="*/ 8680 w 10000" name="connsiteX10-4053"/>
                  <a:gd fmla="*/ 2808 h 10000" name="connsiteY10-4054"/>
                  <a:gd fmla="*/ 8873 w 10000" name="connsiteX11-4055"/>
                  <a:gd fmla="*/ 3799 h 10000" name="connsiteY11-4056"/>
                  <a:gd fmla="*/ 8568 w 10000" name="connsiteX12-4057"/>
                  <a:gd fmla="*/ 4203 h 10000" name="connsiteY12-4058"/>
                  <a:gd fmla="*/ 7941 w 10000" name="connsiteX13-4059"/>
                  <a:gd fmla="*/ 4184 h 10000" name="connsiteY13-4060"/>
                  <a:gd fmla="*/ 7748 w 10000" name="connsiteX14-4061"/>
                  <a:gd fmla="*/ 4276 h 10000" name="connsiteY14-4062"/>
                  <a:gd fmla="*/ 7829 w 10000" name="connsiteX15-4063"/>
                  <a:gd fmla="*/ 4496 h 10000" name="connsiteY15-4064"/>
                  <a:gd fmla="*/ 8664 w 10000" name="connsiteX16-4065"/>
                  <a:gd fmla="*/ 4514 h 10000" name="connsiteY16-4066"/>
                  <a:gd fmla="*/ 9163 w 10000" name="connsiteX17-4067"/>
                  <a:gd fmla="*/ 3928 h 10000" name="connsiteY17-4068"/>
                  <a:gd fmla="*/ 8857 w 10000" name="connsiteX18-4069"/>
                  <a:gd fmla="*/ 2533 h 10000" name="connsiteY18-4070"/>
                  <a:gd fmla="*/ 7637 w 10000" name="connsiteX19-4071"/>
                  <a:gd fmla="*/ 2350 h 10000" name="connsiteY19-4072"/>
                  <a:gd fmla="*/ 6720 w 10000" name="connsiteX20-4073"/>
                  <a:gd fmla="*/ 1360 h 10000" name="connsiteY20-4074"/>
                  <a:gd fmla="*/ 5627 w 10000" name="connsiteX21-4075"/>
                  <a:gd fmla="*/ 1470 h 10000" name="connsiteY21-4076"/>
                  <a:gd fmla="*/ 4390 w 10000" name="connsiteX22-4077"/>
                  <a:gd fmla="*/ 902 h 10000" name="connsiteY22-4078"/>
                  <a:gd fmla="*/ 3442 w 10000" name="connsiteX23-4079"/>
                  <a:gd fmla="*/ 1543 h 10000" name="connsiteY23-4080"/>
                  <a:gd fmla="*/ 3201 w 10000" name="connsiteX24-4081"/>
                  <a:gd fmla="*/ 2277 h 10000" name="connsiteY24-4082"/>
                  <a:gd fmla="*/ 1578 w 10000" name="connsiteX25-4083"/>
                  <a:gd fmla="*/ 2771 h 10000" name="connsiteY25-4084"/>
                  <a:gd fmla="*/ 1257 w 10000" name="connsiteX26-4085"/>
                  <a:gd fmla="*/ 4203 h 10000" name="connsiteY26-4086"/>
                  <a:gd fmla="*/ 902 w 10000" name="connsiteX27-4087"/>
                  <a:gd fmla="*/ 5486 h 10000" name="connsiteY27-4088"/>
                  <a:gd fmla="*/ 1417 w 10000" name="connsiteX28-4089"/>
                  <a:gd fmla="*/ 6294 h 10000" name="connsiteY28-4090"/>
                  <a:gd fmla="*/ 2670 w 10000" name="connsiteX29-4091"/>
                  <a:gd fmla="*/ 6129 h 10000" name="connsiteY29-4092"/>
                  <a:gd fmla="*/ 4518 w 10000" name="connsiteX30-4093"/>
                  <a:gd fmla="*/ 6092 h 10000" name="connsiteY30-4094"/>
                  <a:gd fmla="*/ 5531 w 10000" name="connsiteX31-4095"/>
                  <a:gd fmla="*/ 6642 h 10000" name="connsiteY31-4096"/>
                  <a:gd fmla="*/ 5611 w 10000" name="connsiteX32-4097"/>
                  <a:gd fmla="*/ 6642 h 10000" name="connsiteY32-4098"/>
                  <a:gd fmla="*/ 6093 w 10000" name="connsiteX33-4099"/>
                  <a:gd fmla="*/ 6129 h 10000" name="connsiteY33-4100"/>
                  <a:gd fmla="*/ 6013 w 10000" name="connsiteX34-4101"/>
                  <a:gd fmla="*/ 5907 h 10000" name="connsiteY34-4102"/>
                  <a:gd fmla="*/ 5820 w 10000" name="connsiteX35-4103"/>
                  <a:gd fmla="*/ 5981 h 10000" name="connsiteY35-4104"/>
                  <a:gd fmla="*/ 5547 w 10000" name="connsiteX36-4105"/>
                  <a:gd fmla="*/ 6312 h 10000" name="connsiteY36-4106"/>
                  <a:gd fmla="*/ 4695 w 10000" name="connsiteX37-4107"/>
                  <a:gd fmla="*/ 5834 h 10000" name="connsiteY37-4108"/>
                  <a:gd fmla="*/ 2510 w 10000" name="connsiteX38-4109"/>
                  <a:gd fmla="*/ 5852 h 10000" name="connsiteY38-4110"/>
                  <a:gd fmla="*/ 1545 w 10000" name="connsiteX39-4111"/>
                  <a:gd fmla="*/ 5981 h 10000" name="connsiteY39-4112"/>
                  <a:gd fmla="*/ 1208 w 10000" name="connsiteX40-4113"/>
                  <a:gd fmla="*/ 5431 h 10000" name="connsiteY40-4114"/>
                  <a:gd fmla="*/ 1514 w 10000" name="connsiteX41-4115"/>
                  <a:gd fmla="*/ 4386 h 10000" name="connsiteY41-4116"/>
                  <a:gd fmla="*/ 1561 w 10000" name="connsiteX42-4117"/>
                  <a:gd fmla="*/ 4203 h 10000" name="connsiteY42-4118"/>
                  <a:gd fmla="*/ 1787 w 10000" name="connsiteX43-4119"/>
                  <a:gd fmla="*/ 2991 h 10000" name="connsiteY43-4120"/>
                  <a:gd fmla="*/ 3136 w 10000" name="connsiteX44-4121"/>
                  <a:gd fmla="*/ 2606 h 10000" name="connsiteY44-4122"/>
                  <a:gd fmla="*/ 3876 w 10000" name="connsiteX45-4123"/>
                  <a:gd fmla="*/ 3799 h 10000" name="connsiteY45-4124"/>
                  <a:gd fmla="*/ 2703 w 10000" name="connsiteX46-4125"/>
                  <a:gd fmla="*/ 4569 h 10000" name="connsiteY46-4126"/>
                  <a:gd fmla="*/ 2719 w 10000" name="connsiteX47-4127"/>
                  <a:gd fmla="*/ 4808 h 10000" name="connsiteY47-4128"/>
                  <a:gd fmla="*/ 2927 w 10000" name="connsiteX48-4129"/>
                  <a:gd fmla="*/ 4771 h 10000" name="connsiteY48-4130"/>
                  <a:gd fmla="*/ 4744 w 10000" name="connsiteX49-4131"/>
                  <a:gd fmla="*/ 4423 h 10000" name="connsiteY49-4132"/>
                  <a:gd fmla="*/ 4937 w 10000" name="connsiteX50-4133"/>
                  <a:gd fmla="*/ 4423 h 10000" name="connsiteY50-4134"/>
                  <a:gd fmla="*/ 5804 w 10000" name="connsiteX51-4135"/>
                  <a:gd fmla="*/ 4184 h 10000" name="connsiteY51-4136"/>
                  <a:gd fmla="*/ 6383 w 10000" name="connsiteX52-4137"/>
                  <a:gd fmla="*/ 4973 h 10000" name="connsiteY52-4138"/>
                  <a:gd fmla="*/ 6512 w 10000" name="connsiteX53-4139"/>
                  <a:gd fmla="*/ 5119 h 10000" name="connsiteY53-4140"/>
                  <a:gd fmla="*/ 7572 w 10000" name="connsiteX54-4141"/>
                  <a:gd fmla="*/ 6532 h 10000" name="connsiteY54-4142"/>
                  <a:gd fmla="*/ 7093 w 10000" name="connsiteX55-4143"/>
                  <a:gd fmla="*/ 7953 h 10000" name="connsiteY55-4144"/>
                  <a:gd fmla="*/ 5483 w 10000" name="connsiteX56-4145"/>
                  <a:gd fmla="*/ 8218 h 10000" name="connsiteY56-4146"/>
                  <a:gd fmla="*/ 5467 w 10000" name="connsiteX57-4147"/>
                  <a:gd fmla="*/ 8273 h 10000" name="connsiteY57-4148"/>
                  <a:gd fmla="*/ 3490 w 10000" name="connsiteX58-4149"/>
                  <a:gd fmla="*/ 8053 h 10000" name="connsiteY58-4150"/>
                  <a:gd fmla="*/ 3345 w 10000" name="connsiteX59-4151"/>
                  <a:gd fmla="*/ 7357 h 10000" name="connsiteY59-4152"/>
                  <a:gd fmla="*/ 3586 w 10000" name="connsiteX60-4153"/>
                  <a:gd fmla="*/ 7082 h 10000" name="connsiteY60-4154"/>
                  <a:gd fmla="*/ 3683 w 10000" name="connsiteX61-4155"/>
                  <a:gd fmla="*/ 6880 h 10000" name="connsiteY61-4156"/>
                  <a:gd fmla="*/ 3490 w 10000" name="connsiteX62-4157"/>
                  <a:gd fmla="*/ 6770 h 10000" name="connsiteY62-4158"/>
                  <a:gd fmla="*/ 3072 w 10000" name="connsiteX63-4159"/>
                  <a:gd fmla="*/ 7247 h 10000" name="connsiteY63-4160"/>
                  <a:gd fmla="*/ 3249 w 10000" name="connsiteX64-4161"/>
                  <a:gd fmla="*/ 8255 h 10000" name="connsiteY64-4162"/>
                  <a:gd fmla="*/ 3249 w 10000" name="connsiteX65-4163"/>
                  <a:gd fmla="*/ 8273 h 10000" name="connsiteY65-4164"/>
                  <a:gd fmla="*/ 4680 w 10000" name="connsiteX66-4165"/>
                  <a:gd fmla="*/ 8825 h 10000" name="connsiteY66-4166"/>
                  <a:gd fmla="*/ 5354 w 10000" name="connsiteX67-4167"/>
                  <a:gd fmla="*/ 8677 h 10000" name="connsiteY67-4168"/>
                  <a:gd fmla="*/ 3393 w 10000" name="connsiteX68-4169"/>
                  <a:gd fmla="*/ 9998 h 10000" name="connsiteY68-4170"/>
                  <a:gd fmla="*/ 2253 w 10000" name="connsiteX69-4171"/>
                  <a:gd fmla="*/ 9228 h 10000" name="connsiteY69-4172"/>
                  <a:gd fmla="*/ 1224 w 10000" name="connsiteX70-4173"/>
                  <a:gd fmla="*/ 7137 h 10000" name="connsiteY70-4174"/>
                  <a:gd fmla="*/ 3 w 10000" name="connsiteX71-4175"/>
                  <a:gd fmla="*/ 4954 h 10000" name="connsiteY71-4176"/>
                  <a:gd fmla="*/ 3 w 10000" name="connsiteX0-4177"/>
                  <a:gd fmla="*/ 4954 h 10000" name="connsiteY0-4178"/>
                  <a:gd fmla="*/ 726 w 10000" name="connsiteX1-4179"/>
                  <a:gd fmla="*/ 3028 h 10000" name="connsiteY1-4180"/>
                  <a:gd fmla="*/ 1337 w 10000" name="connsiteX2-4181"/>
                  <a:gd fmla="*/ 1635 h 10000" name="connsiteY2-4182"/>
                  <a:gd fmla="*/ 3233 w 10000" name="connsiteX3-4183"/>
                  <a:gd fmla="*/ 773 h 10000" name="connsiteY3-4184"/>
                  <a:gd fmla="*/ 5997 w 10000" name="connsiteX4-4185"/>
                  <a:gd fmla="*/ 424 h 10000" name="connsiteY4-4186"/>
                  <a:gd fmla="*/ 8488 w 10000" name="connsiteX5-4187"/>
                  <a:gd fmla="*/ 1452 h 10000" name="connsiteY5-4188"/>
                  <a:gd fmla="*/ 9693 w 10000" name="connsiteX6-4189"/>
                  <a:gd fmla="*/ 4661 h 10000" name="connsiteY6-4190"/>
                  <a:gd fmla="*/ 7765 w 10000" name="connsiteX7-4191"/>
                  <a:gd fmla="*/ 5852 h 10000" name="connsiteY7-4192"/>
                  <a:gd fmla="*/ 6752 w 10000" name="connsiteX8-4193"/>
                  <a:gd fmla="*/ 4844 h 10000" name="connsiteY8-4194"/>
                  <a:gd fmla="*/ 7444 w 10000" name="connsiteX9-4195"/>
                  <a:gd fmla="*/ 2845 h 10000" name="connsiteY9-4196"/>
                  <a:gd fmla="*/ 8680 w 10000" name="connsiteX10-4197"/>
                  <a:gd fmla="*/ 2808 h 10000" name="connsiteY10-4198"/>
                  <a:gd fmla="*/ 8873 w 10000" name="connsiteX11-4199"/>
                  <a:gd fmla="*/ 3799 h 10000" name="connsiteY11-4200"/>
                  <a:gd fmla="*/ 8568 w 10000" name="connsiteX12-4201"/>
                  <a:gd fmla="*/ 4203 h 10000" name="connsiteY12-4202"/>
                  <a:gd fmla="*/ 7941 w 10000" name="connsiteX13-4203"/>
                  <a:gd fmla="*/ 4184 h 10000" name="connsiteY13-4204"/>
                  <a:gd fmla="*/ 7748 w 10000" name="connsiteX14-4205"/>
                  <a:gd fmla="*/ 4276 h 10000" name="connsiteY14-4206"/>
                  <a:gd fmla="*/ 7829 w 10000" name="connsiteX15-4207"/>
                  <a:gd fmla="*/ 4496 h 10000" name="connsiteY15-4208"/>
                  <a:gd fmla="*/ 8664 w 10000" name="connsiteX16-4209"/>
                  <a:gd fmla="*/ 4514 h 10000" name="connsiteY16-4210"/>
                  <a:gd fmla="*/ 9163 w 10000" name="connsiteX17-4211"/>
                  <a:gd fmla="*/ 3928 h 10000" name="connsiteY17-4212"/>
                  <a:gd fmla="*/ 8857 w 10000" name="connsiteX18-4213"/>
                  <a:gd fmla="*/ 2533 h 10000" name="connsiteY18-4214"/>
                  <a:gd fmla="*/ 7637 w 10000" name="connsiteX19-4215"/>
                  <a:gd fmla="*/ 2350 h 10000" name="connsiteY19-4216"/>
                  <a:gd fmla="*/ 6720 w 10000" name="connsiteX20-4217"/>
                  <a:gd fmla="*/ 1360 h 10000" name="connsiteY20-4218"/>
                  <a:gd fmla="*/ 5627 w 10000" name="connsiteX21-4219"/>
                  <a:gd fmla="*/ 1470 h 10000" name="connsiteY21-4220"/>
                  <a:gd fmla="*/ 4390 w 10000" name="connsiteX22-4221"/>
                  <a:gd fmla="*/ 902 h 10000" name="connsiteY22-4222"/>
                  <a:gd fmla="*/ 3442 w 10000" name="connsiteX23-4223"/>
                  <a:gd fmla="*/ 1543 h 10000" name="connsiteY23-4224"/>
                  <a:gd fmla="*/ 3201 w 10000" name="connsiteX24-4225"/>
                  <a:gd fmla="*/ 2277 h 10000" name="connsiteY24-4226"/>
                  <a:gd fmla="*/ 1578 w 10000" name="connsiteX25-4227"/>
                  <a:gd fmla="*/ 2771 h 10000" name="connsiteY25-4228"/>
                  <a:gd fmla="*/ 1257 w 10000" name="connsiteX26-4229"/>
                  <a:gd fmla="*/ 4203 h 10000" name="connsiteY26-4230"/>
                  <a:gd fmla="*/ 902 w 10000" name="connsiteX27-4231"/>
                  <a:gd fmla="*/ 5486 h 10000" name="connsiteY27-4232"/>
                  <a:gd fmla="*/ 1417 w 10000" name="connsiteX28-4233"/>
                  <a:gd fmla="*/ 6294 h 10000" name="connsiteY28-4234"/>
                  <a:gd fmla="*/ 2670 w 10000" name="connsiteX29-4235"/>
                  <a:gd fmla="*/ 6129 h 10000" name="connsiteY29-4236"/>
                  <a:gd fmla="*/ 4518 w 10000" name="connsiteX30-4237"/>
                  <a:gd fmla="*/ 6092 h 10000" name="connsiteY30-4238"/>
                  <a:gd fmla="*/ 5531 w 10000" name="connsiteX31-4239"/>
                  <a:gd fmla="*/ 6642 h 10000" name="connsiteY31-4240"/>
                  <a:gd fmla="*/ 5611 w 10000" name="connsiteX32-4241"/>
                  <a:gd fmla="*/ 6642 h 10000" name="connsiteY32-4242"/>
                  <a:gd fmla="*/ 6093 w 10000" name="connsiteX33-4243"/>
                  <a:gd fmla="*/ 6129 h 10000" name="connsiteY33-4244"/>
                  <a:gd fmla="*/ 6013 w 10000" name="connsiteX34-4245"/>
                  <a:gd fmla="*/ 5907 h 10000" name="connsiteY34-4246"/>
                  <a:gd fmla="*/ 5820 w 10000" name="connsiteX35-4247"/>
                  <a:gd fmla="*/ 5981 h 10000" name="connsiteY35-4248"/>
                  <a:gd fmla="*/ 5547 w 10000" name="connsiteX36-4249"/>
                  <a:gd fmla="*/ 6312 h 10000" name="connsiteY36-4250"/>
                  <a:gd fmla="*/ 4695 w 10000" name="connsiteX37-4251"/>
                  <a:gd fmla="*/ 5834 h 10000" name="connsiteY37-4252"/>
                  <a:gd fmla="*/ 2510 w 10000" name="connsiteX38-4253"/>
                  <a:gd fmla="*/ 5852 h 10000" name="connsiteY38-4254"/>
                  <a:gd fmla="*/ 1545 w 10000" name="connsiteX39-4255"/>
                  <a:gd fmla="*/ 5981 h 10000" name="connsiteY39-4256"/>
                  <a:gd fmla="*/ 1208 w 10000" name="connsiteX40-4257"/>
                  <a:gd fmla="*/ 5431 h 10000" name="connsiteY40-4258"/>
                  <a:gd fmla="*/ 1514 w 10000" name="connsiteX41-4259"/>
                  <a:gd fmla="*/ 4386 h 10000" name="connsiteY41-4260"/>
                  <a:gd fmla="*/ 1561 w 10000" name="connsiteX42-4261"/>
                  <a:gd fmla="*/ 4203 h 10000" name="connsiteY42-4262"/>
                  <a:gd fmla="*/ 1787 w 10000" name="connsiteX43-4263"/>
                  <a:gd fmla="*/ 2991 h 10000" name="connsiteY43-4264"/>
                  <a:gd fmla="*/ 3136 w 10000" name="connsiteX44-4265"/>
                  <a:gd fmla="*/ 2606 h 10000" name="connsiteY44-4266"/>
                  <a:gd fmla="*/ 3876 w 10000" name="connsiteX45-4267"/>
                  <a:gd fmla="*/ 3799 h 10000" name="connsiteY45-4268"/>
                  <a:gd fmla="*/ 2703 w 10000" name="connsiteX46-4269"/>
                  <a:gd fmla="*/ 4569 h 10000" name="connsiteY46-4270"/>
                  <a:gd fmla="*/ 2719 w 10000" name="connsiteX47-4271"/>
                  <a:gd fmla="*/ 4808 h 10000" name="connsiteY47-4272"/>
                  <a:gd fmla="*/ 2927 w 10000" name="connsiteX48-4273"/>
                  <a:gd fmla="*/ 4771 h 10000" name="connsiteY48-4274"/>
                  <a:gd fmla="*/ 4744 w 10000" name="connsiteX49-4275"/>
                  <a:gd fmla="*/ 4423 h 10000" name="connsiteY49-4276"/>
                  <a:gd fmla="*/ 4937 w 10000" name="connsiteX50-4277"/>
                  <a:gd fmla="*/ 4423 h 10000" name="connsiteY50-4278"/>
                  <a:gd fmla="*/ 5804 w 10000" name="connsiteX51-4279"/>
                  <a:gd fmla="*/ 4184 h 10000" name="connsiteY51-4280"/>
                  <a:gd fmla="*/ 6383 w 10000" name="connsiteX52-4281"/>
                  <a:gd fmla="*/ 4973 h 10000" name="connsiteY52-4282"/>
                  <a:gd fmla="*/ 6512 w 10000" name="connsiteX53-4283"/>
                  <a:gd fmla="*/ 5119 h 10000" name="connsiteY53-4284"/>
                  <a:gd fmla="*/ 7572 w 10000" name="connsiteX54-4285"/>
                  <a:gd fmla="*/ 6532 h 10000" name="connsiteY54-4286"/>
                  <a:gd fmla="*/ 7093 w 10000" name="connsiteX55-4287"/>
                  <a:gd fmla="*/ 7953 h 10000" name="connsiteY55-4288"/>
                  <a:gd fmla="*/ 5483 w 10000" name="connsiteX56-4289"/>
                  <a:gd fmla="*/ 8218 h 10000" name="connsiteY56-4290"/>
                  <a:gd fmla="*/ 5467 w 10000" name="connsiteX57-4291"/>
                  <a:gd fmla="*/ 8273 h 10000" name="connsiteY57-4292"/>
                  <a:gd fmla="*/ 3490 w 10000" name="connsiteX58-4293"/>
                  <a:gd fmla="*/ 8053 h 10000" name="connsiteY58-4294"/>
                  <a:gd fmla="*/ 3345 w 10000" name="connsiteX59-4295"/>
                  <a:gd fmla="*/ 7357 h 10000" name="connsiteY59-4296"/>
                  <a:gd fmla="*/ 3586 w 10000" name="connsiteX60-4297"/>
                  <a:gd fmla="*/ 7082 h 10000" name="connsiteY60-4298"/>
                  <a:gd fmla="*/ 3683 w 10000" name="connsiteX61-4299"/>
                  <a:gd fmla="*/ 6880 h 10000" name="connsiteY61-4300"/>
                  <a:gd fmla="*/ 3490 w 10000" name="connsiteX62-4301"/>
                  <a:gd fmla="*/ 6770 h 10000" name="connsiteY62-4302"/>
                  <a:gd fmla="*/ 3072 w 10000" name="connsiteX63-4303"/>
                  <a:gd fmla="*/ 7247 h 10000" name="connsiteY63-4304"/>
                  <a:gd fmla="*/ 3249 w 10000" name="connsiteX64-4305"/>
                  <a:gd fmla="*/ 8255 h 10000" name="connsiteY64-4306"/>
                  <a:gd fmla="*/ 3249 w 10000" name="connsiteX65-4307"/>
                  <a:gd fmla="*/ 8273 h 10000" name="connsiteY65-4308"/>
                  <a:gd fmla="*/ 4680 w 10000" name="connsiteX66-4309"/>
                  <a:gd fmla="*/ 8825 h 10000" name="connsiteY66-4310"/>
                  <a:gd fmla="*/ 5354 w 10000" name="connsiteX67-4311"/>
                  <a:gd fmla="*/ 8677 h 10000" name="connsiteY67-4312"/>
                  <a:gd fmla="*/ 3393 w 10000" name="connsiteX68-4313"/>
                  <a:gd fmla="*/ 9998 h 10000" name="connsiteY68-4314"/>
                  <a:gd fmla="*/ 2253 w 10000" name="connsiteX69-4315"/>
                  <a:gd fmla="*/ 9228 h 10000" name="connsiteY69-4316"/>
                  <a:gd fmla="*/ 1224 w 10000" name="connsiteX70-4317"/>
                  <a:gd fmla="*/ 7137 h 10000" name="connsiteY70-4318"/>
                  <a:gd fmla="*/ 3 w 10000" name="connsiteX71-4319"/>
                  <a:gd fmla="*/ 4954 h 10000" name="connsiteY71-4320"/>
                  <a:gd fmla="*/ 3 w 10000" name="connsiteX0-4321"/>
                  <a:gd fmla="*/ 4954 h 10000" name="connsiteY0-4322"/>
                  <a:gd fmla="*/ 726 w 10000" name="connsiteX1-4323"/>
                  <a:gd fmla="*/ 3028 h 10000" name="connsiteY1-4324"/>
                  <a:gd fmla="*/ 1337 w 10000" name="connsiteX2-4325"/>
                  <a:gd fmla="*/ 1635 h 10000" name="connsiteY2-4326"/>
                  <a:gd fmla="*/ 3233 w 10000" name="connsiteX3-4327"/>
                  <a:gd fmla="*/ 773 h 10000" name="connsiteY3-4328"/>
                  <a:gd fmla="*/ 5997 w 10000" name="connsiteX4-4329"/>
                  <a:gd fmla="*/ 424 h 10000" name="connsiteY4-4330"/>
                  <a:gd fmla="*/ 8488 w 10000" name="connsiteX5-4331"/>
                  <a:gd fmla="*/ 1452 h 10000" name="connsiteY5-4332"/>
                  <a:gd fmla="*/ 9693 w 10000" name="connsiteX6-4333"/>
                  <a:gd fmla="*/ 4661 h 10000" name="connsiteY6-4334"/>
                  <a:gd fmla="*/ 7765 w 10000" name="connsiteX7-4335"/>
                  <a:gd fmla="*/ 5852 h 10000" name="connsiteY7-4336"/>
                  <a:gd fmla="*/ 6752 w 10000" name="connsiteX8-4337"/>
                  <a:gd fmla="*/ 4844 h 10000" name="connsiteY8-4338"/>
                  <a:gd fmla="*/ 7444 w 10000" name="connsiteX9-4339"/>
                  <a:gd fmla="*/ 2845 h 10000" name="connsiteY9-4340"/>
                  <a:gd fmla="*/ 8680 w 10000" name="connsiteX10-4341"/>
                  <a:gd fmla="*/ 2808 h 10000" name="connsiteY10-4342"/>
                  <a:gd fmla="*/ 8873 w 10000" name="connsiteX11-4343"/>
                  <a:gd fmla="*/ 3799 h 10000" name="connsiteY11-4344"/>
                  <a:gd fmla="*/ 8568 w 10000" name="connsiteX12-4345"/>
                  <a:gd fmla="*/ 4203 h 10000" name="connsiteY12-4346"/>
                  <a:gd fmla="*/ 7941 w 10000" name="connsiteX13-4347"/>
                  <a:gd fmla="*/ 4184 h 10000" name="connsiteY13-4348"/>
                  <a:gd fmla="*/ 7748 w 10000" name="connsiteX14-4349"/>
                  <a:gd fmla="*/ 4276 h 10000" name="connsiteY14-4350"/>
                  <a:gd fmla="*/ 7829 w 10000" name="connsiteX15-4351"/>
                  <a:gd fmla="*/ 4496 h 10000" name="connsiteY15-4352"/>
                  <a:gd fmla="*/ 8664 w 10000" name="connsiteX16-4353"/>
                  <a:gd fmla="*/ 4514 h 10000" name="connsiteY16-4354"/>
                  <a:gd fmla="*/ 9163 w 10000" name="connsiteX17-4355"/>
                  <a:gd fmla="*/ 3928 h 10000" name="connsiteY17-4356"/>
                  <a:gd fmla="*/ 8857 w 10000" name="connsiteX18-4357"/>
                  <a:gd fmla="*/ 2533 h 10000" name="connsiteY18-4358"/>
                  <a:gd fmla="*/ 7637 w 10000" name="connsiteX19-4359"/>
                  <a:gd fmla="*/ 2350 h 10000" name="connsiteY19-4360"/>
                  <a:gd fmla="*/ 6720 w 10000" name="connsiteX20-4361"/>
                  <a:gd fmla="*/ 1360 h 10000" name="connsiteY20-4362"/>
                  <a:gd fmla="*/ 5627 w 10000" name="connsiteX21-4363"/>
                  <a:gd fmla="*/ 1470 h 10000" name="connsiteY21-4364"/>
                  <a:gd fmla="*/ 4390 w 10000" name="connsiteX22-4365"/>
                  <a:gd fmla="*/ 902 h 10000" name="connsiteY22-4366"/>
                  <a:gd fmla="*/ 3442 w 10000" name="connsiteX23-4367"/>
                  <a:gd fmla="*/ 1543 h 10000" name="connsiteY23-4368"/>
                  <a:gd fmla="*/ 3201 w 10000" name="connsiteX24-4369"/>
                  <a:gd fmla="*/ 2277 h 10000" name="connsiteY24-4370"/>
                  <a:gd fmla="*/ 1578 w 10000" name="connsiteX25-4371"/>
                  <a:gd fmla="*/ 2771 h 10000" name="connsiteY25-4372"/>
                  <a:gd fmla="*/ 1257 w 10000" name="connsiteX26-4373"/>
                  <a:gd fmla="*/ 4203 h 10000" name="connsiteY26-4374"/>
                  <a:gd fmla="*/ 902 w 10000" name="connsiteX27-4375"/>
                  <a:gd fmla="*/ 5486 h 10000" name="connsiteY27-4376"/>
                  <a:gd fmla="*/ 1417 w 10000" name="connsiteX28-4377"/>
                  <a:gd fmla="*/ 6294 h 10000" name="connsiteY28-4378"/>
                  <a:gd fmla="*/ 2670 w 10000" name="connsiteX29-4379"/>
                  <a:gd fmla="*/ 6129 h 10000" name="connsiteY29-4380"/>
                  <a:gd fmla="*/ 4518 w 10000" name="connsiteX30-4381"/>
                  <a:gd fmla="*/ 6092 h 10000" name="connsiteY30-4382"/>
                  <a:gd fmla="*/ 5531 w 10000" name="connsiteX31-4383"/>
                  <a:gd fmla="*/ 6642 h 10000" name="connsiteY31-4384"/>
                  <a:gd fmla="*/ 5611 w 10000" name="connsiteX32-4385"/>
                  <a:gd fmla="*/ 6642 h 10000" name="connsiteY32-4386"/>
                  <a:gd fmla="*/ 6093 w 10000" name="connsiteX33-4387"/>
                  <a:gd fmla="*/ 6129 h 10000" name="connsiteY33-4388"/>
                  <a:gd fmla="*/ 6013 w 10000" name="connsiteX34-4389"/>
                  <a:gd fmla="*/ 5907 h 10000" name="connsiteY34-4390"/>
                  <a:gd fmla="*/ 5820 w 10000" name="connsiteX35-4391"/>
                  <a:gd fmla="*/ 5981 h 10000" name="connsiteY35-4392"/>
                  <a:gd fmla="*/ 5547 w 10000" name="connsiteX36-4393"/>
                  <a:gd fmla="*/ 6312 h 10000" name="connsiteY36-4394"/>
                  <a:gd fmla="*/ 4695 w 10000" name="connsiteX37-4395"/>
                  <a:gd fmla="*/ 5834 h 10000" name="connsiteY37-4396"/>
                  <a:gd fmla="*/ 2510 w 10000" name="connsiteX38-4397"/>
                  <a:gd fmla="*/ 5852 h 10000" name="connsiteY38-4398"/>
                  <a:gd fmla="*/ 1545 w 10000" name="connsiteX39-4399"/>
                  <a:gd fmla="*/ 5981 h 10000" name="connsiteY39-4400"/>
                  <a:gd fmla="*/ 1208 w 10000" name="connsiteX40-4401"/>
                  <a:gd fmla="*/ 5431 h 10000" name="connsiteY40-4402"/>
                  <a:gd fmla="*/ 1514 w 10000" name="connsiteX41-4403"/>
                  <a:gd fmla="*/ 4386 h 10000" name="connsiteY41-4404"/>
                  <a:gd fmla="*/ 1561 w 10000" name="connsiteX42-4405"/>
                  <a:gd fmla="*/ 4203 h 10000" name="connsiteY42-4406"/>
                  <a:gd fmla="*/ 1787 w 10000" name="connsiteX43-4407"/>
                  <a:gd fmla="*/ 2991 h 10000" name="connsiteY43-4408"/>
                  <a:gd fmla="*/ 3136 w 10000" name="connsiteX44-4409"/>
                  <a:gd fmla="*/ 2606 h 10000" name="connsiteY44-4410"/>
                  <a:gd fmla="*/ 3876 w 10000" name="connsiteX45-4411"/>
                  <a:gd fmla="*/ 3799 h 10000" name="connsiteY45-4412"/>
                  <a:gd fmla="*/ 2703 w 10000" name="connsiteX46-4413"/>
                  <a:gd fmla="*/ 4569 h 10000" name="connsiteY46-4414"/>
                  <a:gd fmla="*/ 2719 w 10000" name="connsiteX47-4415"/>
                  <a:gd fmla="*/ 4808 h 10000" name="connsiteY47-4416"/>
                  <a:gd fmla="*/ 2927 w 10000" name="connsiteX48-4417"/>
                  <a:gd fmla="*/ 4771 h 10000" name="connsiteY48-4418"/>
                  <a:gd fmla="*/ 4744 w 10000" name="connsiteX49-4419"/>
                  <a:gd fmla="*/ 4423 h 10000" name="connsiteY49-4420"/>
                  <a:gd fmla="*/ 4937 w 10000" name="connsiteX50-4421"/>
                  <a:gd fmla="*/ 4423 h 10000" name="connsiteY50-4422"/>
                  <a:gd fmla="*/ 5804 w 10000" name="connsiteX51-4423"/>
                  <a:gd fmla="*/ 4184 h 10000" name="connsiteY51-4424"/>
                  <a:gd fmla="*/ 6383 w 10000" name="connsiteX52-4425"/>
                  <a:gd fmla="*/ 4973 h 10000" name="connsiteY52-4426"/>
                  <a:gd fmla="*/ 6512 w 10000" name="connsiteX53-4427"/>
                  <a:gd fmla="*/ 5119 h 10000" name="connsiteY53-4428"/>
                  <a:gd fmla="*/ 7572 w 10000" name="connsiteX54-4429"/>
                  <a:gd fmla="*/ 6532 h 10000" name="connsiteY54-4430"/>
                  <a:gd fmla="*/ 7055 w 10000" name="connsiteX55-4431"/>
                  <a:gd fmla="*/ 7909 h 10000" name="connsiteY55-4432"/>
                  <a:gd fmla="*/ 5483 w 10000" name="connsiteX56-4433"/>
                  <a:gd fmla="*/ 8218 h 10000" name="connsiteY56-4434"/>
                  <a:gd fmla="*/ 5467 w 10000" name="connsiteX57-4435"/>
                  <a:gd fmla="*/ 8273 h 10000" name="connsiteY57-4436"/>
                  <a:gd fmla="*/ 3490 w 10000" name="connsiteX58-4437"/>
                  <a:gd fmla="*/ 8053 h 10000" name="connsiteY58-4438"/>
                  <a:gd fmla="*/ 3345 w 10000" name="connsiteX59-4439"/>
                  <a:gd fmla="*/ 7357 h 10000" name="connsiteY59-4440"/>
                  <a:gd fmla="*/ 3586 w 10000" name="connsiteX60-4441"/>
                  <a:gd fmla="*/ 7082 h 10000" name="connsiteY60-4442"/>
                  <a:gd fmla="*/ 3683 w 10000" name="connsiteX61-4443"/>
                  <a:gd fmla="*/ 6880 h 10000" name="connsiteY61-4444"/>
                  <a:gd fmla="*/ 3490 w 10000" name="connsiteX62-4445"/>
                  <a:gd fmla="*/ 6770 h 10000" name="connsiteY62-4446"/>
                  <a:gd fmla="*/ 3072 w 10000" name="connsiteX63-4447"/>
                  <a:gd fmla="*/ 7247 h 10000" name="connsiteY63-4448"/>
                  <a:gd fmla="*/ 3249 w 10000" name="connsiteX64-4449"/>
                  <a:gd fmla="*/ 8255 h 10000" name="connsiteY64-4450"/>
                  <a:gd fmla="*/ 3249 w 10000" name="connsiteX65-4451"/>
                  <a:gd fmla="*/ 8273 h 10000" name="connsiteY65-4452"/>
                  <a:gd fmla="*/ 4680 w 10000" name="connsiteX66-4453"/>
                  <a:gd fmla="*/ 8825 h 10000" name="connsiteY66-4454"/>
                  <a:gd fmla="*/ 5354 w 10000" name="connsiteX67-4455"/>
                  <a:gd fmla="*/ 8677 h 10000" name="connsiteY67-4456"/>
                  <a:gd fmla="*/ 3393 w 10000" name="connsiteX68-4457"/>
                  <a:gd fmla="*/ 9998 h 10000" name="connsiteY68-4458"/>
                  <a:gd fmla="*/ 2253 w 10000" name="connsiteX69-4459"/>
                  <a:gd fmla="*/ 9228 h 10000" name="connsiteY69-4460"/>
                  <a:gd fmla="*/ 1224 w 10000" name="connsiteX70-4461"/>
                  <a:gd fmla="*/ 7137 h 10000" name="connsiteY70-4462"/>
                  <a:gd fmla="*/ 3 w 10000" name="connsiteX71-4463"/>
                  <a:gd fmla="*/ 4954 h 10000" name="connsiteY71-4464"/>
                  <a:gd fmla="*/ 3 w 10000" name="connsiteX0-4465"/>
                  <a:gd fmla="*/ 4954 h 10000" name="connsiteY0-4466"/>
                  <a:gd fmla="*/ 726 w 10000" name="connsiteX1-4467"/>
                  <a:gd fmla="*/ 3028 h 10000" name="connsiteY1-4468"/>
                  <a:gd fmla="*/ 1337 w 10000" name="connsiteX2-4469"/>
                  <a:gd fmla="*/ 1635 h 10000" name="connsiteY2-4470"/>
                  <a:gd fmla="*/ 3233 w 10000" name="connsiteX3-4471"/>
                  <a:gd fmla="*/ 773 h 10000" name="connsiteY3-4472"/>
                  <a:gd fmla="*/ 5997 w 10000" name="connsiteX4-4473"/>
                  <a:gd fmla="*/ 424 h 10000" name="connsiteY4-4474"/>
                  <a:gd fmla="*/ 8488 w 10000" name="connsiteX5-4475"/>
                  <a:gd fmla="*/ 1452 h 10000" name="connsiteY5-4476"/>
                  <a:gd fmla="*/ 9693 w 10000" name="connsiteX6-4477"/>
                  <a:gd fmla="*/ 4661 h 10000" name="connsiteY6-4478"/>
                  <a:gd fmla="*/ 7765 w 10000" name="connsiteX7-4479"/>
                  <a:gd fmla="*/ 5852 h 10000" name="connsiteY7-4480"/>
                  <a:gd fmla="*/ 6752 w 10000" name="connsiteX8-4481"/>
                  <a:gd fmla="*/ 4844 h 10000" name="connsiteY8-4482"/>
                  <a:gd fmla="*/ 7444 w 10000" name="connsiteX9-4483"/>
                  <a:gd fmla="*/ 2845 h 10000" name="connsiteY9-4484"/>
                  <a:gd fmla="*/ 8680 w 10000" name="connsiteX10-4485"/>
                  <a:gd fmla="*/ 2808 h 10000" name="connsiteY10-4486"/>
                  <a:gd fmla="*/ 8873 w 10000" name="connsiteX11-4487"/>
                  <a:gd fmla="*/ 3799 h 10000" name="connsiteY11-4488"/>
                  <a:gd fmla="*/ 8568 w 10000" name="connsiteX12-4489"/>
                  <a:gd fmla="*/ 4203 h 10000" name="connsiteY12-4490"/>
                  <a:gd fmla="*/ 7941 w 10000" name="connsiteX13-4491"/>
                  <a:gd fmla="*/ 4184 h 10000" name="connsiteY13-4492"/>
                  <a:gd fmla="*/ 7748 w 10000" name="connsiteX14-4493"/>
                  <a:gd fmla="*/ 4276 h 10000" name="connsiteY14-4494"/>
                  <a:gd fmla="*/ 7829 w 10000" name="connsiteX15-4495"/>
                  <a:gd fmla="*/ 4496 h 10000" name="connsiteY15-4496"/>
                  <a:gd fmla="*/ 8664 w 10000" name="connsiteX16-4497"/>
                  <a:gd fmla="*/ 4514 h 10000" name="connsiteY16-4498"/>
                  <a:gd fmla="*/ 9163 w 10000" name="connsiteX17-4499"/>
                  <a:gd fmla="*/ 3928 h 10000" name="connsiteY17-4500"/>
                  <a:gd fmla="*/ 8857 w 10000" name="connsiteX18-4501"/>
                  <a:gd fmla="*/ 2533 h 10000" name="connsiteY18-4502"/>
                  <a:gd fmla="*/ 7637 w 10000" name="connsiteX19-4503"/>
                  <a:gd fmla="*/ 2350 h 10000" name="connsiteY19-4504"/>
                  <a:gd fmla="*/ 6720 w 10000" name="connsiteX20-4505"/>
                  <a:gd fmla="*/ 1360 h 10000" name="connsiteY20-4506"/>
                  <a:gd fmla="*/ 5627 w 10000" name="connsiteX21-4507"/>
                  <a:gd fmla="*/ 1470 h 10000" name="connsiteY21-4508"/>
                  <a:gd fmla="*/ 4390 w 10000" name="connsiteX22-4509"/>
                  <a:gd fmla="*/ 902 h 10000" name="connsiteY22-4510"/>
                  <a:gd fmla="*/ 3442 w 10000" name="connsiteX23-4511"/>
                  <a:gd fmla="*/ 1543 h 10000" name="connsiteY23-4512"/>
                  <a:gd fmla="*/ 3201 w 10000" name="connsiteX24-4513"/>
                  <a:gd fmla="*/ 2277 h 10000" name="connsiteY24-4514"/>
                  <a:gd fmla="*/ 1578 w 10000" name="connsiteX25-4515"/>
                  <a:gd fmla="*/ 2771 h 10000" name="connsiteY25-4516"/>
                  <a:gd fmla="*/ 1257 w 10000" name="connsiteX26-4517"/>
                  <a:gd fmla="*/ 4203 h 10000" name="connsiteY26-4518"/>
                  <a:gd fmla="*/ 902 w 10000" name="connsiteX27-4519"/>
                  <a:gd fmla="*/ 5486 h 10000" name="connsiteY27-4520"/>
                  <a:gd fmla="*/ 1417 w 10000" name="connsiteX28-4521"/>
                  <a:gd fmla="*/ 6294 h 10000" name="connsiteY28-4522"/>
                  <a:gd fmla="*/ 2670 w 10000" name="connsiteX29-4523"/>
                  <a:gd fmla="*/ 6129 h 10000" name="connsiteY29-4524"/>
                  <a:gd fmla="*/ 4518 w 10000" name="connsiteX30-4525"/>
                  <a:gd fmla="*/ 6092 h 10000" name="connsiteY30-4526"/>
                  <a:gd fmla="*/ 5531 w 10000" name="connsiteX31-4527"/>
                  <a:gd fmla="*/ 6642 h 10000" name="connsiteY31-4528"/>
                  <a:gd fmla="*/ 5611 w 10000" name="connsiteX32-4529"/>
                  <a:gd fmla="*/ 6642 h 10000" name="connsiteY32-4530"/>
                  <a:gd fmla="*/ 6093 w 10000" name="connsiteX33-4531"/>
                  <a:gd fmla="*/ 6129 h 10000" name="connsiteY33-4532"/>
                  <a:gd fmla="*/ 6013 w 10000" name="connsiteX34-4533"/>
                  <a:gd fmla="*/ 5907 h 10000" name="connsiteY34-4534"/>
                  <a:gd fmla="*/ 5820 w 10000" name="connsiteX35-4535"/>
                  <a:gd fmla="*/ 5981 h 10000" name="connsiteY35-4536"/>
                  <a:gd fmla="*/ 5547 w 10000" name="connsiteX36-4537"/>
                  <a:gd fmla="*/ 6312 h 10000" name="connsiteY36-4538"/>
                  <a:gd fmla="*/ 4695 w 10000" name="connsiteX37-4539"/>
                  <a:gd fmla="*/ 5834 h 10000" name="connsiteY37-4540"/>
                  <a:gd fmla="*/ 2510 w 10000" name="connsiteX38-4541"/>
                  <a:gd fmla="*/ 5852 h 10000" name="connsiteY38-4542"/>
                  <a:gd fmla="*/ 1545 w 10000" name="connsiteX39-4543"/>
                  <a:gd fmla="*/ 5981 h 10000" name="connsiteY39-4544"/>
                  <a:gd fmla="*/ 1208 w 10000" name="connsiteX40-4545"/>
                  <a:gd fmla="*/ 5431 h 10000" name="connsiteY40-4546"/>
                  <a:gd fmla="*/ 1514 w 10000" name="connsiteX41-4547"/>
                  <a:gd fmla="*/ 4386 h 10000" name="connsiteY41-4548"/>
                  <a:gd fmla="*/ 1561 w 10000" name="connsiteX42-4549"/>
                  <a:gd fmla="*/ 4203 h 10000" name="connsiteY42-4550"/>
                  <a:gd fmla="*/ 1787 w 10000" name="connsiteX43-4551"/>
                  <a:gd fmla="*/ 2991 h 10000" name="connsiteY43-4552"/>
                  <a:gd fmla="*/ 3136 w 10000" name="connsiteX44-4553"/>
                  <a:gd fmla="*/ 2606 h 10000" name="connsiteY44-4554"/>
                  <a:gd fmla="*/ 3876 w 10000" name="connsiteX45-4555"/>
                  <a:gd fmla="*/ 3799 h 10000" name="connsiteY45-4556"/>
                  <a:gd fmla="*/ 2703 w 10000" name="connsiteX46-4557"/>
                  <a:gd fmla="*/ 4569 h 10000" name="connsiteY46-4558"/>
                  <a:gd fmla="*/ 2719 w 10000" name="connsiteX47-4559"/>
                  <a:gd fmla="*/ 4808 h 10000" name="connsiteY47-4560"/>
                  <a:gd fmla="*/ 2927 w 10000" name="connsiteX48-4561"/>
                  <a:gd fmla="*/ 4771 h 10000" name="connsiteY48-4562"/>
                  <a:gd fmla="*/ 4744 w 10000" name="connsiteX49-4563"/>
                  <a:gd fmla="*/ 4423 h 10000" name="connsiteY49-4564"/>
                  <a:gd fmla="*/ 4937 w 10000" name="connsiteX50-4565"/>
                  <a:gd fmla="*/ 4423 h 10000" name="connsiteY50-4566"/>
                  <a:gd fmla="*/ 5804 w 10000" name="connsiteX51-4567"/>
                  <a:gd fmla="*/ 4184 h 10000" name="connsiteY51-4568"/>
                  <a:gd fmla="*/ 6383 w 10000" name="connsiteX52-4569"/>
                  <a:gd fmla="*/ 4973 h 10000" name="connsiteY52-4570"/>
                  <a:gd fmla="*/ 6512 w 10000" name="connsiteX53-4571"/>
                  <a:gd fmla="*/ 5119 h 10000" name="connsiteY53-4572"/>
                  <a:gd fmla="*/ 7572 w 10000" name="connsiteX54-4573"/>
                  <a:gd fmla="*/ 6532 h 10000" name="connsiteY54-4574"/>
                  <a:gd fmla="*/ 7055 w 10000" name="connsiteX55-4575"/>
                  <a:gd fmla="*/ 7909 h 10000" name="connsiteY55-4576"/>
                  <a:gd fmla="*/ 5483 w 10000" name="connsiteX56-4577"/>
                  <a:gd fmla="*/ 8218 h 10000" name="connsiteY56-4578"/>
                  <a:gd fmla="*/ 5467 w 10000" name="connsiteX57-4579"/>
                  <a:gd fmla="*/ 8273 h 10000" name="connsiteY57-4580"/>
                  <a:gd fmla="*/ 3490 w 10000" name="connsiteX58-4581"/>
                  <a:gd fmla="*/ 8053 h 10000" name="connsiteY58-4582"/>
                  <a:gd fmla="*/ 3345 w 10000" name="connsiteX59-4583"/>
                  <a:gd fmla="*/ 7357 h 10000" name="connsiteY59-4584"/>
                  <a:gd fmla="*/ 3586 w 10000" name="connsiteX60-4585"/>
                  <a:gd fmla="*/ 7082 h 10000" name="connsiteY60-4586"/>
                  <a:gd fmla="*/ 3683 w 10000" name="connsiteX61-4587"/>
                  <a:gd fmla="*/ 6880 h 10000" name="connsiteY61-4588"/>
                  <a:gd fmla="*/ 3490 w 10000" name="connsiteX62-4589"/>
                  <a:gd fmla="*/ 6770 h 10000" name="connsiteY62-4590"/>
                  <a:gd fmla="*/ 3072 w 10000" name="connsiteX63-4591"/>
                  <a:gd fmla="*/ 7247 h 10000" name="connsiteY63-4592"/>
                  <a:gd fmla="*/ 3249 w 10000" name="connsiteX64-4593"/>
                  <a:gd fmla="*/ 8255 h 10000" name="connsiteY64-4594"/>
                  <a:gd fmla="*/ 3249 w 10000" name="connsiteX65-4595"/>
                  <a:gd fmla="*/ 8273 h 10000" name="connsiteY65-4596"/>
                  <a:gd fmla="*/ 4680 w 10000" name="connsiteX66-4597"/>
                  <a:gd fmla="*/ 8825 h 10000" name="connsiteY66-4598"/>
                  <a:gd fmla="*/ 5354 w 10000" name="connsiteX67-4599"/>
                  <a:gd fmla="*/ 8677 h 10000" name="connsiteY67-4600"/>
                  <a:gd fmla="*/ 3393 w 10000" name="connsiteX68-4601"/>
                  <a:gd fmla="*/ 9998 h 10000" name="connsiteY68-4602"/>
                  <a:gd fmla="*/ 2253 w 10000" name="connsiteX69-4603"/>
                  <a:gd fmla="*/ 9228 h 10000" name="connsiteY69-4604"/>
                  <a:gd fmla="*/ 1224 w 10000" name="connsiteX70-4605"/>
                  <a:gd fmla="*/ 7137 h 10000" name="connsiteY70-4606"/>
                  <a:gd fmla="*/ 3 w 10000" name="connsiteX71-4607"/>
                  <a:gd fmla="*/ 4954 h 10000" name="connsiteY71-4608"/>
                  <a:gd fmla="*/ 3 w 10000" name="connsiteX0-4609"/>
                  <a:gd fmla="*/ 4954 h 10000" name="connsiteY0-4610"/>
                  <a:gd fmla="*/ 726 w 10000" name="connsiteX1-4611"/>
                  <a:gd fmla="*/ 3028 h 10000" name="connsiteY1-4612"/>
                  <a:gd fmla="*/ 1337 w 10000" name="connsiteX2-4613"/>
                  <a:gd fmla="*/ 1635 h 10000" name="connsiteY2-4614"/>
                  <a:gd fmla="*/ 3233 w 10000" name="connsiteX3-4615"/>
                  <a:gd fmla="*/ 773 h 10000" name="connsiteY3-4616"/>
                  <a:gd fmla="*/ 5997 w 10000" name="connsiteX4-4617"/>
                  <a:gd fmla="*/ 424 h 10000" name="connsiteY4-4618"/>
                  <a:gd fmla="*/ 8488 w 10000" name="connsiteX5-4619"/>
                  <a:gd fmla="*/ 1452 h 10000" name="connsiteY5-4620"/>
                  <a:gd fmla="*/ 9693 w 10000" name="connsiteX6-4621"/>
                  <a:gd fmla="*/ 4661 h 10000" name="connsiteY6-4622"/>
                  <a:gd fmla="*/ 7765 w 10000" name="connsiteX7-4623"/>
                  <a:gd fmla="*/ 5852 h 10000" name="connsiteY7-4624"/>
                  <a:gd fmla="*/ 6752 w 10000" name="connsiteX8-4625"/>
                  <a:gd fmla="*/ 4844 h 10000" name="connsiteY8-4626"/>
                  <a:gd fmla="*/ 7444 w 10000" name="connsiteX9-4627"/>
                  <a:gd fmla="*/ 2845 h 10000" name="connsiteY9-4628"/>
                  <a:gd fmla="*/ 8680 w 10000" name="connsiteX10-4629"/>
                  <a:gd fmla="*/ 2808 h 10000" name="connsiteY10-4630"/>
                  <a:gd fmla="*/ 8873 w 10000" name="connsiteX11-4631"/>
                  <a:gd fmla="*/ 3799 h 10000" name="connsiteY11-4632"/>
                  <a:gd fmla="*/ 8568 w 10000" name="connsiteX12-4633"/>
                  <a:gd fmla="*/ 4203 h 10000" name="connsiteY12-4634"/>
                  <a:gd fmla="*/ 7941 w 10000" name="connsiteX13-4635"/>
                  <a:gd fmla="*/ 4184 h 10000" name="connsiteY13-4636"/>
                  <a:gd fmla="*/ 7748 w 10000" name="connsiteX14-4637"/>
                  <a:gd fmla="*/ 4276 h 10000" name="connsiteY14-4638"/>
                  <a:gd fmla="*/ 7829 w 10000" name="connsiteX15-4639"/>
                  <a:gd fmla="*/ 4496 h 10000" name="connsiteY15-4640"/>
                  <a:gd fmla="*/ 8664 w 10000" name="connsiteX16-4641"/>
                  <a:gd fmla="*/ 4514 h 10000" name="connsiteY16-4642"/>
                  <a:gd fmla="*/ 9163 w 10000" name="connsiteX17-4643"/>
                  <a:gd fmla="*/ 3928 h 10000" name="connsiteY17-4644"/>
                  <a:gd fmla="*/ 8857 w 10000" name="connsiteX18-4645"/>
                  <a:gd fmla="*/ 2533 h 10000" name="connsiteY18-4646"/>
                  <a:gd fmla="*/ 7637 w 10000" name="connsiteX19-4647"/>
                  <a:gd fmla="*/ 2350 h 10000" name="connsiteY19-4648"/>
                  <a:gd fmla="*/ 6720 w 10000" name="connsiteX20-4649"/>
                  <a:gd fmla="*/ 1360 h 10000" name="connsiteY20-4650"/>
                  <a:gd fmla="*/ 5627 w 10000" name="connsiteX21-4651"/>
                  <a:gd fmla="*/ 1470 h 10000" name="connsiteY21-4652"/>
                  <a:gd fmla="*/ 4390 w 10000" name="connsiteX22-4653"/>
                  <a:gd fmla="*/ 902 h 10000" name="connsiteY22-4654"/>
                  <a:gd fmla="*/ 3442 w 10000" name="connsiteX23-4655"/>
                  <a:gd fmla="*/ 1543 h 10000" name="connsiteY23-4656"/>
                  <a:gd fmla="*/ 3201 w 10000" name="connsiteX24-4657"/>
                  <a:gd fmla="*/ 2277 h 10000" name="connsiteY24-4658"/>
                  <a:gd fmla="*/ 1578 w 10000" name="connsiteX25-4659"/>
                  <a:gd fmla="*/ 2771 h 10000" name="connsiteY25-4660"/>
                  <a:gd fmla="*/ 1257 w 10000" name="connsiteX26-4661"/>
                  <a:gd fmla="*/ 4203 h 10000" name="connsiteY26-4662"/>
                  <a:gd fmla="*/ 902 w 10000" name="connsiteX27-4663"/>
                  <a:gd fmla="*/ 5486 h 10000" name="connsiteY27-4664"/>
                  <a:gd fmla="*/ 1417 w 10000" name="connsiteX28-4665"/>
                  <a:gd fmla="*/ 6294 h 10000" name="connsiteY28-4666"/>
                  <a:gd fmla="*/ 2670 w 10000" name="connsiteX29-4667"/>
                  <a:gd fmla="*/ 6129 h 10000" name="connsiteY29-4668"/>
                  <a:gd fmla="*/ 4518 w 10000" name="connsiteX30-4669"/>
                  <a:gd fmla="*/ 6092 h 10000" name="connsiteY30-4670"/>
                  <a:gd fmla="*/ 5531 w 10000" name="connsiteX31-4671"/>
                  <a:gd fmla="*/ 6642 h 10000" name="connsiteY31-4672"/>
                  <a:gd fmla="*/ 5611 w 10000" name="connsiteX32-4673"/>
                  <a:gd fmla="*/ 6642 h 10000" name="connsiteY32-4674"/>
                  <a:gd fmla="*/ 6093 w 10000" name="connsiteX33-4675"/>
                  <a:gd fmla="*/ 6129 h 10000" name="connsiteY33-4676"/>
                  <a:gd fmla="*/ 6013 w 10000" name="connsiteX34-4677"/>
                  <a:gd fmla="*/ 5907 h 10000" name="connsiteY34-4678"/>
                  <a:gd fmla="*/ 5820 w 10000" name="connsiteX35-4679"/>
                  <a:gd fmla="*/ 5981 h 10000" name="connsiteY35-4680"/>
                  <a:gd fmla="*/ 5547 w 10000" name="connsiteX36-4681"/>
                  <a:gd fmla="*/ 6312 h 10000" name="connsiteY36-4682"/>
                  <a:gd fmla="*/ 4695 w 10000" name="connsiteX37-4683"/>
                  <a:gd fmla="*/ 5834 h 10000" name="connsiteY37-4684"/>
                  <a:gd fmla="*/ 2510 w 10000" name="connsiteX38-4685"/>
                  <a:gd fmla="*/ 5852 h 10000" name="connsiteY38-4686"/>
                  <a:gd fmla="*/ 1545 w 10000" name="connsiteX39-4687"/>
                  <a:gd fmla="*/ 5981 h 10000" name="connsiteY39-4688"/>
                  <a:gd fmla="*/ 1208 w 10000" name="connsiteX40-4689"/>
                  <a:gd fmla="*/ 5431 h 10000" name="connsiteY40-4690"/>
                  <a:gd fmla="*/ 1514 w 10000" name="connsiteX41-4691"/>
                  <a:gd fmla="*/ 4386 h 10000" name="connsiteY41-4692"/>
                  <a:gd fmla="*/ 1561 w 10000" name="connsiteX42-4693"/>
                  <a:gd fmla="*/ 4203 h 10000" name="connsiteY42-4694"/>
                  <a:gd fmla="*/ 1787 w 10000" name="connsiteX43-4695"/>
                  <a:gd fmla="*/ 2991 h 10000" name="connsiteY43-4696"/>
                  <a:gd fmla="*/ 3136 w 10000" name="connsiteX44-4697"/>
                  <a:gd fmla="*/ 2606 h 10000" name="connsiteY44-4698"/>
                  <a:gd fmla="*/ 3876 w 10000" name="connsiteX45-4699"/>
                  <a:gd fmla="*/ 3799 h 10000" name="connsiteY45-4700"/>
                  <a:gd fmla="*/ 2703 w 10000" name="connsiteX46-4701"/>
                  <a:gd fmla="*/ 4569 h 10000" name="connsiteY46-4702"/>
                  <a:gd fmla="*/ 2719 w 10000" name="connsiteX47-4703"/>
                  <a:gd fmla="*/ 4808 h 10000" name="connsiteY47-4704"/>
                  <a:gd fmla="*/ 2927 w 10000" name="connsiteX48-4705"/>
                  <a:gd fmla="*/ 4771 h 10000" name="connsiteY48-4706"/>
                  <a:gd fmla="*/ 4744 w 10000" name="connsiteX49-4707"/>
                  <a:gd fmla="*/ 4423 h 10000" name="connsiteY49-4708"/>
                  <a:gd fmla="*/ 4937 w 10000" name="connsiteX50-4709"/>
                  <a:gd fmla="*/ 4423 h 10000" name="connsiteY50-4710"/>
                  <a:gd fmla="*/ 5804 w 10000" name="connsiteX51-4711"/>
                  <a:gd fmla="*/ 4184 h 10000" name="connsiteY51-4712"/>
                  <a:gd fmla="*/ 6383 w 10000" name="connsiteX52-4713"/>
                  <a:gd fmla="*/ 4973 h 10000" name="connsiteY52-4714"/>
                  <a:gd fmla="*/ 6512 w 10000" name="connsiteX53-4715"/>
                  <a:gd fmla="*/ 5119 h 10000" name="connsiteY53-4716"/>
                  <a:gd fmla="*/ 7572 w 10000" name="connsiteX54-4717"/>
                  <a:gd fmla="*/ 6532 h 10000" name="connsiteY54-4718"/>
                  <a:gd fmla="*/ 7055 w 10000" name="connsiteX55-4719"/>
                  <a:gd fmla="*/ 7909 h 10000" name="connsiteY55-4720"/>
                  <a:gd fmla="*/ 5483 w 10000" name="connsiteX56-4721"/>
                  <a:gd fmla="*/ 8218 h 10000" name="connsiteY56-4722"/>
                  <a:gd fmla="*/ 5467 w 10000" name="connsiteX57-4723"/>
                  <a:gd fmla="*/ 8273 h 10000" name="connsiteY57-4724"/>
                  <a:gd fmla="*/ 3490 w 10000" name="connsiteX58-4725"/>
                  <a:gd fmla="*/ 8053 h 10000" name="connsiteY58-4726"/>
                  <a:gd fmla="*/ 3345 w 10000" name="connsiteX59-4727"/>
                  <a:gd fmla="*/ 7357 h 10000" name="connsiteY59-4728"/>
                  <a:gd fmla="*/ 3586 w 10000" name="connsiteX60-4729"/>
                  <a:gd fmla="*/ 7082 h 10000" name="connsiteY60-4730"/>
                  <a:gd fmla="*/ 3683 w 10000" name="connsiteX61-4731"/>
                  <a:gd fmla="*/ 6880 h 10000" name="connsiteY61-4732"/>
                  <a:gd fmla="*/ 3490 w 10000" name="connsiteX62-4733"/>
                  <a:gd fmla="*/ 6770 h 10000" name="connsiteY62-4734"/>
                  <a:gd fmla="*/ 3072 w 10000" name="connsiteX63-4735"/>
                  <a:gd fmla="*/ 7247 h 10000" name="connsiteY63-4736"/>
                  <a:gd fmla="*/ 3249 w 10000" name="connsiteX64-4737"/>
                  <a:gd fmla="*/ 8255 h 10000" name="connsiteY64-4738"/>
                  <a:gd fmla="*/ 3249 w 10000" name="connsiteX65-4739"/>
                  <a:gd fmla="*/ 8273 h 10000" name="connsiteY65-4740"/>
                  <a:gd fmla="*/ 4680 w 10000" name="connsiteX66-4741"/>
                  <a:gd fmla="*/ 8825 h 10000" name="connsiteY66-4742"/>
                  <a:gd fmla="*/ 5354 w 10000" name="connsiteX67-4743"/>
                  <a:gd fmla="*/ 8677 h 10000" name="connsiteY67-4744"/>
                  <a:gd fmla="*/ 3393 w 10000" name="connsiteX68-4745"/>
                  <a:gd fmla="*/ 9998 h 10000" name="connsiteY68-4746"/>
                  <a:gd fmla="*/ 2253 w 10000" name="connsiteX69-4747"/>
                  <a:gd fmla="*/ 9228 h 10000" name="connsiteY69-4748"/>
                  <a:gd fmla="*/ 1224 w 10000" name="connsiteX70-4749"/>
                  <a:gd fmla="*/ 7137 h 10000" name="connsiteY70-4750"/>
                  <a:gd fmla="*/ 3 w 10000" name="connsiteX71-4751"/>
                  <a:gd fmla="*/ 4954 h 10000" name="connsiteY71-4752"/>
                  <a:gd fmla="*/ 3 w 10000" name="connsiteX0-4753"/>
                  <a:gd fmla="*/ 4954 h 10000" name="connsiteY0-4754"/>
                  <a:gd fmla="*/ 726 w 10000" name="connsiteX1-4755"/>
                  <a:gd fmla="*/ 3028 h 10000" name="connsiteY1-4756"/>
                  <a:gd fmla="*/ 1337 w 10000" name="connsiteX2-4757"/>
                  <a:gd fmla="*/ 1635 h 10000" name="connsiteY2-4758"/>
                  <a:gd fmla="*/ 3233 w 10000" name="connsiteX3-4759"/>
                  <a:gd fmla="*/ 773 h 10000" name="connsiteY3-4760"/>
                  <a:gd fmla="*/ 5997 w 10000" name="connsiteX4-4761"/>
                  <a:gd fmla="*/ 424 h 10000" name="connsiteY4-4762"/>
                  <a:gd fmla="*/ 8488 w 10000" name="connsiteX5-4763"/>
                  <a:gd fmla="*/ 1452 h 10000" name="connsiteY5-4764"/>
                  <a:gd fmla="*/ 9693 w 10000" name="connsiteX6-4765"/>
                  <a:gd fmla="*/ 4661 h 10000" name="connsiteY6-4766"/>
                  <a:gd fmla="*/ 7765 w 10000" name="connsiteX7-4767"/>
                  <a:gd fmla="*/ 5852 h 10000" name="connsiteY7-4768"/>
                  <a:gd fmla="*/ 6752 w 10000" name="connsiteX8-4769"/>
                  <a:gd fmla="*/ 4844 h 10000" name="connsiteY8-4770"/>
                  <a:gd fmla="*/ 7444 w 10000" name="connsiteX9-4771"/>
                  <a:gd fmla="*/ 2845 h 10000" name="connsiteY9-4772"/>
                  <a:gd fmla="*/ 8680 w 10000" name="connsiteX10-4773"/>
                  <a:gd fmla="*/ 2808 h 10000" name="connsiteY10-4774"/>
                  <a:gd fmla="*/ 8873 w 10000" name="connsiteX11-4775"/>
                  <a:gd fmla="*/ 3799 h 10000" name="connsiteY11-4776"/>
                  <a:gd fmla="*/ 8568 w 10000" name="connsiteX12-4777"/>
                  <a:gd fmla="*/ 4203 h 10000" name="connsiteY12-4778"/>
                  <a:gd fmla="*/ 7941 w 10000" name="connsiteX13-4779"/>
                  <a:gd fmla="*/ 4184 h 10000" name="connsiteY13-4780"/>
                  <a:gd fmla="*/ 7748 w 10000" name="connsiteX14-4781"/>
                  <a:gd fmla="*/ 4276 h 10000" name="connsiteY14-4782"/>
                  <a:gd fmla="*/ 7829 w 10000" name="connsiteX15-4783"/>
                  <a:gd fmla="*/ 4496 h 10000" name="connsiteY15-4784"/>
                  <a:gd fmla="*/ 8664 w 10000" name="connsiteX16-4785"/>
                  <a:gd fmla="*/ 4514 h 10000" name="connsiteY16-4786"/>
                  <a:gd fmla="*/ 9163 w 10000" name="connsiteX17-4787"/>
                  <a:gd fmla="*/ 3928 h 10000" name="connsiteY17-4788"/>
                  <a:gd fmla="*/ 8857 w 10000" name="connsiteX18-4789"/>
                  <a:gd fmla="*/ 2533 h 10000" name="connsiteY18-4790"/>
                  <a:gd fmla="*/ 7637 w 10000" name="connsiteX19-4791"/>
                  <a:gd fmla="*/ 2350 h 10000" name="connsiteY19-4792"/>
                  <a:gd fmla="*/ 6720 w 10000" name="connsiteX20-4793"/>
                  <a:gd fmla="*/ 1360 h 10000" name="connsiteY20-4794"/>
                  <a:gd fmla="*/ 5627 w 10000" name="connsiteX21-4795"/>
                  <a:gd fmla="*/ 1470 h 10000" name="connsiteY21-4796"/>
                  <a:gd fmla="*/ 4390 w 10000" name="connsiteX22-4797"/>
                  <a:gd fmla="*/ 902 h 10000" name="connsiteY22-4798"/>
                  <a:gd fmla="*/ 3442 w 10000" name="connsiteX23-4799"/>
                  <a:gd fmla="*/ 1543 h 10000" name="connsiteY23-4800"/>
                  <a:gd fmla="*/ 3201 w 10000" name="connsiteX24-4801"/>
                  <a:gd fmla="*/ 2277 h 10000" name="connsiteY24-4802"/>
                  <a:gd fmla="*/ 1578 w 10000" name="connsiteX25-4803"/>
                  <a:gd fmla="*/ 2771 h 10000" name="connsiteY25-4804"/>
                  <a:gd fmla="*/ 1257 w 10000" name="connsiteX26-4805"/>
                  <a:gd fmla="*/ 4203 h 10000" name="connsiteY26-4806"/>
                  <a:gd fmla="*/ 902 w 10000" name="connsiteX27-4807"/>
                  <a:gd fmla="*/ 5486 h 10000" name="connsiteY27-4808"/>
                  <a:gd fmla="*/ 1417 w 10000" name="connsiteX28-4809"/>
                  <a:gd fmla="*/ 6294 h 10000" name="connsiteY28-4810"/>
                  <a:gd fmla="*/ 2670 w 10000" name="connsiteX29-4811"/>
                  <a:gd fmla="*/ 6129 h 10000" name="connsiteY29-4812"/>
                  <a:gd fmla="*/ 4518 w 10000" name="connsiteX30-4813"/>
                  <a:gd fmla="*/ 6092 h 10000" name="connsiteY30-4814"/>
                  <a:gd fmla="*/ 5531 w 10000" name="connsiteX31-4815"/>
                  <a:gd fmla="*/ 6642 h 10000" name="connsiteY31-4816"/>
                  <a:gd fmla="*/ 5611 w 10000" name="connsiteX32-4817"/>
                  <a:gd fmla="*/ 6642 h 10000" name="connsiteY32-4818"/>
                  <a:gd fmla="*/ 6093 w 10000" name="connsiteX33-4819"/>
                  <a:gd fmla="*/ 6129 h 10000" name="connsiteY33-4820"/>
                  <a:gd fmla="*/ 6013 w 10000" name="connsiteX34-4821"/>
                  <a:gd fmla="*/ 5907 h 10000" name="connsiteY34-4822"/>
                  <a:gd fmla="*/ 5820 w 10000" name="connsiteX35-4823"/>
                  <a:gd fmla="*/ 5981 h 10000" name="connsiteY35-4824"/>
                  <a:gd fmla="*/ 5547 w 10000" name="connsiteX36-4825"/>
                  <a:gd fmla="*/ 6312 h 10000" name="connsiteY36-4826"/>
                  <a:gd fmla="*/ 4695 w 10000" name="connsiteX37-4827"/>
                  <a:gd fmla="*/ 5834 h 10000" name="connsiteY37-4828"/>
                  <a:gd fmla="*/ 2510 w 10000" name="connsiteX38-4829"/>
                  <a:gd fmla="*/ 5852 h 10000" name="connsiteY38-4830"/>
                  <a:gd fmla="*/ 1545 w 10000" name="connsiteX39-4831"/>
                  <a:gd fmla="*/ 5981 h 10000" name="connsiteY39-4832"/>
                  <a:gd fmla="*/ 1208 w 10000" name="connsiteX40-4833"/>
                  <a:gd fmla="*/ 5431 h 10000" name="connsiteY40-4834"/>
                  <a:gd fmla="*/ 1514 w 10000" name="connsiteX41-4835"/>
                  <a:gd fmla="*/ 4386 h 10000" name="connsiteY41-4836"/>
                  <a:gd fmla="*/ 1561 w 10000" name="connsiteX42-4837"/>
                  <a:gd fmla="*/ 4203 h 10000" name="connsiteY42-4838"/>
                  <a:gd fmla="*/ 1787 w 10000" name="connsiteX43-4839"/>
                  <a:gd fmla="*/ 2991 h 10000" name="connsiteY43-4840"/>
                  <a:gd fmla="*/ 3136 w 10000" name="connsiteX44-4841"/>
                  <a:gd fmla="*/ 2606 h 10000" name="connsiteY44-4842"/>
                  <a:gd fmla="*/ 3876 w 10000" name="connsiteX45-4843"/>
                  <a:gd fmla="*/ 3799 h 10000" name="connsiteY45-4844"/>
                  <a:gd fmla="*/ 2703 w 10000" name="connsiteX46-4845"/>
                  <a:gd fmla="*/ 4569 h 10000" name="connsiteY46-4846"/>
                  <a:gd fmla="*/ 2719 w 10000" name="connsiteX47-4847"/>
                  <a:gd fmla="*/ 4808 h 10000" name="connsiteY47-4848"/>
                  <a:gd fmla="*/ 2927 w 10000" name="connsiteX48-4849"/>
                  <a:gd fmla="*/ 4771 h 10000" name="connsiteY48-4850"/>
                  <a:gd fmla="*/ 4744 w 10000" name="connsiteX49-4851"/>
                  <a:gd fmla="*/ 4423 h 10000" name="connsiteY49-4852"/>
                  <a:gd fmla="*/ 4937 w 10000" name="connsiteX50-4853"/>
                  <a:gd fmla="*/ 4423 h 10000" name="connsiteY50-4854"/>
                  <a:gd fmla="*/ 5804 w 10000" name="connsiteX51-4855"/>
                  <a:gd fmla="*/ 4184 h 10000" name="connsiteY51-4856"/>
                  <a:gd fmla="*/ 6383 w 10000" name="connsiteX52-4857"/>
                  <a:gd fmla="*/ 4973 h 10000" name="connsiteY52-4858"/>
                  <a:gd fmla="*/ 6512 w 10000" name="connsiteX53-4859"/>
                  <a:gd fmla="*/ 5119 h 10000" name="connsiteY53-4860"/>
                  <a:gd fmla="*/ 7572 w 10000" name="connsiteX54-4861"/>
                  <a:gd fmla="*/ 6532 h 10000" name="connsiteY54-4862"/>
                  <a:gd fmla="*/ 7004 w 10000" name="connsiteX55-4863"/>
                  <a:gd fmla="*/ 7909 h 10000" name="connsiteY55-4864"/>
                  <a:gd fmla="*/ 5483 w 10000" name="connsiteX56-4865"/>
                  <a:gd fmla="*/ 8218 h 10000" name="connsiteY56-4866"/>
                  <a:gd fmla="*/ 5467 w 10000" name="connsiteX57-4867"/>
                  <a:gd fmla="*/ 8273 h 10000" name="connsiteY57-4868"/>
                  <a:gd fmla="*/ 3490 w 10000" name="connsiteX58-4869"/>
                  <a:gd fmla="*/ 8053 h 10000" name="connsiteY58-4870"/>
                  <a:gd fmla="*/ 3345 w 10000" name="connsiteX59-4871"/>
                  <a:gd fmla="*/ 7357 h 10000" name="connsiteY59-4872"/>
                  <a:gd fmla="*/ 3586 w 10000" name="connsiteX60-4873"/>
                  <a:gd fmla="*/ 7082 h 10000" name="connsiteY60-4874"/>
                  <a:gd fmla="*/ 3683 w 10000" name="connsiteX61-4875"/>
                  <a:gd fmla="*/ 6880 h 10000" name="connsiteY61-4876"/>
                  <a:gd fmla="*/ 3490 w 10000" name="connsiteX62-4877"/>
                  <a:gd fmla="*/ 6770 h 10000" name="connsiteY62-4878"/>
                  <a:gd fmla="*/ 3072 w 10000" name="connsiteX63-4879"/>
                  <a:gd fmla="*/ 7247 h 10000" name="connsiteY63-4880"/>
                  <a:gd fmla="*/ 3249 w 10000" name="connsiteX64-4881"/>
                  <a:gd fmla="*/ 8255 h 10000" name="connsiteY64-4882"/>
                  <a:gd fmla="*/ 3249 w 10000" name="connsiteX65-4883"/>
                  <a:gd fmla="*/ 8273 h 10000" name="connsiteY65-4884"/>
                  <a:gd fmla="*/ 4680 w 10000" name="connsiteX66-4885"/>
                  <a:gd fmla="*/ 8825 h 10000" name="connsiteY66-4886"/>
                  <a:gd fmla="*/ 5354 w 10000" name="connsiteX67-4887"/>
                  <a:gd fmla="*/ 8677 h 10000" name="connsiteY67-4888"/>
                  <a:gd fmla="*/ 3393 w 10000" name="connsiteX68-4889"/>
                  <a:gd fmla="*/ 9998 h 10000" name="connsiteY68-4890"/>
                  <a:gd fmla="*/ 2253 w 10000" name="connsiteX69-4891"/>
                  <a:gd fmla="*/ 9228 h 10000" name="connsiteY69-4892"/>
                  <a:gd fmla="*/ 1224 w 10000" name="connsiteX70-4893"/>
                  <a:gd fmla="*/ 7137 h 10000" name="connsiteY70-4894"/>
                  <a:gd fmla="*/ 3 w 10000" name="connsiteX71-4895"/>
                  <a:gd fmla="*/ 4954 h 10000" name="connsiteY71-4896"/>
                  <a:gd fmla="*/ 3 w 10000" name="connsiteX0-4897"/>
                  <a:gd fmla="*/ 4954 h 10000" name="connsiteY0-4898"/>
                  <a:gd fmla="*/ 726 w 10000" name="connsiteX1-4899"/>
                  <a:gd fmla="*/ 3028 h 10000" name="connsiteY1-4900"/>
                  <a:gd fmla="*/ 1337 w 10000" name="connsiteX2-4901"/>
                  <a:gd fmla="*/ 1635 h 10000" name="connsiteY2-4902"/>
                  <a:gd fmla="*/ 3233 w 10000" name="connsiteX3-4903"/>
                  <a:gd fmla="*/ 773 h 10000" name="connsiteY3-4904"/>
                  <a:gd fmla="*/ 5997 w 10000" name="connsiteX4-4905"/>
                  <a:gd fmla="*/ 424 h 10000" name="connsiteY4-4906"/>
                  <a:gd fmla="*/ 8488 w 10000" name="connsiteX5-4907"/>
                  <a:gd fmla="*/ 1452 h 10000" name="connsiteY5-4908"/>
                  <a:gd fmla="*/ 9693 w 10000" name="connsiteX6-4909"/>
                  <a:gd fmla="*/ 4661 h 10000" name="connsiteY6-4910"/>
                  <a:gd fmla="*/ 7765 w 10000" name="connsiteX7-4911"/>
                  <a:gd fmla="*/ 5852 h 10000" name="connsiteY7-4912"/>
                  <a:gd fmla="*/ 6752 w 10000" name="connsiteX8-4913"/>
                  <a:gd fmla="*/ 4844 h 10000" name="connsiteY8-4914"/>
                  <a:gd fmla="*/ 7444 w 10000" name="connsiteX9-4915"/>
                  <a:gd fmla="*/ 2845 h 10000" name="connsiteY9-4916"/>
                  <a:gd fmla="*/ 8680 w 10000" name="connsiteX10-4917"/>
                  <a:gd fmla="*/ 2808 h 10000" name="connsiteY10-4918"/>
                  <a:gd fmla="*/ 8873 w 10000" name="connsiteX11-4919"/>
                  <a:gd fmla="*/ 3799 h 10000" name="connsiteY11-4920"/>
                  <a:gd fmla="*/ 8568 w 10000" name="connsiteX12-4921"/>
                  <a:gd fmla="*/ 4203 h 10000" name="connsiteY12-4922"/>
                  <a:gd fmla="*/ 7941 w 10000" name="connsiteX13-4923"/>
                  <a:gd fmla="*/ 4184 h 10000" name="connsiteY13-4924"/>
                  <a:gd fmla="*/ 7748 w 10000" name="connsiteX14-4925"/>
                  <a:gd fmla="*/ 4276 h 10000" name="connsiteY14-4926"/>
                  <a:gd fmla="*/ 7829 w 10000" name="connsiteX15-4927"/>
                  <a:gd fmla="*/ 4496 h 10000" name="connsiteY15-4928"/>
                  <a:gd fmla="*/ 8664 w 10000" name="connsiteX16-4929"/>
                  <a:gd fmla="*/ 4514 h 10000" name="connsiteY16-4930"/>
                  <a:gd fmla="*/ 9163 w 10000" name="connsiteX17-4931"/>
                  <a:gd fmla="*/ 3928 h 10000" name="connsiteY17-4932"/>
                  <a:gd fmla="*/ 8857 w 10000" name="connsiteX18-4933"/>
                  <a:gd fmla="*/ 2533 h 10000" name="connsiteY18-4934"/>
                  <a:gd fmla="*/ 7637 w 10000" name="connsiteX19-4935"/>
                  <a:gd fmla="*/ 2350 h 10000" name="connsiteY19-4936"/>
                  <a:gd fmla="*/ 6720 w 10000" name="connsiteX20-4937"/>
                  <a:gd fmla="*/ 1360 h 10000" name="connsiteY20-4938"/>
                  <a:gd fmla="*/ 5627 w 10000" name="connsiteX21-4939"/>
                  <a:gd fmla="*/ 1470 h 10000" name="connsiteY21-4940"/>
                  <a:gd fmla="*/ 4390 w 10000" name="connsiteX22-4941"/>
                  <a:gd fmla="*/ 902 h 10000" name="connsiteY22-4942"/>
                  <a:gd fmla="*/ 3442 w 10000" name="connsiteX23-4943"/>
                  <a:gd fmla="*/ 1543 h 10000" name="connsiteY23-4944"/>
                  <a:gd fmla="*/ 3201 w 10000" name="connsiteX24-4945"/>
                  <a:gd fmla="*/ 2277 h 10000" name="connsiteY24-4946"/>
                  <a:gd fmla="*/ 1578 w 10000" name="connsiteX25-4947"/>
                  <a:gd fmla="*/ 2771 h 10000" name="connsiteY25-4948"/>
                  <a:gd fmla="*/ 1257 w 10000" name="connsiteX26-4949"/>
                  <a:gd fmla="*/ 4203 h 10000" name="connsiteY26-4950"/>
                  <a:gd fmla="*/ 902 w 10000" name="connsiteX27-4951"/>
                  <a:gd fmla="*/ 5486 h 10000" name="connsiteY27-4952"/>
                  <a:gd fmla="*/ 1417 w 10000" name="connsiteX28-4953"/>
                  <a:gd fmla="*/ 6294 h 10000" name="connsiteY28-4954"/>
                  <a:gd fmla="*/ 2670 w 10000" name="connsiteX29-4955"/>
                  <a:gd fmla="*/ 6129 h 10000" name="connsiteY29-4956"/>
                  <a:gd fmla="*/ 4518 w 10000" name="connsiteX30-4957"/>
                  <a:gd fmla="*/ 6092 h 10000" name="connsiteY30-4958"/>
                  <a:gd fmla="*/ 5531 w 10000" name="connsiteX31-4959"/>
                  <a:gd fmla="*/ 6642 h 10000" name="connsiteY31-4960"/>
                  <a:gd fmla="*/ 5611 w 10000" name="connsiteX32-4961"/>
                  <a:gd fmla="*/ 6642 h 10000" name="connsiteY32-4962"/>
                  <a:gd fmla="*/ 6093 w 10000" name="connsiteX33-4963"/>
                  <a:gd fmla="*/ 6129 h 10000" name="connsiteY33-4964"/>
                  <a:gd fmla="*/ 6013 w 10000" name="connsiteX34-4965"/>
                  <a:gd fmla="*/ 5907 h 10000" name="connsiteY34-4966"/>
                  <a:gd fmla="*/ 5820 w 10000" name="connsiteX35-4967"/>
                  <a:gd fmla="*/ 5981 h 10000" name="connsiteY35-4968"/>
                  <a:gd fmla="*/ 5547 w 10000" name="connsiteX36-4969"/>
                  <a:gd fmla="*/ 6312 h 10000" name="connsiteY36-4970"/>
                  <a:gd fmla="*/ 4695 w 10000" name="connsiteX37-4971"/>
                  <a:gd fmla="*/ 5834 h 10000" name="connsiteY37-4972"/>
                  <a:gd fmla="*/ 2510 w 10000" name="connsiteX38-4973"/>
                  <a:gd fmla="*/ 5852 h 10000" name="connsiteY38-4974"/>
                  <a:gd fmla="*/ 1545 w 10000" name="connsiteX39-4975"/>
                  <a:gd fmla="*/ 5981 h 10000" name="connsiteY39-4976"/>
                  <a:gd fmla="*/ 1208 w 10000" name="connsiteX40-4977"/>
                  <a:gd fmla="*/ 5431 h 10000" name="connsiteY40-4978"/>
                  <a:gd fmla="*/ 1514 w 10000" name="connsiteX41-4979"/>
                  <a:gd fmla="*/ 4386 h 10000" name="connsiteY41-4980"/>
                  <a:gd fmla="*/ 1561 w 10000" name="connsiteX42-4981"/>
                  <a:gd fmla="*/ 4203 h 10000" name="connsiteY42-4982"/>
                  <a:gd fmla="*/ 1787 w 10000" name="connsiteX43-4983"/>
                  <a:gd fmla="*/ 2991 h 10000" name="connsiteY43-4984"/>
                  <a:gd fmla="*/ 3136 w 10000" name="connsiteX44-4985"/>
                  <a:gd fmla="*/ 2606 h 10000" name="connsiteY44-4986"/>
                  <a:gd fmla="*/ 3876 w 10000" name="connsiteX45-4987"/>
                  <a:gd fmla="*/ 3799 h 10000" name="connsiteY45-4988"/>
                  <a:gd fmla="*/ 2703 w 10000" name="connsiteX46-4989"/>
                  <a:gd fmla="*/ 4569 h 10000" name="connsiteY46-4990"/>
                  <a:gd fmla="*/ 2719 w 10000" name="connsiteX47-4991"/>
                  <a:gd fmla="*/ 4808 h 10000" name="connsiteY47-4992"/>
                  <a:gd fmla="*/ 2927 w 10000" name="connsiteX48-4993"/>
                  <a:gd fmla="*/ 4771 h 10000" name="connsiteY48-4994"/>
                  <a:gd fmla="*/ 4744 w 10000" name="connsiteX49-4995"/>
                  <a:gd fmla="*/ 4423 h 10000" name="connsiteY49-4996"/>
                  <a:gd fmla="*/ 4937 w 10000" name="connsiteX50-4997"/>
                  <a:gd fmla="*/ 4423 h 10000" name="connsiteY50-4998"/>
                  <a:gd fmla="*/ 5804 w 10000" name="connsiteX51-4999"/>
                  <a:gd fmla="*/ 4184 h 10000" name="connsiteY51-5000"/>
                  <a:gd fmla="*/ 6383 w 10000" name="connsiteX52-5001"/>
                  <a:gd fmla="*/ 4973 h 10000" name="connsiteY52-5002"/>
                  <a:gd fmla="*/ 6512 w 10000" name="connsiteX53-5003"/>
                  <a:gd fmla="*/ 5119 h 10000" name="connsiteY53-5004"/>
                  <a:gd fmla="*/ 7572 w 10000" name="connsiteX54-5005"/>
                  <a:gd fmla="*/ 6532 h 10000" name="connsiteY54-5006"/>
                  <a:gd fmla="*/ 7004 w 10000" name="connsiteX55-5007"/>
                  <a:gd fmla="*/ 7909 h 10000" name="connsiteY55-5008"/>
                  <a:gd fmla="*/ 5483 w 10000" name="connsiteX56-5009"/>
                  <a:gd fmla="*/ 8218 h 10000" name="connsiteY56-5010"/>
                  <a:gd fmla="*/ 5467 w 10000" name="connsiteX57-5011"/>
                  <a:gd fmla="*/ 8273 h 10000" name="connsiteY57-5012"/>
                  <a:gd fmla="*/ 3490 w 10000" name="connsiteX58-5013"/>
                  <a:gd fmla="*/ 8053 h 10000" name="connsiteY58-5014"/>
                  <a:gd fmla="*/ 3345 w 10000" name="connsiteX59-5015"/>
                  <a:gd fmla="*/ 7357 h 10000" name="connsiteY59-5016"/>
                  <a:gd fmla="*/ 3586 w 10000" name="connsiteX60-5017"/>
                  <a:gd fmla="*/ 7082 h 10000" name="connsiteY60-5018"/>
                  <a:gd fmla="*/ 3683 w 10000" name="connsiteX61-5019"/>
                  <a:gd fmla="*/ 6880 h 10000" name="connsiteY61-5020"/>
                  <a:gd fmla="*/ 3490 w 10000" name="connsiteX62-5021"/>
                  <a:gd fmla="*/ 6770 h 10000" name="connsiteY62-5022"/>
                  <a:gd fmla="*/ 3072 w 10000" name="connsiteX63-5023"/>
                  <a:gd fmla="*/ 7247 h 10000" name="connsiteY63-5024"/>
                  <a:gd fmla="*/ 3249 w 10000" name="connsiteX64-5025"/>
                  <a:gd fmla="*/ 8255 h 10000" name="connsiteY64-5026"/>
                  <a:gd fmla="*/ 3249 w 10000" name="connsiteX65-5027"/>
                  <a:gd fmla="*/ 8273 h 10000" name="connsiteY65-5028"/>
                  <a:gd fmla="*/ 4680 w 10000" name="connsiteX66-5029"/>
                  <a:gd fmla="*/ 8825 h 10000" name="connsiteY66-5030"/>
                  <a:gd fmla="*/ 5354 w 10000" name="connsiteX67-5031"/>
                  <a:gd fmla="*/ 8677 h 10000" name="connsiteY67-5032"/>
                  <a:gd fmla="*/ 3393 w 10000" name="connsiteX68-5033"/>
                  <a:gd fmla="*/ 9998 h 10000" name="connsiteY68-5034"/>
                  <a:gd fmla="*/ 2253 w 10000" name="connsiteX69-5035"/>
                  <a:gd fmla="*/ 9228 h 10000" name="connsiteY69-5036"/>
                  <a:gd fmla="*/ 1224 w 10000" name="connsiteX70-5037"/>
                  <a:gd fmla="*/ 7137 h 10000" name="connsiteY70-5038"/>
                  <a:gd fmla="*/ 3 w 10000" name="connsiteX71-5039"/>
                  <a:gd fmla="*/ 4954 h 10000" name="connsiteY71-5040"/>
                  <a:gd fmla="*/ 3 w 10000" name="connsiteX0-5041"/>
                  <a:gd fmla="*/ 4954 h 10000" name="connsiteY0-5042"/>
                  <a:gd fmla="*/ 726 w 10000" name="connsiteX1-5043"/>
                  <a:gd fmla="*/ 3028 h 10000" name="connsiteY1-5044"/>
                  <a:gd fmla="*/ 1337 w 10000" name="connsiteX2-5045"/>
                  <a:gd fmla="*/ 1635 h 10000" name="connsiteY2-5046"/>
                  <a:gd fmla="*/ 3233 w 10000" name="connsiteX3-5047"/>
                  <a:gd fmla="*/ 773 h 10000" name="connsiteY3-5048"/>
                  <a:gd fmla="*/ 5997 w 10000" name="connsiteX4-5049"/>
                  <a:gd fmla="*/ 424 h 10000" name="connsiteY4-5050"/>
                  <a:gd fmla="*/ 8488 w 10000" name="connsiteX5-5051"/>
                  <a:gd fmla="*/ 1452 h 10000" name="connsiteY5-5052"/>
                  <a:gd fmla="*/ 9693 w 10000" name="connsiteX6-5053"/>
                  <a:gd fmla="*/ 4661 h 10000" name="connsiteY6-5054"/>
                  <a:gd fmla="*/ 7765 w 10000" name="connsiteX7-5055"/>
                  <a:gd fmla="*/ 5852 h 10000" name="connsiteY7-5056"/>
                  <a:gd fmla="*/ 6752 w 10000" name="connsiteX8-5057"/>
                  <a:gd fmla="*/ 4844 h 10000" name="connsiteY8-5058"/>
                  <a:gd fmla="*/ 7444 w 10000" name="connsiteX9-5059"/>
                  <a:gd fmla="*/ 2845 h 10000" name="connsiteY9-5060"/>
                  <a:gd fmla="*/ 8680 w 10000" name="connsiteX10-5061"/>
                  <a:gd fmla="*/ 2808 h 10000" name="connsiteY10-5062"/>
                  <a:gd fmla="*/ 8873 w 10000" name="connsiteX11-5063"/>
                  <a:gd fmla="*/ 3799 h 10000" name="connsiteY11-5064"/>
                  <a:gd fmla="*/ 8568 w 10000" name="connsiteX12-5065"/>
                  <a:gd fmla="*/ 4203 h 10000" name="connsiteY12-5066"/>
                  <a:gd fmla="*/ 7941 w 10000" name="connsiteX13-5067"/>
                  <a:gd fmla="*/ 4184 h 10000" name="connsiteY13-5068"/>
                  <a:gd fmla="*/ 7748 w 10000" name="connsiteX14-5069"/>
                  <a:gd fmla="*/ 4276 h 10000" name="connsiteY14-5070"/>
                  <a:gd fmla="*/ 7829 w 10000" name="connsiteX15-5071"/>
                  <a:gd fmla="*/ 4496 h 10000" name="connsiteY15-5072"/>
                  <a:gd fmla="*/ 8664 w 10000" name="connsiteX16-5073"/>
                  <a:gd fmla="*/ 4514 h 10000" name="connsiteY16-5074"/>
                  <a:gd fmla="*/ 9163 w 10000" name="connsiteX17-5075"/>
                  <a:gd fmla="*/ 3928 h 10000" name="connsiteY17-5076"/>
                  <a:gd fmla="*/ 8857 w 10000" name="connsiteX18-5077"/>
                  <a:gd fmla="*/ 2533 h 10000" name="connsiteY18-5078"/>
                  <a:gd fmla="*/ 7637 w 10000" name="connsiteX19-5079"/>
                  <a:gd fmla="*/ 2350 h 10000" name="connsiteY19-5080"/>
                  <a:gd fmla="*/ 6720 w 10000" name="connsiteX20-5081"/>
                  <a:gd fmla="*/ 1360 h 10000" name="connsiteY20-5082"/>
                  <a:gd fmla="*/ 5627 w 10000" name="connsiteX21-5083"/>
                  <a:gd fmla="*/ 1470 h 10000" name="connsiteY21-5084"/>
                  <a:gd fmla="*/ 4390 w 10000" name="connsiteX22-5085"/>
                  <a:gd fmla="*/ 902 h 10000" name="connsiteY22-5086"/>
                  <a:gd fmla="*/ 3442 w 10000" name="connsiteX23-5087"/>
                  <a:gd fmla="*/ 1543 h 10000" name="connsiteY23-5088"/>
                  <a:gd fmla="*/ 3201 w 10000" name="connsiteX24-5089"/>
                  <a:gd fmla="*/ 2277 h 10000" name="connsiteY24-5090"/>
                  <a:gd fmla="*/ 1578 w 10000" name="connsiteX25-5091"/>
                  <a:gd fmla="*/ 2771 h 10000" name="connsiteY25-5092"/>
                  <a:gd fmla="*/ 1257 w 10000" name="connsiteX26-5093"/>
                  <a:gd fmla="*/ 4203 h 10000" name="connsiteY26-5094"/>
                  <a:gd fmla="*/ 902 w 10000" name="connsiteX27-5095"/>
                  <a:gd fmla="*/ 5486 h 10000" name="connsiteY27-5096"/>
                  <a:gd fmla="*/ 1417 w 10000" name="connsiteX28-5097"/>
                  <a:gd fmla="*/ 6294 h 10000" name="connsiteY28-5098"/>
                  <a:gd fmla="*/ 2670 w 10000" name="connsiteX29-5099"/>
                  <a:gd fmla="*/ 6129 h 10000" name="connsiteY29-5100"/>
                  <a:gd fmla="*/ 4518 w 10000" name="connsiteX30-5101"/>
                  <a:gd fmla="*/ 6092 h 10000" name="connsiteY30-5102"/>
                  <a:gd fmla="*/ 5531 w 10000" name="connsiteX31-5103"/>
                  <a:gd fmla="*/ 6642 h 10000" name="connsiteY31-5104"/>
                  <a:gd fmla="*/ 5611 w 10000" name="connsiteX32-5105"/>
                  <a:gd fmla="*/ 6642 h 10000" name="connsiteY32-5106"/>
                  <a:gd fmla="*/ 6093 w 10000" name="connsiteX33-5107"/>
                  <a:gd fmla="*/ 6129 h 10000" name="connsiteY33-5108"/>
                  <a:gd fmla="*/ 6013 w 10000" name="connsiteX34-5109"/>
                  <a:gd fmla="*/ 5907 h 10000" name="connsiteY34-5110"/>
                  <a:gd fmla="*/ 5820 w 10000" name="connsiteX35-5111"/>
                  <a:gd fmla="*/ 5981 h 10000" name="connsiteY35-5112"/>
                  <a:gd fmla="*/ 5547 w 10000" name="connsiteX36-5113"/>
                  <a:gd fmla="*/ 6312 h 10000" name="connsiteY36-5114"/>
                  <a:gd fmla="*/ 4695 w 10000" name="connsiteX37-5115"/>
                  <a:gd fmla="*/ 5834 h 10000" name="connsiteY37-5116"/>
                  <a:gd fmla="*/ 2510 w 10000" name="connsiteX38-5117"/>
                  <a:gd fmla="*/ 5852 h 10000" name="connsiteY38-5118"/>
                  <a:gd fmla="*/ 1545 w 10000" name="connsiteX39-5119"/>
                  <a:gd fmla="*/ 5981 h 10000" name="connsiteY39-5120"/>
                  <a:gd fmla="*/ 1208 w 10000" name="connsiteX40-5121"/>
                  <a:gd fmla="*/ 5431 h 10000" name="connsiteY40-5122"/>
                  <a:gd fmla="*/ 1514 w 10000" name="connsiteX41-5123"/>
                  <a:gd fmla="*/ 4386 h 10000" name="connsiteY41-5124"/>
                  <a:gd fmla="*/ 1561 w 10000" name="connsiteX42-5125"/>
                  <a:gd fmla="*/ 4203 h 10000" name="connsiteY42-5126"/>
                  <a:gd fmla="*/ 1787 w 10000" name="connsiteX43-5127"/>
                  <a:gd fmla="*/ 2991 h 10000" name="connsiteY43-5128"/>
                  <a:gd fmla="*/ 3136 w 10000" name="connsiteX44-5129"/>
                  <a:gd fmla="*/ 2606 h 10000" name="connsiteY44-5130"/>
                  <a:gd fmla="*/ 3876 w 10000" name="connsiteX45-5131"/>
                  <a:gd fmla="*/ 3799 h 10000" name="connsiteY45-5132"/>
                  <a:gd fmla="*/ 2703 w 10000" name="connsiteX46-5133"/>
                  <a:gd fmla="*/ 4569 h 10000" name="connsiteY46-5134"/>
                  <a:gd fmla="*/ 2719 w 10000" name="connsiteX47-5135"/>
                  <a:gd fmla="*/ 4808 h 10000" name="connsiteY47-5136"/>
                  <a:gd fmla="*/ 2927 w 10000" name="connsiteX48-5137"/>
                  <a:gd fmla="*/ 4771 h 10000" name="connsiteY48-5138"/>
                  <a:gd fmla="*/ 4744 w 10000" name="connsiteX49-5139"/>
                  <a:gd fmla="*/ 4423 h 10000" name="connsiteY49-5140"/>
                  <a:gd fmla="*/ 4937 w 10000" name="connsiteX50-5141"/>
                  <a:gd fmla="*/ 4423 h 10000" name="connsiteY50-5142"/>
                  <a:gd fmla="*/ 5804 w 10000" name="connsiteX51-5143"/>
                  <a:gd fmla="*/ 4184 h 10000" name="connsiteY51-5144"/>
                  <a:gd fmla="*/ 6383 w 10000" name="connsiteX52-5145"/>
                  <a:gd fmla="*/ 4973 h 10000" name="connsiteY52-5146"/>
                  <a:gd fmla="*/ 6512 w 10000" name="connsiteX53-5147"/>
                  <a:gd fmla="*/ 5119 h 10000" name="connsiteY53-5148"/>
                  <a:gd fmla="*/ 7572 w 10000" name="connsiteX54-5149"/>
                  <a:gd fmla="*/ 6532 h 10000" name="connsiteY54-5150"/>
                  <a:gd fmla="*/ 7004 w 10000" name="connsiteX55-5151"/>
                  <a:gd fmla="*/ 7909 h 10000" name="connsiteY55-5152"/>
                  <a:gd fmla="*/ 5483 w 10000" name="connsiteX56-5153"/>
                  <a:gd fmla="*/ 8218 h 10000" name="connsiteY56-5154"/>
                  <a:gd fmla="*/ 5467 w 10000" name="connsiteX57-5155"/>
                  <a:gd fmla="*/ 8273 h 10000" name="connsiteY57-5156"/>
                  <a:gd fmla="*/ 3490 w 10000" name="connsiteX58-5157"/>
                  <a:gd fmla="*/ 8053 h 10000" name="connsiteY58-5158"/>
                  <a:gd fmla="*/ 3345 w 10000" name="connsiteX59-5159"/>
                  <a:gd fmla="*/ 7357 h 10000" name="connsiteY59-5160"/>
                  <a:gd fmla="*/ 3586 w 10000" name="connsiteX60-5161"/>
                  <a:gd fmla="*/ 7082 h 10000" name="connsiteY60-5162"/>
                  <a:gd fmla="*/ 3683 w 10000" name="connsiteX61-5163"/>
                  <a:gd fmla="*/ 6880 h 10000" name="connsiteY61-5164"/>
                  <a:gd fmla="*/ 3490 w 10000" name="connsiteX62-5165"/>
                  <a:gd fmla="*/ 6770 h 10000" name="connsiteY62-5166"/>
                  <a:gd fmla="*/ 3072 w 10000" name="connsiteX63-5167"/>
                  <a:gd fmla="*/ 7247 h 10000" name="connsiteY63-5168"/>
                  <a:gd fmla="*/ 3249 w 10000" name="connsiteX64-5169"/>
                  <a:gd fmla="*/ 8255 h 10000" name="connsiteY64-5170"/>
                  <a:gd fmla="*/ 3249 w 10000" name="connsiteX65-5171"/>
                  <a:gd fmla="*/ 8273 h 10000" name="connsiteY65-5172"/>
                  <a:gd fmla="*/ 4680 w 10000" name="connsiteX66-5173"/>
                  <a:gd fmla="*/ 8825 h 10000" name="connsiteY66-5174"/>
                  <a:gd fmla="*/ 5354 w 10000" name="connsiteX67-5175"/>
                  <a:gd fmla="*/ 8677 h 10000" name="connsiteY67-5176"/>
                  <a:gd fmla="*/ 3393 w 10000" name="connsiteX68-5177"/>
                  <a:gd fmla="*/ 9998 h 10000" name="connsiteY68-5178"/>
                  <a:gd fmla="*/ 2253 w 10000" name="connsiteX69-5179"/>
                  <a:gd fmla="*/ 9228 h 10000" name="connsiteY69-5180"/>
                  <a:gd fmla="*/ 1224 w 10000" name="connsiteX70-5181"/>
                  <a:gd fmla="*/ 7137 h 10000" name="connsiteY70-5182"/>
                  <a:gd fmla="*/ 3 w 10000" name="connsiteX71-5183"/>
                  <a:gd fmla="*/ 4954 h 10000" name="connsiteY71-5184"/>
                  <a:gd fmla="*/ 3 w 10000" name="connsiteX0-5185"/>
                  <a:gd fmla="*/ 4954 h 10000" name="connsiteY0-5186"/>
                  <a:gd fmla="*/ 726 w 10000" name="connsiteX1-5187"/>
                  <a:gd fmla="*/ 3028 h 10000" name="connsiteY1-5188"/>
                  <a:gd fmla="*/ 1337 w 10000" name="connsiteX2-5189"/>
                  <a:gd fmla="*/ 1635 h 10000" name="connsiteY2-5190"/>
                  <a:gd fmla="*/ 3233 w 10000" name="connsiteX3-5191"/>
                  <a:gd fmla="*/ 773 h 10000" name="connsiteY3-5192"/>
                  <a:gd fmla="*/ 5997 w 10000" name="connsiteX4-5193"/>
                  <a:gd fmla="*/ 424 h 10000" name="connsiteY4-5194"/>
                  <a:gd fmla="*/ 8488 w 10000" name="connsiteX5-5195"/>
                  <a:gd fmla="*/ 1452 h 10000" name="connsiteY5-5196"/>
                  <a:gd fmla="*/ 9693 w 10000" name="connsiteX6-5197"/>
                  <a:gd fmla="*/ 4661 h 10000" name="connsiteY6-5198"/>
                  <a:gd fmla="*/ 7765 w 10000" name="connsiteX7-5199"/>
                  <a:gd fmla="*/ 5852 h 10000" name="connsiteY7-5200"/>
                  <a:gd fmla="*/ 6752 w 10000" name="connsiteX8-5201"/>
                  <a:gd fmla="*/ 4844 h 10000" name="connsiteY8-5202"/>
                  <a:gd fmla="*/ 7444 w 10000" name="connsiteX9-5203"/>
                  <a:gd fmla="*/ 2845 h 10000" name="connsiteY9-5204"/>
                  <a:gd fmla="*/ 8680 w 10000" name="connsiteX10-5205"/>
                  <a:gd fmla="*/ 2808 h 10000" name="connsiteY10-5206"/>
                  <a:gd fmla="*/ 8873 w 10000" name="connsiteX11-5207"/>
                  <a:gd fmla="*/ 3799 h 10000" name="connsiteY11-5208"/>
                  <a:gd fmla="*/ 8568 w 10000" name="connsiteX12-5209"/>
                  <a:gd fmla="*/ 4203 h 10000" name="connsiteY12-5210"/>
                  <a:gd fmla="*/ 7941 w 10000" name="connsiteX13-5211"/>
                  <a:gd fmla="*/ 4184 h 10000" name="connsiteY13-5212"/>
                  <a:gd fmla="*/ 7748 w 10000" name="connsiteX14-5213"/>
                  <a:gd fmla="*/ 4276 h 10000" name="connsiteY14-5214"/>
                  <a:gd fmla="*/ 7829 w 10000" name="connsiteX15-5215"/>
                  <a:gd fmla="*/ 4496 h 10000" name="connsiteY15-5216"/>
                  <a:gd fmla="*/ 8664 w 10000" name="connsiteX16-5217"/>
                  <a:gd fmla="*/ 4514 h 10000" name="connsiteY16-5218"/>
                  <a:gd fmla="*/ 9163 w 10000" name="connsiteX17-5219"/>
                  <a:gd fmla="*/ 3928 h 10000" name="connsiteY17-5220"/>
                  <a:gd fmla="*/ 8857 w 10000" name="connsiteX18-5221"/>
                  <a:gd fmla="*/ 2533 h 10000" name="connsiteY18-5222"/>
                  <a:gd fmla="*/ 7637 w 10000" name="connsiteX19-5223"/>
                  <a:gd fmla="*/ 2350 h 10000" name="connsiteY19-5224"/>
                  <a:gd fmla="*/ 6720 w 10000" name="connsiteX20-5225"/>
                  <a:gd fmla="*/ 1360 h 10000" name="connsiteY20-5226"/>
                  <a:gd fmla="*/ 5627 w 10000" name="connsiteX21-5227"/>
                  <a:gd fmla="*/ 1470 h 10000" name="connsiteY21-5228"/>
                  <a:gd fmla="*/ 4390 w 10000" name="connsiteX22-5229"/>
                  <a:gd fmla="*/ 902 h 10000" name="connsiteY22-5230"/>
                  <a:gd fmla="*/ 3442 w 10000" name="connsiteX23-5231"/>
                  <a:gd fmla="*/ 1543 h 10000" name="connsiteY23-5232"/>
                  <a:gd fmla="*/ 3201 w 10000" name="connsiteX24-5233"/>
                  <a:gd fmla="*/ 2277 h 10000" name="connsiteY24-5234"/>
                  <a:gd fmla="*/ 1578 w 10000" name="connsiteX25-5235"/>
                  <a:gd fmla="*/ 2771 h 10000" name="connsiteY25-5236"/>
                  <a:gd fmla="*/ 1257 w 10000" name="connsiteX26-5237"/>
                  <a:gd fmla="*/ 4203 h 10000" name="connsiteY26-5238"/>
                  <a:gd fmla="*/ 902 w 10000" name="connsiteX27-5239"/>
                  <a:gd fmla="*/ 5486 h 10000" name="connsiteY27-5240"/>
                  <a:gd fmla="*/ 1417 w 10000" name="connsiteX28-5241"/>
                  <a:gd fmla="*/ 6294 h 10000" name="connsiteY28-5242"/>
                  <a:gd fmla="*/ 2670 w 10000" name="connsiteX29-5243"/>
                  <a:gd fmla="*/ 6129 h 10000" name="connsiteY29-5244"/>
                  <a:gd fmla="*/ 4518 w 10000" name="connsiteX30-5245"/>
                  <a:gd fmla="*/ 6092 h 10000" name="connsiteY30-5246"/>
                  <a:gd fmla="*/ 5531 w 10000" name="connsiteX31-5247"/>
                  <a:gd fmla="*/ 6642 h 10000" name="connsiteY31-5248"/>
                  <a:gd fmla="*/ 5611 w 10000" name="connsiteX32-5249"/>
                  <a:gd fmla="*/ 6642 h 10000" name="connsiteY32-5250"/>
                  <a:gd fmla="*/ 6093 w 10000" name="connsiteX33-5251"/>
                  <a:gd fmla="*/ 6129 h 10000" name="connsiteY33-5252"/>
                  <a:gd fmla="*/ 6013 w 10000" name="connsiteX34-5253"/>
                  <a:gd fmla="*/ 5907 h 10000" name="connsiteY34-5254"/>
                  <a:gd fmla="*/ 5820 w 10000" name="connsiteX35-5255"/>
                  <a:gd fmla="*/ 5981 h 10000" name="connsiteY35-5256"/>
                  <a:gd fmla="*/ 5547 w 10000" name="connsiteX36-5257"/>
                  <a:gd fmla="*/ 6312 h 10000" name="connsiteY36-5258"/>
                  <a:gd fmla="*/ 4695 w 10000" name="connsiteX37-5259"/>
                  <a:gd fmla="*/ 5834 h 10000" name="connsiteY37-5260"/>
                  <a:gd fmla="*/ 2510 w 10000" name="connsiteX38-5261"/>
                  <a:gd fmla="*/ 5852 h 10000" name="connsiteY38-5262"/>
                  <a:gd fmla="*/ 1545 w 10000" name="connsiteX39-5263"/>
                  <a:gd fmla="*/ 5981 h 10000" name="connsiteY39-5264"/>
                  <a:gd fmla="*/ 1208 w 10000" name="connsiteX40-5265"/>
                  <a:gd fmla="*/ 5431 h 10000" name="connsiteY40-5266"/>
                  <a:gd fmla="*/ 1514 w 10000" name="connsiteX41-5267"/>
                  <a:gd fmla="*/ 4386 h 10000" name="connsiteY41-5268"/>
                  <a:gd fmla="*/ 1561 w 10000" name="connsiteX42-5269"/>
                  <a:gd fmla="*/ 4203 h 10000" name="connsiteY42-5270"/>
                  <a:gd fmla="*/ 1787 w 10000" name="connsiteX43-5271"/>
                  <a:gd fmla="*/ 2991 h 10000" name="connsiteY43-5272"/>
                  <a:gd fmla="*/ 3136 w 10000" name="connsiteX44-5273"/>
                  <a:gd fmla="*/ 2606 h 10000" name="connsiteY44-5274"/>
                  <a:gd fmla="*/ 3876 w 10000" name="connsiteX45-5275"/>
                  <a:gd fmla="*/ 3799 h 10000" name="connsiteY45-5276"/>
                  <a:gd fmla="*/ 2703 w 10000" name="connsiteX46-5277"/>
                  <a:gd fmla="*/ 4569 h 10000" name="connsiteY46-5278"/>
                  <a:gd fmla="*/ 2719 w 10000" name="connsiteX47-5279"/>
                  <a:gd fmla="*/ 4808 h 10000" name="connsiteY47-5280"/>
                  <a:gd fmla="*/ 2927 w 10000" name="connsiteX48-5281"/>
                  <a:gd fmla="*/ 4771 h 10000" name="connsiteY48-5282"/>
                  <a:gd fmla="*/ 4744 w 10000" name="connsiteX49-5283"/>
                  <a:gd fmla="*/ 4423 h 10000" name="connsiteY49-5284"/>
                  <a:gd fmla="*/ 4937 w 10000" name="connsiteX50-5285"/>
                  <a:gd fmla="*/ 4423 h 10000" name="connsiteY50-5286"/>
                  <a:gd fmla="*/ 5804 w 10000" name="connsiteX51-5287"/>
                  <a:gd fmla="*/ 4184 h 10000" name="connsiteY51-5288"/>
                  <a:gd fmla="*/ 6383 w 10000" name="connsiteX52-5289"/>
                  <a:gd fmla="*/ 4973 h 10000" name="connsiteY52-5290"/>
                  <a:gd fmla="*/ 6512 w 10000" name="connsiteX53-5291"/>
                  <a:gd fmla="*/ 5119 h 10000" name="connsiteY53-5292"/>
                  <a:gd fmla="*/ 7572 w 10000" name="connsiteX54-5293"/>
                  <a:gd fmla="*/ 6532 h 10000" name="connsiteY54-5294"/>
                  <a:gd fmla="*/ 7042 w 10000" name="connsiteX55-5295"/>
                  <a:gd fmla="*/ 7938 h 10000" name="connsiteY55-5296"/>
                  <a:gd fmla="*/ 5483 w 10000" name="connsiteX56-5297"/>
                  <a:gd fmla="*/ 8218 h 10000" name="connsiteY56-5298"/>
                  <a:gd fmla="*/ 5467 w 10000" name="connsiteX57-5299"/>
                  <a:gd fmla="*/ 8273 h 10000" name="connsiteY57-5300"/>
                  <a:gd fmla="*/ 3490 w 10000" name="connsiteX58-5301"/>
                  <a:gd fmla="*/ 8053 h 10000" name="connsiteY58-5302"/>
                  <a:gd fmla="*/ 3345 w 10000" name="connsiteX59-5303"/>
                  <a:gd fmla="*/ 7357 h 10000" name="connsiteY59-5304"/>
                  <a:gd fmla="*/ 3586 w 10000" name="connsiteX60-5305"/>
                  <a:gd fmla="*/ 7082 h 10000" name="connsiteY60-5306"/>
                  <a:gd fmla="*/ 3683 w 10000" name="connsiteX61-5307"/>
                  <a:gd fmla="*/ 6880 h 10000" name="connsiteY61-5308"/>
                  <a:gd fmla="*/ 3490 w 10000" name="connsiteX62-5309"/>
                  <a:gd fmla="*/ 6770 h 10000" name="connsiteY62-5310"/>
                  <a:gd fmla="*/ 3072 w 10000" name="connsiteX63-5311"/>
                  <a:gd fmla="*/ 7247 h 10000" name="connsiteY63-5312"/>
                  <a:gd fmla="*/ 3249 w 10000" name="connsiteX64-5313"/>
                  <a:gd fmla="*/ 8255 h 10000" name="connsiteY64-5314"/>
                  <a:gd fmla="*/ 3249 w 10000" name="connsiteX65-5315"/>
                  <a:gd fmla="*/ 8273 h 10000" name="connsiteY65-5316"/>
                  <a:gd fmla="*/ 4680 w 10000" name="connsiteX66-5317"/>
                  <a:gd fmla="*/ 8825 h 10000" name="connsiteY66-5318"/>
                  <a:gd fmla="*/ 5354 w 10000" name="connsiteX67-5319"/>
                  <a:gd fmla="*/ 8677 h 10000" name="connsiteY67-5320"/>
                  <a:gd fmla="*/ 3393 w 10000" name="connsiteX68-5321"/>
                  <a:gd fmla="*/ 9998 h 10000" name="connsiteY68-5322"/>
                  <a:gd fmla="*/ 2253 w 10000" name="connsiteX69-5323"/>
                  <a:gd fmla="*/ 9228 h 10000" name="connsiteY69-5324"/>
                  <a:gd fmla="*/ 1224 w 10000" name="connsiteX70-5325"/>
                  <a:gd fmla="*/ 7137 h 10000" name="connsiteY70-5326"/>
                  <a:gd fmla="*/ 3 w 10000" name="connsiteX71-5327"/>
                  <a:gd fmla="*/ 4954 h 10000" name="connsiteY71-5328"/>
                  <a:gd fmla="*/ 3 w 10000" name="connsiteX0-5329"/>
                  <a:gd fmla="*/ 4954 h 10000" name="connsiteY0-5330"/>
                  <a:gd fmla="*/ 726 w 10000" name="connsiteX1-5331"/>
                  <a:gd fmla="*/ 3028 h 10000" name="connsiteY1-5332"/>
                  <a:gd fmla="*/ 1337 w 10000" name="connsiteX2-5333"/>
                  <a:gd fmla="*/ 1635 h 10000" name="connsiteY2-5334"/>
                  <a:gd fmla="*/ 3233 w 10000" name="connsiteX3-5335"/>
                  <a:gd fmla="*/ 773 h 10000" name="connsiteY3-5336"/>
                  <a:gd fmla="*/ 5997 w 10000" name="connsiteX4-5337"/>
                  <a:gd fmla="*/ 424 h 10000" name="connsiteY4-5338"/>
                  <a:gd fmla="*/ 8488 w 10000" name="connsiteX5-5339"/>
                  <a:gd fmla="*/ 1452 h 10000" name="connsiteY5-5340"/>
                  <a:gd fmla="*/ 9693 w 10000" name="connsiteX6-5341"/>
                  <a:gd fmla="*/ 4661 h 10000" name="connsiteY6-5342"/>
                  <a:gd fmla="*/ 7765 w 10000" name="connsiteX7-5343"/>
                  <a:gd fmla="*/ 5852 h 10000" name="connsiteY7-5344"/>
                  <a:gd fmla="*/ 6752 w 10000" name="connsiteX8-5345"/>
                  <a:gd fmla="*/ 4844 h 10000" name="connsiteY8-5346"/>
                  <a:gd fmla="*/ 7444 w 10000" name="connsiteX9-5347"/>
                  <a:gd fmla="*/ 2845 h 10000" name="connsiteY9-5348"/>
                  <a:gd fmla="*/ 8680 w 10000" name="connsiteX10-5349"/>
                  <a:gd fmla="*/ 2808 h 10000" name="connsiteY10-5350"/>
                  <a:gd fmla="*/ 8873 w 10000" name="connsiteX11-5351"/>
                  <a:gd fmla="*/ 3799 h 10000" name="connsiteY11-5352"/>
                  <a:gd fmla="*/ 8568 w 10000" name="connsiteX12-5353"/>
                  <a:gd fmla="*/ 4203 h 10000" name="connsiteY12-5354"/>
                  <a:gd fmla="*/ 7941 w 10000" name="connsiteX13-5355"/>
                  <a:gd fmla="*/ 4184 h 10000" name="connsiteY13-5356"/>
                  <a:gd fmla="*/ 7748 w 10000" name="connsiteX14-5357"/>
                  <a:gd fmla="*/ 4276 h 10000" name="connsiteY14-5358"/>
                  <a:gd fmla="*/ 7829 w 10000" name="connsiteX15-5359"/>
                  <a:gd fmla="*/ 4496 h 10000" name="connsiteY15-5360"/>
                  <a:gd fmla="*/ 8664 w 10000" name="connsiteX16-5361"/>
                  <a:gd fmla="*/ 4514 h 10000" name="connsiteY16-5362"/>
                  <a:gd fmla="*/ 9163 w 10000" name="connsiteX17-5363"/>
                  <a:gd fmla="*/ 3928 h 10000" name="connsiteY17-5364"/>
                  <a:gd fmla="*/ 8857 w 10000" name="connsiteX18-5365"/>
                  <a:gd fmla="*/ 2533 h 10000" name="connsiteY18-5366"/>
                  <a:gd fmla="*/ 7637 w 10000" name="connsiteX19-5367"/>
                  <a:gd fmla="*/ 2350 h 10000" name="connsiteY19-5368"/>
                  <a:gd fmla="*/ 6720 w 10000" name="connsiteX20-5369"/>
                  <a:gd fmla="*/ 1360 h 10000" name="connsiteY20-5370"/>
                  <a:gd fmla="*/ 5627 w 10000" name="connsiteX21-5371"/>
                  <a:gd fmla="*/ 1470 h 10000" name="connsiteY21-5372"/>
                  <a:gd fmla="*/ 4390 w 10000" name="connsiteX22-5373"/>
                  <a:gd fmla="*/ 902 h 10000" name="connsiteY22-5374"/>
                  <a:gd fmla="*/ 3442 w 10000" name="connsiteX23-5375"/>
                  <a:gd fmla="*/ 1543 h 10000" name="connsiteY23-5376"/>
                  <a:gd fmla="*/ 3201 w 10000" name="connsiteX24-5377"/>
                  <a:gd fmla="*/ 2277 h 10000" name="connsiteY24-5378"/>
                  <a:gd fmla="*/ 1578 w 10000" name="connsiteX25-5379"/>
                  <a:gd fmla="*/ 2771 h 10000" name="connsiteY25-5380"/>
                  <a:gd fmla="*/ 1257 w 10000" name="connsiteX26-5381"/>
                  <a:gd fmla="*/ 4203 h 10000" name="connsiteY26-5382"/>
                  <a:gd fmla="*/ 902 w 10000" name="connsiteX27-5383"/>
                  <a:gd fmla="*/ 5486 h 10000" name="connsiteY27-5384"/>
                  <a:gd fmla="*/ 1417 w 10000" name="connsiteX28-5385"/>
                  <a:gd fmla="*/ 6294 h 10000" name="connsiteY28-5386"/>
                  <a:gd fmla="*/ 2670 w 10000" name="connsiteX29-5387"/>
                  <a:gd fmla="*/ 6129 h 10000" name="connsiteY29-5388"/>
                  <a:gd fmla="*/ 4518 w 10000" name="connsiteX30-5389"/>
                  <a:gd fmla="*/ 6092 h 10000" name="connsiteY30-5390"/>
                  <a:gd fmla="*/ 5531 w 10000" name="connsiteX31-5391"/>
                  <a:gd fmla="*/ 6642 h 10000" name="connsiteY31-5392"/>
                  <a:gd fmla="*/ 5611 w 10000" name="connsiteX32-5393"/>
                  <a:gd fmla="*/ 6642 h 10000" name="connsiteY32-5394"/>
                  <a:gd fmla="*/ 6093 w 10000" name="connsiteX33-5395"/>
                  <a:gd fmla="*/ 6129 h 10000" name="connsiteY33-5396"/>
                  <a:gd fmla="*/ 6013 w 10000" name="connsiteX34-5397"/>
                  <a:gd fmla="*/ 5907 h 10000" name="connsiteY34-5398"/>
                  <a:gd fmla="*/ 5820 w 10000" name="connsiteX35-5399"/>
                  <a:gd fmla="*/ 5981 h 10000" name="connsiteY35-5400"/>
                  <a:gd fmla="*/ 5547 w 10000" name="connsiteX36-5401"/>
                  <a:gd fmla="*/ 6312 h 10000" name="connsiteY36-5402"/>
                  <a:gd fmla="*/ 4695 w 10000" name="connsiteX37-5403"/>
                  <a:gd fmla="*/ 5834 h 10000" name="connsiteY37-5404"/>
                  <a:gd fmla="*/ 2510 w 10000" name="connsiteX38-5405"/>
                  <a:gd fmla="*/ 5852 h 10000" name="connsiteY38-5406"/>
                  <a:gd fmla="*/ 1545 w 10000" name="connsiteX39-5407"/>
                  <a:gd fmla="*/ 5981 h 10000" name="connsiteY39-5408"/>
                  <a:gd fmla="*/ 1208 w 10000" name="connsiteX40-5409"/>
                  <a:gd fmla="*/ 5431 h 10000" name="connsiteY40-5410"/>
                  <a:gd fmla="*/ 1514 w 10000" name="connsiteX41-5411"/>
                  <a:gd fmla="*/ 4386 h 10000" name="connsiteY41-5412"/>
                  <a:gd fmla="*/ 1561 w 10000" name="connsiteX42-5413"/>
                  <a:gd fmla="*/ 4203 h 10000" name="connsiteY42-5414"/>
                  <a:gd fmla="*/ 1787 w 10000" name="connsiteX43-5415"/>
                  <a:gd fmla="*/ 2991 h 10000" name="connsiteY43-5416"/>
                  <a:gd fmla="*/ 3136 w 10000" name="connsiteX44-5417"/>
                  <a:gd fmla="*/ 2606 h 10000" name="connsiteY44-5418"/>
                  <a:gd fmla="*/ 3876 w 10000" name="connsiteX45-5419"/>
                  <a:gd fmla="*/ 3799 h 10000" name="connsiteY45-5420"/>
                  <a:gd fmla="*/ 2703 w 10000" name="connsiteX46-5421"/>
                  <a:gd fmla="*/ 4569 h 10000" name="connsiteY46-5422"/>
                  <a:gd fmla="*/ 2719 w 10000" name="connsiteX47-5423"/>
                  <a:gd fmla="*/ 4808 h 10000" name="connsiteY47-5424"/>
                  <a:gd fmla="*/ 2927 w 10000" name="connsiteX48-5425"/>
                  <a:gd fmla="*/ 4771 h 10000" name="connsiteY48-5426"/>
                  <a:gd fmla="*/ 4744 w 10000" name="connsiteX49-5427"/>
                  <a:gd fmla="*/ 4423 h 10000" name="connsiteY49-5428"/>
                  <a:gd fmla="*/ 4937 w 10000" name="connsiteX50-5429"/>
                  <a:gd fmla="*/ 4423 h 10000" name="connsiteY50-5430"/>
                  <a:gd fmla="*/ 5804 w 10000" name="connsiteX51-5431"/>
                  <a:gd fmla="*/ 4184 h 10000" name="connsiteY51-5432"/>
                  <a:gd fmla="*/ 6383 w 10000" name="connsiteX52-5433"/>
                  <a:gd fmla="*/ 4973 h 10000" name="connsiteY52-5434"/>
                  <a:gd fmla="*/ 6512 w 10000" name="connsiteX53-5435"/>
                  <a:gd fmla="*/ 5119 h 10000" name="connsiteY53-5436"/>
                  <a:gd fmla="*/ 7572 w 10000" name="connsiteX54-5437"/>
                  <a:gd fmla="*/ 6532 h 10000" name="connsiteY54-5438"/>
                  <a:gd fmla="*/ 7042 w 10000" name="connsiteX55-5439"/>
                  <a:gd fmla="*/ 7938 h 10000" name="connsiteY55-5440"/>
                  <a:gd fmla="*/ 5483 w 10000" name="connsiteX56-5441"/>
                  <a:gd fmla="*/ 8218 h 10000" name="connsiteY56-5442"/>
                  <a:gd fmla="*/ 3490 w 10000" name="connsiteX57-5443"/>
                  <a:gd fmla="*/ 8053 h 10000" name="connsiteY57-5444"/>
                  <a:gd fmla="*/ 3345 w 10000" name="connsiteX58-5445"/>
                  <a:gd fmla="*/ 7357 h 10000" name="connsiteY58-5446"/>
                  <a:gd fmla="*/ 3586 w 10000" name="connsiteX59-5447"/>
                  <a:gd fmla="*/ 7082 h 10000" name="connsiteY59-5448"/>
                  <a:gd fmla="*/ 3683 w 10000" name="connsiteX60-5449"/>
                  <a:gd fmla="*/ 6880 h 10000" name="connsiteY60-5450"/>
                  <a:gd fmla="*/ 3490 w 10000" name="connsiteX61-5451"/>
                  <a:gd fmla="*/ 6770 h 10000" name="connsiteY61-5452"/>
                  <a:gd fmla="*/ 3072 w 10000" name="connsiteX62-5453"/>
                  <a:gd fmla="*/ 7247 h 10000" name="connsiteY62-5454"/>
                  <a:gd fmla="*/ 3249 w 10000" name="connsiteX63-5455"/>
                  <a:gd fmla="*/ 8255 h 10000" name="connsiteY63-5456"/>
                  <a:gd fmla="*/ 3249 w 10000" name="connsiteX64-5457"/>
                  <a:gd fmla="*/ 8273 h 10000" name="connsiteY64-5458"/>
                  <a:gd fmla="*/ 4680 w 10000" name="connsiteX65-5459"/>
                  <a:gd fmla="*/ 8825 h 10000" name="connsiteY65-5460"/>
                  <a:gd fmla="*/ 5354 w 10000" name="connsiteX66-5461"/>
                  <a:gd fmla="*/ 8677 h 10000" name="connsiteY66-5462"/>
                  <a:gd fmla="*/ 3393 w 10000" name="connsiteX67-5463"/>
                  <a:gd fmla="*/ 9998 h 10000" name="connsiteY67-5464"/>
                  <a:gd fmla="*/ 2253 w 10000" name="connsiteX68-5465"/>
                  <a:gd fmla="*/ 9228 h 10000" name="connsiteY68-5466"/>
                  <a:gd fmla="*/ 1224 w 10000" name="connsiteX69-5467"/>
                  <a:gd fmla="*/ 7137 h 10000" name="connsiteY69-5468"/>
                  <a:gd fmla="*/ 3 w 10000" name="connsiteX70-5469"/>
                  <a:gd fmla="*/ 4954 h 10000" name="connsiteY70-5470"/>
                  <a:gd fmla="*/ 3 w 10000" name="connsiteX0-5471"/>
                  <a:gd fmla="*/ 4954 h 10000" name="connsiteY0-5472"/>
                  <a:gd fmla="*/ 726 w 10000" name="connsiteX1-5473"/>
                  <a:gd fmla="*/ 3028 h 10000" name="connsiteY1-5474"/>
                  <a:gd fmla="*/ 1337 w 10000" name="connsiteX2-5475"/>
                  <a:gd fmla="*/ 1635 h 10000" name="connsiteY2-5476"/>
                  <a:gd fmla="*/ 3233 w 10000" name="connsiteX3-5477"/>
                  <a:gd fmla="*/ 773 h 10000" name="connsiteY3-5478"/>
                  <a:gd fmla="*/ 5997 w 10000" name="connsiteX4-5479"/>
                  <a:gd fmla="*/ 424 h 10000" name="connsiteY4-5480"/>
                  <a:gd fmla="*/ 8488 w 10000" name="connsiteX5-5481"/>
                  <a:gd fmla="*/ 1452 h 10000" name="connsiteY5-5482"/>
                  <a:gd fmla="*/ 9693 w 10000" name="connsiteX6-5483"/>
                  <a:gd fmla="*/ 4661 h 10000" name="connsiteY6-5484"/>
                  <a:gd fmla="*/ 7765 w 10000" name="connsiteX7-5485"/>
                  <a:gd fmla="*/ 5852 h 10000" name="connsiteY7-5486"/>
                  <a:gd fmla="*/ 6752 w 10000" name="connsiteX8-5487"/>
                  <a:gd fmla="*/ 4844 h 10000" name="connsiteY8-5488"/>
                  <a:gd fmla="*/ 7444 w 10000" name="connsiteX9-5489"/>
                  <a:gd fmla="*/ 2845 h 10000" name="connsiteY9-5490"/>
                  <a:gd fmla="*/ 8680 w 10000" name="connsiteX10-5491"/>
                  <a:gd fmla="*/ 2808 h 10000" name="connsiteY10-5492"/>
                  <a:gd fmla="*/ 8873 w 10000" name="connsiteX11-5493"/>
                  <a:gd fmla="*/ 3799 h 10000" name="connsiteY11-5494"/>
                  <a:gd fmla="*/ 8568 w 10000" name="connsiteX12-5495"/>
                  <a:gd fmla="*/ 4203 h 10000" name="connsiteY12-5496"/>
                  <a:gd fmla="*/ 7941 w 10000" name="connsiteX13-5497"/>
                  <a:gd fmla="*/ 4184 h 10000" name="connsiteY13-5498"/>
                  <a:gd fmla="*/ 7748 w 10000" name="connsiteX14-5499"/>
                  <a:gd fmla="*/ 4276 h 10000" name="connsiteY14-5500"/>
                  <a:gd fmla="*/ 7829 w 10000" name="connsiteX15-5501"/>
                  <a:gd fmla="*/ 4496 h 10000" name="connsiteY15-5502"/>
                  <a:gd fmla="*/ 8664 w 10000" name="connsiteX16-5503"/>
                  <a:gd fmla="*/ 4514 h 10000" name="connsiteY16-5504"/>
                  <a:gd fmla="*/ 9163 w 10000" name="connsiteX17-5505"/>
                  <a:gd fmla="*/ 3928 h 10000" name="connsiteY17-5506"/>
                  <a:gd fmla="*/ 8857 w 10000" name="connsiteX18-5507"/>
                  <a:gd fmla="*/ 2533 h 10000" name="connsiteY18-5508"/>
                  <a:gd fmla="*/ 7637 w 10000" name="connsiteX19-5509"/>
                  <a:gd fmla="*/ 2350 h 10000" name="connsiteY19-5510"/>
                  <a:gd fmla="*/ 6720 w 10000" name="connsiteX20-5511"/>
                  <a:gd fmla="*/ 1360 h 10000" name="connsiteY20-5512"/>
                  <a:gd fmla="*/ 5627 w 10000" name="connsiteX21-5513"/>
                  <a:gd fmla="*/ 1470 h 10000" name="connsiteY21-5514"/>
                  <a:gd fmla="*/ 4390 w 10000" name="connsiteX22-5515"/>
                  <a:gd fmla="*/ 902 h 10000" name="connsiteY22-5516"/>
                  <a:gd fmla="*/ 3442 w 10000" name="connsiteX23-5517"/>
                  <a:gd fmla="*/ 1543 h 10000" name="connsiteY23-5518"/>
                  <a:gd fmla="*/ 3201 w 10000" name="connsiteX24-5519"/>
                  <a:gd fmla="*/ 2277 h 10000" name="connsiteY24-5520"/>
                  <a:gd fmla="*/ 1578 w 10000" name="connsiteX25-5521"/>
                  <a:gd fmla="*/ 2771 h 10000" name="connsiteY25-5522"/>
                  <a:gd fmla="*/ 1257 w 10000" name="connsiteX26-5523"/>
                  <a:gd fmla="*/ 4203 h 10000" name="connsiteY26-5524"/>
                  <a:gd fmla="*/ 902 w 10000" name="connsiteX27-5525"/>
                  <a:gd fmla="*/ 5486 h 10000" name="connsiteY27-5526"/>
                  <a:gd fmla="*/ 1417 w 10000" name="connsiteX28-5527"/>
                  <a:gd fmla="*/ 6294 h 10000" name="connsiteY28-5528"/>
                  <a:gd fmla="*/ 2670 w 10000" name="connsiteX29-5529"/>
                  <a:gd fmla="*/ 6129 h 10000" name="connsiteY29-5530"/>
                  <a:gd fmla="*/ 4518 w 10000" name="connsiteX30-5531"/>
                  <a:gd fmla="*/ 6092 h 10000" name="connsiteY30-5532"/>
                  <a:gd fmla="*/ 5531 w 10000" name="connsiteX31-5533"/>
                  <a:gd fmla="*/ 6642 h 10000" name="connsiteY31-5534"/>
                  <a:gd fmla="*/ 5611 w 10000" name="connsiteX32-5535"/>
                  <a:gd fmla="*/ 6642 h 10000" name="connsiteY32-5536"/>
                  <a:gd fmla="*/ 6093 w 10000" name="connsiteX33-5537"/>
                  <a:gd fmla="*/ 6129 h 10000" name="connsiteY33-5538"/>
                  <a:gd fmla="*/ 6013 w 10000" name="connsiteX34-5539"/>
                  <a:gd fmla="*/ 5907 h 10000" name="connsiteY34-5540"/>
                  <a:gd fmla="*/ 5820 w 10000" name="connsiteX35-5541"/>
                  <a:gd fmla="*/ 5981 h 10000" name="connsiteY35-5542"/>
                  <a:gd fmla="*/ 5547 w 10000" name="connsiteX36-5543"/>
                  <a:gd fmla="*/ 6312 h 10000" name="connsiteY36-5544"/>
                  <a:gd fmla="*/ 4695 w 10000" name="connsiteX37-5545"/>
                  <a:gd fmla="*/ 5834 h 10000" name="connsiteY37-5546"/>
                  <a:gd fmla="*/ 2510 w 10000" name="connsiteX38-5547"/>
                  <a:gd fmla="*/ 5852 h 10000" name="connsiteY38-5548"/>
                  <a:gd fmla="*/ 1545 w 10000" name="connsiteX39-5549"/>
                  <a:gd fmla="*/ 5981 h 10000" name="connsiteY39-5550"/>
                  <a:gd fmla="*/ 1208 w 10000" name="connsiteX40-5551"/>
                  <a:gd fmla="*/ 5431 h 10000" name="connsiteY40-5552"/>
                  <a:gd fmla="*/ 1514 w 10000" name="connsiteX41-5553"/>
                  <a:gd fmla="*/ 4386 h 10000" name="connsiteY41-5554"/>
                  <a:gd fmla="*/ 1561 w 10000" name="connsiteX42-5555"/>
                  <a:gd fmla="*/ 4203 h 10000" name="connsiteY42-5556"/>
                  <a:gd fmla="*/ 1787 w 10000" name="connsiteX43-5557"/>
                  <a:gd fmla="*/ 2991 h 10000" name="connsiteY43-5558"/>
                  <a:gd fmla="*/ 3136 w 10000" name="connsiteX44-5559"/>
                  <a:gd fmla="*/ 2606 h 10000" name="connsiteY44-5560"/>
                  <a:gd fmla="*/ 3876 w 10000" name="connsiteX45-5561"/>
                  <a:gd fmla="*/ 3799 h 10000" name="connsiteY45-5562"/>
                  <a:gd fmla="*/ 2703 w 10000" name="connsiteX46-5563"/>
                  <a:gd fmla="*/ 4569 h 10000" name="connsiteY46-5564"/>
                  <a:gd fmla="*/ 2719 w 10000" name="connsiteX47-5565"/>
                  <a:gd fmla="*/ 4808 h 10000" name="connsiteY47-5566"/>
                  <a:gd fmla="*/ 2927 w 10000" name="connsiteX48-5567"/>
                  <a:gd fmla="*/ 4771 h 10000" name="connsiteY48-5568"/>
                  <a:gd fmla="*/ 4744 w 10000" name="connsiteX49-5569"/>
                  <a:gd fmla="*/ 4423 h 10000" name="connsiteY49-5570"/>
                  <a:gd fmla="*/ 4937 w 10000" name="connsiteX50-5571"/>
                  <a:gd fmla="*/ 4423 h 10000" name="connsiteY50-5572"/>
                  <a:gd fmla="*/ 5804 w 10000" name="connsiteX51-5573"/>
                  <a:gd fmla="*/ 4184 h 10000" name="connsiteY51-5574"/>
                  <a:gd fmla="*/ 6383 w 10000" name="connsiteX52-5575"/>
                  <a:gd fmla="*/ 4973 h 10000" name="connsiteY52-5576"/>
                  <a:gd fmla="*/ 6512 w 10000" name="connsiteX53-5577"/>
                  <a:gd fmla="*/ 5119 h 10000" name="connsiteY53-5578"/>
                  <a:gd fmla="*/ 7572 w 10000" name="connsiteX54-5579"/>
                  <a:gd fmla="*/ 6532 h 10000" name="connsiteY54-5580"/>
                  <a:gd fmla="*/ 7042 w 10000" name="connsiteX55-5581"/>
                  <a:gd fmla="*/ 7938 h 10000" name="connsiteY55-5582"/>
                  <a:gd fmla="*/ 5483 w 10000" name="connsiteX56-5583"/>
                  <a:gd fmla="*/ 8218 h 10000" name="connsiteY56-5584"/>
                  <a:gd fmla="*/ 3490 w 10000" name="connsiteX57-5585"/>
                  <a:gd fmla="*/ 8053 h 10000" name="connsiteY57-5586"/>
                  <a:gd fmla="*/ 3345 w 10000" name="connsiteX58-5587"/>
                  <a:gd fmla="*/ 7357 h 10000" name="connsiteY58-5588"/>
                  <a:gd fmla="*/ 3586 w 10000" name="connsiteX59-5589"/>
                  <a:gd fmla="*/ 7082 h 10000" name="connsiteY59-5590"/>
                  <a:gd fmla="*/ 3683 w 10000" name="connsiteX60-5591"/>
                  <a:gd fmla="*/ 6880 h 10000" name="connsiteY60-5592"/>
                  <a:gd fmla="*/ 3490 w 10000" name="connsiteX61-5593"/>
                  <a:gd fmla="*/ 6770 h 10000" name="connsiteY61-5594"/>
                  <a:gd fmla="*/ 3072 w 10000" name="connsiteX62-5595"/>
                  <a:gd fmla="*/ 7247 h 10000" name="connsiteY62-5596"/>
                  <a:gd fmla="*/ 3249 w 10000" name="connsiteX63-5597"/>
                  <a:gd fmla="*/ 8255 h 10000" name="connsiteY63-5598"/>
                  <a:gd fmla="*/ 3249 w 10000" name="connsiteX64-5599"/>
                  <a:gd fmla="*/ 8273 h 10000" name="connsiteY64-5600"/>
                  <a:gd fmla="*/ 4680 w 10000" name="connsiteX65-5601"/>
                  <a:gd fmla="*/ 8825 h 10000" name="connsiteY65-5602"/>
                  <a:gd fmla="*/ 5354 w 10000" name="connsiteX66-5603"/>
                  <a:gd fmla="*/ 8677 h 10000" name="connsiteY66-5604"/>
                  <a:gd fmla="*/ 3393 w 10000" name="connsiteX67-5605"/>
                  <a:gd fmla="*/ 9998 h 10000" name="connsiteY67-5606"/>
                  <a:gd fmla="*/ 2253 w 10000" name="connsiteX68-5607"/>
                  <a:gd fmla="*/ 9228 h 10000" name="connsiteY68-5608"/>
                  <a:gd fmla="*/ 1224 w 10000" name="connsiteX69-5609"/>
                  <a:gd fmla="*/ 7137 h 10000" name="connsiteY69-5610"/>
                  <a:gd fmla="*/ 3 w 10000" name="connsiteX70-5611"/>
                  <a:gd fmla="*/ 4954 h 10000" name="connsiteY70-5612"/>
                  <a:gd fmla="*/ 3 w 10000" name="connsiteX0-5613"/>
                  <a:gd fmla="*/ 4954 h 10000" name="connsiteY0-5614"/>
                  <a:gd fmla="*/ 726 w 10000" name="connsiteX1-5615"/>
                  <a:gd fmla="*/ 3028 h 10000" name="connsiteY1-5616"/>
                  <a:gd fmla="*/ 1337 w 10000" name="connsiteX2-5617"/>
                  <a:gd fmla="*/ 1635 h 10000" name="connsiteY2-5618"/>
                  <a:gd fmla="*/ 3233 w 10000" name="connsiteX3-5619"/>
                  <a:gd fmla="*/ 773 h 10000" name="connsiteY3-5620"/>
                  <a:gd fmla="*/ 5997 w 10000" name="connsiteX4-5621"/>
                  <a:gd fmla="*/ 424 h 10000" name="connsiteY4-5622"/>
                  <a:gd fmla="*/ 8488 w 10000" name="connsiteX5-5623"/>
                  <a:gd fmla="*/ 1452 h 10000" name="connsiteY5-5624"/>
                  <a:gd fmla="*/ 9693 w 10000" name="connsiteX6-5625"/>
                  <a:gd fmla="*/ 4661 h 10000" name="connsiteY6-5626"/>
                  <a:gd fmla="*/ 7765 w 10000" name="connsiteX7-5627"/>
                  <a:gd fmla="*/ 5852 h 10000" name="connsiteY7-5628"/>
                  <a:gd fmla="*/ 6752 w 10000" name="connsiteX8-5629"/>
                  <a:gd fmla="*/ 4844 h 10000" name="connsiteY8-5630"/>
                  <a:gd fmla="*/ 7444 w 10000" name="connsiteX9-5631"/>
                  <a:gd fmla="*/ 2845 h 10000" name="connsiteY9-5632"/>
                  <a:gd fmla="*/ 8680 w 10000" name="connsiteX10-5633"/>
                  <a:gd fmla="*/ 2808 h 10000" name="connsiteY10-5634"/>
                  <a:gd fmla="*/ 8873 w 10000" name="connsiteX11-5635"/>
                  <a:gd fmla="*/ 3799 h 10000" name="connsiteY11-5636"/>
                  <a:gd fmla="*/ 8568 w 10000" name="connsiteX12-5637"/>
                  <a:gd fmla="*/ 4203 h 10000" name="connsiteY12-5638"/>
                  <a:gd fmla="*/ 7941 w 10000" name="connsiteX13-5639"/>
                  <a:gd fmla="*/ 4184 h 10000" name="connsiteY13-5640"/>
                  <a:gd fmla="*/ 7748 w 10000" name="connsiteX14-5641"/>
                  <a:gd fmla="*/ 4276 h 10000" name="connsiteY14-5642"/>
                  <a:gd fmla="*/ 7829 w 10000" name="connsiteX15-5643"/>
                  <a:gd fmla="*/ 4496 h 10000" name="connsiteY15-5644"/>
                  <a:gd fmla="*/ 8664 w 10000" name="connsiteX16-5645"/>
                  <a:gd fmla="*/ 4514 h 10000" name="connsiteY16-5646"/>
                  <a:gd fmla="*/ 9163 w 10000" name="connsiteX17-5647"/>
                  <a:gd fmla="*/ 3928 h 10000" name="connsiteY17-5648"/>
                  <a:gd fmla="*/ 8857 w 10000" name="connsiteX18-5649"/>
                  <a:gd fmla="*/ 2533 h 10000" name="connsiteY18-5650"/>
                  <a:gd fmla="*/ 7637 w 10000" name="connsiteX19-5651"/>
                  <a:gd fmla="*/ 2350 h 10000" name="connsiteY19-5652"/>
                  <a:gd fmla="*/ 6720 w 10000" name="connsiteX20-5653"/>
                  <a:gd fmla="*/ 1360 h 10000" name="connsiteY20-5654"/>
                  <a:gd fmla="*/ 5627 w 10000" name="connsiteX21-5655"/>
                  <a:gd fmla="*/ 1470 h 10000" name="connsiteY21-5656"/>
                  <a:gd fmla="*/ 4390 w 10000" name="connsiteX22-5657"/>
                  <a:gd fmla="*/ 902 h 10000" name="connsiteY22-5658"/>
                  <a:gd fmla="*/ 3442 w 10000" name="connsiteX23-5659"/>
                  <a:gd fmla="*/ 1543 h 10000" name="connsiteY23-5660"/>
                  <a:gd fmla="*/ 3201 w 10000" name="connsiteX24-5661"/>
                  <a:gd fmla="*/ 2277 h 10000" name="connsiteY24-5662"/>
                  <a:gd fmla="*/ 1578 w 10000" name="connsiteX25-5663"/>
                  <a:gd fmla="*/ 2771 h 10000" name="connsiteY25-5664"/>
                  <a:gd fmla="*/ 1257 w 10000" name="connsiteX26-5665"/>
                  <a:gd fmla="*/ 4203 h 10000" name="connsiteY26-5666"/>
                  <a:gd fmla="*/ 902 w 10000" name="connsiteX27-5667"/>
                  <a:gd fmla="*/ 5486 h 10000" name="connsiteY27-5668"/>
                  <a:gd fmla="*/ 1417 w 10000" name="connsiteX28-5669"/>
                  <a:gd fmla="*/ 6294 h 10000" name="connsiteY28-5670"/>
                  <a:gd fmla="*/ 2670 w 10000" name="connsiteX29-5671"/>
                  <a:gd fmla="*/ 6129 h 10000" name="connsiteY29-5672"/>
                  <a:gd fmla="*/ 4518 w 10000" name="connsiteX30-5673"/>
                  <a:gd fmla="*/ 6092 h 10000" name="connsiteY30-5674"/>
                  <a:gd fmla="*/ 5531 w 10000" name="connsiteX31-5675"/>
                  <a:gd fmla="*/ 6642 h 10000" name="connsiteY31-5676"/>
                  <a:gd fmla="*/ 5611 w 10000" name="connsiteX32-5677"/>
                  <a:gd fmla="*/ 6642 h 10000" name="connsiteY32-5678"/>
                  <a:gd fmla="*/ 6093 w 10000" name="connsiteX33-5679"/>
                  <a:gd fmla="*/ 6129 h 10000" name="connsiteY33-5680"/>
                  <a:gd fmla="*/ 6013 w 10000" name="connsiteX34-5681"/>
                  <a:gd fmla="*/ 5907 h 10000" name="connsiteY34-5682"/>
                  <a:gd fmla="*/ 5820 w 10000" name="connsiteX35-5683"/>
                  <a:gd fmla="*/ 5981 h 10000" name="connsiteY35-5684"/>
                  <a:gd fmla="*/ 5547 w 10000" name="connsiteX36-5685"/>
                  <a:gd fmla="*/ 6312 h 10000" name="connsiteY36-5686"/>
                  <a:gd fmla="*/ 4695 w 10000" name="connsiteX37-5687"/>
                  <a:gd fmla="*/ 5834 h 10000" name="connsiteY37-5688"/>
                  <a:gd fmla="*/ 2510 w 10000" name="connsiteX38-5689"/>
                  <a:gd fmla="*/ 5852 h 10000" name="connsiteY38-5690"/>
                  <a:gd fmla="*/ 1545 w 10000" name="connsiteX39-5691"/>
                  <a:gd fmla="*/ 5981 h 10000" name="connsiteY39-5692"/>
                  <a:gd fmla="*/ 1208 w 10000" name="connsiteX40-5693"/>
                  <a:gd fmla="*/ 5431 h 10000" name="connsiteY40-5694"/>
                  <a:gd fmla="*/ 1514 w 10000" name="connsiteX41-5695"/>
                  <a:gd fmla="*/ 4386 h 10000" name="connsiteY41-5696"/>
                  <a:gd fmla="*/ 1561 w 10000" name="connsiteX42-5697"/>
                  <a:gd fmla="*/ 4203 h 10000" name="connsiteY42-5698"/>
                  <a:gd fmla="*/ 1787 w 10000" name="connsiteX43-5699"/>
                  <a:gd fmla="*/ 2991 h 10000" name="connsiteY43-5700"/>
                  <a:gd fmla="*/ 3136 w 10000" name="connsiteX44-5701"/>
                  <a:gd fmla="*/ 2606 h 10000" name="connsiteY44-5702"/>
                  <a:gd fmla="*/ 3876 w 10000" name="connsiteX45-5703"/>
                  <a:gd fmla="*/ 3799 h 10000" name="connsiteY45-5704"/>
                  <a:gd fmla="*/ 2703 w 10000" name="connsiteX46-5705"/>
                  <a:gd fmla="*/ 4569 h 10000" name="connsiteY46-5706"/>
                  <a:gd fmla="*/ 2719 w 10000" name="connsiteX47-5707"/>
                  <a:gd fmla="*/ 4808 h 10000" name="connsiteY47-5708"/>
                  <a:gd fmla="*/ 2927 w 10000" name="connsiteX48-5709"/>
                  <a:gd fmla="*/ 4771 h 10000" name="connsiteY48-5710"/>
                  <a:gd fmla="*/ 4744 w 10000" name="connsiteX49-5711"/>
                  <a:gd fmla="*/ 4423 h 10000" name="connsiteY49-5712"/>
                  <a:gd fmla="*/ 4937 w 10000" name="connsiteX50-5713"/>
                  <a:gd fmla="*/ 4423 h 10000" name="connsiteY50-5714"/>
                  <a:gd fmla="*/ 5804 w 10000" name="connsiteX51-5715"/>
                  <a:gd fmla="*/ 4184 h 10000" name="connsiteY51-5716"/>
                  <a:gd fmla="*/ 6383 w 10000" name="connsiteX52-5717"/>
                  <a:gd fmla="*/ 4973 h 10000" name="connsiteY52-5718"/>
                  <a:gd fmla="*/ 6512 w 10000" name="connsiteX53-5719"/>
                  <a:gd fmla="*/ 5119 h 10000" name="connsiteY53-5720"/>
                  <a:gd fmla="*/ 7572 w 10000" name="connsiteX54-5721"/>
                  <a:gd fmla="*/ 6532 h 10000" name="connsiteY54-5722"/>
                  <a:gd fmla="*/ 7042 w 10000" name="connsiteX55-5723"/>
                  <a:gd fmla="*/ 7938 h 10000" name="connsiteY55-5724"/>
                  <a:gd fmla="*/ 5483 w 10000" name="connsiteX56-5725"/>
                  <a:gd fmla="*/ 8218 h 10000" name="connsiteY56-5726"/>
                  <a:gd fmla="*/ 3490 w 10000" name="connsiteX57-5727"/>
                  <a:gd fmla="*/ 8053 h 10000" name="connsiteY57-5728"/>
                  <a:gd fmla="*/ 3345 w 10000" name="connsiteX58-5729"/>
                  <a:gd fmla="*/ 7357 h 10000" name="connsiteY58-5730"/>
                  <a:gd fmla="*/ 3586 w 10000" name="connsiteX59-5731"/>
                  <a:gd fmla="*/ 7082 h 10000" name="connsiteY59-5732"/>
                  <a:gd fmla="*/ 3683 w 10000" name="connsiteX60-5733"/>
                  <a:gd fmla="*/ 6880 h 10000" name="connsiteY60-5734"/>
                  <a:gd fmla="*/ 3490 w 10000" name="connsiteX61-5735"/>
                  <a:gd fmla="*/ 6770 h 10000" name="connsiteY61-5736"/>
                  <a:gd fmla="*/ 3072 w 10000" name="connsiteX62-5737"/>
                  <a:gd fmla="*/ 7247 h 10000" name="connsiteY62-5738"/>
                  <a:gd fmla="*/ 3249 w 10000" name="connsiteX63-5739"/>
                  <a:gd fmla="*/ 8255 h 10000" name="connsiteY63-5740"/>
                  <a:gd fmla="*/ 3249 w 10000" name="connsiteX64-5741"/>
                  <a:gd fmla="*/ 8273 h 10000" name="connsiteY64-5742"/>
                  <a:gd fmla="*/ 4680 w 10000" name="connsiteX65-5743"/>
                  <a:gd fmla="*/ 8825 h 10000" name="connsiteY65-5744"/>
                  <a:gd fmla="*/ 5354 w 10000" name="connsiteX66-5745"/>
                  <a:gd fmla="*/ 8677 h 10000" name="connsiteY66-5746"/>
                  <a:gd fmla="*/ 3393 w 10000" name="connsiteX67-5747"/>
                  <a:gd fmla="*/ 9998 h 10000" name="connsiteY67-5748"/>
                  <a:gd fmla="*/ 2253 w 10000" name="connsiteX68-5749"/>
                  <a:gd fmla="*/ 9228 h 10000" name="connsiteY68-5750"/>
                  <a:gd fmla="*/ 1224 w 10000" name="connsiteX69-5751"/>
                  <a:gd fmla="*/ 7137 h 10000" name="connsiteY69-5752"/>
                  <a:gd fmla="*/ 3 w 10000" name="connsiteX70-5753"/>
                  <a:gd fmla="*/ 4954 h 10000" name="connsiteY70-5754"/>
                  <a:gd fmla="*/ 3 w 10000" name="connsiteX0-5755"/>
                  <a:gd fmla="*/ 4954 h 10000" name="connsiteY0-5756"/>
                  <a:gd fmla="*/ 726 w 10000" name="connsiteX1-5757"/>
                  <a:gd fmla="*/ 3028 h 10000" name="connsiteY1-5758"/>
                  <a:gd fmla="*/ 1337 w 10000" name="connsiteX2-5759"/>
                  <a:gd fmla="*/ 1635 h 10000" name="connsiteY2-5760"/>
                  <a:gd fmla="*/ 3233 w 10000" name="connsiteX3-5761"/>
                  <a:gd fmla="*/ 773 h 10000" name="connsiteY3-5762"/>
                  <a:gd fmla="*/ 5997 w 10000" name="connsiteX4-5763"/>
                  <a:gd fmla="*/ 424 h 10000" name="connsiteY4-5764"/>
                  <a:gd fmla="*/ 8488 w 10000" name="connsiteX5-5765"/>
                  <a:gd fmla="*/ 1452 h 10000" name="connsiteY5-5766"/>
                  <a:gd fmla="*/ 9693 w 10000" name="connsiteX6-5767"/>
                  <a:gd fmla="*/ 4661 h 10000" name="connsiteY6-5768"/>
                  <a:gd fmla="*/ 7765 w 10000" name="connsiteX7-5769"/>
                  <a:gd fmla="*/ 5852 h 10000" name="connsiteY7-5770"/>
                  <a:gd fmla="*/ 6752 w 10000" name="connsiteX8-5771"/>
                  <a:gd fmla="*/ 4844 h 10000" name="connsiteY8-5772"/>
                  <a:gd fmla="*/ 7444 w 10000" name="connsiteX9-5773"/>
                  <a:gd fmla="*/ 2845 h 10000" name="connsiteY9-5774"/>
                  <a:gd fmla="*/ 8680 w 10000" name="connsiteX10-5775"/>
                  <a:gd fmla="*/ 2808 h 10000" name="connsiteY10-5776"/>
                  <a:gd fmla="*/ 8873 w 10000" name="connsiteX11-5777"/>
                  <a:gd fmla="*/ 3799 h 10000" name="connsiteY11-5778"/>
                  <a:gd fmla="*/ 8568 w 10000" name="connsiteX12-5779"/>
                  <a:gd fmla="*/ 4203 h 10000" name="connsiteY12-5780"/>
                  <a:gd fmla="*/ 7941 w 10000" name="connsiteX13-5781"/>
                  <a:gd fmla="*/ 4184 h 10000" name="connsiteY13-5782"/>
                  <a:gd fmla="*/ 7748 w 10000" name="connsiteX14-5783"/>
                  <a:gd fmla="*/ 4276 h 10000" name="connsiteY14-5784"/>
                  <a:gd fmla="*/ 7829 w 10000" name="connsiteX15-5785"/>
                  <a:gd fmla="*/ 4496 h 10000" name="connsiteY15-5786"/>
                  <a:gd fmla="*/ 8664 w 10000" name="connsiteX16-5787"/>
                  <a:gd fmla="*/ 4514 h 10000" name="connsiteY16-5788"/>
                  <a:gd fmla="*/ 9163 w 10000" name="connsiteX17-5789"/>
                  <a:gd fmla="*/ 3928 h 10000" name="connsiteY17-5790"/>
                  <a:gd fmla="*/ 8857 w 10000" name="connsiteX18-5791"/>
                  <a:gd fmla="*/ 2533 h 10000" name="connsiteY18-5792"/>
                  <a:gd fmla="*/ 7637 w 10000" name="connsiteX19-5793"/>
                  <a:gd fmla="*/ 2350 h 10000" name="connsiteY19-5794"/>
                  <a:gd fmla="*/ 6720 w 10000" name="connsiteX20-5795"/>
                  <a:gd fmla="*/ 1360 h 10000" name="connsiteY20-5796"/>
                  <a:gd fmla="*/ 5627 w 10000" name="connsiteX21-5797"/>
                  <a:gd fmla="*/ 1470 h 10000" name="connsiteY21-5798"/>
                  <a:gd fmla="*/ 4390 w 10000" name="connsiteX22-5799"/>
                  <a:gd fmla="*/ 902 h 10000" name="connsiteY22-5800"/>
                  <a:gd fmla="*/ 3442 w 10000" name="connsiteX23-5801"/>
                  <a:gd fmla="*/ 1543 h 10000" name="connsiteY23-5802"/>
                  <a:gd fmla="*/ 3201 w 10000" name="connsiteX24-5803"/>
                  <a:gd fmla="*/ 2277 h 10000" name="connsiteY24-5804"/>
                  <a:gd fmla="*/ 1578 w 10000" name="connsiteX25-5805"/>
                  <a:gd fmla="*/ 2771 h 10000" name="connsiteY25-5806"/>
                  <a:gd fmla="*/ 1257 w 10000" name="connsiteX26-5807"/>
                  <a:gd fmla="*/ 4203 h 10000" name="connsiteY26-5808"/>
                  <a:gd fmla="*/ 902 w 10000" name="connsiteX27-5809"/>
                  <a:gd fmla="*/ 5486 h 10000" name="connsiteY27-5810"/>
                  <a:gd fmla="*/ 1417 w 10000" name="connsiteX28-5811"/>
                  <a:gd fmla="*/ 6294 h 10000" name="connsiteY28-5812"/>
                  <a:gd fmla="*/ 2670 w 10000" name="connsiteX29-5813"/>
                  <a:gd fmla="*/ 6129 h 10000" name="connsiteY29-5814"/>
                  <a:gd fmla="*/ 4518 w 10000" name="connsiteX30-5815"/>
                  <a:gd fmla="*/ 6092 h 10000" name="connsiteY30-5816"/>
                  <a:gd fmla="*/ 5531 w 10000" name="connsiteX31-5817"/>
                  <a:gd fmla="*/ 6642 h 10000" name="connsiteY31-5818"/>
                  <a:gd fmla="*/ 5611 w 10000" name="connsiteX32-5819"/>
                  <a:gd fmla="*/ 6642 h 10000" name="connsiteY32-5820"/>
                  <a:gd fmla="*/ 6093 w 10000" name="connsiteX33-5821"/>
                  <a:gd fmla="*/ 6129 h 10000" name="connsiteY33-5822"/>
                  <a:gd fmla="*/ 6013 w 10000" name="connsiteX34-5823"/>
                  <a:gd fmla="*/ 5907 h 10000" name="connsiteY34-5824"/>
                  <a:gd fmla="*/ 5820 w 10000" name="connsiteX35-5825"/>
                  <a:gd fmla="*/ 5981 h 10000" name="connsiteY35-5826"/>
                  <a:gd fmla="*/ 5547 w 10000" name="connsiteX36-5827"/>
                  <a:gd fmla="*/ 6312 h 10000" name="connsiteY36-5828"/>
                  <a:gd fmla="*/ 4695 w 10000" name="connsiteX37-5829"/>
                  <a:gd fmla="*/ 5834 h 10000" name="connsiteY37-5830"/>
                  <a:gd fmla="*/ 2510 w 10000" name="connsiteX38-5831"/>
                  <a:gd fmla="*/ 5852 h 10000" name="connsiteY38-5832"/>
                  <a:gd fmla="*/ 1545 w 10000" name="connsiteX39-5833"/>
                  <a:gd fmla="*/ 5981 h 10000" name="connsiteY39-5834"/>
                  <a:gd fmla="*/ 1208 w 10000" name="connsiteX40-5835"/>
                  <a:gd fmla="*/ 5431 h 10000" name="connsiteY40-5836"/>
                  <a:gd fmla="*/ 1514 w 10000" name="connsiteX41-5837"/>
                  <a:gd fmla="*/ 4386 h 10000" name="connsiteY41-5838"/>
                  <a:gd fmla="*/ 1561 w 10000" name="connsiteX42-5839"/>
                  <a:gd fmla="*/ 4203 h 10000" name="connsiteY42-5840"/>
                  <a:gd fmla="*/ 1787 w 10000" name="connsiteX43-5841"/>
                  <a:gd fmla="*/ 2991 h 10000" name="connsiteY43-5842"/>
                  <a:gd fmla="*/ 3136 w 10000" name="connsiteX44-5843"/>
                  <a:gd fmla="*/ 2606 h 10000" name="connsiteY44-5844"/>
                  <a:gd fmla="*/ 3876 w 10000" name="connsiteX45-5845"/>
                  <a:gd fmla="*/ 3799 h 10000" name="connsiteY45-5846"/>
                  <a:gd fmla="*/ 2703 w 10000" name="connsiteX46-5847"/>
                  <a:gd fmla="*/ 4569 h 10000" name="connsiteY46-5848"/>
                  <a:gd fmla="*/ 2719 w 10000" name="connsiteX47-5849"/>
                  <a:gd fmla="*/ 4808 h 10000" name="connsiteY47-5850"/>
                  <a:gd fmla="*/ 2927 w 10000" name="connsiteX48-5851"/>
                  <a:gd fmla="*/ 4771 h 10000" name="connsiteY48-5852"/>
                  <a:gd fmla="*/ 4744 w 10000" name="connsiteX49-5853"/>
                  <a:gd fmla="*/ 4423 h 10000" name="connsiteY49-5854"/>
                  <a:gd fmla="*/ 4937 w 10000" name="connsiteX50-5855"/>
                  <a:gd fmla="*/ 4423 h 10000" name="connsiteY50-5856"/>
                  <a:gd fmla="*/ 5804 w 10000" name="connsiteX51-5857"/>
                  <a:gd fmla="*/ 4184 h 10000" name="connsiteY51-5858"/>
                  <a:gd fmla="*/ 6383 w 10000" name="connsiteX52-5859"/>
                  <a:gd fmla="*/ 4973 h 10000" name="connsiteY52-5860"/>
                  <a:gd fmla="*/ 6512 w 10000" name="connsiteX53-5861"/>
                  <a:gd fmla="*/ 5119 h 10000" name="connsiteY53-5862"/>
                  <a:gd fmla="*/ 7572 w 10000" name="connsiteX54-5863"/>
                  <a:gd fmla="*/ 6532 h 10000" name="connsiteY54-5864"/>
                  <a:gd fmla="*/ 7042 w 10000" name="connsiteX55-5865"/>
                  <a:gd fmla="*/ 7938 h 10000" name="connsiteY55-5866"/>
                  <a:gd fmla="*/ 5483 w 10000" name="connsiteX56-5867"/>
                  <a:gd fmla="*/ 8218 h 10000" name="connsiteY56-5868"/>
                  <a:gd fmla="*/ 3490 w 10000" name="connsiteX57-5869"/>
                  <a:gd fmla="*/ 8053 h 10000" name="connsiteY57-5870"/>
                  <a:gd fmla="*/ 3345 w 10000" name="connsiteX58-5871"/>
                  <a:gd fmla="*/ 7357 h 10000" name="connsiteY58-5872"/>
                  <a:gd fmla="*/ 3586 w 10000" name="connsiteX59-5873"/>
                  <a:gd fmla="*/ 7082 h 10000" name="connsiteY59-5874"/>
                  <a:gd fmla="*/ 3683 w 10000" name="connsiteX60-5875"/>
                  <a:gd fmla="*/ 6880 h 10000" name="connsiteY60-5876"/>
                  <a:gd fmla="*/ 3490 w 10000" name="connsiteX61-5877"/>
                  <a:gd fmla="*/ 6770 h 10000" name="connsiteY61-5878"/>
                  <a:gd fmla="*/ 3072 w 10000" name="connsiteX62-5879"/>
                  <a:gd fmla="*/ 7247 h 10000" name="connsiteY62-5880"/>
                  <a:gd fmla="*/ 3249 w 10000" name="connsiteX63-5881"/>
                  <a:gd fmla="*/ 8255 h 10000" name="connsiteY63-5882"/>
                  <a:gd fmla="*/ 3249 w 10000" name="connsiteX64-5883"/>
                  <a:gd fmla="*/ 8273 h 10000" name="connsiteY64-5884"/>
                  <a:gd fmla="*/ 4680 w 10000" name="connsiteX65-5885"/>
                  <a:gd fmla="*/ 8825 h 10000" name="connsiteY65-5886"/>
                  <a:gd fmla="*/ 5354 w 10000" name="connsiteX66-5887"/>
                  <a:gd fmla="*/ 8677 h 10000" name="connsiteY66-5888"/>
                  <a:gd fmla="*/ 3393 w 10000" name="connsiteX67-5889"/>
                  <a:gd fmla="*/ 9998 h 10000" name="connsiteY67-5890"/>
                  <a:gd fmla="*/ 2253 w 10000" name="connsiteX68-5891"/>
                  <a:gd fmla="*/ 9228 h 10000" name="connsiteY68-5892"/>
                  <a:gd fmla="*/ 1224 w 10000" name="connsiteX69-5893"/>
                  <a:gd fmla="*/ 7137 h 10000" name="connsiteY69-5894"/>
                  <a:gd fmla="*/ 3 w 10000" name="connsiteX70-5895"/>
                  <a:gd fmla="*/ 4954 h 10000" name="connsiteY70-5896"/>
                  <a:gd fmla="*/ 3 w 10000" name="connsiteX0-5897"/>
                  <a:gd fmla="*/ 4954 h 10000" name="connsiteY0-5898"/>
                  <a:gd fmla="*/ 726 w 10000" name="connsiteX1-5899"/>
                  <a:gd fmla="*/ 3028 h 10000" name="connsiteY1-5900"/>
                  <a:gd fmla="*/ 1337 w 10000" name="connsiteX2-5901"/>
                  <a:gd fmla="*/ 1635 h 10000" name="connsiteY2-5902"/>
                  <a:gd fmla="*/ 3233 w 10000" name="connsiteX3-5903"/>
                  <a:gd fmla="*/ 773 h 10000" name="connsiteY3-5904"/>
                  <a:gd fmla="*/ 5997 w 10000" name="connsiteX4-5905"/>
                  <a:gd fmla="*/ 424 h 10000" name="connsiteY4-5906"/>
                  <a:gd fmla="*/ 8488 w 10000" name="connsiteX5-5907"/>
                  <a:gd fmla="*/ 1452 h 10000" name="connsiteY5-5908"/>
                  <a:gd fmla="*/ 9693 w 10000" name="connsiteX6-5909"/>
                  <a:gd fmla="*/ 4661 h 10000" name="connsiteY6-5910"/>
                  <a:gd fmla="*/ 7765 w 10000" name="connsiteX7-5911"/>
                  <a:gd fmla="*/ 5852 h 10000" name="connsiteY7-5912"/>
                  <a:gd fmla="*/ 6752 w 10000" name="connsiteX8-5913"/>
                  <a:gd fmla="*/ 4844 h 10000" name="connsiteY8-5914"/>
                  <a:gd fmla="*/ 7444 w 10000" name="connsiteX9-5915"/>
                  <a:gd fmla="*/ 2845 h 10000" name="connsiteY9-5916"/>
                  <a:gd fmla="*/ 8680 w 10000" name="connsiteX10-5917"/>
                  <a:gd fmla="*/ 2808 h 10000" name="connsiteY10-5918"/>
                  <a:gd fmla="*/ 8873 w 10000" name="connsiteX11-5919"/>
                  <a:gd fmla="*/ 3799 h 10000" name="connsiteY11-5920"/>
                  <a:gd fmla="*/ 8568 w 10000" name="connsiteX12-5921"/>
                  <a:gd fmla="*/ 4203 h 10000" name="connsiteY12-5922"/>
                  <a:gd fmla="*/ 7941 w 10000" name="connsiteX13-5923"/>
                  <a:gd fmla="*/ 4184 h 10000" name="connsiteY13-5924"/>
                  <a:gd fmla="*/ 7748 w 10000" name="connsiteX14-5925"/>
                  <a:gd fmla="*/ 4276 h 10000" name="connsiteY14-5926"/>
                  <a:gd fmla="*/ 7829 w 10000" name="connsiteX15-5927"/>
                  <a:gd fmla="*/ 4496 h 10000" name="connsiteY15-5928"/>
                  <a:gd fmla="*/ 8664 w 10000" name="connsiteX16-5929"/>
                  <a:gd fmla="*/ 4514 h 10000" name="connsiteY16-5930"/>
                  <a:gd fmla="*/ 9163 w 10000" name="connsiteX17-5931"/>
                  <a:gd fmla="*/ 3928 h 10000" name="connsiteY17-5932"/>
                  <a:gd fmla="*/ 8857 w 10000" name="connsiteX18-5933"/>
                  <a:gd fmla="*/ 2533 h 10000" name="connsiteY18-5934"/>
                  <a:gd fmla="*/ 7637 w 10000" name="connsiteX19-5935"/>
                  <a:gd fmla="*/ 2350 h 10000" name="connsiteY19-5936"/>
                  <a:gd fmla="*/ 6720 w 10000" name="connsiteX20-5937"/>
                  <a:gd fmla="*/ 1360 h 10000" name="connsiteY20-5938"/>
                  <a:gd fmla="*/ 5627 w 10000" name="connsiteX21-5939"/>
                  <a:gd fmla="*/ 1470 h 10000" name="connsiteY21-5940"/>
                  <a:gd fmla="*/ 4390 w 10000" name="connsiteX22-5941"/>
                  <a:gd fmla="*/ 902 h 10000" name="connsiteY22-5942"/>
                  <a:gd fmla="*/ 3442 w 10000" name="connsiteX23-5943"/>
                  <a:gd fmla="*/ 1543 h 10000" name="connsiteY23-5944"/>
                  <a:gd fmla="*/ 3201 w 10000" name="connsiteX24-5945"/>
                  <a:gd fmla="*/ 2277 h 10000" name="connsiteY24-5946"/>
                  <a:gd fmla="*/ 1578 w 10000" name="connsiteX25-5947"/>
                  <a:gd fmla="*/ 2771 h 10000" name="connsiteY25-5948"/>
                  <a:gd fmla="*/ 1257 w 10000" name="connsiteX26-5949"/>
                  <a:gd fmla="*/ 4203 h 10000" name="connsiteY26-5950"/>
                  <a:gd fmla="*/ 902 w 10000" name="connsiteX27-5951"/>
                  <a:gd fmla="*/ 5486 h 10000" name="connsiteY27-5952"/>
                  <a:gd fmla="*/ 1417 w 10000" name="connsiteX28-5953"/>
                  <a:gd fmla="*/ 6294 h 10000" name="connsiteY28-5954"/>
                  <a:gd fmla="*/ 2670 w 10000" name="connsiteX29-5955"/>
                  <a:gd fmla="*/ 6129 h 10000" name="connsiteY29-5956"/>
                  <a:gd fmla="*/ 4518 w 10000" name="connsiteX30-5957"/>
                  <a:gd fmla="*/ 6092 h 10000" name="connsiteY30-5958"/>
                  <a:gd fmla="*/ 5531 w 10000" name="connsiteX31-5959"/>
                  <a:gd fmla="*/ 6642 h 10000" name="connsiteY31-5960"/>
                  <a:gd fmla="*/ 5611 w 10000" name="connsiteX32-5961"/>
                  <a:gd fmla="*/ 6642 h 10000" name="connsiteY32-5962"/>
                  <a:gd fmla="*/ 6093 w 10000" name="connsiteX33-5963"/>
                  <a:gd fmla="*/ 6129 h 10000" name="connsiteY33-5964"/>
                  <a:gd fmla="*/ 6013 w 10000" name="connsiteX34-5965"/>
                  <a:gd fmla="*/ 5907 h 10000" name="connsiteY34-5966"/>
                  <a:gd fmla="*/ 5820 w 10000" name="connsiteX35-5967"/>
                  <a:gd fmla="*/ 5981 h 10000" name="connsiteY35-5968"/>
                  <a:gd fmla="*/ 5547 w 10000" name="connsiteX36-5969"/>
                  <a:gd fmla="*/ 6312 h 10000" name="connsiteY36-5970"/>
                  <a:gd fmla="*/ 4695 w 10000" name="connsiteX37-5971"/>
                  <a:gd fmla="*/ 5834 h 10000" name="connsiteY37-5972"/>
                  <a:gd fmla="*/ 2510 w 10000" name="connsiteX38-5973"/>
                  <a:gd fmla="*/ 5852 h 10000" name="connsiteY38-5974"/>
                  <a:gd fmla="*/ 1545 w 10000" name="connsiteX39-5975"/>
                  <a:gd fmla="*/ 5981 h 10000" name="connsiteY39-5976"/>
                  <a:gd fmla="*/ 1208 w 10000" name="connsiteX40-5977"/>
                  <a:gd fmla="*/ 5431 h 10000" name="connsiteY40-5978"/>
                  <a:gd fmla="*/ 1514 w 10000" name="connsiteX41-5979"/>
                  <a:gd fmla="*/ 4386 h 10000" name="connsiteY41-5980"/>
                  <a:gd fmla="*/ 1561 w 10000" name="connsiteX42-5981"/>
                  <a:gd fmla="*/ 4203 h 10000" name="connsiteY42-5982"/>
                  <a:gd fmla="*/ 1787 w 10000" name="connsiteX43-5983"/>
                  <a:gd fmla="*/ 2991 h 10000" name="connsiteY43-5984"/>
                  <a:gd fmla="*/ 3136 w 10000" name="connsiteX44-5985"/>
                  <a:gd fmla="*/ 2606 h 10000" name="connsiteY44-5986"/>
                  <a:gd fmla="*/ 3876 w 10000" name="connsiteX45-5987"/>
                  <a:gd fmla="*/ 3799 h 10000" name="connsiteY45-5988"/>
                  <a:gd fmla="*/ 2703 w 10000" name="connsiteX46-5989"/>
                  <a:gd fmla="*/ 4569 h 10000" name="connsiteY46-5990"/>
                  <a:gd fmla="*/ 2719 w 10000" name="connsiteX47-5991"/>
                  <a:gd fmla="*/ 4808 h 10000" name="connsiteY47-5992"/>
                  <a:gd fmla="*/ 2927 w 10000" name="connsiteX48-5993"/>
                  <a:gd fmla="*/ 4771 h 10000" name="connsiteY48-5994"/>
                  <a:gd fmla="*/ 4744 w 10000" name="connsiteX49-5995"/>
                  <a:gd fmla="*/ 4423 h 10000" name="connsiteY49-5996"/>
                  <a:gd fmla="*/ 4937 w 10000" name="connsiteX50-5997"/>
                  <a:gd fmla="*/ 4423 h 10000" name="connsiteY50-5998"/>
                  <a:gd fmla="*/ 5804 w 10000" name="connsiteX51-5999"/>
                  <a:gd fmla="*/ 4184 h 10000" name="connsiteY51-6000"/>
                  <a:gd fmla="*/ 6383 w 10000" name="connsiteX52-6001"/>
                  <a:gd fmla="*/ 4973 h 10000" name="connsiteY52-6002"/>
                  <a:gd fmla="*/ 6512 w 10000" name="connsiteX53-6003"/>
                  <a:gd fmla="*/ 5119 h 10000" name="connsiteY53-6004"/>
                  <a:gd fmla="*/ 7572 w 10000" name="connsiteX54-6005"/>
                  <a:gd fmla="*/ 6532 h 10000" name="connsiteY54-6006"/>
                  <a:gd fmla="*/ 6991 w 10000" name="connsiteX55-6007"/>
                  <a:gd fmla="*/ 7909 h 10000" name="connsiteY55-6008"/>
                  <a:gd fmla="*/ 5483 w 10000" name="connsiteX56-6009"/>
                  <a:gd fmla="*/ 8218 h 10000" name="connsiteY56-6010"/>
                  <a:gd fmla="*/ 3490 w 10000" name="connsiteX57-6011"/>
                  <a:gd fmla="*/ 8053 h 10000" name="connsiteY57-6012"/>
                  <a:gd fmla="*/ 3345 w 10000" name="connsiteX58-6013"/>
                  <a:gd fmla="*/ 7357 h 10000" name="connsiteY58-6014"/>
                  <a:gd fmla="*/ 3586 w 10000" name="connsiteX59-6015"/>
                  <a:gd fmla="*/ 7082 h 10000" name="connsiteY59-6016"/>
                  <a:gd fmla="*/ 3683 w 10000" name="connsiteX60-6017"/>
                  <a:gd fmla="*/ 6880 h 10000" name="connsiteY60-6018"/>
                  <a:gd fmla="*/ 3490 w 10000" name="connsiteX61-6019"/>
                  <a:gd fmla="*/ 6770 h 10000" name="connsiteY61-6020"/>
                  <a:gd fmla="*/ 3072 w 10000" name="connsiteX62-6021"/>
                  <a:gd fmla="*/ 7247 h 10000" name="connsiteY62-6022"/>
                  <a:gd fmla="*/ 3249 w 10000" name="connsiteX63-6023"/>
                  <a:gd fmla="*/ 8255 h 10000" name="connsiteY63-6024"/>
                  <a:gd fmla="*/ 3249 w 10000" name="connsiteX64-6025"/>
                  <a:gd fmla="*/ 8273 h 10000" name="connsiteY64-6026"/>
                  <a:gd fmla="*/ 4680 w 10000" name="connsiteX65-6027"/>
                  <a:gd fmla="*/ 8825 h 10000" name="connsiteY65-6028"/>
                  <a:gd fmla="*/ 5354 w 10000" name="connsiteX66-6029"/>
                  <a:gd fmla="*/ 8677 h 10000" name="connsiteY66-6030"/>
                  <a:gd fmla="*/ 3393 w 10000" name="connsiteX67-6031"/>
                  <a:gd fmla="*/ 9998 h 10000" name="connsiteY67-6032"/>
                  <a:gd fmla="*/ 2253 w 10000" name="connsiteX68-6033"/>
                  <a:gd fmla="*/ 9228 h 10000" name="connsiteY68-6034"/>
                  <a:gd fmla="*/ 1224 w 10000" name="connsiteX69-6035"/>
                  <a:gd fmla="*/ 7137 h 10000" name="connsiteY69-6036"/>
                  <a:gd fmla="*/ 3 w 10000" name="connsiteX70-6037"/>
                  <a:gd fmla="*/ 4954 h 10000" name="connsiteY70-6038"/>
                  <a:gd fmla="*/ 3 w 10000" name="connsiteX0-6039"/>
                  <a:gd fmla="*/ 4954 h 10000" name="connsiteY0-6040"/>
                  <a:gd fmla="*/ 726 w 10000" name="connsiteX1-6041"/>
                  <a:gd fmla="*/ 3028 h 10000" name="connsiteY1-6042"/>
                  <a:gd fmla="*/ 1337 w 10000" name="connsiteX2-6043"/>
                  <a:gd fmla="*/ 1635 h 10000" name="connsiteY2-6044"/>
                  <a:gd fmla="*/ 3233 w 10000" name="connsiteX3-6045"/>
                  <a:gd fmla="*/ 773 h 10000" name="connsiteY3-6046"/>
                  <a:gd fmla="*/ 5997 w 10000" name="connsiteX4-6047"/>
                  <a:gd fmla="*/ 424 h 10000" name="connsiteY4-6048"/>
                  <a:gd fmla="*/ 8488 w 10000" name="connsiteX5-6049"/>
                  <a:gd fmla="*/ 1452 h 10000" name="connsiteY5-6050"/>
                  <a:gd fmla="*/ 9693 w 10000" name="connsiteX6-6051"/>
                  <a:gd fmla="*/ 4661 h 10000" name="connsiteY6-6052"/>
                  <a:gd fmla="*/ 7765 w 10000" name="connsiteX7-6053"/>
                  <a:gd fmla="*/ 5852 h 10000" name="connsiteY7-6054"/>
                  <a:gd fmla="*/ 6752 w 10000" name="connsiteX8-6055"/>
                  <a:gd fmla="*/ 4844 h 10000" name="connsiteY8-6056"/>
                  <a:gd fmla="*/ 7444 w 10000" name="connsiteX9-6057"/>
                  <a:gd fmla="*/ 2845 h 10000" name="connsiteY9-6058"/>
                  <a:gd fmla="*/ 8680 w 10000" name="connsiteX10-6059"/>
                  <a:gd fmla="*/ 2808 h 10000" name="connsiteY10-6060"/>
                  <a:gd fmla="*/ 8873 w 10000" name="connsiteX11-6061"/>
                  <a:gd fmla="*/ 3799 h 10000" name="connsiteY11-6062"/>
                  <a:gd fmla="*/ 8568 w 10000" name="connsiteX12-6063"/>
                  <a:gd fmla="*/ 4203 h 10000" name="connsiteY12-6064"/>
                  <a:gd fmla="*/ 7941 w 10000" name="connsiteX13-6065"/>
                  <a:gd fmla="*/ 4184 h 10000" name="connsiteY13-6066"/>
                  <a:gd fmla="*/ 7748 w 10000" name="connsiteX14-6067"/>
                  <a:gd fmla="*/ 4276 h 10000" name="connsiteY14-6068"/>
                  <a:gd fmla="*/ 7829 w 10000" name="connsiteX15-6069"/>
                  <a:gd fmla="*/ 4496 h 10000" name="connsiteY15-6070"/>
                  <a:gd fmla="*/ 8664 w 10000" name="connsiteX16-6071"/>
                  <a:gd fmla="*/ 4514 h 10000" name="connsiteY16-6072"/>
                  <a:gd fmla="*/ 9163 w 10000" name="connsiteX17-6073"/>
                  <a:gd fmla="*/ 3928 h 10000" name="connsiteY17-6074"/>
                  <a:gd fmla="*/ 8857 w 10000" name="connsiteX18-6075"/>
                  <a:gd fmla="*/ 2533 h 10000" name="connsiteY18-6076"/>
                  <a:gd fmla="*/ 7637 w 10000" name="connsiteX19-6077"/>
                  <a:gd fmla="*/ 2350 h 10000" name="connsiteY19-6078"/>
                  <a:gd fmla="*/ 6720 w 10000" name="connsiteX20-6079"/>
                  <a:gd fmla="*/ 1360 h 10000" name="connsiteY20-6080"/>
                  <a:gd fmla="*/ 5627 w 10000" name="connsiteX21-6081"/>
                  <a:gd fmla="*/ 1470 h 10000" name="connsiteY21-6082"/>
                  <a:gd fmla="*/ 4390 w 10000" name="connsiteX22-6083"/>
                  <a:gd fmla="*/ 902 h 10000" name="connsiteY22-6084"/>
                  <a:gd fmla="*/ 3442 w 10000" name="connsiteX23-6085"/>
                  <a:gd fmla="*/ 1543 h 10000" name="connsiteY23-6086"/>
                  <a:gd fmla="*/ 3201 w 10000" name="connsiteX24-6087"/>
                  <a:gd fmla="*/ 2277 h 10000" name="connsiteY24-6088"/>
                  <a:gd fmla="*/ 1578 w 10000" name="connsiteX25-6089"/>
                  <a:gd fmla="*/ 2771 h 10000" name="connsiteY25-6090"/>
                  <a:gd fmla="*/ 1257 w 10000" name="connsiteX26-6091"/>
                  <a:gd fmla="*/ 4203 h 10000" name="connsiteY26-6092"/>
                  <a:gd fmla="*/ 902 w 10000" name="connsiteX27-6093"/>
                  <a:gd fmla="*/ 5486 h 10000" name="connsiteY27-6094"/>
                  <a:gd fmla="*/ 1417 w 10000" name="connsiteX28-6095"/>
                  <a:gd fmla="*/ 6294 h 10000" name="connsiteY28-6096"/>
                  <a:gd fmla="*/ 2670 w 10000" name="connsiteX29-6097"/>
                  <a:gd fmla="*/ 6129 h 10000" name="connsiteY29-6098"/>
                  <a:gd fmla="*/ 4518 w 10000" name="connsiteX30-6099"/>
                  <a:gd fmla="*/ 6092 h 10000" name="connsiteY30-6100"/>
                  <a:gd fmla="*/ 5531 w 10000" name="connsiteX31-6101"/>
                  <a:gd fmla="*/ 6642 h 10000" name="connsiteY31-6102"/>
                  <a:gd fmla="*/ 5611 w 10000" name="connsiteX32-6103"/>
                  <a:gd fmla="*/ 6642 h 10000" name="connsiteY32-6104"/>
                  <a:gd fmla="*/ 6093 w 10000" name="connsiteX33-6105"/>
                  <a:gd fmla="*/ 6129 h 10000" name="connsiteY33-6106"/>
                  <a:gd fmla="*/ 6013 w 10000" name="connsiteX34-6107"/>
                  <a:gd fmla="*/ 5907 h 10000" name="connsiteY34-6108"/>
                  <a:gd fmla="*/ 5820 w 10000" name="connsiteX35-6109"/>
                  <a:gd fmla="*/ 5981 h 10000" name="connsiteY35-6110"/>
                  <a:gd fmla="*/ 5547 w 10000" name="connsiteX36-6111"/>
                  <a:gd fmla="*/ 6312 h 10000" name="connsiteY36-6112"/>
                  <a:gd fmla="*/ 4695 w 10000" name="connsiteX37-6113"/>
                  <a:gd fmla="*/ 5834 h 10000" name="connsiteY37-6114"/>
                  <a:gd fmla="*/ 2510 w 10000" name="connsiteX38-6115"/>
                  <a:gd fmla="*/ 5852 h 10000" name="connsiteY38-6116"/>
                  <a:gd fmla="*/ 1545 w 10000" name="connsiteX39-6117"/>
                  <a:gd fmla="*/ 5981 h 10000" name="connsiteY39-6118"/>
                  <a:gd fmla="*/ 1208 w 10000" name="connsiteX40-6119"/>
                  <a:gd fmla="*/ 5431 h 10000" name="connsiteY40-6120"/>
                  <a:gd fmla="*/ 1514 w 10000" name="connsiteX41-6121"/>
                  <a:gd fmla="*/ 4386 h 10000" name="connsiteY41-6122"/>
                  <a:gd fmla="*/ 1561 w 10000" name="connsiteX42-6123"/>
                  <a:gd fmla="*/ 4203 h 10000" name="connsiteY42-6124"/>
                  <a:gd fmla="*/ 1787 w 10000" name="connsiteX43-6125"/>
                  <a:gd fmla="*/ 2991 h 10000" name="connsiteY43-6126"/>
                  <a:gd fmla="*/ 3136 w 10000" name="connsiteX44-6127"/>
                  <a:gd fmla="*/ 2606 h 10000" name="connsiteY44-6128"/>
                  <a:gd fmla="*/ 3876 w 10000" name="connsiteX45-6129"/>
                  <a:gd fmla="*/ 3799 h 10000" name="connsiteY45-6130"/>
                  <a:gd fmla="*/ 2703 w 10000" name="connsiteX46-6131"/>
                  <a:gd fmla="*/ 4569 h 10000" name="connsiteY46-6132"/>
                  <a:gd fmla="*/ 2719 w 10000" name="connsiteX47-6133"/>
                  <a:gd fmla="*/ 4808 h 10000" name="connsiteY47-6134"/>
                  <a:gd fmla="*/ 2927 w 10000" name="connsiteX48-6135"/>
                  <a:gd fmla="*/ 4771 h 10000" name="connsiteY48-6136"/>
                  <a:gd fmla="*/ 4744 w 10000" name="connsiteX49-6137"/>
                  <a:gd fmla="*/ 4423 h 10000" name="connsiteY49-6138"/>
                  <a:gd fmla="*/ 4937 w 10000" name="connsiteX50-6139"/>
                  <a:gd fmla="*/ 4423 h 10000" name="connsiteY50-6140"/>
                  <a:gd fmla="*/ 5804 w 10000" name="connsiteX51-6141"/>
                  <a:gd fmla="*/ 4184 h 10000" name="connsiteY51-6142"/>
                  <a:gd fmla="*/ 6383 w 10000" name="connsiteX52-6143"/>
                  <a:gd fmla="*/ 4973 h 10000" name="connsiteY52-6144"/>
                  <a:gd fmla="*/ 6512 w 10000" name="connsiteX53-6145"/>
                  <a:gd fmla="*/ 5119 h 10000" name="connsiteY53-6146"/>
                  <a:gd fmla="*/ 7572 w 10000" name="connsiteX54-6147"/>
                  <a:gd fmla="*/ 6532 h 10000" name="connsiteY54-6148"/>
                  <a:gd fmla="*/ 6991 w 10000" name="connsiteX55-6149"/>
                  <a:gd fmla="*/ 7909 h 10000" name="connsiteY55-6150"/>
                  <a:gd fmla="*/ 5483 w 10000" name="connsiteX56-6151"/>
                  <a:gd fmla="*/ 8218 h 10000" name="connsiteY56-6152"/>
                  <a:gd fmla="*/ 3490 w 10000" name="connsiteX57-6153"/>
                  <a:gd fmla="*/ 8053 h 10000" name="connsiteY57-6154"/>
                  <a:gd fmla="*/ 3345 w 10000" name="connsiteX58-6155"/>
                  <a:gd fmla="*/ 7357 h 10000" name="connsiteY58-6156"/>
                  <a:gd fmla="*/ 3586 w 10000" name="connsiteX59-6157"/>
                  <a:gd fmla="*/ 7082 h 10000" name="connsiteY59-6158"/>
                  <a:gd fmla="*/ 3683 w 10000" name="connsiteX60-6159"/>
                  <a:gd fmla="*/ 6880 h 10000" name="connsiteY60-6160"/>
                  <a:gd fmla="*/ 3490 w 10000" name="connsiteX61-6161"/>
                  <a:gd fmla="*/ 6770 h 10000" name="connsiteY61-6162"/>
                  <a:gd fmla="*/ 3072 w 10000" name="connsiteX62-6163"/>
                  <a:gd fmla="*/ 7247 h 10000" name="connsiteY62-6164"/>
                  <a:gd fmla="*/ 3249 w 10000" name="connsiteX63-6165"/>
                  <a:gd fmla="*/ 8255 h 10000" name="connsiteY63-6166"/>
                  <a:gd fmla="*/ 3249 w 10000" name="connsiteX64-6167"/>
                  <a:gd fmla="*/ 8273 h 10000" name="connsiteY64-6168"/>
                  <a:gd fmla="*/ 4680 w 10000" name="connsiteX65-6169"/>
                  <a:gd fmla="*/ 8825 h 10000" name="connsiteY65-6170"/>
                  <a:gd fmla="*/ 5354 w 10000" name="connsiteX66-6171"/>
                  <a:gd fmla="*/ 8677 h 10000" name="connsiteY66-6172"/>
                  <a:gd fmla="*/ 3393 w 10000" name="connsiteX67-6173"/>
                  <a:gd fmla="*/ 9998 h 10000" name="connsiteY67-6174"/>
                  <a:gd fmla="*/ 2253 w 10000" name="connsiteX68-6175"/>
                  <a:gd fmla="*/ 9228 h 10000" name="connsiteY68-6176"/>
                  <a:gd fmla="*/ 1224 w 10000" name="connsiteX69-6177"/>
                  <a:gd fmla="*/ 7137 h 10000" name="connsiteY69-6178"/>
                  <a:gd fmla="*/ 3 w 10000" name="connsiteX70-6179"/>
                  <a:gd fmla="*/ 4954 h 10000" name="connsiteY70-6180"/>
                  <a:gd fmla="*/ 3 w 10000" name="connsiteX0-6181"/>
                  <a:gd fmla="*/ 4954 h 10000" name="connsiteY0-6182"/>
                  <a:gd fmla="*/ 726 w 10000" name="connsiteX1-6183"/>
                  <a:gd fmla="*/ 3028 h 10000" name="connsiteY1-6184"/>
                  <a:gd fmla="*/ 1337 w 10000" name="connsiteX2-6185"/>
                  <a:gd fmla="*/ 1635 h 10000" name="connsiteY2-6186"/>
                  <a:gd fmla="*/ 3233 w 10000" name="connsiteX3-6187"/>
                  <a:gd fmla="*/ 773 h 10000" name="connsiteY3-6188"/>
                  <a:gd fmla="*/ 5997 w 10000" name="connsiteX4-6189"/>
                  <a:gd fmla="*/ 424 h 10000" name="connsiteY4-6190"/>
                  <a:gd fmla="*/ 8488 w 10000" name="connsiteX5-6191"/>
                  <a:gd fmla="*/ 1452 h 10000" name="connsiteY5-6192"/>
                  <a:gd fmla="*/ 9693 w 10000" name="connsiteX6-6193"/>
                  <a:gd fmla="*/ 4661 h 10000" name="connsiteY6-6194"/>
                  <a:gd fmla="*/ 7765 w 10000" name="connsiteX7-6195"/>
                  <a:gd fmla="*/ 5852 h 10000" name="connsiteY7-6196"/>
                  <a:gd fmla="*/ 6752 w 10000" name="connsiteX8-6197"/>
                  <a:gd fmla="*/ 4844 h 10000" name="connsiteY8-6198"/>
                  <a:gd fmla="*/ 7444 w 10000" name="connsiteX9-6199"/>
                  <a:gd fmla="*/ 2845 h 10000" name="connsiteY9-6200"/>
                  <a:gd fmla="*/ 8680 w 10000" name="connsiteX10-6201"/>
                  <a:gd fmla="*/ 2808 h 10000" name="connsiteY10-6202"/>
                  <a:gd fmla="*/ 8873 w 10000" name="connsiteX11-6203"/>
                  <a:gd fmla="*/ 3799 h 10000" name="connsiteY11-6204"/>
                  <a:gd fmla="*/ 8568 w 10000" name="connsiteX12-6205"/>
                  <a:gd fmla="*/ 4203 h 10000" name="connsiteY12-6206"/>
                  <a:gd fmla="*/ 7941 w 10000" name="connsiteX13-6207"/>
                  <a:gd fmla="*/ 4184 h 10000" name="connsiteY13-6208"/>
                  <a:gd fmla="*/ 7748 w 10000" name="connsiteX14-6209"/>
                  <a:gd fmla="*/ 4276 h 10000" name="connsiteY14-6210"/>
                  <a:gd fmla="*/ 7829 w 10000" name="connsiteX15-6211"/>
                  <a:gd fmla="*/ 4496 h 10000" name="connsiteY15-6212"/>
                  <a:gd fmla="*/ 8664 w 10000" name="connsiteX16-6213"/>
                  <a:gd fmla="*/ 4514 h 10000" name="connsiteY16-6214"/>
                  <a:gd fmla="*/ 9163 w 10000" name="connsiteX17-6215"/>
                  <a:gd fmla="*/ 3928 h 10000" name="connsiteY17-6216"/>
                  <a:gd fmla="*/ 8857 w 10000" name="connsiteX18-6217"/>
                  <a:gd fmla="*/ 2533 h 10000" name="connsiteY18-6218"/>
                  <a:gd fmla="*/ 7637 w 10000" name="connsiteX19-6219"/>
                  <a:gd fmla="*/ 2350 h 10000" name="connsiteY19-6220"/>
                  <a:gd fmla="*/ 6720 w 10000" name="connsiteX20-6221"/>
                  <a:gd fmla="*/ 1360 h 10000" name="connsiteY20-6222"/>
                  <a:gd fmla="*/ 5627 w 10000" name="connsiteX21-6223"/>
                  <a:gd fmla="*/ 1470 h 10000" name="connsiteY21-6224"/>
                  <a:gd fmla="*/ 4390 w 10000" name="connsiteX22-6225"/>
                  <a:gd fmla="*/ 902 h 10000" name="connsiteY22-6226"/>
                  <a:gd fmla="*/ 3442 w 10000" name="connsiteX23-6227"/>
                  <a:gd fmla="*/ 1543 h 10000" name="connsiteY23-6228"/>
                  <a:gd fmla="*/ 3201 w 10000" name="connsiteX24-6229"/>
                  <a:gd fmla="*/ 2277 h 10000" name="connsiteY24-6230"/>
                  <a:gd fmla="*/ 1578 w 10000" name="connsiteX25-6231"/>
                  <a:gd fmla="*/ 2771 h 10000" name="connsiteY25-6232"/>
                  <a:gd fmla="*/ 1257 w 10000" name="connsiteX26-6233"/>
                  <a:gd fmla="*/ 4203 h 10000" name="connsiteY26-6234"/>
                  <a:gd fmla="*/ 902 w 10000" name="connsiteX27-6235"/>
                  <a:gd fmla="*/ 5486 h 10000" name="connsiteY27-6236"/>
                  <a:gd fmla="*/ 1417 w 10000" name="connsiteX28-6237"/>
                  <a:gd fmla="*/ 6294 h 10000" name="connsiteY28-6238"/>
                  <a:gd fmla="*/ 2670 w 10000" name="connsiteX29-6239"/>
                  <a:gd fmla="*/ 6129 h 10000" name="connsiteY29-6240"/>
                  <a:gd fmla="*/ 4518 w 10000" name="connsiteX30-6241"/>
                  <a:gd fmla="*/ 6092 h 10000" name="connsiteY30-6242"/>
                  <a:gd fmla="*/ 5531 w 10000" name="connsiteX31-6243"/>
                  <a:gd fmla="*/ 6642 h 10000" name="connsiteY31-6244"/>
                  <a:gd fmla="*/ 5611 w 10000" name="connsiteX32-6245"/>
                  <a:gd fmla="*/ 6642 h 10000" name="connsiteY32-6246"/>
                  <a:gd fmla="*/ 6093 w 10000" name="connsiteX33-6247"/>
                  <a:gd fmla="*/ 6129 h 10000" name="connsiteY33-6248"/>
                  <a:gd fmla="*/ 6013 w 10000" name="connsiteX34-6249"/>
                  <a:gd fmla="*/ 5907 h 10000" name="connsiteY34-6250"/>
                  <a:gd fmla="*/ 5820 w 10000" name="connsiteX35-6251"/>
                  <a:gd fmla="*/ 5981 h 10000" name="connsiteY35-6252"/>
                  <a:gd fmla="*/ 5547 w 10000" name="connsiteX36-6253"/>
                  <a:gd fmla="*/ 6312 h 10000" name="connsiteY36-6254"/>
                  <a:gd fmla="*/ 4695 w 10000" name="connsiteX37-6255"/>
                  <a:gd fmla="*/ 5834 h 10000" name="connsiteY37-6256"/>
                  <a:gd fmla="*/ 2510 w 10000" name="connsiteX38-6257"/>
                  <a:gd fmla="*/ 5852 h 10000" name="connsiteY38-6258"/>
                  <a:gd fmla="*/ 1545 w 10000" name="connsiteX39-6259"/>
                  <a:gd fmla="*/ 5981 h 10000" name="connsiteY39-6260"/>
                  <a:gd fmla="*/ 1208 w 10000" name="connsiteX40-6261"/>
                  <a:gd fmla="*/ 5431 h 10000" name="connsiteY40-6262"/>
                  <a:gd fmla="*/ 1514 w 10000" name="connsiteX41-6263"/>
                  <a:gd fmla="*/ 4386 h 10000" name="connsiteY41-6264"/>
                  <a:gd fmla="*/ 1561 w 10000" name="connsiteX42-6265"/>
                  <a:gd fmla="*/ 4203 h 10000" name="connsiteY42-6266"/>
                  <a:gd fmla="*/ 1787 w 10000" name="connsiteX43-6267"/>
                  <a:gd fmla="*/ 2991 h 10000" name="connsiteY43-6268"/>
                  <a:gd fmla="*/ 3136 w 10000" name="connsiteX44-6269"/>
                  <a:gd fmla="*/ 2606 h 10000" name="connsiteY44-6270"/>
                  <a:gd fmla="*/ 3876 w 10000" name="connsiteX45-6271"/>
                  <a:gd fmla="*/ 3799 h 10000" name="connsiteY45-6272"/>
                  <a:gd fmla="*/ 2703 w 10000" name="connsiteX46-6273"/>
                  <a:gd fmla="*/ 4569 h 10000" name="connsiteY46-6274"/>
                  <a:gd fmla="*/ 2719 w 10000" name="connsiteX47-6275"/>
                  <a:gd fmla="*/ 4808 h 10000" name="connsiteY47-6276"/>
                  <a:gd fmla="*/ 2927 w 10000" name="connsiteX48-6277"/>
                  <a:gd fmla="*/ 4771 h 10000" name="connsiteY48-6278"/>
                  <a:gd fmla="*/ 4744 w 10000" name="connsiteX49-6279"/>
                  <a:gd fmla="*/ 4423 h 10000" name="connsiteY49-6280"/>
                  <a:gd fmla="*/ 4937 w 10000" name="connsiteX50-6281"/>
                  <a:gd fmla="*/ 4423 h 10000" name="connsiteY50-6282"/>
                  <a:gd fmla="*/ 5804 w 10000" name="connsiteX51-6283"/>
                  <a:gd fmla="*/ 4184 h 10000" name="connsiteY51-6284"/>
                  <a:gd fmla="*/ 6383 w 10000" name="connsiteX52-6285"/>
                  <a:gd fmla="*/ 4973 h 10000" name="connsiteY52-6286"/>
                  <a:gd fmla="*/ 6512 w 10000" name="connsiteX53-6287"/>
                  <a:gd fmla="*/ 5119 h 10000" name="connsiteY53-6288"/>
                  <a:gd fmla="*/ 7572 w 10000" name="connsiteX54-6289"/>
                  <a:gd fmla="*/ 6532 h 10000" name="connsiteY54-6290"/>
                  <a:gd fmla="*/ 6991 w 10000" name="connsiteX55-6291"/>
                  <a:gd fmla="*/ 7909 h 10000" name="connsiteY55-6292"/>
                  <a:gd fmla="*/ 5483 w 10000" name="connsiteX56-6293"/>
                  <a:gd fmla="*/ 8218 h 10000" name="connsiteY56-6294"/>
                  <a:gd fmla="*/ 3490 w 10000" name="connsiteX57-6295"/>
                  <a:gd fmla="*/ 8053 h 10000" name="connsiteY57-6296"/>
                  <a:gd fmla="*/ 3345 w 10000" name="connsiteX58-6297"/>
                  <a:gd fmla="*/ 7357 h 10000" name="connsiteY58-6298"/>
                  <a:gd fmla="*/ 3586 w 10000" name="connsiteX59-6299"/>
                  <a:gd fmla="*/ 7082 h 10000" name="connsiteY59-6300"/>
                  <a:gd fmla="*/ 3683 w 10000" name="connsiteX60-6301"/>
                  <a:gd fmla="*/ 6880 h 10000" name="connsiteY60-6302"/>
                  <a:gd fmla="*/ 3490 w 10000" name="connsiteX61-6303"/>
                  <a:gd fmla="*/ 6770 h 10000" name="connsiteY61-6304"/>
                  <a:gd fmla="*/ 3072 w 10000" name="connsiteX62-6305"/>
                  <a:gd fmla="*/ 7247 h 10000" name="connsiteY62-6306"/>
                  <a:gd fmla="*/ 3249 w 10000" name="connsiteX63-6307"/>
                  <a:gd fmla="*/ 8255 h 10000" name="connsiteY63-6308"/>
                  <a:gd fmla="*/ 3249 w 10000" name="connsiteX64-6309"/>
                  <a:gd fmla="*/ 8273 h 10000" name="connsiteY64-6310"/>
                  <a:gd fmla="*/ 4680 w 10000" name="connsiteX65-6311"/>
                  <a:gd fmla="*/ 8825 h 10000" name="connsiteY65-6312"/>
                  <a:gd fmla="*/ 5354 w 10000" name="connsiteX66-6313"/>
                  <a:gd fmla="*/ 8677 h 10000" name="connsiteY66-6314"/>
                  <a:gd fmla="*/ 3393 w 10000" name="connsiteX67-6315"/>
                  <a:gd fmla="*/ 9998 h 10000" name="connsiteY67-6316"/>
                  <a:gd fmla="*/ 2253 w 10000" name="connsiteX68-6317"/>
                  <a:gd fmla="*/ 9228 h 10000" name="connsiteY68-6318"/>
                  <a:gd fmla="*/ 1224 w 10000" name="connsiteX69-6319"/>
                  <a:gd fmla="*/ 7137 h 10000" name="connsiteY69-6320"/>
                  <a:gd fmla="*/ 3 w 10000" name="connsiteX70-6321"/>
                  <a:gd fmla="*/ 4954 h 10000" name="connsiteY70-6322"/>
                  <a:gd fmla="*/ 3 w 10000" name="connsiteX0-6323"/>
                  <a:gd fmla="*/ 4954 h 10000" name="connsiteY0-6324"/>
                  <a:gd fmla="*/ 726 w 10000" name="connsiteX1-6325"/>
                  <a:gd fmla="*/ 3028 h 10000" name="connsiteY1-6326"/>
                  <a:gd fmla="*/ 1337 w 10000" name="connsiteX2-6327"/>
                  <a:gd fmla="*/ 1635 h 10000" name="connsiteY2-6328"/>
                  <a:gd fmla="*/ 3233 w 10000" name="connsiteX3-6329"/>
                  <a:gd fmla="*/ 773 h 10000" name="connsiteY3-6330"/>
                  <a:gd fmla="*/ 5997 w 10000" name="connsiteX4-6331"/>
                  <a:gd fmla="*/ 424 h 10000" name="connsiteY4-6332"/>
                  <a:gd fmla="*/ 8488 w 10000" name="connsiteX5-6333"/>
                  <a:gd fmla="*/ 1452 h 10000" name="connsiteY5-6334"/>
                  <a:gd fmla="*/ 9693 w 10000" name="connsiteX6-6335"/>
                  <a:gd fmla="*/ 4661 h 10000" name="connsiteY6-6336"/>
                  <a:gd fmla="*/ 7765 w 10000" name="connsiteX7-6337"/>
                  <a:gd fmla="*/ 5852 h 10000" name="connsiteY7-6338"/>
                  <a:gd fmla="*/ 6752 w 10000" name="connsiteX8-6339"/>
                  <a:gd fmla="*/ 4844 h 10000" name="connsiteY8-6340"/>
                  <a:gd fmla="*/ 7444 w 10000" name="connsiteX9-6341"/>
                  <a:gd fmla="*/ 2845 h 10000" name="connsiteY9-6342"/>
                  <a:gd fmla="*/ 8680 w 10000" name="connsiteX10-6343"/>
                  <a:gd fmla="*/ 2808 h 10000" name="connsiteY10-6344"/>
                  <a:gd fmla="*/ 8873 w 10000" name="connsiteX11-6345"/>
                  <a:gd fmla="*/ 3799 h 10000" name="connsiteY11-6346"/>
                  <a:gd fmla="*/ 8568 w 10000" name="connsiteX12-6347"/>
                  <a:gd fmla="*/ 4203 h 10000" name="connsiteY12-6348"/>
                  <a:gd fmla="*/ 7941 w 10000" name="connsiteX13-6349"/>
                  <a:gd fmla="*/ 4184 h 10000" name="connsiteY13-6350"/>
                  <a:gd fmla="*/ 7748 w 10000" name="connsiteX14-6351"/>
                  <a:gd fmla="*/ 4276 h 10000" name="connsiteY14-6352"/>
                  <a:gd fmla="*/ 7829 w 10000" name="connsiteX15-6353"/>
                  <a:gd fmla="*/ 4496 h 10000" name="connsiteY15-6354"/>
                  <a:gd fmla="*/ 8664 w 10000" name="connsiteX16-6355"/>
                  <a:gd fmla="*/ 4514 h 10000" name="connsiteY16-6356"/>
                  <a:gd fmla="*/ 9163 w 10000" name="connsiteX17-6357"/>
                  <a:gd fmla="*/ 3928 h 10000" name="connsiteY17-6358"/>
                  <a:gd fmla="*/ 8857 w 10000" name="connsiteX18-6359"/>
                  <a:gd fmla="*/ 2533 h 10000" name="connsiteY18-6360"/>
                  <a:gd fmla="*/ 7637 w 10000" name="connsiteX19-6361"/>
                  <a:gd fmla="*/ 2350 h 10000" name="connsiteY19-6362"/>
                  <a:gd fmla="*/ 6720 w 10000" name="connsiteX20-6363"/>
                  <a:gd fmla="*/ 1360 h 10000" name="connsiteY20-6364"/>
                  <a:gd fmla="*/ 5627 w 10000" name="connsiteX21-6365"/>
                  <a:gd fmla="*/ 1470 h 10000" name="connsiteY21-6366"/>
                  <a:gd fmla="*/ 4390 w 10000" name="connsiteX22-6367"/>
                  <a:gd fmla="*/ 902 h 10000" name="connsiteY22-6368"/>
                  <a:gd fmla="*/ 3442 w 10000" name="connsiteX23-6369"/>
                  <a:gd fmla="*/ 1543 h 10000" name="connsiteY23-6370"/>
                  <a:gd fmla="*/ 3201 w 10000" name="connsiteX24-6371"/>
                  <a:gd fmla="*/ 2277 h 10000" name="connsiteY24-6372"/>
                  <a:gd fmla="*/ 1578 w 10000" name="connsiteX25-6373"/>
                  <a:gd fmla="*/ 2771 h 10000" name="connsiteY25-6374"/>
                  <a:gd fmla="*/ 1257 w 10000" name="connsiteX26-6375"/>
                  <a:gd fmla="*/ 4203 h 10000" name="connsiteY26-6376"/>
                  <a:gd fmla="*/ 902 w 10000" name="connsiteX27-6377"/>
                  <a:gd fmla="*/ 5486 h 10000" name="connsiteY27-6378"/>
                  <a:gd fmla="*/ 1417 w 10000" name="connsiteX28-6379"/>
                  <a:gd fmla="*/ 6294 h 10000" name="connsiteY28-6380"/>
                  <a:gd fmla="*/ 2670 w 10000" name="connsiteX29-6381"/>
                  <a:gd fmla="*/ 6129 h 10000" name="connsiteY29-6382"/>
                  <a:gd fmla="*/ 4518 w 10000" name="connsiteX30-6383"/>
                  <a:gd fmla="*/ 6092 h 10000" name="connsiteY30-6384"/>
                  <a:gd fmla="*/ 5531 w 10000" name="connsiteX31-6385"/>
                  <a:gd fmla="*/ 6642 h 10000" name="connsiteY31-6386"/>
                  <a:gd fmla="*/ 5611 w 10000" name="connsiteX32-6387"/>
                  <a:gd fmla="*/ 6642 h 10000" name="connsiteY32-6388"/>
                  <a:gd fmla="*/ 6093 w 10000" name="connsiteX33-6389"/>
                  <a:gd fmla="*/ 6129 h 10000" name="connsiteY33-6390"/>
                  <a:gd fmla="*/ 6013 w 10000" name="connsiteX34-6391"/>
                  <a:gd fmla="*/ 5907 h 10000" name="connsiteY34-6392"/>
                  <a:gd fmla="*/ 5820 w 10000" name="connsiteX35-6393"/>
                  <a:gd fmla="*/ 5981 h 10000" name="connsiteY35-6394"/>
                  <a:gd fmla="*/ 5547 w 10000" name="connsiteX36-6395"/>
                  <a:gd fmla="*/ 6312 h 10000" name="connsiteY36-6396"/>
                  <a:gd fmla="*/ 4695 w 10000" name="connsiteX37-6397"/>
                  <a:gd fmla="*/ 5834 h 10000" name="connsiteY37-6398"/>
                  <a:gd fmla="*/ 2510 w 10000" name="connsiteX38-6399"/>
                  <a:gd fmla="*/ 5852 h 10000" name="connsiteY38-6400"/>
                  <a:gd fmla="*/ 1545 w 10000" name="connsiteX39-6401"/>
                  <a:gd fmla="*/ 5981 h 10000" name="connsiteY39-6402"/>
                  <a:gd fmla="*/ 1208 w 10000" name="connsiteX40-6403"/>
                  <a:gd fmla="*/ 5431 h 10000" name="connsiteY40-6404"/>
                  <a:gd fmla="*/ 1514 w 10000" name="connsiteX41-6405"/>
                  <a:gd fmla="*/ 4386 h 10000" name="connsiteY41-6406"/>
                  <a:gd fmla="*/ 1561 w 10000" name="connsiteX42-6407"/>
                  <a:gd fmla="*/ 4203 h 10000" name="connsiteY42-6408"/>
                  <a:gd fmla="*/ 1787 w 10000" name="connsiteX43-6409"/>
                  <a:gd fmla="*/ 2991 h 10000" name="connsiteY43-6410"/>
                  <a:gd fmla="*/ 3136 w 10000" name="connsiteX44-6411"/>
                  <a:gd fmla="*/ 2606 h 10000" name="connsiteY44-6412"/>
                  <a:gd fmla="*/ 3876 w 10000" name="connsiteX45-6413"/>
                  <a:gd fmla="*/ 3799 h 10000" name="connsiteY45-6414"/>
                  <a:gd fmla="*/ 2703 w 10000" name="connsiteX46-6415"/>
                  <a:gd fmla="*/ 4569 h 10000" name="connsiteY46-6416"/>
                  <a:gd fmla="*/ 2719 w 10000" name="connsiteX47-6417"/>
                  <a:gd fmla="*/ 4808 h 10000" name="connsiteY47-6418"/>
                  <a:gd fmla="*/ 2927 w 10000" name="connsiteX48-6419"/>
                  <a:gd fmla="*/ 4771 h 10000" name="connsiteY48-6420"/>
                  <a:gd fmla="*/ 4744 w 10000" name="connsiteX49-6421"/>
                  <a:gd fmla="*/ 4423 h 10000" name="connsiteY49-6422"/>
                  <a:gd fmla="*/ 4937 w 10000" name="connsiteX50-6423"/>
                  <a:gd fmla="*/ 4423 h 10000" name="connsiteY50-6424"/>
                  <a:gd fmla="*/ 5804 w 10000" name="connsiteX51-6425"/>
                  <a:gd fmla="*/ 4184 h 10000" name="connsiteY51-6426"/>
                  <a:gd fmla="*/ 6383 w 10000" name="connsiteX52-6427"/>
                  <a:gd fmla="*/ 4973 h 10000" name="connsiteY52-6428"/>
                  <a:gd fmla="*/ 6512 w 10000" name="connsiteX53-6429"/>
                  <a:gd fmla="*/ 5119 h 10000" name="connsiteY53-6430"/>
                  <a:gd fmla="*/ 7572 w 10000" name="connsiteX54-6431"/>
                  <a:gd fmla="*/ 6532 h 10000" name="connsiteY54-6432"/>
                  <a:gd fmla="*/ 6991 w 10000" name="connsiteX55-6433"/>
                  <a:gd fmla="*/ 7909 h 10000" name="connsiteY55-6434"/>
                  <a:gd fmla="*/ 5483 w 10000" name="connsiteX56-6435"/>
                  <a:gd fmla="*/ 8218 h 10000" name="connsiteY56-6436"/>
                  <a:gd fmla="*/ 3490 w 10000" name="connsiteX57-6437"/>
                  <a:gd fmla="*/ 8053 h 10000" name="connsiteY57-6438"/>
                  <a:gd fmla="*/ 3345 w 10000" name="connsiteX58-6439"/>
                  <a:gd fmla="*/ 7357 h 10000" name="connsiteY58-6440"/>
                  <a:gd fmla="*/ 3586 w 10000" name="connsiteX59-6441"/>
                  <a:gd fmla="*/ 7082 h 10000" name="connsiteY59-6442"/>
                  <a:gd fmla="*/ 3683 w 10000" name="connsiteX60-6443"/>
                  <a:gd fmla="*/ 6880 h 10000" name="connsiteY60-6444"/>
                  <a:gd fmla="*/ 3490 w 10000" name="connsiteX61-6445"/>
                  <a:gd fmla="*/ 6770 h 10000" name="connsiteY61-6446"/>
                  <a:gd fmla="*/ 3072 w 10000" name="connsiteX62-6447"/>
                  <a:gd fmla="*/ 7247 h 10000" name="connsiteY62-6448"/>
                  <a:gd fmla="*/ 3249 w 10000" name="connsiteX63-6449"/>
                  <a:gd fmla="*/ 8255 h 10000" name="connsiteY63-6450"/>
                  <a:gd fmla="*/ 3249 w 10000" name="connsiteX64-6451"/>
                  <a:gd fmla="*/ 8273 h 10000" name="connsiteY64-6452"/>
                  <a:gd fmla="*/ 4680 w 10000" name="connsiteX65-6453"/>
                  <a:gd fmla="*/ 8825 h 10000" name="connsiteY65-6454"/>
                  <a:gd fmla="*/ 5354 w 10000" name="connsiteX66-6455"/>
                  <a:gd fmla="*/ 8677 h 10000" name="connsiteY66-6456"/>
                  <a:gd fmla="*/ 3393 w 10000" name="connsiteX67-6457"/>
                  <a:gd fmla="*/ 9998 h 10000" name="connsiteY67-6458"/>
                  <a:gd fmla="*/ 2253 w 10000" name="connsiteX68-6459"/>
                  <a:gd fmla="*/ 9228 h 10000" name="connsiteY68-6460"/>
                  <a:gd fmla="*/ 1224 w 10000" name="connsiteX69-6461"/>
                  <a:gd fmla="*/ 7137 h 10000" name="connsiteY69-6462"/>
                  <a:gd fmla="*/ 3 w 10000" name="connsiteX70-6463"/>
                  <a:gd fmla="*/ 4954 h 10000" name="connsiteY70-6464"/>
                  <a:gd fmla="*/ 3 w 10000" name="connsiteX0-6465"/>
                  <a:gd fmla="*/ 4954 h 10000" name="connsiteY0-6466"/>
                  <a:gd fmla="*/ 726 w 10000" name="connsiteX1-6467"/>
                  <a:gd fmla="*/ 3028 h 10000" name="connsiteY1-6468"/>
                  <a:gd fmla="*/ 1337 w 10000" name="connsiteX2-6469"/>
                  <a:gd fmla="*/ 1635 h 10000" name="connsiteY2-6470"/>
                  <a:gd fmla="*/ 3233 w 10000" name="connsiteX3-6471"/>
                  <a:gd fmla="*/ 773 h 10000" name="connsiteY3-6472"/>
                  <a:gd fmla="*/ 5997 w 10000" name="connsiteX4-6473"/>
                  <a:gd fmla="*/ 424 h 10000" name="connsiteY4-6474"/>
                  <a:gd fmla="*/ 8488 w 10000" name="connsiteX5-6475"/>
                  <a:gd fmla="*/ 1452 h 10000" name="connsiteY5-6476"/>
                  <a:gd fmla="*/ 9693 w 10000" name="connsiteX6-6477"/>
                  <a:gd fmla="*/ 4661 h 10000" name="connsiteY6-6478"/>
                  <a:gd fmla="*/ 7765 w 10000" name="connsiteX7-6479"/>
                  <a:gd fmla="*/ 5852 h 10000" name="connsiteY7-6480"/>
                  <a:gd fmla="*/ 6752 w 10000" name="connsiteX8-6481"/>
                  <a:gd fmla="*/ 4844 h 10000" name="connsiteY8-6482"/>
                  <a:gd fmla="*/ 7444 w 10000" name="connsiteX9-6483"/>
                  <a:gd fmla="*/ 2845 h 10000" name="connsiteY9-6484"/>
                  <a:gd fmla="*/ 8680 w 10000" name="connsiteX10-6485"/>
                  <a:gd fmla="*/ 2808 h 10000" name="connsiteY10-6486"/>
                  <a:gd fmla="*/ 8873 w 10000" name="connsiteX11-6487"/>
                  <a:gd fmla="*/ 3799 h 10000" name="connsiteY11-6488"/>
                  <a:gd fmla="*/ 8568 w 10000" name="connsiteX12-6489"/>
                  <a:gd fmla="*/ 4203 h 10000" name="connsiteY12-6490"/>
                  <a:gd fmla="*/ 7941 w 10000" name="connsiteX13-6491"/>
                  <a:gd fmla="*/ 4184 h 10000" name="connsiteY13-6492"/>
                  <a:gd fmla="*/ 7748 w 10000" name="connsiteX14-6493"/>
                  <a:gd fmla="*/ 4276 h 10000" name="connsiteY14-6494"/>
                  <a:gd fmla="*/ 7829 w 10000" name="connsiteX15-6495"/>
                  <a:gd fmla="*/ 4496 h 10000" name="connsiteY15-6496"/>
                  <a:gd fmla="*/ 8664 w 10000" name="connsiteX16-6497"/>
                  <a:gd fmla="*/ 4514 h 10000" name="connsiteY16-6498"/>
                  <a:gd fmla="*/ 9163 w 10000" name="connsiteX17-6499"/>
                  <a:gd fmla="*/ 3928 h 10000" name="connsiteY17-6500"/>
                  <a:gd fmla="*/ 8857 w 10000" name="connsiteX18-6501"/>
                  <a:gd fmla="*/ 2533 h 10000" name="connsiteY18-6502"/>
                  <a:gd fmla="*/ 7637 w 10000" name="connsiteX19-6503"/>
                  <a:gd fmla="*/ 2350 h 10000" name="connsiteY19-6504"/>
                  <a:gd fmla="*/ 6720 w 10000" name="connsiteX20-6505"/>
                  <a:gd fmla="*/ 1360 h 10000" name="connsiteY20-6506"/>
                  <a:gd fmla="*/ 5627 w 10000" name="connsiteX21-6507"/>
                  <a:gd fmla="*/ 1470 h 10000" name="connsiteY21-6508"/>
                  <a:gd fmla="*/ 4390 w 10000" name="connsiteX22-6509"/>
                  <a:gd fmla="*/ 902 h 10000" name="connsiteY22-6510"/>
                  <a:gd fmla="*/ 3442 w 10000" name="connsiteX23-6511"/>
                  <a:gd fmla="*/ 1543 h 10000" name="connsiteY23-6512"/>
                  <a:gd fmla="*/ 3201 w 10000" name="connsiteX24-6513"/>
                  <a:gd fmla="*/ 2277 h 10000" name="connsiteY24-6514"/>
                  <a:gd fmla="*/ 1578 w 10000" name="connsiteX25-6515"/>
                  <a:gd fmla="*/ 2771 h 10000" name="connsiteY25-6516"/>
                  <a:gd fmla="*/ 1257 w 10000" name="connsiteX26-6517"/>
                  <a:gd fmla="*/ 4203 h 10000" name="connsiteY26-6518"/>
                  <a:gd fmla="*/ 902 w 10000" name="connsiteX27-6519"/>
                  <a:gd fmla="*/ 5486 h 10000" name="connsiteY27-6520"/>
                  <a:gd fmla="*/ 1417 w 10000" name="connsiteX28-6521"/>
                  <a:gd fmla="*/ 6294 h 10000" name="connsiteY28-6522"/>
                  <a:gd fmla="*/ 2670 w 10000" name="connsiteX29-6523"/>
                  <a:gd fmla="*/ 6129 h 10000" name="connsiteY29-6524"/>
                  <a:gd fmla="*/ 4518 w 10000" name="connsiteX30-6525"/>
                  <a:gd fmla="*/ 6092 h 10000" name="connsiteY30-6526"/>
                  <a:gd fmla="*/ 5531 w 10000" name="connsiteX31-6527"/>
                  <a:gd fmla="*/ 6642 h 10000" name="connsiteY31-6528"/>
                  <a:gd fmla="*/ 5611 w 10000" name="connsiteX32-6529"/>
                  <a:gd fmla="*/ 6642 h 10000" name="connsiteY32-6530"/>
                  <a:gd fmla="*/ 6093 w 10000" name="connsiteX33-6531"/>
                  <a:gd fmla="*/ 6129 h 10000" name="connsiteY33-6532"/>
                  <a:gd fmla="*/ 6013 w 10000" name="connsiteX34-6533"/>
                  <a:gd fmla="*/ 5907 h 10000" name="connsiteY34-6534"/>
                  <a:gd fmla="*/ 5820 w 10000" name="connsiteX35-6535"/>
                  <a:gd fmla="*/ 5981 h 10000" name="connsiteY35-6536"/>
                  <a:gd fmla="*/ 5547 w 10000" name="connsiteX36-6537"/>
                  <a:gd fmla="*/ 6312 h 10000" name="connsiteY36-6538"/>
                  <a:gd fmla="*/ 4695 w 10000" name="connsiteX37-6539"/>
                  <a:gd fmla="*/ 5834 h 10000" name="connsiteY37-6540"/>
                  <a:gd fmla="*/ 2510 w 10000" name="connsiteX38-6541"/>
                  <a:gd fmla="*/ 5852 h 10000" name="connsiteY38-6542"/>
                  <a:gd fmla="*/ 1545 w 10000" name="connsiteX39-6543"/>
                  <a:gd fmla="*/ 5981 h 10000" name="connsiteY39-6544"/>
                  <a:gd fmla="*/ 1208 w 10000" name="connsiteX40-6545"/>
                  <a:gd fmla="*/ 5431 h 10000" name="connsiteY40-6546"/>
                  <a:gd fmla="*/ 1514 w 10000" name="connsiteX41-6547"/>
                  <a:gd fmla="*/ 4386 h 10000" name="connsiteY41-6548"/>
                  <a:gd fmla="*/ 1561 w 10000" name="connsiteX42-6549"/>
                  <a:gd fmla="*/ 4203 h 10000" name="connsiteY42-6550"/>
                  <a:gd fmla="*/ 1787 w 10000" name="connsiteX43-6551"/>
                  <a:gd fmla="*/ 2991 h 10000" name="connsiteY43-6552"/>
                  <a:gd fmla="*/ 3136 w 10000" name="connsiteX44-6553"/>
                  <a:gd fmla="*/ 2606 h 10000" name="connsiteY44-6554"/>
                  <a:gd fmla="*/ 3876 w 10000" name="connsiteX45-6555"/>
                  <a:gd fmla="*/ 3799 h 10000" name="connsiteY45-6556"/>
                  <a:gd fmla="*/ 2703 w 10000" name="connsiteX46-6557"/>
                  <a:gd fmla="*/ 4569 h 10000" name="connsiteY46-6558"/>
                  <a:gd fmla="*/ 2719 w 10000" name="connsiteX47-6559"/>
                  <a:gd fmla="*/ 4808 h 10000" name="connsiteY47-6560"/>
                  <a:gd fmla="*/ 2927 w 10000" name="connsiteX48-6561"/>
                  <a:gd fmla="*/ 4771 h 10000" name="connsiteY48-6562"/>
                  <a:gd fmla="*/ 4744 w 10000" name="connsiteX49-6563"/>
                  <a:gd fmla="*/ 4423 h 10000" name="connsiteY49-6564"/>
                  <a:gd fmla="*/ 4937 w 10000" name="connsiteX50-6565"/>
                  <a:gd fmla="*/ 4423 h 10000" name="connsiteY50-6566"/>
                  <a:gd fmla="*/ 5804 w 10000" name="connsiteX51-6567"/>
                  <a:gd fmla="*/ 4184 h 10000" name="connsiteY51-6568"/>
                  <a:gd fmla="*/ 6383 w 10000" name="connsiteX52-6569"/>
                  <a:gd fmla="*/ 4973 h 10000" name="connsiteY52-6570"/>
                  <a:gd fmla="*/ 6512 w 10000" name="connsiteX53-6571"/>
                  <a:gd fmla="*/ 5119 h 10000" name="connsiteY53-6572"/>
                  <a:gd fmla="*/ 7572 w 10000" name="connsiteX54-6573"/>
                  <a:gd fmla="*/ 6532 h 10000" name="connsiteY54-6574"/>
                  <a:gd fmla="*/ 6991 w 10000" name="connsiteX55-6575"/>
                  <a:gd fmla="*/ 7909 h 10000" name="connsiteY55-6576"/>
                  <a:gd fmla="*/ 5483 w 10000" name="connsiteX56-6577"/>
                  <a:gd fmla="*/ 8218 h 10000" name="connsiteY56-6578"/>
                  <a:gd fmla="*/ 3490 w 10000" name="connsiteX57-6579"/>
                  <a:gd fmla="*/ 8053 h 10000" name="connsiteY57-6580"/>
                  <a:gd fmla="*/ 3345 w 10000" name="connsiteX58-6581"/>
                  <a:gd fmla="*/ 7357 h 10000" name="connsiteY58-6582"/>
                  <a:gd fmla="*/ 3586 w 10000" name="connsiteX59-6583"/>
                  <a:gd fmla="*/ 7082 h 10000" name="connsiteY59-6584"/>
                  <a:gd fmla="*/ 3683 w 10000" name="connsiteX60-6585"/>
                  <a:gd fmla="*/ 6880 h 10000" name="connsiteY60-6586"/>
                  <a:gd fmla="*/ 3490 w 10000" name="connsiteX61-6587"/>
                  <a:gd fmla="*/ 6770 h 10000" name="connsiteY61-6588"/>
                  <a:gd fmla="*/ 3072 w 10000" name="connsiteX62-6589"/>
                  <a:gd fmla="*/ 7247 h 10000" name="connsiteY62-6590"/>
                  <a:gd fmla="*/ 3249 w 10000" name="connsiteX63-6591"/>
                  <a:gd fmla="*/ 8255 h 10000" name="connsiteY63-6592"/>
                  <a:gd fmla="*/ 3249 w 10000" name="connsiteX64-6593"/>
                  <a:gd fmla="*/ 8273 h 10000" name="connsiteY64-6594"/>
                  <a:gd fmla="*/ 4680 w 10000" name="connsiteX65-6595"/>
                  <a:gd fmla="*/ 8825 h 10000" name="connsiteY65-6596"/>
                  <a:gd fmla="*/ 5354 w 10000" name="connsiteX66-6597"/>
                  <a:gd fmla="*/ 8677 h 10000" name="connsiteY66-6598"/>
                  <a:gd fmla="*/ 3393 w 10000" name="connsiteX67-6599"/>
                  <a:gd fmla="*/ 9998 h 10000" name="connsiteY67-6600"/>
                  <a:gd fmla="*/ 2253 w 10000" name="connsiteX68-6601"/>
                  <a:gd fmla="*/ 9228 h 10000" name="connsiteY68-6602"/>
                  <a:gd fmla="*/ 1224 w 10000" name="connsiteX69-6603"/>
                  <a:gd fmla="*/ 7137 h 10000" name="connsiteY69-6604"/>
                  <a:gd fmla="*/ 3 w 10000" name="connsiteX70-6605"/>
                  <a:gd fmla="*/ 4954 h 10000" name="connsiteY70-6606"/>
                </a:gd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b="b" l="l" r="r" t="t"/>
                <a:pathLst>
                  <a:path h="10000" w="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105" name="Rectangle 66"/>
          <p:cNvSpPr>
            <a:spLocks noChangeArrowheads="1"/>
          </p:cNvSpPr>
          <p:nvPr/>
        </p:nvSpPr>
        <p:spPr bwMode="auto">
          <a:xfrm>
            <a:off x="4934196" y="1594016"/>
            <a:ext cx="295232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06" name="圆角矩形 105"/>
          <p:cNvSpPr/>
          <p:nvPr/>
        </p:nvSpPr>
        <p:spPr>
          <a:xfrm>
            <a:off x="4934198" y="1263593"/>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07" name="Rectangle 66"/>
          <p:cNvSpPr>
            <a:spLocks noChangeArrowheads="1"/>
          </p:cNvSpPr>
          <p:nvPr/>
        </p:nvSpPr>
        <p:spPr bwMode="auto">
          <a:xfrm>
            <a:off x="4934196" y="2439861"/>
            <a:ext cx="295232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08" name="圆角矩形 107"/>
          <p:cNvSpPr/>
          <p:nvPr/>
        </p:nvSpPr>
        <p:spPr>
          <a:xfrm>
            <a:off x="4934198" y="210943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114" name="任意多边形 2113"/>
          <p:cNvSpPr/>
          <p:nvPr/>
        </p:nvSpPr>
        <p:spPr>
          <a:xfrm>
            <a:off x="1894211" y="1386706"/>
            <a:ext cx="2823964" cy="1384564"/>
          </a:xfrm>
          <a:custGeom>
            <a:gdLst>
              <a:gd fmla="*/ 0 w 2667000" name="connsiteX0"/>
              <a:gd fmla="*/ 1466850 h 1466850" name="connsiteY0"/>
              <a:gd fmla="*/ 0 w 2667000" name="connsiteX1"/>
              <a:gd fmla="*/ 0 h 1466850" name="connsiteY1"/>
              <a:gd fmla="*/ 2667000 w 2667000" name="connsiteX2"/>
              <a:gd fmla="*/ 0 h 1466850" name="connsiteY2"/>
            </a:gdLst>
            <a:cxnLst>
              <a:cxn ang="0">
                <a:pos x="connsiteX0" y="connsiteY0"/>
              </a:cxn>
              <a:cxn ang="0">
                <a:pos x="connsiteX1" y="connsiteY1"/>
              </a:cxn>
              <a:cxn ang="0">
                <a:pos x="connsiteX2" y="connsiteY2"/>
              </a:cxn>
            </a:cxnLst>
            <a:rect b="b" l="l" r="r" t="t"/>
            <a:pathLst>
              <a:path h="1466850" w="2667000">
                <a:moveTo>
                  <a:pt x="0" y="1466850"/>
                </a:moveTo>
                <a:lnTo>
                  <a:pt x="0" y="0"/>
                </a:lnTo>
                <a:lnTo>
                  <a:pt x="266700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2116" name="任意多边形 2115"/>
          <p:cNvSpPr/>
          <p:nvPr/>
        </p:nvSpPr>
        <p:spPr>
          <a:xfrm>
            <a:off x="2453010" y="2232549"/>
            <a:ext cx="2254868" cy="753255"/>
          </a:xfrm>
          <a:custGeom>
            <a:gdLst>
              <a:gd fmla="*/ 0 w 2114550" name="connsiteX0"/>
              <a:gd fmla="*/ 904875 h 904875" name="connsiteY0"/>
              <a:gd fmla="*/ 0 w 2114550" name="connsiteX1"/>
              <a:gd fmla="*/ 0 h 904875" name="connsiteY1"/>
              <a:gd fmla="*/ 2114550 w 2114550" name="connsiteX2"/>
              <a:gd fmla="*/ 0 h 904875" name="connsiteY2"/>
            </a:gdLst>
            <a:cxnLst>
              <a:cxn ang="0">
                <a:pos x="connsiteX0" y="connsiteY0"/>
              </a:cxn>
              <a:cxn ang="0">
                <a:pos x="connsiteX1" y="connsiteY1"/>
              </a:cxn>
              <a:cxn ang="0">
                <a:pos x="connsiteX2" y="connsiteY2"/>
              </a:cxn>
            </a:cxnLst>
            <a:rect b="b" l="l" r="r" t="t"/>
            <a:pathLst>
              <a:path h="904875" w="2114550">
                <a:moveTo>
                  <a:pt x="0" y="904875"/>
                </a:moveTo>
                <a:lnTo>
                  <a:pt x="0" y="0"/>
                </a:lnTo>
                <a:lnTo>
                  <a:pt x="211455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19" name="任意多边形 2118"/>
          <p:cNvSpPr/>
          <p:nvPr/>
        </p:nvSpPr>
        <p:spPr>
          <a:xfrm>
            <a:off x="2872111" y="3102611"/>
            <a:ext cx="1835767" cy="45719"/>
          </a:xfrm>
          <a:custGeom>
            <a:gdLst>
              <a:gd fmla="*/ 1428750 w 1428750" name="connsiteX0"/>
              <a:gd fmla="*/ 0 h 0" name="connsiteY0"/>
              <a:gd fmla="*/ 0 w 1428750" name="connsiteX1"/>
              <a:gd fmla="*/ 0 h 0" name="connsiteY1"/>
            </a:gdLst>
            <a:cxnLst>
              <a:cxn ang="0">
                <a:pos x="connsiteX0" y="connsiteY0"/>
              </a:cxn>
              <a:cxn ang="0">
                <a:pos x="connsiteX1" y="connsiteY1"/>
              </a:cxn>
            </a:cxnLst>
            <a:rect b="b" l="l" r="r" t="t"/>
            <a:pathLst>
              <a:path w="1428750">
                <a:moveTo>
                  <a:pt x="1428750" y="0"/>
                </a:moveTo>
                <a:lnTo>
                  <a:pt x="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2120" name="任意多边形 2119"/>
          <p:cNvSpPr/>
          <p:nvPr/>
        </p:nvSpPr>
        <p:spPr>
          <a:xfrm>
            <a:off x="2453011" y="3326131"/>
            <a:ext cx="2254868" cy="659020"/>
          </a:xfrm>
          <a:custGeom>
            <a:gdLst>
              <a:gd fmla="*/ 1590675 w 1590675" name="connsiteX0"/>
              <a:gd fmla="*/ 542925 h 542925" name="connsiteY0"/>
              <a:gd fmla="*/ 0 w 1590675" name="connsiteX1"/>
              <a:gd fmla="*/ 542925 h 542925" name="connsiteY1"/>
              <a:gd fmla="*/ 0 w 1590675" name="connsiteX2"/>
              <a:gd fmla="*/ 0 h 542925" name="connsiteY2"/>
            </a:gdLst>
            <a:cxnLst>
              <a:cxn ang="0">
                <a:pos x="connsiteX0" y="connsiteY0"/>
              </a:cxn>
              <a:cxn ang="0">
                <a:pos x="connsiteX1" y="connsiteY1"/>
              </a:cxn>
              <a:cxn ang="0">
                <a:pos x="connsiteX2" y="connsiteY2"/>
              </a:cxn>
            </a:cxnLst>
            <a:rect b="b" l="l" r="r" t="t"/>
            <a:pathLst>
              <a:path h="542925" w="1590675">
                <a:moveTo>
                  <a:pt x="1590675" y="542925"/>
                </a:moveTo>
                <a:lnTo>
                  <a:pt x="0" y="542925"/>
                </a:lnTo>
                <a:lnTo>
                  <a:pt x="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13" name="Rectangle 66"/>
          <p:cNvSpPr>
            <a:spLocks noChangeArrowheads="1"/>
          </p:cNvSpPr>
          <p:nvPr/>
        </p:nvSpPr>
        <p:spPr bwMode="auto">
          <a:xfrm>
            <a:off x="4934196" y="3321876"/>
            <a:ext cx="295232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14" name="圆角矩形 113"/>
          <p:cNvSpPr/>
          <p:nvPr/>
        </p:nvSpPr>
        <p:spPr>
          <a:xfrm>
            <a:off x="4934198" y="2991453"/>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15" name="Rectangle 66"/>
          <p:cNvSpPr>
            <a:spLocks noChangeArrowheads="1"/>
          </p:cNvSpPr>
          <p:nvPr/>
        </p:nvSpPr>
        <p:spPr bwMode="auto">
          <a:xfrm>
            <a:off x="4934196" y="4192461"/>
            <a:ext cx="295232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16" name="圆角矩形 115"/>
          <p:cNvSpPr/>
          <p:nvPr/>
        </p:nvSpPr>
        <p:spPr>
          <a:xfrm>
            <a:off x="4934198" y="386203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12" name="圆角矩形 111"/>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17" name="圆角矩形 116"/>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18" name="圆角矩形 117"/>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19" name="圆角矩形 11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20" name="圆角矩形 11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21" name="矩形 120"/>
          <p:cNvSpPr/>
          <p:nvPr/>
        </p:nvSpPr>
        <p:spPr>
          <a:xfrm>
            <a:off x="2340303"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研究思路</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10" presetSubtype="0">
                                  <p:stCondLst>
                                    <p:cond delay="500"/>
                                  </p:stCondLst>
                                  <p:childTnLst>
                                    <p:set>
                                      <p:cBhvr>
                                        <p:cTn dur="1" fill="hold" id="11">
                                          <p:stCondLst>
                                            <p:cond delay="0"/>
                                          </p:stCondLst>
                                        </p:cTn>
                                        <p:tgtEl>
                                          <p:spTgt spid="2112"/>
                                        </p:tgtEl>
                                        <p:attrNameLst>
                                          <p:attrName>style.visibility</p:attrName>
                                        </p:attrNameLst>
                                      </p:cBhvr>
                                      <p:to>
                                        <p:strVal val="visible"/>
                                      </p:to>
                                    </p:set>
                                    <p:animEffect filter="fade" transition="in">
                                      <p:cBhvr>
                                        <p:cTn dur="750" id="12"/>
                                        <p:tgtEl>
                                          <p:spTgt spid="2112"/>
                                        </p:tgtEl>
                                      </p:cBhvr>
                                    </p:animEffect>
                                  </p:childTnLst>
                                </p:cTn>
                              </p:par>
                              <p:par>
                                <p:cTn fill="hold" grpId="0" id="13" nodeType="withEffect" presetClass="entr" presetID="22" presetSubtype="8">
                                  <p:stCondLst>
                                    <p:cond delay="1000"/>
                                  </p:stCondLst>
                                  <p:childTnLst>
                                    <p:set>
                                      <p:cBhvr>
                                        <p:cTn dur="1" fill="hold" id="14">
                                          <p:stCondLst>
                                            <p:cond delay="0"/>
                                          </p:stCondLst>
                                        </p:cTn>
                                        <p:tgtEl>
                                          <p:spTgt spid="2114"/>
                                        </p:tgtEl>
                                        <p:attrNameLst>
                                          <p:attrName>style.visibility</p:attrName>
                                        </p:attrNameLst>
                                      </p:cBhvr>
                                      <p:to>
                                        <p:strVal val="visible"/>
                                      </p:to>
                                    </p:set>
                                    <p:animEffect filter="wipe(left)" transition="in">
                                      <p:cBhvr>
                                        <p:cTn dur="500" id="15"/>
                                        <p:tgtEl>
                                          <p:spTgt spid="2114"/>
                                        </p:tgtEl>
                                      </p:cBhvr>
                                    </p:animEffect>
                                  </p:childTnLst>
                                </p:cTn>
                              </p:par>
                              <p:par>
                                <p:cTn fill="hold" grpId="0" id="16" nodeType="withEffect" presetClass="entr" presetID="22" presetSubtype="8">
                                  <p:stCondLst>
                                    <p:cond delay="1000"/>
                                  </p:stCondLst>
                                  <p:childTnLst>
                                    <p:set>
                                      <p:cBhvr>
                                        <p:cTn dur="1" fill="hold" id="17">
                                          <p:stCondLst>
                                            <p:cond delay="0"/>
                                          </p:stCondLst>
                                        </p:cTn>
                                        <p:tgtEl>
                                          <p:spTgt spid="2116"/>
                                        </p:tgtEl>
                                        <p:attrNameLst>
                                          <p:attrName>style.visibility</p:attrName>
                                        </p:attrNameLst>
                                      </p:cBhvr>
                                      <p:to>
                                        <p:strVal val="visible"/>
                                      </p:to>
                                    </p:set>
                                    <p:animEffect filter="wipe(left)" transition="in">
                                      <p:cBhvr>
                                        <p:cTn dur="500" id="18"/>
                                        <p:tgtEl>
                                          <p:spTgt spid="2116"/>
                                        </p:tgtEl>
                                      </p:cBhvr>
                                    </p:animEffect>
                                  </p:childTnLst>
                                </p:cTn>
                              </p:par>
                              <p:par>
                                <p:cTn fill="hold" grpId="0" id="19" nodeType="withEffect" presetClass="entr" presetID="22" presetSubtype="8">
                                  <p:stCondLst>
                                    <p:cond delay="1000"/>
                                  </p:stCondLst>
                                  <p:childTnLst>
                                    <p:set>
                                      <p:cBhvr>
                                        <p:cTn dur="1" fill="hold" id="20">
                                          <p:stCondLst>
                                            <p:cond delay="0"/>
                                          </p:stCondLst>
                                        </p:cTn>
                                        <p:tgtEl>
                                          <p:spTgt spid="2119"/>
                                        </p:tgtEl>
                                        <p:attrNameLst>
                                          <p:attrName>style.visibility</p:attrName>
                                        </p:attrNameLst>
                                      </p:cBhvr>
                                      <p:to>
                                        <p:strVal val="visible"/>
                                      </p:to>
                                    </p:set>
                                    <p:animEffect filter="wipe(left)" transition="in">
                                      <p:cBhvr>
                                        <p:cTn dur="500" id="21"/>
                                        <p:tgtEl>
                                          <p:spTgt spid="2119"/>
                                        </p:tgtEl>
                                      </p:cBhvr>
                                    </p:animEffect>
                                  </p:childTnLst>
                                </p:cTn>
                              </p:par>
                              <p:par>
                                <p:cTn fill="hold" grpId="0" id="22" nodeType="withEffect" presetClass="entr" presetID="22" presetSubtype="8">
                                  <p:stCondLst>
                                    <p:cond delay="1000"/>
                                  </p:stCondLst>
                                  <p:childTnLst>
                                    <p:set>
                                      <p:cBhvr>
                                        <p:cTn dur="1" fill="hold" id="23">
                                          <p:stCondLst>
                                            <p:cond delay="0"/>
                                          </p:stCondLst>
                                        </p:cTn>
                                        <p:tgtEl>
                                          <p:spTgt spid="2120"/>
                                        </p:tgtEl>
                                        <p:attrNameLst>
                                          <p:attrName>style.visibility</p:attrName>
                                        </p:attrNameLst>
                                      </p:cBhvr>
                                      <p:to>
                                        <p:strVal val="visible"/>
                                      </p:to>
                                    </p:set>
                                    <p:animEffect filter="wipe(left)" transition="in">
                                      <p:cBhvr>
                                        <p:cTn dur="500" id="24"/>
                                        <p:tgtEl>
                                          <p:spTgt spid="2120"/>
                                        </p:tgtEl>
                                      </p:cBhvr>
                                    </p:animEffect>
                                  </p:childTnLst>
                                </p:cTn>
                              </p:par>
                              <p:par>
                                <p:cTn fill="hold" grpId="0" id="25" nodeType="withEffect" presetClass="entr" presetID="2" presetSubtype="2">
                                  <p:stCondLst>
                                    <p:cond delay="1500"/>
                                  </p:stCondLst>
                                  <p:childTnLst>
                                    <p:set>
                                      <p:cBhvr>
                                        <p:cTn dur="1" fill="hold" id="26">
                                          <p:stCondLst>
                                            <p:cond delay="0"/>
                                          </p:stCondLst>
                                        </p:cTn>
                                        <p:tgtEl>
                                          <p:spTgt spid="106"/>
                                        </p:tgtEl>
                                        <p:attrNameLst>
                                          <p:attrName>style.visibility</p:attrName>
                                        </p:attrNameLst>
                                      </p:cBhvr>
                                      <p:to>
                                        <p:strVal val="visible"/>
                                      </p:to>
                                    </p:set>
                                    <p:anim calcmode="lin" valueType="num">
                                      <p:cBhvr additive="base">
                                        <p:cTn dur="500" fill="hold" id="27"/>
                                        <p:tgtEl>
                                          <p:spTgt spid="106"/>
                                        </p:tgtEl>
                                        <p:attrNameLst>
                                          <p:attrName>ppt_x</p:attrName>
                                        </p:attrNameLst>
                                      </p:cBhvr>
                                      <p:tavLst>
                                        <p:tav tm="0">
                                          <p:val>
                                            <p:strVal val="1+#ppt_w/2"/>
                                          </p:val>
                                        </p:tav>
                                        <p:tav tm="100000">
                                          <p:val>
                                            <p:strVal val="#ppt_x"/>
                                          </p:val>
                                        </p:tav>
                                      </p:tavLst>
                                    </p:anim>
                                    <p:anim calcmode="lin" valueType="num">
                                      <p:cBhvr additive="base">
                                        <p:cTn dur="500" fill="hold" id="28"/>
                                        <p:tgtEl>
                                          <p:spTgt spid="106"/>
                                        </p:tgtEl>
                                        <p:attrNameLst>
                                          <p:attrName>ppt_y</p:attrName>
                                        </p:attrNameLst>
                                      </p:cBhvr>
                                      <p:tavLst>
                                        <p:tav tm="0">
                                          <p:val>
                                            <p:strVal val="#ppt_y"/>
                                          </p:val>
                                        </p:tav>
                                        <p:tav tm="100000">
                                          <p:val>
                                            <p:strVal val="#ppt_y"/>
                                          </p:val>
                                        </p:tav>
                                      </p:tavLst>
                                    </p:anim>
                                  </p:childTnLst>
                                </p:cTn>
                              </p:par>
                              <p:par>
                                <p:cTn fill="hold" grpId="0" id="29" nodeType="withEffect" presetClass="entr" presetID="55" presetSubtype="0">
                                  <p:stCondLst>
                                    <p:cond delay="1900"/>
                                  </p:stCondLst>
                                  <p:childTnLst>
                                    <p:set>
                                      <p:cBhvr>
                                        <p:cTn dur="1" fill="hold" id="30">
                                          <p:stCondLst>
                                            <p:cond delay="0"/>
                                          </p:stCondLst>
                                        </p:cTn>
                                        <p:tgtEl>
                                          <p:spTgt spid="105"/>
                                        </p:tgtEl>
                                        <p:attrNameLst>
                                          <p:attrName>style.visibility</p:attrName>
                                        </p:attrNameLst>
                                      </p:cBhvr>
                                      <p:to>
                                        <p:strVal val="visible"/>
                                      </p:to>
                                    </p:set>
                                    <p:anim calcmode="lin" valueType="num">
                                      <p:cBhvr>
                                        <p:cTn dur="500" fill="hold" id="31"/>
                                        <p:tgtEl>
                                          <p:spTgt spid="105"/>
                                        </p:tgtEl>
                                        <p:attrNameLst>
                                          <p:attrName>ppt_w</p:attrName>
                                        </p:attrNameLst>
                                      </p:cBhvr>
                                      <p:tavLst>
                                        <p:tav tm="0">
                                          <p:val>
                                            <p:strVal val="#ppt_w*0.70"/>
                                          </p:val>
                                        </p:tav>
                                        <p:tav tm="100000">
                                          <p:val>
                                            <p:strVal val="#ppt_w"/>
                                          </p:val>
                                        </p:tav>
                                      </p:tavLst>
                                    </p:anim>
                                    <p:anim calcmode="lin" valueType="num">
                                      <p:cBhvr>
                                        <p:cTn dur="500" fill="hold" id="32"/>
                                        <p:tgtEl>
                                          <p:spTgt spid="105"/>
                                        </p:tgtEl>
                                        <p:attrNameLst>
                                          <p:attrName>ppt_h</p:attrName>
                                        </p:attrNameLst>
                                      </p:cBhvr>
                                      <p:tavLst>
                                        <p:tav tm="0">
                                          <p:val>
                                            <p:strVal val="#ppt_h"/>
                                          </p:val>
                                        </p:tav>
                                        <p:tav tm="100000">
                                          <p:val>
                                            <p:strVal val="#ppt_h"/>
                                          </p:val>
                                        </p:tav>
                                      </p:tavLst>
                                    </p:anim>
                                    <p:animEffect filter="fade" transition="in">
                                      <p:cBhvr>
                                        <p:cTn dur="500" id="33"/>
                                        <p:tgtEl>
                                          <p:spTgt spid="105"/>
                                        </p:tgtEl>
                                      </p:cBhvr>
                                    </p:animEffect>
                                  </p:childTnLst>
                                </p:cTn>
                              </p:par>
                              <p:par>
                                <p:cTn fill="hold" grpId="0" id="34" nodeType="withEffect" presetClass="entr" presetID="2" presetSubtype="2">
                                  <p:stCondLst>
                                    <p:cond delay="1500"/>
                                  </p:stCondLst>
                                  <p:childTnLst>
                                    <p:set>
                                      <p:cBhvr>
                                        <p:cTn dur="1" fill="hold" id="35">
                                          <p:stCondLst>
                                            <p:cond delay="0"/>
                                          </p:stCondLst>
                                        </p:cTn>
                                        <p:tgtEl>
                                          <p:spTgt spid="108"/>
                                        </p:tgtEl>
                                        <p:attrNameLst>
                                          <p:attrName>style.visibility</p:attrName>
                                        </p:attrNameLst>
                                      </p:cBhvr>
                                      <p:to>
                                        <p:strVal val="visible"/>
                                      </p:to>
                                    </p:set>
                                    <p:anim calcmode="lin" valueType="num">
                                      <p:cBhvr additive="base">
                                        <p:cTn dur="500" fill="hold" id="36"/>
                                        <p:tgtEl>
                                          <p:spTgt spid="108"/>
                                        </p:tgtEl>
                                        <p:attrNameLst>
                                          <p:attrName>ppt_x</p:attrName>
                                        </p:attrNameLst>
                                      </p:cBhvr>
                                      <p:tavLst>
                                        <p:tav tm="0">
                                          <p:val>
                                            <p:strVal val="1+#ppt_w/2"/>
                                          </p:val>
                                        </p:tav>
                                        <p:tav tm="100000">
                                          <p:val>
                                            <p:strVal val="#ppt_x"/>
                                          </p:val>
                                        </p:tav>
                                      </p:tavLst>
                                    </p:anim>
                                    <p:anim calcmode="lin" valueType="num">
                                      <p:cBhvr additive="base">
                                        <p:cTn dur="500" fill="hold" id="37"/>
                                        <p:tgtEl>
                                          <p:spTgt spid="108"/>
                                        </p:tgtEl>
                                        <p:attrNameLst>
                                          <p:attrName>ppt_y</p:attrName>
                                        </p:attrNameLst>
                                      </p:cBhvr>
                                      <p:tavLst>
                                        <p:tav tm="0">
                                          <p:val>
                                            <p:strVal val="#ppt_y"/>
                                          </p:val>
                                        </p:tav>
                                        <p:tav tm="100000">
                                          <p:val>
                                            <p:strVal val="#ppt_y"/>
                                          </p:val>
                                        </p:tav>
                                      </p:tavLst>
                                    </p:anim>
                                  </p:childTnLst>
                                </p:cTn>
                              </p:par>
                              <p:par>
                                <p:cTn fill="hold" grpId="0" id="38" nodeType="withEffect" presetClass="entr" presetID="55" presetSubtype="0">
                                  <p:stCondLst>
                                    <p:cond delay="1900"/>
                                  </p:stCondLst>
                                  <p:childTnLst>
                                    <p:set>
                                      <p:cBhvr>
                                        <p:cTn dur="1" fill="hold" id="39">
                                          <p:stCondLst>
                                            <p:cond delay="0"/>
                                          </p:stCondLst>
                                        </p:cTn>
                                        <p:tgtEl>
                                          <p:spTgt spid="107"/>
                                        </p:tgtEl>
                                        <p:attrNameLst>
                                          <p:attrName>style.visibility</p:attrName>
                                        </p:attrNameLst>
                                      </p:cBhvr>
                                      <p:to>
                                        <p:strVal val="visible"/>
                                      </p:to>
                                    </p:set>
                                    <p:anim calcmode="lin" valueType="num">
                                      <p:cBhvr>
                                        <p:cTn dur="500" fill="hold" id="40"/>
                                        <p:tgtEl>
                                          <p:spTgt spid="107"/>
                                        </p:tgtEl>
                                        <p:attrNameLst>
                                          <p:attrName>ppt_w</p:attrName>
                                        </p:attrNameLst>
                                      </p:cBhvr>
                                      <p:tavLst>
                                        <p:tav tm="0">
                                          <p:val>
                                            <p:strVal val="#ppt_w*0.70"/>
                                          </p:val>
                                        </p:tav>
                                        <p:tav tm="100000">
                                          <p:val>
                                            <p:strVal val="#ppt_w"/>
                                          </p:val>
                                        </p:tav>
                                      </p:tavLst>
                                    </p:anim>
                                    <p:anim calcmode="lin" valueType="num">
                                      <p:cBhvr>
                                        <p:cTn dur="500" fill="hold" id="41"/>
                                        <p:tgtEl>
                                          <p:spTgt spid="107"/>
                                        </p:tgtEl>
                                        <p:attrNameLst>
                                          <p:attrName>ppt_h</p:attrName>
                                        </p:attrNameLst>
                                      </p:cBhvr>
                                      <p:tavLst>
                                        <p:tav tm="0">
                                          <p:val>
                                            <p:strVal val="#ppt_h"/>
                                          </p:val>
                                        </p:tav>
                                        <p:tav tm="100000">
                                          <p:val>
                                            <p:strVal val="#ppt_h"/>
                                          </p:val>
                                        </p:tav>
                                      </p:tavLst>
                                    </p:anim>
                                    <p:animEffect filter="fade" transition="in">
                                      <p:cBhvr>
                                        <p:cTn dur="500" id="42"/>
                                        <p:tgtEl>
                                          <p:spTgt spid="107"/>
                                        </p:tgtEl>
                                      </p:cBhvr>
                                    </p:animEffect>
                                  </p:childTnLst>
                                </p:cTn>
                              </p:par>
                              <p:par>
                                <p:cTn fill="hold" grpId="0" id="43" nodeType="withEffect" presetClass="entr" presetID="2" presetSubtype="2">
                                  <p:stCondLst>
                                    <p:cond delay="1500"/>
                                  </p:stCondLst>
                                  <p:childTnLst>
                                    <p:set>
                                      <p:cBhvr>
                                        <p:cTn dur="1" fill="hold" id="44">
                                          <p:stCondLst>
                                            <p:cond delay="0"/>
                                          </p:stCondLst>
                                        </p:cTn>
                                        <p:tgtEl>
                                          <p:spTgt spid="114"/>
                                        </p:tgtEl>
                                        <p:attrNameLst>
                                          <p:attrName>style.visibility</p:attrName>
                                        </p:attrNameLst>
                                      </p:cBhvr>
                                      <p:to>
                                        <p:strVal val="visible"/>
                                      </p:to>
                                    </p:set>
                                    <p:anim calcmode="lin" valueType="num">
                                      <p:cBhvr additive="base">
                                        <p:cTn dur="500" fill="hold" id="45"/>
                                        <p:tgtEl>
                                          <p:spTgt spid="114"/>
                                        </p:tgtEl>
                                        <p:attrNameLst>
                                          <p:attrName>ppt_x</p:attrName>
                                        </p:attrNameLst>
                                      </p:cBhvr>
                                      <p:tavLst>
                                        <p:tav tm="0">
                                          <p:val>
                                            <p:strVal val="1+#ppt_w/2"/>
                                          </p:val>
                                        </p:tav>
                                        <p:tav tm="100000">
                                          <p:val>
                                            <p:strVal val="#ppt_x"/>
                                          </p:val>
                                        </p:tav>
                                      </p:tavLst>
                                    </p:anim>
                                    <p:anim calcmode="lin" valueType="num">
                                      <p:cBhvr additive="base">
                                        <p:cTn dur="500" fill="hold" id="46"/>
                                        <p:tgtEl>
                                          <p:spTgt spid="114"/>
                                        </p:tgtEl>
                                        <p:attrNameLst>
                                          <p:attrName>ppt_y</p:attrName>
                                        </p:attrNameLst>
                                      </p:cBhvr>
                                      <p:tavLst>
                                        <p:tav tm="0">
                                          <p:val>
                                            <p:strVal val="#ppt_y"/>
                                          </p:val>
                                        </p:tav>
                                        <p:tav tm="100000">
                                          <p:val>
                                            <p:strVal val="#ppt_y"/>
                                          </p:val>
                                        </p:tav>
                                      </p:tavLst>
                                    </p:anim>
                                  </p:childTnLst>
                                </p:cTn>
                              </p:par>
                              <p:par>
                                <p:cTn fill="hold" grpId="0" id="47" nodeType="withEffect" presetClass="entr" presetID="55" presetSubtype="0">
                                  <p:stCondLst>
                                    <p:cond delay="1900"/>
                                  </p:stCondLst>
                                  <p:childTnLst>
                                    <p:set>
                                      <p:cBhvr>
                                        <p:cTn dur="1" fill="hold" id="48">
                                          <p:stCondLst>
                                            <p:cond delay="0"/>
                                          </p:stCondLst>
                                        </p:cTn>
                                        <p:tgtEl>
                                          <p:spTgt spid="113"/>
                                        </p:tgtEl>
                                        <p:attrNameLst>
                                          <p:attrName>style.visibility</p:attrName>
                                        </p:attrNameLst>
                                      </p:cBhvr>
                                      <p:to>
                                        <p:strVal val="visible"/>
                                      </p:to>
                                    </p:set>
                                    <p:anim calcmode="lin" valueType="num">
                                      <p:cBhvr>
                                        <p:cTn dur="500" fill="hold" id="49"/>
                                        <p:tgtEl>
                                          <p:spTgt spid="113"/>
                                        </p:tgtEl>
                                        <p:attrNameLst>
                                          <p:attrName>ppt_w</p:attrName>
                                        </p:attrNameLst>
                                      </p:cBhvr>
                                      <p:tavLst>
                                        <p:tav tm="0">
                                          <p:val>
                                            <p:strVal val="#ppt_w*0.70"/>
                                          </p:val>
                                        </p:tav>
                                        <p:tav tm="100000">
                                          <p:val>
                                            <p:strVal val="#ppt_w"/>
                                          </p:val>
                                        </p:tav>
                                      </p:tavLst>
                                    </p:anim>
                                    <p:anim calcmode="lin" valueType="num">
                                      <p:cBhvr>
                                        <p:cTn dur="500" fill="hold" id="50"/>
                                        <p:tgtEl>
                                          <p:spTgt spid="113"/>
                                        </p:tgtEl>
                                        <p:attrNameLst>
                                          <p:attrName>ppt_h</p:attrName>
                                        </p:attrNameLst>
                                      </p:cBhvr>
                                      <p:tavLst>
                                        <p:tav tm="0">
                                          <p:val>
                                            <p:strVal val="#ppt_h"/>
                                          </p:val>
                                        </p:tav>
                                        <p:tav tm="100000">
                                          <p:val>
                                            <p:strVal val="#ppt_h"/>
                                          </p:val>
                                        </p:tav>
                                      </p:tavLst>
                                    </p:anim>
                                    <p:animEffect filter="fade" transition="in">
                                      <p:cBhvr>
                                        <p:cTn dur="500" id="51"/>
                                        <p:tgtEl>
                                          <p:spTgt spid="113"/>
                                        </p:tgtEl>
                                      </p:cBhvr>
                                    </p:animEffect>
                                  </p:childTnLst>
                                </p:cTn>
                              </p:par>
                              <p:par>
                                <p:cTn fill="hold" grpId="0" id="52" nodeType="withEffect" presetClass="entr" presetID="2" presetSubtype="2">
                                  <p:stCondLst>
                                    <p:cond delay="1500"/>
                                  </p:stCondLst>
                                  <p:childTnLst>
                                    <p:set>
                                      <p:cBhvr>
                                        <p:cTn dur="1" fill="hold" id="53">
                                          <p:stCondLst>
                                            <p:cond delay="0"/>
                                          </p:stCondLst>
                                        </p:cTn>
                                        <p:tgtEl>
                                          <p:spTgt spid="116"/>
                                        </p:tgtEl>
                                        <p:attrNameLst>
                                          <p:attrName>style.visibility</p:attrName>
                                        </p:attrNameLst>
                                      </p:cBhvr>
                                      <p:to>
                                        <p:strVal val="visible"/>
                                      </p:to>
                                    </p:set>
                                    <p:anim calcmode="lin" valueType="num">
                                      <p:cBhvr additive="base">
                                        <p:cTn dur="500" fill="hold" id="54"/>
                                        <p:tgtEl>
                                          <p:spTgt spid="116"/>
                                        </p:tgtEl>
                                        <p:attrNameLst>
                                          <p:attrName>ppt_x</p:attrName>
                                        </p:attrNameLst>
                                      </p:cBhvr>
                                      <p:tavLst>
                                        <p:tav tm="0">
                                          <p:val>
                                            <p:strVal val="1+#ppt_w/2"/>
                                          </p:val>
                                        </p:tav>
                                        <p:tav tm="100000">
                                          <p:val>
                                            <p:strVal val="#ppt_x"/>
                                          </p:val>
                                        </p:tav>
                                      </p:tavLst>
                                    </p:anim>
                                    <p:anim calcmode="lin" valueType="num">
                                      <p:cBhvr additive="base">
                                        <p:cTn dur="500" fill="hold" id="55"/>
                                        <p:tgtEl>
                                          <p:spTgt spid="116"/>
                                        </p:tgtEl>
                                        <p:attrNameLst>
                                          <p:attrName>ppt_y</p:attrName>
                                        </p:attrNameLst>
                                      </p:cBhvr>
                                      <p:tavLst>
                                        <p:tav tm="0">
                                          <p:val>
                                            <p:strVal val="#ppt_y"/>
                                          </p:val>
                                        </p:tav>
                                        <p:tav tm="100000">
                                          <p:val>
                                            <p:strVal val="#ppt_y"/>
                                          </p:val>
                                        </p:tav>
                                      </p:tavLst>
                                    </p:anim>
                                  </p:childTnLst>
                                </p:cTn>
                              </p:par>
                              <p:par>
                                <p:cTn fill="hold" grpId="0" id="56" nodeType="withEffect" presetClass="entr" presetID="55" presetSubtype="0">
                                  <p:stCondLst>
                                    <p:cond delay="1900"/>
                                  </p:stCondLst>
                                  <p:childTnLst>
                                    <p:set>
                                      <p:cBhvr>
                                        <p:cTn dur="1" fill="hold" id="57">
                                          <p:stCondLst>
                                            <p:cond delay="0"/>
                                          </p:stCondLst>
                                        </p:cTn>
                                        <p:tgtEl>
                                          <p:spTgt spid="115"/>
                                        </p:tgtEl>
                                        <p:attrNameLst>
                                          <p:attrName>style.visibility</p:attrName>
                                        </p:attrNameLst>
                                      </p:cBhvr>
                                      <p:to>
                                        <p:strVal val="visible"/>
                                      </p:to>
                                    </p:set>
                                    <p:anim calcmode="lin" valueType="num">
                                      <p:cBhvr>
                                        <p:cTn dur="500" fill="hold" id="58"/>
                                        <p:tgtEl>
                                          <p:spTgt spid="115"/>
                                        </p:tgtEl>
                                        <p:attrNameLst>
                                          <p:attrName>ppt_w</p:attrName>
                                        </p:attrNameLst>
                                      </p:cBhvr>
                                      <p:tavLst>
                                        <p:tav tm="0">
                                          <p:val>
                                            <p:strVal val="#ppt_w*0.70"/>
                                          </p:val>
                                        </p:tav>
                                        <p:tav tm="100000">
                                          <p:val>
                                            <p:strVal val="#ppt_w"/>
                                          </p:val>
                                        </p:tav>
                                      </p:tavLst>
                                    </p:anim>
                                    <p:anim calcmode="lin" valueType="num">
                                      <p:cBhvr>
                                        <p:cTn dur="500" fill="hold" id="59"/>
                                        <p:tgtEl>
                                          <p:spTgt spid="115"/>
                                        </p:tgtEl>
                                        <p:attrNameLst>
                                          <p:attrName>ppt_h</p:attrName>
                                        </p:attrNameLst>
                                      </p:cBhvr>
                                      <p:tavLst>
                                        <p:tav tm="0">
                                          <p:val>
                                            <p:strVal val="#ppt_h"/>
                                          </p:val>
                                        </p:tav>
                                        <p:tav tm="100000">
                                          <p:val>
                                            <p:strVal val="#ppt_h"/>
                                          </p:val>
                                        </p:tav>
                                      </p:tavLst>
                                    </p:anim>
                                    <p:animEffect filter="fade" transition="in">
                                      <p:cBhvr>
                                        <p:cTn dur="500" id="60"/>
                                        <p:tgtEl>
                                          <p:spTgt spid="1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5"/>
      <p:bldP grpId="0" spid="106"/>
      <p:bldP grpId="0" spid="107"/>
      <p:bldP grpId="0" spid="108"/>
      <p:bldP grpId="0" spid="2114"/>
      <p:bldP grpId="0" spid="2116"/>
      <p:bldP grpId="0" spid="2119"/>
      <p:bldP grpId="0" spid="2120"/>
      <p:bldP grpId="0" spid="113"/>
      <p:bldP grpId="0" spid="114"/>
      <p:bldP grpId="0" spid="115"/>
      <p:bldP grpId="0" spid="11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32" name="Freeform 103"/>
          <p:cNvSpPr>
            <a:spLocks noEditPoints="1"/>
          </p:cNvSpPr>
          <p:nvPr/>
        </p:nvSpPr>
        <p:spPr bwMode="auto">
          <a:xfrm>
            <a:off x="5341950" y="1417849"/>
            <a:ext cx="440670" cy="361120"/>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03CCCE"/>
          </a:solidFill>
          <a:ln>
            <a:noFill/>
          </a:ln>
        </p:spPr>
        <p:txBody>
          <a:bodyPr anchor="t" anchorCtr="0" bIns="45720" compatLnSpc="1" lIns="91440" numCol="1" rIns="91440" tIns="45720" vert="horz" wrap="square"/>
          <a:lstStyle/>
          <a:p>
            <a:endParaRPr altLang="en-US" lang="zh-CN"/>
          </a:p>
        </p:txBody>
      </p:sp>
      <p:sp>
        <p:nvSpPr>
          <p:cNvPr id="2133" name="Freeform 104"/>
          <p:cNvSpPr/>
          <p:nvPr/>
        </p:nvSpPr>
        <p:spPr bwMode="auto">
          <a:xfrm>
            <a:off x="3574735" y="1932732"/>
            <a:ext cx="911225" cy="2804369"/>
          </a:xfrm>
          <a:custGeom>
            <a:gdLst>
              <a:gd fmla="*/ 0 w 574" name="T0"/>
              <a:gd fmla="*/ 0 h 1616" name="T1"/>
              <a:gd fmla="*/ 0 w 574" name="T2"/>
              <a:gd fmla="*/ 1616 h 1616" name="T3"/>
              <a:gd fmla="*/ 574 w 574" name="T4"/>
              <a:gd fmla="*/ 1616 h 1616" name="T5"/>
            </a:gdLst>
            <a:cxnLst>
              <a:cxn ang="0">
                <a:pos x="T0" y="T1"/>
              </a:cxn>
              <a:cxn ang="0">
                <a:pos x="T2" y="T3"/>
              </a:cxn>
              <a:cxn ang="0">
                <a:pos x="T4" y="T5"/>
              </a:cxn>
            </a:cxnLst>
            <a:rect b="b" l="0" r="r" t="0"/>
            <a:pathLst>
              <a:path h="1615" w="574">
                <a:moveTo>
                  <a:pt x="0" y="0"/>
                </a:moveTo>
                <a:lnTo>
                  <a:pt x="0" y="1616"/>
                </a:lnTo>
                <a:lnTo>
                  <a:pt x="574" y="1616"/>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34" name="Freeform 105"/>
          <p:cNvSpPr/>
          <p:nvPr/>
        </p:nvSpPr>
        <p:spPr bwMode="auto">
          <a:xfrm>
            <a:off x="3090547" y="3733801"/>
            <a:ext cx="1344613" cy="906464"/>
          </a:xfrm>
          <a:custGeom>
            <a:gdLst>
              <a:gd fmla="*/ 0 w 970" name="T0"/>
              <a:gd fmla="*/ 0 h 438" name="T1"/>
              <a:gd fmla="*/ 0 w 970" name="T2"/>
              <a:gd fmla="*/ 438 h 438" name="T3"/>
              <a:gd fmla="*/ 970 w 970" name="T4"/>
              <a:gd fmla="*/ 438 h 438" name="T5"/>
            </a:gdLst>
            <a:cxnLst>
              <a:cxn ang="0">
                <a:pos x="T0" y="T1"/>
              </a:cxn>
              <a:cxn ang="0">
                <a:pos x="T2" y="T3"/>
              </a:cxn>
              <a:cxn ang="0">
                <a:pos x="T4" y="T5"/>
              </a:cxn>
            </a:cxnLst>
            <a:rect b="b" l="0" r="r" t="0"/>
            <a:pathLst>
              <a:path h="438" w="970">
                <a:moveTo>
                  <a:pt x="0" y="0"/>
                </a:moveTo>
                <a:lnTo>
                  <a:pt x="0" y="438"/>
                </a:lnTo>
                <a:lnTo>
                  <a:pt x="970" y="438"/>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35" name="Freeform 106"/>
          <p:cNvSpPr/>
          <p:nvPr/>
        </p:nvSpPr>
        <p:spPr bwMode="auto">
          <a:xfrm>
            <a:off x="4649472" y="1935906"/>
            <a:ext cx="912813" cy="2804369"/>
          </a:xfrm>
          <a:custGeom>
            <a:gdLst>
              <a:gd fmla="*/ 575 w 575" name="T0"/>
              <a:gd fmla="*/ 0 h 1616" name="T1"/>
              <a:gd fmla="*/ 575 w 575" name="T2"/>
              <a:gd fmla="*/ 1616 h 1616" name="T3"/>
              <a:gd fmla="*/ 0 w 575" name="T4"/>
              <a:gd fmla="*/ 1616 h 1616" name="T5"/>
            </a:gdLst>
            <a:cxnLst>
              <a:cxn ang="0">
                <a:pos x="T0" y="T1"/>
              </a:cxn>
              <a:cxn ang="0">
                <a:pos x="T2" y="T3"/>
              </a:cxn>
              <a:cxn ang="0">
                <a:pos x="T4" y="T5"/>
              </a:cxn>
            </a:cxnLst>
            <a:rect b="b" l="0" r="r" t="0"/>
            <a:pathLst>
              <a:path h="1615" w="575">
                <a:moveTo>
                  <a:pt x="575" y="0"/>
                </a:moveTo>
                <a:lnTo>
                  <a:pt x="575" y="1616"/>
                </a:lnTo>
                <a:lnTo>
                  <a:pt x="0" y="1616"/>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36" name="Freeform 107"/>
          <p:cNvSpPr/>
          <p:nvPr/>
        </p:nvSpPr>
        <p:spPr bwMode="auto">
          <a:xfrm>
            <a:off x="4700272" y="3732212"/>
            <a:ext cx="1358741" cy="906464"/>
          </a:xfrm>
          <a:custGeom>
            <a:gdLst>
              <a:gd fmla="*/ 753 w 753" name="T0"/>
              <a:gd fmla="*/ 0 h 438" name="T1"/>
              <a:gd fmla="*/ 753 w 753" name="T2"/>
              <a:gd fmla="*/ 438 h 438" name="T3"/>
              <a:gd fmla="*/ 0 w 753" name="T4"/>
              <a:gd fmla="*/ 438 h 438" name="T5"/>
            </a:gdLst>
            <a:cxnLst>
              <a:cxn ang="0">
                <a:pos x="T0" y="T1"/>
              </a:cxn>
              <a:cxn ang="0">
                <a:pos x="T2" y="T3"/>
              </a:cxn>
              <a:cxn ang="0">
                <a:pos x="T4" y="T5"/>
              </a:cxn>
            </a:cxnLst>
            <a:rect b="b" l="0" r="r" t="0"/>
            <a:pathLst>
              <a:path h="438" w="753">
                <a:moveTo>
                  <a:pt x="753" y="0"/>
                </a:moveTo>
                <a:lnTo>
                  <a:pt x="753" y="438"/>
                </a:lnTo>
                <a:lnTo>
                  <a:pt x="0" y="438"/>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37" name="Freeform 108"/>
          <p:cNvSpPr>
            <a:spLocks noEditPoints="1"/>
          </p:cNvSpPr>
          <p:nvPr/>
        </p:nvSpPr>
        <p:spPr bwMode="auto">
          <a:xfrm rot="20105526">
            <a:off x="5899608" y="3225794"/>
            <a:ext cx="266424" cy="397740"/>
          </a:xfrm>
          <a:custGeom>
            <a:gdLst>
              <a:gd fmla="*/ 196 w 201" name="T0"/>
              <a:gd fmla="*/ 271 h 299" name="T1"/>
              <a:gd fmla="*/ 164 w 201" name="T2"/>
              <a:gd fmla="*/ 199 h 299" name="T3"/>
              <a:gd fmla="*/ 152 w 201" name="T4"/>
              <a:gd fmla="*/ 189 h 299" name="T5"/>
              <a:gd fmla="*/ 143 w 201" name="T6"/>
              <a:gd fmla="*/ 169 h 299" name="T7"/>
              <a:gd fmla="*/ 175 w 201" name="T8"/>
              <a:gd fmla="*/ 62 h 299" name="T9"/>
              <a:gd fmla="*/ 62 w 201" name="T10"/>
              <a:gd fmla="*/ 20 h 299" name="T11"/>
              <a:gd fmla="*/ 20 w 201" name="T12"/>
              <a:gd fmla="*/ 133 h 299" name="T13"/>
              <a:gd fmla="*/ 122 w 201" name="T14"/>
              <a:gd fmla="*/ 179 h 299" name="T15"/>
              <a:gd fmla="*/ 131 w 201" name="T16"/>
              <a:gd fmla="*/ 199 h 299" name="T17"/>
              <a:gd fmla="*/ 131 w 201" name="T18"/>
              <a:gd fmla="*/ 215 h 299" name="T19"/>
              <a:gd fmla="*/ 163 w 201" name="T20"/>
              <a:gd fmla="*/ 286 h 299" name="T21"/>
              <a:gd fmla="*/ 187 w 201" name="T22"/>
              <a:gd fmla="*/ 295 h 299" name="T23"/>
              <a:gd fmla="*/ 196 w 201" name="T24"/>
              <a:gd fmla="*/ 271 h 299" name="T25"/>
              <a:gd fmla="*/ 126 w 201" name="T26"/>
              <a:gd fmla="*/ 160 h 299" name="T27"/>
              <a:gd fmla="*/ 34 w 201" name="T28"/>
              <a:gd fmla="*/ 126 h 299" name="T29"/>
              <a:gd fmla="*/ 69 w 201" name="T30"/>
              <a:gd fmla="*/ 34 h 299" name="T31"/>
              <a:gd fmla="*/ 160 w 201" name="T32"/>
              <a:gd fmla="*/ 69 h 299" name="T33"/>
              <a:gd fmla="*/ 126 w 201" name="T34"/>
              <a:gd fmla="*/ 160 h 2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99" w="201">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03CCCE"/>
          </a:solidFill>
          <a:ln>
            <a:noFill/>
          </a:ln>
        </p:spPr>
        <p:txBody>
          <a:bodyPr anchor="t" anchorCtr="0" bIns="45720" compatLnSpc="1" lIns="91440" numCol="1" rIns="91440" tIns="45720" vert="horz" wrap="square"/>
          <a:lstStyle/>
          <a:p>
            <a:endParaRPr altLang="en-US" lang="zh-CN"/>
          </a:p>
        </p:txBody>
      </p:sp>
      <p:grpSp>
        <p:nvGrpSpPr>
          <p:cNvPr id="101" name="组合 100"/>
          <p:cNvGrpSpPr/>
          <p:nvPr/>
        </p:nvGrpSpPr>
        <p:grpSpPr>
          <a:xfrm>
            <a:off x="3371445" y="1410505"/>
            <a:ext cx="406580" cy="407842"/>
            <a:chOff x="3020219" y="1344612"/>
            <a:chExt cx="511175" cy="512763"/>
          </a:xfrm>
          <a:solidFill>
            <a:srgbClr val="03CCCE"/>
          </a:solidFill>
        </p:grpSpPr>
        <p:sp>
          <p:nvSpPr>
            <p:cNvPr id="2138" name="Freeform 109"/>
            <p:cNvSpPr>
              <a:spLocks noEditPoints="1"/>
            </p:cNvSpPr>
            <p:nvPr/>
          </p:nvSpPr>
          <p:spPr bwMode="auto">
            <a:xfrm>
              <a:off x="3182144" y="1344612"/>
              <a:ext cx="187325" cy="512763"/>
            </a:xfrm>
            <a:custGeom>
              <a:gdLst>
                <a:gd fmla="*/ 57 w 113" name="T0"/>
                <a:gd fmla="*/ 0 h 307" name="T1"/>
                <a:gd fmla="*/ 0 w 113" name="T2"/>
                <a:gd fmla="*/ 153 h 307" name="T3"/>
                <a:gd fmla="*/ 57 w 113" name="T4"/>
                <a:gd fmla="*/ 307 h 307" name="T5"/>
                <a:gd fmla="*/ 113 w 113" name="T6"/>
                <a:gd fmla="*/ 153 h 307" name="T7"/>
                <a:gd fmla="*/ 57 w 113" name="T8"/>
                <a:gd fmla="*/ 0 h 307" name="T9"/>
                <a:gd fmla="*/ 57 w 113" name="T10"/>
                <a:gd fmla="*/ 282 h 307" name="T11"/>
                <a:gd fmla="*/ 9 w 113" name="T12"/>
                <a:gd fmla="*/ 153 h 307" name="T13"/>
                <a:gd fmla="*/ 57 w 113" name="T14"/>
                <a:gd fmla="*/ 25 h 307" name="T15"/>
                <a:gd fmla="*/ 104 w 113" name="T16"/>
                <a:gd fmla="*/ 153 h 307" name="T17"/>
                <a:gd fmla="*/ 57 w 113" name="T18"/>
                <a:gd fmla="*/ 282 h 30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7" w="113">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anchor="t" anchorCtr="0" bIns="45720" compatLnSpc="1" lIns="91440" numCol="1" rIns="91440" tIns="45720" vert="horz" wrap="square"/>
            <a:lstStyle/>
            <a:p>
              <a:endParaRPr altLang="en-US" lang="zh-CN"/>
            </a:p>
          </p:txBody>
        </p:sp>
        <p:sp>
          <p:nvSpPr>
            <p:cNvPr id="2139" name="Freeform 110"/>
            <p:cNvSpPr>
              <a:spLocks noEditPoints="1"/>
            </p:cNvSpPr>
            <p:nvPr/>
          </p:nvSpPr>
          <p:spPr bwMode="auto">
            <a:xfrm>
              <a:off x="3020219" y="1506538"/>
              <a:ext cx="511175" cy="188913"/>
            </a:xfrm>
            <a:custGeom>
              <a:gdLst>
                <a:gd fmla="*/ 307 w 307" name="T0"/>
                <a:gd fmla="*/ 56 h 113" name="T1"/>
                <a:gd fmla="*/ 154 w 307" name="T2"/>
                <a:gd fmla="*/ 0 h 113" name="T3"/>
                <a:gd fmla="*/ 0 w 307" name="T4"/>
                <a:gd fmla="*/ 56 h 113" name="T5"/>
                <a:gd fmla="*/ 154 w 307" name="T6"/>
                <a:gd fmla="*/ 113 h 113" name="T7"/>
                <a:gd fmla="*/ 307 w 307" name="T8"/>
                <a:gd fmla="*/ 56 h 113" name="T9"/>
                <a:gd fmla="*/ 25 w 307" name="T10"/>
                <a:gd fmla="*/ 56 h 113" name="T11"/>
                <a:gd fmla="*/ 154 w 307" name="T12"/>
                <a:gd fmla="*/ 9 h 113" name="T13"/>
                <a:gd fmla="*/ 282 w 307" name="T14"/>
                <a:gd fmla="*/ 56 h 113" name="T15"/>
                <a:gd fmla="*/ 154 w 307" name="T16"/>
                <a:gd fmla="*/ 104 h 113" name="T17"/>
                <a:gd fmla="*/ 25 w 307" name="T18"/>
                <a:gd fmla="*/ 56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307">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anchor="t" anchorCtr="0" bIns="45720" compatLnSpc="1" lIns="91440" numCol="1" rIns="91440" tIns="45720" vert="horz" wrap="square"/>
            <a:lstStyle/>
            <a:p>
              <a:endParaRPr altLang="en-US" lang="zh-CN"/>
            </a:p>
          </p:txBody>
        </p:sp>
        <p:sp>
          <p:nvSpPr>
            <p:cNvPr id="2141" name="Freeform 111"/>
            <p:cNvSpPr>
              <a:spLocks noEditPoints="1"/>
            </p:cNvSpPr>
            <p:nvPr/>
          </p:nvSpPr>
          <p:spPr bwMode="auto">
            <a:xfrm>
              <a:off x="3058319" y="1382713"/>
              <a:ext cx="434975" cy="436563"/>
            </a:xfrm>
            <a:custGeom>
              <a:gdLst>
                <a:gd fmla="*/ 239 w 261" name="T0"/>
                <a:gd fmla="*/ 22 h 261" name="T1"/>
                <a:gd fmla="*/ 91 w 261" name="T2"/>
                <a:gd fmla="*/ 90 h 261" name="T3"/>
                <a:gd fmla="*/ 22 w 261" name="T4"/>
                <a:gd fmla="*/ 239 h 261" name="T5"/>
                <a:gd fmla="*/ 171 w 261" name="T6"/>
                <a:gd fmla="*/ 170 h 261" name="T7"/>
                <a:gd fmla="*/ 239 w 261" name="T8"/>
                <a:gd fmla="*/ 22 h 261" name="T9"/>
                <a:gd fmla="*/ 40 w 261" name="T10"/>
                <a:gd fmla="*/ 221 h 261" name="T11"/>
                <a:gd fmla="*/ 97 w 261" name="T12"/>
                <a:gd fmla="*/ 97 h 261" name="T13"/>
                <a:gd fmla="*/ 221 w 261" name="T14"/>
                <a:gd fmla="*/ 39 h 261" name="T15"/>
                <a:gd fmla="*/ 164 w 261" name="T16"/>
                <a:gd fmla="*/ 164 h 261" name="T17"/>
                <a:gd fmla="*/ 40 w 261" name="T18"/>
                <a:gd fmla="*/ 221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anchor="t" anchorCtr="0" bIns="45720" compatLnSpc="1" lIns="91440" numCol="1" rIns="91440" tIns="45720" vert="horz" wrap="square"/>
            <a:lstStyle/>
            <a:p>
              <a:endParaRPr altLang="en-US" lang="zh-CN"/>
            </a:p>
          </p:txBody>
        </p:sp>
        <p:sp>
          <p:nvSpPr>
            <p:cNvPr id="2142" name="Freeform 112"/>
            <p:cNvSpPr>
              <a:spLocks noEditPoints="1"/>
            </p:cNvSpPr>
            <p:nvPr/>
          </p:nvSpPr>
          <p:spPr bwMode="auto">
            <a:xfrm>
              <a:off x="3058319" y="1382713"/>
              <a:ext cx="434975" cy="436563"/>
            </a:xfrm>
            <a:custGeom>
              <a:gdLst>
                <a:gd fmla="*/ 239 w 261" name="T0"/>
                <a:gd fmla="*/ 239 h 261" name="T1"/>
                <a:gd fmla="*/ 171 w 261" name="T2"/>
                <a:gd fmla="*/ 90 h 261" name="T3"/>
                <a:gd fmla="*/ 22 w 261" name="T4"/>
                <a:gd fmla="*/ 22 h 261" name="T5"/>
                <a:gd fmla="*/ 91 w 261" name="T6"/>
                <a:gd fmla="*/ 170 h 261" name="T7"/>
                <a:gd fmla="*/ 239 w 261" name="T8"/>
                <a:gd fmla="*/ 239 h 261" name="T9"/>
                <a:gd fmla="*/ 40 w 261" name="T10"/>
                <a:gd fmla="*/ 39 h 261" name="T11"/>
                <a:gd fmla="*/ 164 w 261" name="T12"/>
                <a:gd fmla="*/ 97 h 261" name="T13"/>
                <a:gd fmla="*/ 221 w 261" name="T14"/>
                <a:gd fmla="*/ 221 h 261" name="T15"/>
                <a:gd fmla="*/ 97 w 261" name="T16"/>
                <a:gd fmla="*/ 164 h 261" name="T17"/>
                <a:gd fmla="*/ 40 w 261" name="T18"/>
                <a:gd fmla="*/ 39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anchor="t" anchorCtr="0" bIns="45720" compatLnSpc="1" lIns="91440" numCol="1" rIns="91440" tIns="45720" vert="horz" wrap="square"/>
            <a:lstStyle/>
            <a:p>
              <a:endParaRPr altLang="en-US" lang="zh-CN"/>
            </a:p>
          </p:txBody>
        </p:sp>
        <p:sp>
          <p:nvSpPr>
            <p:cNvPr id="2143" name="Oval 113"/>
            <p:cNvSpPr>
              <a:spLocks noChangeArrowheads="1"/>
            </p:cNvSpPr>
            <p:nvPr/>
          </p:nvSpPr>
          <p:spPr bwMode="auto">
            <a:xfrm>
              <a:off x="3236119" y="1562100"/>
              <a:ext cx="79375" cy="77788"/>
            </a:xfrm>
            <a:prstGeom prst="ellipse">
              <a:avLst/>
            </a:prstGeom>
            <a:grpFill/>
            <a:ln>
              <a:noFill/>
            </a:ln>
          </p:spPr>
          <p:txBody>
            <a:bodyPr anchor="t" anchorCtr="0" bIns="45720" compatLnSpc="1" lIns="91440" numCol="1" rIns="91440" tIns="45720" vert="horz" wrap="square"/>
            <a:lstStyle/>
            <a:p>
              <a:endParaRPr altLang="en-US" lang="zh-CN"/>
            </a:p>
          </p:txBody>
        </p:sp>
      </p:grpSp>
      <p:sp>
        <p:nvSpPr>
          <p:cNvPr id="148" name="Freeform 80"/>
          <p:cNvSpPr>
            <a:spLocks noEditPoints="1"/>
          </p:cNvSpPr>
          <p:nvPr/>
        </p:nvSpPr>
        <p:spPr bwMode="auto">
          <a:xfrm flipH="1">
            <a:off x="2902904" y="3271947"/>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03CCCE"/>
          </a:solidFill>
          <a:ln>
            <a:noFill/>
          </a:ln>
        </p:spPr>
        <p:txBody>
          <a:bodyPr anchor="t" anchorCtr="0" bIns="45720" compatLnSpc="1" lIns="91440" numCol="1" rIns="91440" tIns="45720" vert="horz" wrap="square"/>
          <a:lstStyle/>
          <a:p>
            <a:endParaRPr altLang="en-US" lang="zh-CN"/>
          </a:p>
        </p:txBody>
      </p:sp>
      <p:sp>
        <p:nvSpPr>
          <p:cNvPr id="154" name="Rectangle 66"/>
          <p:cNvSpPr>
            <a:spLocks noChangeArrowheads="1"/>
          </p:cNvSpPr>
          <p:nvPr/>
        </p:nvSpPr>
        <p:spPr bwMode="auto">
          <a:xfrm>
            <a:off x="5940152" y="179080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55" name="圆角矩形 154"/>
          <p:cNvSpPr/>
          <p:nvPr/>
        </p:nvSpPr>
        <p:spPr>
          <a:xfrm>
            <a:off x="5940152" y="146037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方法二</a:t>
            </a:r>
          </a:p>
        </p:txBody>
      </p:sp>
      <p:sp>
        <p:nvSpPr>
          <p:cNvPr id="156" name="Rectangle 66"/>
          <p:cNvSpPr>
            <a:spLocks noChangeArrowheads="1"/>
          </p:cNvSpPr>
          <p:nvPr/>
        </p:nvSpPr>
        <p:spPr bwMode="auto">
          <a:xfrm>
            <a:off x="6389732" y="357388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57" name="圆角矩形 156"/>
          <p:cNvSpPr/>
          <p:nvPr/>
        </p:nvSpPr>
        <p:spPr>
          <a:xfrm>
            <a:off x="6389732" y="324345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方法四</a:t>
            </a:r>
          </a:p>
        </p:txBody>
      </p:sp>
      <p:sp>
        <p:nvSpPr>
          <p:cNvPr id="158" name="Rectangle 66"/>
          <p:cNvSpPr>
            <a:spLocks noChangeArrowheads="1"/>
          </p:cNvSpPr>
          <p:nvPr/>
        </p:nvSpPr>
        <p:spPr bwMode="auto">
          <a:xfrm>
            <a:off x="1168187" y="179080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59" name="圆角矩形 158"/>
          <p:cNvSpPr/>
          <p:nvPr/>
        </p:nvSpPr>
        <p:spPr>
          <a:xfrm>
            <a:off x="2148206" y="146037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方法一</a:t>
            </a:r>
          </a:p>
        </p:txBody>
      </p:sp>
      <p:sp>
        <p:nvSpPr>
          <p:cNvPr id="160" name="Rectangle 66"/>
          <p:cNvSpPr>
            <a:spLocks noChangeArrowheads="1"/>
          </p:cNvSpPr>
          <p:nvPr/>
        </p:nvSpPr>
        <p:spPr bwMode="auto">
          <a:xfrm>
            <a:off x="613772" y="357388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61" name="圆角矩形 160"/>
          <p:cNvSpPr/>
          <p:nvPr/>
        </p:nvSpPr>
        <p:spPr>
          <a:xfrm>
            <a:off x="1649629" y="324345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方法三</a:t>
            </a:r>
          </a:p>
        </p:txBody>
      </p:sp>
      <p:grpSp>
        <p:nvGrpSpPr>
          <p:cNvPr id="4" name="组合 3"/>
          <p:cNvGrpSpPr/>
          <p:nvPr/>
        </p:nvGrpSpPr>
        <p:grpSpPr>
          <a:xfrm>
            <a:off x="4360547" y="1601788"/>
            <a:ext cx="417513" cy="3160713"/>
            <a:chOff x="4360547" y="1601788"/>
            <a:chExt cx="417513" cy="3160713"/>
          </a:xfrm>
        </p:grpSpPr>
        <p:sp>
          <p:nvSpPr>
            <p:cNvPr id="2125" name="Freeform 96"/>
            <p:cNvSpPr/>
            <p:nvPr/>
          </p:nvSpPr>
          <p:spPr bwMode="auto">
            <a:xfrm>
              <a:off x="4373247" y="1601788"/>
              <a:ext cx="392113" cy="682625"/>
            </a:xfrm>
            <a:custGeom>
              <a:gdLst>
                <a:gd fmla="*/ 235 w 235" name="T0"/>
                <a:gd fmla="*/ 360 h 408" name="T1"/>
                <a:gd fmla="*/ 187 w 235" name="T2"/>
                <a:gd fmla="*/ 408 h 408" name="T3"/>
                <a:gd fmla="*/ 48 w 235" name="T4"/>
                <a:gd fmla="*/ 408 h 408" name="T5"/>
                <a:gd fmla="*/ 0 w 235" name="T6"/>
                <a:gd fmla="*/ 360 h 408" name="T7"/>
                <a:gd fmla="*/ 0 w 235" name="T8"/>
                <a:gd fmla="*/ 48 h 408" name="T9"/>
                <a:gd fmla="*/ 48 w 235" name="T10"/>
                <a:gd fmla="*/ 0 h 408" name="T11"/>
                <a:gd fmla="*/ 187 w 235" name="T12"/>
                <a:gd fmla="*/ 0 h 408" name="T13"/>
                <a:gd fmla="*/ 235 w 235" name="T14"/>
                <a:gd fmla="*/ 48 h 408" name="T15"/>
                <a:gd fmla="*/ 235 w 235" name="T16"/>
                <a:gd fmla="*/ 360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235">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rgbClr val="3C4157"/>
            </a:solidFill>
            <a:ln>
              <a:noFill/>
            </a:ln>
          </p:spPr>
          <p:txBody>
            <a:bodyPr anchor="t" anchorCtr="0" bIns="45720" compatLnSpc="1" lIns="91440" numCol="1" rIns="91440" tIns="45720" vert="horz" wrap="square"/>
            <a:lstStyle/>
            <a:p>
              <a:endParaRPr altLang="en-US" lang="zh-CN"/>
            </a:p>
          </p:txBody>
        </p:sp>
        <p:sp>
          <p:nvSpPr>
            <p:cNvPr id="2126" name="Rectangle 97"/>
            <p:cNvSpPr>
              <a:spLocks noChangeArrowheads="1"/>
            </p:cNvSpPr>
            <p:nvPr/>
          </p:nvSpPr>
          <p:spPr bwMode="auto">
            <a:xfrm>
              <a:off x="4360547" y="1824038"/>
              <a:ext cx="417513" cy="2393950"/>
            </a:xfrm>
            <a:prstGeom prst="rect">
              <a:avLst/>
            </a:prstGeom>
            <a:solidFill>
              <a:srgbClr val="3C4157"/>
            </a:solidFill>
            <a:ln>
              <a:noFill/>
            </a:ln>
          </p:spPr>
          <p:txBody>
            <a:bodyPr anchor="t" anchorCtr="0" bIns="45720" compatLnSpc="1" lIns="91440" numCol="1" rIns="91440" tIns="45720" vert="horz" wrap="square"/>
            <a:lstStyle/>
            <a:p>
              <a:endParaRPr altLang="en-US" lang="zh-CN"/>
            </a:p>
          </p:txBody>
        </p:sp>
        <p:sp>
          <p:nvSpPr>
            <p:cNvPr id="2127"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anchor="t" anchorCtr="0" bIns="45720" compatLnSpc="1" lIns="91440" numCol="1" rIns="91440" tIns="45720" vert="horz" wrap="square"/>
            <a:lstStyle/>
            <a:p>
              <a:endParaRPr altLang="en-US" lang="zh-CN"/>
            </a:p>
          </p:txBody>
        </p:sp>
        <p:sp>
          <p:nvSpPr>
            <p:cNvPr id="2128"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anchor="t" anchorCtr="0" bIns="45720" compatLnSpc="1" lIns="91440" numCol="1" rIns="91440" tIns="45720" vert="horz" wrap="square"/>
            <a:lstStyle/>
            <a:p>
              <a:endParaRPr altLang="en-US" lang="zh-CN"/>
            </a:p>
          </p:txBody>
        </p:sp>
        <p:sp>
          <p:nvSpPr>
            <p:cNvPr id="2129" name="Rectangle 100"/>
            <p:cNvSpPr>
              <a:spLocks noChangeArrowheads="1"/>
            </p:cNvSpPr>
            <p:nvPr/>
          </p:nvSpPr>
          <p:spPr bwMode="auto">
            <a:xfrm>
              <a:off x="4502627" y="1824038"/>
              <a:ext cx="127795" cy="2393950"/>
            </a:xfrm>
            <a:prstGeom prst="rect">
              <a:avLst/>
            </a:prstGeom>
            <a:solidFill>
              <a:srgbClr val="03CCCE"/>
            </a:solidFill>
            <a:ln>
              <a:noFill/>
            </a:ln>
          </p:spPr>
          <p:txBody>
            <a:bodyPr anchor="t" anchorCtr="0" bIns="45720" compatLnSpc="1" lIns="91440" numCol="1" rIns="91440" tIns="45720" vert="horz" wrap="square"/>
            <a:lstStyle/>
            <a:p>
              <a:endParaRPr altLang="en-US" lang="zh-CN"/>
            </a:p>
          </p:txBody>
        </p:sp>
        <p:sp>
          <p:nvSpPr>
            <p:cNvPr id="2130" name="Freeform 101"/>
            <p:cNvSpPr/>
            <p:nvPr/>
          </p:nvSpPr>
          <p:spPr bwMode="auto">
            <a:xfrm>
              <a:off x="4360547" y="4217988"/>
              <a:ext cx="417513" cy="333375"/>
            </a:xfrm>
            <a:custGeom>
              <a:gdLst>
                <a:gd fmla="*/ 0 w 263" name="T0"/>
                <a:gd fmla="*/ 0 h 210" name="T1"/>
                <a:gd fmla="*/ 54 w 263" name="T2"/>
                <a:gd fmla="*/ 210 h 210" name="T3"/>
                <a:gd fmla="*/ 207 w 263" name="T4"/>
                <a:gd fmla="*/ 210 h 210" name="T5"/>
                <a:gd fmla="*/ 263 w 263" name="T6"/>
                <a:gd fmla="*/ 0 h 210" name="T7"/>
                <a:gd fmla="*/ 0 w 263" name="T8"/>
                <a:gd fmla="*/ 0 h 210" name="T9"/>
              </a:gdLst>
              <a:cxnLst>
                <a:cxn ang="0">
                  <a:pos x="T0" y="T1"/>
                </a:cxn>
                <a:cxn ang="0">
                  <a:pos x="T2" y="T3"/>
                </a:cxn>
                <a:cxn ang="0">
                  <a:pos x="T4" y="T5"/>
                </a:cxn>
                <a:cxn ang="0">
                  <a:pos x="T6" y="T7"/>
                </a:cxn>
                <a:cxn ang="0">
                  <a:pos x="T8" y="T9"/>
                </a:cxn>
              </a:cxnLst>
              <a:rect b="b" l="0" r="r" t="0"/>
              <a:pathLst>
                <a:path h="210" w="263">
                  <a:moveTo>
                    <a:pt x="0" y="0"/>
                  </a:moveTo>
                  <a:lnTo>
                    <a:pt x="54" y="210"/>
                  </a:lnTo>
                  <a:lnTo>
                    <a:pt x="207" y="210"/>
                  </a:lnTo>
                  <a:lnTo>
                    <a:pt x="263" y="0"/>
                  </a:lnTo>
                  <a:lnTo>
                    <a:pt x="0" y="0"/>
                  </a:lnTo>
                  <a:close/>
                </a:path>
              </a:pathLst>
            </a:custGeom>
            <a:solidFill>
              <a:srgbClr val="3C4157"/>
            </a:solidFill>
            <a:ln>
              <a:noFill/>
            </a:ln>
          </p:spPr>
          <p:txBody>
            <a:bodyPr anchor="t" anchorCtr="0" bIns="45720" compatLnSpc="1" lIns="91440" numCol="1" rIns="91440" tIns="45720" vert="horz" wrap="square"/>
            <a:lstStyle/>
            <a:p>
              <a:endParaRPr altLang="en-US" lang="zh-CN"/>
            </a:p>
          </p:txBody>
        </p:sp>
        <p:sp>
          <p:nvSpPr>
            <p:cNvPr id="2131" name="Freeform 102"/>
            <p:cNvSpPr/>
            <p:nvPr/>
          </p:nvSpPr>
          <p:spPr bwMode="auto">
            <a:xfrm>
              <a:off x="4446272" y="4551363"/>
              <a:ext cx="242888" cy="211138"/>
            </a:xfrm>
            <a:custGeom>
              <a:gdLst>
                <a:gd fmla="*/ 145 w 145" name="T0"/>
                <a:gd fmla="*/ 0 h 126" name="T1"/>
                <a:gd fmla="*/ 0 w 145" name="T2"/>
                <a:gd fmla="*/ 0 h 126" name="T3"/>
                <a:gd fmla="*/ 35 w 145" name="T4"/>
                <a:gd fmla="*/ 89 h 126" name="T5"/>
                <a:gd fmla="*/ 74 w 145" name="T6"/>
                <a:gd fmla="*/ 126 h 126" name="T7"/>
                <a:gd fmla="*/ 112 w 145" name="T8"/>
                <a:gd fmla="*/ 89 h 126" name="T9"/>
                <a:gd fmla="*/ 145 w 145" name="T10"/>
                <a:gd fmla="*/ 0 h 126" name="T11"/>
              </a:gdLst>
              <a:cxnLst>
                <a:cxn ang="0">
                  <a:pos x="T0" y="T1"/>
                </a:cxn>
                <a:cxn ang="0">
                  <a:pos x="T2" y="T3"/>
                </a:cxn>
                <a:cxn ang="0">
                  <a:pos x="T4" y="T5"/>
                </a:cxn>
                <a:cxn ang="0">
                  <a:pos x="T6" y="T7"/>
                </a:cxn>
                <a:cxn ang="0">
                  <a:pos x="T8" y="T9"/>
                </a:cxn>
                <a:cxn ang="0">
                  <a:pos x="T10" y="T11"/>
                </a:cxn>
              </a:cxnLst>
              <a:rect b="b" l="0" r="r" t="0"/>
              <a:pathLst>
                <a:path h="125" w="145">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03CCCE"/>
            </a:solidFill>
            <a:ln>
              <a:noFill/>
            </a:ln>
          </p:spPr>
          <p:txBody>
            <a:bodyPr anchor="t" anchorCtr="0" bIns="45720" compatLnSpc="1" lIns="91440" numCol="1" rIns="91440" tIns="45720" vert="horz" wrap="square"/>
            <a:lstStyle/>
            <a:p>
              <a:endParaRPr altLang="en-US" lang="zh-CN"/>
            </a:p>
          </p:txBody>
        </p:sp>
      </p:grpSp>
      <p:sp>
        <p:nvSpPr>
          <p:cNvPr id="36" name="圆角矩形 35"/>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37" name="圆角矩形 36"/>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8" name="圆角矩形 37"/>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39" name="圆角矩形 3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0" name="圆角矩形 3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41" name="矩形 40"/>
          <p:cNvSpPr/>
          <p:nvPr/>
        </p:nvSpPr>
        <p:spPr>
          <a:xfrm>
            <a:off x="2340303"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研究方法</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12" presetSubtype="2">
                                  <p:stCondLst>
                                    <p:cond delay="500"/>
                                  </p:stCondLst>
                                  <p:childTnLst>
                                    <p:set>
                                      <p:cBhvr>
                                        <p:cTn dur="1" fill="hold" id="10">
                                          <p:stCondLst>
                                            <p:cond delay="0"/>
                                          </p:stCondLst>
                                        </p:cTn>
                                        <p:tgtEl>
                                          <p:spTgt spid="2133"/>
                                        </p:tgtEl>
                                        <p:attrNameLst>
                                          <p:attrName>style.visibility</p:attrName>
                                        </p:attrNameLst>
                                      </p:cBhvr>
                                      <p:to>
                                        <p:strVal val="visible"/>
                                      </p:to>
                                    </p:set>
                                    <p:anim calcmode="lin" valueType="num">
                                      <p:cBhvr additive="base">
                                        <p:cTn dur="500" id="11"/>
                                        <p:tgtEl>
                                          <p:spTgt spid="2133"/>
                                        </p:tgtEl>
                                        <p:attrNameLst>
                                          <p:attrName>ppt_x</p:attrName>
                                        </p:attrNameLst>
                                      </p:cBhvr>
                                      <p:tavLst>
                                        <p:tav tm="0">
                                          <p:val>
                                            <p:strVal val="#ppt_x+#ppt_w*1.125000"/>
                                          </p:val>
                                        </p:tav>
                                        <p:tav tm="100000">
                                          <p:val>
                                            <p:strVal val="#ppt_x"/>
                                          </p:val>
                                        </p:tav>
                                      </p:tavLst>
                                    </p:anim>
                                    <p:animEffect filter="wipe(left)" transition="in">
                                      <p:cBhvr>
                                        <p:cTn dur="500" id="12"/>
                                        <p:tgtEl>
                                          <p:spTgt spid="2133"/>
                                        </p:tgtEl>
                                      </p:cBhvr>
                                    </p:animEffect>
                                  </p:childTnLst>
                                </p:cTn>
                              </p:par>
                              <p:par>
                                <p:cTn fill="hold" id="13" nodeType="withEffect" presetClass="entr" presetID="53" presetSubtype="0">
                                  <p:stCondLst>
                                    <p:cond delay="1000"/>
                                  </p:stCondLst>
                                  <p:childTnLst>
                                    <p:set>
                                      <p:cBhvr>
                                        <p:cTn dur="1" fill="hold" id="14">
                                          <p:stCondLst>
                                            <p:cond delay="0"/>
                                          </p:stCondLst>
                                        </p:cTn>
                                        <p:tgtEl>
                                          <p:spTgt spid="101"/>
                                        </p:tgtEl>
                                        <p:attrNameLst>
                                          <p:attrName>style.visibility</p:attrName>
                                        </p:attrNameLst>
                                      </p:cBhvr>
                                      <p:to>
                                        <p:strVal val="visible"/>
                                      </p:to>
                                    </p:set>
                                    <p:anim calcmode="lin" valueType="num">
                                      <p:cBhvr>
                                        <p:cTn dur="300" fill="hold" id="15"/>
                                        <p:tgtEl>
                                          <p:spTgt spid="101"/>
                                        </p:tgtEl>
                                        <p:attrNameLst>
                                          <p:attrName>ppt_w</p:attrName>
                                        </p:attrNameLst>
                                      </p:cBhvr>
                                      <p:tavLst>
                                        <p:tav tm="0">
                                          <p:val>
                                            <p:fltVal val="0"/>
                                          </p:val>
                                        </p:tav>
                                        <p:tav tm="100000">
                                          <p:val>
                                            <p:strVal val="#ppt_w"/>
                                          </p:val>
                                        </p:tav>
                                      </p:tavLst>
                                    </p:anim>
                                    <p:anim calcmode="lin" valueType="num">
                                      <p:cBhvr>
                                        <p:cTn dur="300" fill="hold" id="16"/>
                                        <p:tgtEl>
                                          <p:spTgt spid="101"/>
                                        </p:tgtEl>
                                        <p:attrNameLst>
                                          <p:attrName>ppt_h</p:attrName>
                                        </p:attrNameLst>
                                      </p:cBhvr>
                                      <p:tavLst>
                                        <p:tav tm="0">
                                          <p:val>
                                            <p:fltVal val="0"/>
                                          </p:val>
                                        </p:tav>
                                        <p:tav tm="100000">
                                          <p:val>
                                            <p:strVal val="#ppt_h"/>
                                          </p:val>
                                        </p:tav>
                                      </p:tavLst>
                                    </p:anim>
                                    <p:animEffect filter="fade" transition="in">
                                      <p:cBhvr>
                                        <p:cTn dur="300" id="17"/>
                                        <p:tgtEl>
                                          <p:spTgt spid="101"/>
                                        </p:tgtEl>
                                      </p:cBhvr>
                                    </p:animEffect>
                                  </p:childTnLst>
                                </p:cTn>
                              </p:par>
                              <p:par>
                                <p:cTn autoRev="1" fill="hold" id="18" nodeType="withEffect" presetClass="emph" presetID="6" presetSubtype="0">
                                  <p:stCondLst>
                                    <p:cond delay="1300"/>
                                  </p:stCondLst>
                                  <p:childTnLst>
                                    <p:animScale>
                                      <p:cBhvr>
                                        <p:cTn dur="150" fill="hold" id="19"/>
                                        <p:tgtEl>
                                          <p:spTgt spid="101"/>
                                        </p:tgtEl>
                                      </p:cBhvr>
                                      <p:by x="110000" y="110000"/>
                                    </p:animScale>
                                  </p:childTnLst>
                                </p:cTn>
                              </p:par>
                              <p:par>
                                <p:cTn fill="hold" grpId="0" id="20" nodeType="withEffect" presetClass="entr" presetID="2" presetSubtype="8">
                                  <p:stCondLst>
                                    <p:cond delay="1300"/>
                                  </p:stCondLst>
                                  <p:childTnLst>
                                    <p:set>
                                      <p:cBhvr>
                                        <p:cTn dur="1" fill="hold" id="21">
                                          <p:stCondLst>
                                            <p:cond delay="0"/>
                                          </p:stCondLst>
                                        </p:cTn>
                                        <p:tgtEl>
                                          <p:spTgt spid="159"/>
                                        </p:tgtEl>
                                        <p:attrNameLst>
                                          <p:attrName>style.visibility</p:attrName>
                                        </p:attrNameLst>
                                      </p:cBhvr>
                                      <p:to>
                                        <p:strVal val="visible"/>
                                      </p:to>
                                    </p:set>
                                    <p:anim calcmode="lin" valueType="num">
                                      <p:cBhvr additive="base">
                                        <p:cTn dur="500" fill="hold" id="22"/>
                                        <p:tgtEl>
                                          <p:spTgt spid="159"/>
                                        </p:tgtEl>
                                        <p:attrNameLst>
                                          <p:attrName>ppt_x</p:attrName>
                                        </p:attrNameLst>
                                      </p:cBhvr>
                                      <p:tavLst>
                                        <p:tav tm="0">
                                          <p:val>
                                            <p:strVal val="0-#ppt_w/2"/>
                                          </p:val>
                                        </p:tav>
                                        <p:tav tm="100000">
                                          <p:val>
                                            <p:strVal val="#ppt_x"/>
                                          </p:val>
                                        </p:tav>
                                      </p:tavLst>
                                    </p:anim>
                                    <p:anim calcmode="lin" valueType="num">
                                      <p:cBhvr additive="base">
                                        <p:cTn dur="500" fill="hold" id="23"/>
                                        <p:tgtEl>
                                          <p:spTgt spid="159"/>
                                        </p:tgtEl>
                                        <p:attrNameLst>
                                          <p:attrName>ppt_y</p:attrName>
                                        </p:attrNameLst>
                                      </p:cBhvr>
                                      <p:tavLst>
                                        <p:tav tm="0">
                                          <p:val>
                                            <p:strVal val="#ppt_y"/>
                                          </p:val>
                                        </p:tav>
                                        <p:tav tm="100000">
                                          <p:val>
                                            <p:strVal val="#ppt_y"/>
                                          </p:val>
                                        </p:tav>
                                      </p:tavLst>
                                    </p:anim>
                                  </p:childTnLst>
                                </p:cTn>
                              </p:par>
                              <p:par>
                                <p:cTn fill="hold" grpId="0" id="24" nodeType="withEffect" presetClass="entr" presetID="55" presetSubtype="0">
                                  <p:stCondLst>
                                    <p:cond delay="1700"/>
                                  </p:stCondLst>
                                  <p:childTnLst>
                                    <p:set>
                                      <p:cBhvr>
                                        <p:cTn dur="1" fill="hold" id="25">
                                          <p:stCondLst>
                                            <p:cond delay="0"/>
                                          </p:stCondLst>
                                        </p:cTn>
                                        <p:tgtEl>
                                          <p:spTgt spid="158"/>
                                        </p:tgtEl>
                                        <p:attrNameLst>
                                          <p:attrName>style.visibility</p:attrName>
                                        </p:attrNameLst>
                                      </p:cBhvr>
                                      <p:to>
                                        <p:strVal val="visible"/>
                                      </p:to>
                                    </p:set>
                                    <p:anim calcmode="lin" valueType="num">
                                      <p:cBhvr>
                                        <p:cTn dur="500" fill="hold" id="26"/>
                                        <p:tgtEl>
                                          <p:spTgt spid="158"/>
                                        </p:tgtEl>
                                        <p:attrNameLst>
                                          <p:attrName>ppt_w</p:attrName>
                                        </p:attrNameLst>
                                      </p:cBhvr>
                                      <p:tavLst>
                                        <p:tav tm="0">
                                          <p:val>
                                            <p:strVal val="#ppt_w*0.70"/>
                                          </p:val>
                                        </p:tav>
                                        <p:tav tm="100000">
                                          <p:val>
                                            <p:strVal val="#ppt_w"/>
                                          </p:val>
                                        </p:tav>
                                      </p:tavLst>
                                    </p:anim>
                                    <p:anim calcmode="lin" valueType="num">
                                      <p:cBhvr>
                                        <p:cTn dur="500" fill="hold" id="27"/>
                                        <p:tgtEl>
                                          <p:spTgt spid="158"/>
                                        </p:tgtEl>
                                        <p:attrNameLst>
                                          <p:attrName>ppt_h</p:attrName>
                                        </p:attrNameLst>
                                      </p:cBhvr>
                                      <p:tavLst>
                                        <p:tav tm="0">
                                          <p:val>
                                            <p:strVal val="#ppt_h"/>
                                          </p:val>
                                        </p:tav>
                                        <p:tav tm="100000">
                                          <p:val>
                                            <p:strVal val="#ppt_h"/>
                                          </p:val>
                                        </p:tav>
                                      </p:tavLst>
                                    </p:anim>
                                    <p:animEffect filter="fade" transition="in">
                                      <p:cBhvr>
                                        <p:cTn dur="500" id="28"/>
                                        <p:tgtEl>
                                          <p:spTgt spid="158"/>
                                        </p:tgtEl>
                                      </p:cBhvr>
                                    </p:animEffect>
                                  </p:childTnLst>
                                </p:cTn>
                              </p:par>
                              <p:par>
                                <p:cTn fill="hold" grpId="0" id="29" nodeType="withEffect" presetClass="entr" presetID="12" presetSubtype="8">
                                  <p:stCondLst>
                                    <p:cond delay="2200"/>
                                  </p:stCondLst>
                                  <p:childTnLst>
                                    <p:set>
                                      <p:cBhvr>
                                        <p:cTn dur="1" fill="hold" id="30">
                                          <p:stCondLst>
                                            <p:cond delay="0"/>
                                          </p:stCondLst>
                                        </p:cTn>
                                        <p:tgtEl>
                                          <p:spTgt spid="2135"/>
                                        </p:tgtEl>
                                        <p:attrNameLst>
                                          <p:attrName>style.visibility</p:attrName>
                                        </p:attrNameLst>
                                      </p:cBhvr>
                                      <p:to>
                                        <p:strVal val="visible"/>
                                      </p:to>
                                    </p:set>
                                    <p:anim calcmode="lin" valueType="num">
                                      <p:cBhvr additive="base">
                                        <p:cTn dur="500" id="31"/>
                                        <p:tgtEl>
                                          <p:spTgt spid="2135"/>
                                        </p:tgtEl>
                                        <p:attrNameLst>
                                          <p:attrName>ppt_x</p:attrName>
                                        </p:attrNameLst>
                                      </p:cBhvr>
                                      <p:tavLst>
                                        <p:tav tm="0">
                                          <p:val>
                                            <p:strVal val="#ppt_x-#ppt_w*1.125000"/>
                                          </p:val>
                                        </p:tav>
                                        <p:tav tm="100000">
                                          <p:val>
                                            <p:strVal val="#ppt_x"/>
                                          </p:val>
                                        </p:tav>
                                      </p:tavLst>
                                    </p:anim>
                                    <p:animEffect filter="wipe(right)" transition="in">
                                      <p:cBhvr>
                                        <p:cTn dur="500" id="32"/>
                                        <p:tgtEl>
                                          <p:spTgt spid="2135"/>
                                        </p:tgtEl>
                                      </p:cBhvr>
                                    </p:animEffect>
                                  </p:childTnLst>
                                </p:cTn>
                              </p:par>
                              <p:par>
                                <p:cTn fill="hold" grpId="0" id="33" nodeType="withEffect" presetClass="entr" presetID="53" presetSubtype="0">
                                  <p:stCondLst>
                                    <p:cond delay="2700"/>
                                  </p:stCondLst>
                                  <p:childTnLst>
                                    <p:set>
                                      <p:cBhvr>
                                        <p:cTn dur="1" fill="hold" id="34">
                                          <p:stCondLst>
                                            <p:cond delay="0"/>
                                          </p:stCondLst>
                                        </p:cTn>
                                        <p:tgtEl>
                                          <p:spTgt spid="2132"/>
                                        </p:tgtEl>
                                        <p:attrNameLst>
                                          <p:attrName>style.visibility</p:attrName>
                                        </p:attrNameLst>
                                      </p:cBhvr>
                                      <p:to>
                                        <p:strVal val="visible"/>
                                      </p:to>
                                    </p:set>
                                    <p:anim calcmode="lin" valueType="num">
                                      <p:cBhvr>
                                        <p:cTn dur="300" fill="hold" id="35"/>
                                        <p:tgtEl>
                                          <p:spTgt spid="2132"/>
                                        </p:tgtEl>
                                        <p:attrNameLst>
                                          <p:attrName>ppt_w</p:attrName>
                                        </p:attrNameLst>
                                      </p:cBhvr>
                                      <p:tavLst>
                                        <p:tav tm="0">
                                          <p:val>
                                            <p:fltVal val="0"/>
                                          </p:val>
                                        </p:tav>
                                        <p:tav tm="100000">
                                          <p:val>
                                            <p:strVal val="#ppt_w"/>
                                          </p:val>
                                        </p:tav>
                                      </p:tavLst>
                                    </p:anim>
                                    <p:anim calcmode="lin" valueType="num">
                                      <p:cBhvr>
                                        <p:cTn dur="300" fill="hold" id="36"/>
                                        <p:tgtEl>
                                          <p:spTgt spid="2132"/>
                                        </p:tgtEl>
                                        <p:attrNameLst>
                                          <p:attrName>ppt_h</p:attrName>
                                        </p:attrNameLst>
                                      </p:cBhvr>
                                      <p:tavLst>
                                        <p:tav tm="0">
                                          <p:val>
                                            <p:fltVal val="0"/>
                                          </p:val>
                                        </p:tav>
                                        <p:tav tm="100000">
                                          <p:val>
                                            <p:strVal val="#ppt_h"/>
                                          </p:val>
                                        </p:tav>
                                      </p:tavLst>
                                    </p:anim>
                                    <p:animEffect filter="fade" transition="in">
                                      <p:cBhvr>
                                        <p:cTn dur="300" id="37"/>
                                        <p:tgtEl>
                                          <p:spTgt spid="2132"/>
                                        </p:tgtEl>
                                      </p:cBhvr>
                                    </p:animEffect>
                                  </p:childTnLst>
                                </p:cTn>
                              </p:par>
                              <p:par>
                                <p:cTn autoRev="1" fill="hold" grpId="1" id="38" nodeType="withEffect" presetClass="emph" presetID="6" presetSubtype="0">
                                  <p:stCondLst>
                                    <p:cond delay="3000"/>
                                  </p:stCondLst>
                                  <p:childTnLst>
                                    <p:animScale>
                                      <p:cBhvr>
                                        <p:cTn dur="150" fill="hold" id="39"/>
                                        <p:tgtEl>
                                          <p:spTgt spid="2132"/>
                                        </p:tgtEl>
                                      </p:cBhvr>
                                      <p:by x="110000" y="110000"/>
                                    </p:animScale>
                                  </p:childTnLst>
                                </p:cTn>
                              </p:par>
                              <p:par>
                                <p:cTn fill="hold" grpId="0" id="40" nodeType="withEffect" presetClass="entr" presetID="2" presetSubtype="2">
                                  <p:stCondLst>
                                    <p:cond delay="3000"/>
                                  </p:stCondLst>
                                  <p:childTnLst>
                                    <p:set>
                                      <p:cBhvr>
                                        <p:cTn dur="1" fill="hold" id="41">
                                          <p:stCondLst>
                                            <p:cond delay="0"/>
                                          </p:stCondLst>
                                        </p:cTn>
                                        <p:tgtEl>
                                          <p:spTgt spid="155"/>
                                        </p:tgtEl>
                                        <p:attrNameLst>
                                          <p:attrName>style.visibility</p:attrName>
                                        </p:attrNameLst>
                                      </p:cBhvr>
                                      <p:to>
                                        <p:strVal val="visible"/>
                                      </p:to>
                                    </p:set>
                                    <p:anim calcmode="lin" valueType="num">
                                      <p:cBhvr additive="base">
                                        <p:cTn dur="500" fill="hold" id="42"/>
                                        <p:tgtEl>
                                          <p:spTgt spid="155"/>
                                        </p:tgtEl>
                                        <p:attrNameLst>
                                          <p:attrName>ppt_x</p:attrName>
                                        </p:attrNameLst>
                                      </p:cBhvr>
                                      <p:tavLst>
                                        <p:tav tm="0">
                                          <p:val>
                                            <p:strVal val="1+#ppt_w/2"/>
                                          </p:val>
                                        </p:tav>
                                        <p:tav tm="100000">
                                          <p:val>
                                            <p:strVal val="#ppt_x"/>
                                          </p:val>
                                        </p:tav>
                                      </p:tavLst>
                                    </p:anim>
                                    <p:anim calcmode="lin" valueType="num">
                                      <p:cBhvr additive="base">
                                        <p:cTn dur="500" fill="hold" id="43"/>
                                        <p:tgtEl>
                                          <p:spTgt spid="155"/>
                                        </p:tgtEl>
                                        <p:attrNameLst>
                                          <p:attrName>ppt_y</p:attrName>
                                        </p:attrNameLst>
                                      </p:cBhvr>
                                      <p:tavLst>
                                        <p:tav tm="0">
                                          <p:val>
                                            <p:strVal val="#ppt_y"/>
                                          </p:val>
                                        </p:tav>
                                        <p:tav tm="100000">
                                          <p:val>
                                            <p:strVal val="#ppt_y"/>
                                          </p:val>
                                        </p:tav>
                                      </p:tavLst>
                                    </p:anim>
                                  </p:childTnLst>
                                </p:cTn>
                              </p:par>
                              <p:par>
                                <p:cTn fill="hold" grpId="0" id="44" nodeType="withEffect" presetClass="entr" presetID="55" presetSubtype="0">
                                  <p:stCondLst>
                                    <p:cond delay="3400"/>
                                  </p:stCondLst>
                                  <p:childTnLst>
                                    <p:set>
                                      <p:cBhvr>
                                        <p:cTn dur="1" fill="hold" id="45">
                                          <p:stCondLst>
                                            <p:cond delay="0"/>
                                          </p:stCondLst>
                                        </p:cTn>
                                        <p:tgtEl>
                                          <p:spTgt spid="154"/>
                                        </p:tgtEl>
                                        <p:attrNameLst>
                                          <p:attrName>style.visibility</p:attrName>
                                        </p:attrNameLst>
                                      </p:cBhvr>
                                      <p:to>
                                        <p:strVal val="visible"/>
                                      </p:to>
                                    </p:set>
                                    <p:anim calcmode="lin" valueType="num">
                                      <p:cBhvr>
                                        <p:cTn dur="500" fill="hold" id="46"/>
                                        <p:tgtEl>
                                          <p:spTgt spid="154"/>
                                        </p:tgtEl>
                                        <p:attrNameLst>
                                          <p:attrName>ppt_w</p:attrName>
                                        </p:attrNameLst>
                                      </p:cBhvr>
                                      <p:tavLst>
                                        <p:tav tm="0">
                                          <p:val>
                                            <p:strVal val="#ppt_w*0.70"/>
                                          </p:val>
                                        </p:tav>
                                        <p:tav tm="100000">
                                          <p:val>
                                            <p:strVal val="#ppt_w"/>
                                          </p:val>
                                        </p:tav>
                                      </p:tavLst>
                                    </p:anim>
                                    <p:anim calcmode="lin" valueType="num">
                                      <p:cBhvr>
                                        <p:cTn dur="500" fill="hold" id="47"/>
                                        <p:tgtEl>
                                          <p:spTgt spid="154"/>
                                        </p:tgtEl>
                                        <p:attrNameLst>
                                          <p:attrName>ppt_h</p:attrName>
                                        </p:attrNameLst>
                                      </p:cBhvr>
                                      <p:tavLst>
                                        <p:tav tm="0">
                                          <p:val>
                                            <p:strVal val="#ppt_h"/>
                                          </p:val>
                                        </p:tav>
                                        <p:tav tm="100000">
                                          <p:val>
                                            <p:strVal val="#ppt_h"/>
                                          </p:val>
                                        </p:tav>
                                      </p:tavLst>
                                    </p:anim>
                                    <p:animEffect filter="fade" transition="in">
                                      <p:cBhvr>
                                        <p:cTn dur="500" id="48"/>
                                        <p:tgtEl>
                                          <p:spTgt spid="154"/>
                                        </p:tgtEl>
                                      </p:cBhvr>
                                    </p:animEffect>
                                  </p:childTnLst>
                                </p:cTn>
                              </p:par>
                              <p:par>
                                <p:cTn fill="hold" grpId="0" id="49" nodeType="withEffect" presetClass="entr" presetID="12" presetSubtype="2">
                                  <p:stCondLst>
                                    <p:cond delay="3900"/>
                                  </p:stCondLst>
                                  <p:childTnLst>
                                    <p:set>
                                      <p:cBhvr>
                                        <p:cTn dur="1" fill="hold" id="50">
                                          <p:stCondLst>
                                            <p:cond delay="0"/>
                                          </p:stCondLst>
                                        </p:cTn>
                                        <p:tgtEl>
                                          <p:spTgt spid="2134"/>
                                        </p:tgtEl>
                                        <p:attrNameLst>
                                          <p:attrName>style.visibility</p:attrName>
                                        </p:attrNameLst>
                                      </p:cBhvr>
                                      <p:to>
                                        <p:strVal val="visible"/>
                                      </p:to>
                                    </p:set>
                                    <p:anim calcmode="lin" valueType="num">
                                      <p:cBhvr additive="base">
                                        <p:cTn dur="500" id="51"/>
                                        <p:tgtEl>
                                          <p:spTgt spid="2134"/>
                                        </p:tgtEl>
                                        <p:attrNameLst>
                                          <p:attrName>ppt_x</p:attrName>
                                        </p:attrNameLst>
                                      </p:cBhvr>
                                      <p:tavLst>
                                        <p:tav tm="0">
                                          <p:val>
                                            <p:strVal val="#ppt_x+#ppt_w*1.125000"/>
                                          </p:val>
                                        </p:tav>
                                        <p:tav tm="100000">
                                          <p:val>
                                            <p:strVal val="#ppt_x"/>
                                          </p:val>
                                        </p:tav>
                                      </p:tavLst>
                                    </p:anim>
                                    <p:animEffect filter="wipe(left)" transition="in">
                                      <p:cBhvr>
                                        <p:cTn dur="500" id="52"/>
                                        <p:tgtEl>
                                          <p:spTgt spid="2134"/>
                                        </p:tgtEl>
                                      </p:cBhvr>
                                    </p:animEffect>
                                  </p:childTnLst>
                                </p:cTn>
                              </p:par>
                              <p:par>
                                <p:cTn fill="hold" grpId="0" id="53" nodeType="withEffect" presetClass="entr" presetID="53" presetSubtype="0">
                                  <p:stCondLst>
                                    <p:cond delay="4400"/>
                                  </p:stCondLst>
                                  <p:childTnLst>
                                    <p:set>
                                      <p:cBhvr>
                                        <p:cTn dur="1" fill="hold" id="54">
                                          <p:stCondLst>
                                            <p:cond delay="0"/>
                                          </p:stCondLst>
                                        </p:cTn>
                                        <p:tgtEl>
                                          <p:spTgt spid="148"/>
                                        </p:tgtEl>
                                        <p:attrNameLst>
                                          <p:attrName>style.visibility</p:attrName>
                                        </p:attrNameLst>
                                      </p:cBhvr>
                                      <p:to>
                                        <p:strVal val="visible"/>
                                      </p:to>
                                    </p:set>
                                    <p:anim calcmode="lin" valueType="num">
                                      <p:cBhvr>
                                        <p:cTn dur="300" fill="hold" id="55"/>
                                        <p:tgtEl>
                                          <p:spTgt spid="148"/>
                                        </p:tgtEl>
                                        <p:attrNameLst>
                                          <p:attrName>ppt_w</p:attrName>
                                        </p:attrNameLst>
                                      </p:cBhvr>
                                      <p:tavLst>
                                        <p:tav tm="0">
                                          <p:val>
                                            <p:fltVal val="0"/>
                                          </p:val>
                                        </p:tav>
                                        <p:tav tm="100000">
                                          <p:val>
                                            <p:strVal val="#ppt_w"/>
                                          </p:val>
                                        </p:tav>
                                      </p:tavLst>
                                    </p:anim>
                                    <p:anim calcmode="lin" valueType="num">
                                      <p:cBhvr>
                                        <p:cTn dur="300" fill="hold" id="56"/>
                                        <p:tgtEl>
                                          <p:spTgt spid="148"/>
                                        </p:tgtEl>
                                        <p:attrNameLst>
                                          <p:attrName>ppt_h</p:attrName>
                                        </p:attrNameLst>
                                      </p:cBhvr>
                                      <p:tavLst>
                                        <p:tav tm="0">
                                          <p:val>
                                            <p:fltVal val="0"/>
                                          </p:val>
                                        </p:tav>
                                        <p:tav tm="100000">
                                          <p:val>
                                            <p:strVal val="#ppt_h"/>
                                          </p:val>
                                        </p:tav>
                                      </p:tavLst>
                                    </p:anim>
                                    <p:animEffect filter="fade" transition="in">
                                      <p:cBhvr>
                                        <p:cTn dur="300" id="57"/>
                                        <p:tgtEl>
                                          <p:spTgt spid="148"/>
                                        </p:tgtEl>
                                      </p:cBhvr>
                                    </p:animEffect>
                                  </p:childTnLst>
                                </p:cTn>
                              </p:par>
                              <p:par>
                                <p:cTn autoRev="1" fill="hold" grpId="1" id="58" nodeType="withEffect" presetClass="emph" presetID="6" presetSubtype="0">
                                  <p:stCondLst>
                                    <p:cond delay="4700"/>
                                  </p:stCondLst>
                                  <p:childTnLst>
                                    <p:animScale>
                                      <p:cBhvr>
                                        <p:cTn dur="150" fill="hold" id="59"/>
                                        <p:tgtEl>
                                          <p:spTgt spid="148"/>
                                        </p:tgtEl>
                                      </p:cBhvr>
                                      <p:by x="110000" y="110000"/>
                                    </p:animScale>
                                  </p:childTnLst>
                                </p:cTn>
                              </p:par>
                              <p:par>
                                <p:cTn fill="hold" grpId="0" id="60" nodeType="withEffect" presetClass="entr" presetID="2" presetSubtype="8">
                                  <p:stCondLst>
                                    <p:cond delay="4700"/>
                                  </p:stCondLst>
                                  <p:childTnLst>
                                    <p:set>
                                      <p:cBhvr>
                                        <p:cTn dur="1" fill="hold" id="61">
                                          <p:stCondLst>
                                            <p:cond delay="0"/>
                                          </p:stCondLst>
                                        </p:cTn>
                                        <p:tgtEl>
                                          <p:spTgt spid="161"/>
                                        </p:tgtEl>
                                        <p:attrNameLst>
                                          <p:attrName>style.visibility</p:attrName>
                                        </p:attrNameLst>
                                      </p:cBhvr>
                                      <p:to>
                                        <p:strVal val="visible"/>
                                      </p:to>
                                    </p:set>
                                    <p:anim calcmode="lin" valueType="num">
                                      <p:cBhvr additive="base">
                                        <p:cTn dur="500" fill="hold" id="62"/>
                                        <p:tgtEl>
                                          <p:spTgt spid="161"/>
                                        </p:tgtEl>
                                        <p:attrNameLst>
                                          <p:attrName>ppt_x</p:attrName>
                                        </p:attrNameLst>
                                      </p:cBhvr>
                                      <p:tavLst>
                                        <p:tav tm="0">
                                          <p:val>
                                            <p:strVal val="0-#ppt_w/2"/>
                                          </p:val>
                                        </p:tav>
                                        <p:tav tm="100000">
                                          <p:val>
                                            <p:strVal val="#ppt_x"/>
                                          </p:val>
                                        </p:tav>
                                      </p:tavLst>
                                    </p:anim>
                                    <p:anim calcmode="lin" valueType="num">
                                      <p:cBhvr additive="base">
                                        <p:cTn dur="500" fill="hold" id="63"/>
                                        <p:tgtEl>
                                          <p:spTgt spid="161"/>
                                        </p:tgtEl>
                                        <p:attrNameLst>
                                          <p:attrName>ppt_y</p:attrName>
                                        </p:attrNameLst>
                                      </p:cBhvr>
                                      <p:tavLst>
                                        <p:tav tm="0">
                                          <p:val>
                                            <p:strVal val="#ppt_y"/>
                                          </p:val>
                                        </p:tav>
                                        <p:tav tm="100000">
                                          <p:val>
                                            <p:strVal val="#ppt_y"/>
                                          </p:val>
                                        </p:tav>
                                      </p:tavLst>
                                    </p:anim>
                                  </p:childTnLst>
                                </p:cTn>
                              </p:par>
                              <p:par>
                                <p:cTn fill="hold" grpId="0" id="64" nodeType="withEffect" presetClass="entr" presetID="55" presetSubtype="0">
                                  <p:stCondLst>
                                    <p:cond delay="5100"/>
                                  </p:stCondLst>
                                  <p:childTnLst>
                                    <p:set>
                                      <p:cBhvr>
                                        <p:cTn dur="1" fill="hold" id="65">
                                          <p:stCondLst>
                                            <p:cond delay="0"/>
                                          </p:stCondLst>
                                        </p:cTn>
                                        <p:tgtEl>
                                          <p:spTgt spid="160"/>
                                        </p:tgtEl>
                                        <p:attrNameLst>
                                          <p:attrName>style.visibility</p:attrName>
                                        </p:attrNameLst>
                                      </p:cBhvr>
                                      <p:to>
                                        <p:strVal val="visible"/>
                                      </p:to>
                                    </p:set>
                                    <p:anim calcmode="lin" valueType="num">
                                      <p:cBhvr>
                                        <p:cTn dur="500" fill="hold" id="66"/>
                                        <p:tgtEl>
                                          <p:spTgt spid="160"/>
                                        </p:tgtEl>
                                        <p:attrNameLst>
                                          <p:attrName>ppt_w</p:attrName>
                                        </p:attrNameLst>
                                      </p:cBhvr>
                                      <p:tavLst>
                                        <p:tav tm="0">
                                          <p:val>
                                            <p:strVal val="#ppt_w*0.70"/>
                                          </p:val>
                                        </p:tav>
                                        <p:tav tm="100000">
                                          <p:val>
                                            <p:strVal val="#ppt_w"/>
                                          </p:val>
                                        </p:tav>
                                      </p:tavLst>
                                    </p:anim>
                                    <p:anim calcmode="lin" valueType="num">
                                      <p:cBhvr>
                                        <p:cTn dur="500" fill="hold" id="67"/>
                                        <p:tgtEl>
                                          <p:spTgt spid="160"/>
                                        </p:tgtEl>
                                        <p:attrNameLst>
                                          <p:attrName>ppt_h</p:attrName>
                                        </p:attrNameLst>
                                      </p:cBhvr>
                                      <p:tavLst>
                                        <p:tav tm="0">
                                          <p:val>
                                            <p:strVal val="#ppt_h"/>
                                          </p:val>
                                        </p:tav>
                                        <p:tav tm="100000">
                                          <p:val>
                                            <p:strVal val="#ppt_h"/>
                                          </p:val>
                                        </p:tav>
                                      </p:tavLst>
                                    </p:anim>
                                    <p:animEffect filter="fade" transition="in">
                                      <p:cBhvr>
                                        <p:cTn dur="500" id="68"/>
                                        <p:tgtEl>
                                          <p:spTgt spid="160"/>
                                        </p:tgtEl>
                                      </p:cBhvr>
                                    </p:animEffect>
                                  </p:childTnLst>
                                </p:cTn>
                              </p:par>
                              <p:par>
                                <p:cTn fill="hold" grpId="0" id="69" nodeType="withEffect" presetClass="entr" presetID="12" presetSubtype="8">
                                  <p:stCondLst>
                                    <p:cond delay="5600"/>
                                  </p:stCondLst>
                                  <p:childTnLst>
                                    <p:set>
                                      <p:cBhvr>
                                        <p:cTn dur="1" fill="hold" id="70">
                                          <p:stCondLst>
                                            <p:cond delay="0"/>
                                          </p:stCondLst>
                                        </p:cTn>
                                        <p:tgtEl>
                                          <p:spTgt spid="2136"/>
                                        </p:tgtEl>
                                        <p:attrNameLst>
                                          <p:attrName>style.visibility</p:attrName>
                                        </p:attrNameLst>
                                      </p:cBhvr>
                                      <p:to>
                                        <p:strVal val="visible"/>
                                      </p:to>
                                    </p:set>
                                    <p:anim calcmode="lin" valueType="num">
                                      <p:cBhvr additive="base">
                                        <p:cTn dur="500" id="71"/>
                                        <p:tgtEl>
                                          <p:spTgt spid="2136"/>
                                        </p:tgtEl>
                                        <p:attrNameLst>
                                          <p:attrName>ppt_x</p:attrName>
                                        </p:attrNameLst>
                                      </p:cBhvr>
                                      <p:tavLst>
                                        <p:tav tm="0">
                                          <p:val>
                                            <p:strVal val="#ppt_x-#ppt_w*1.125000"/>
                                          </p:val>
                                        </p:tav>
                                        <p:tav tm="100000">
                                          <p:val>
                                            <p:strVal val="#ppt_x"/>
                                          </p:val>
                                        </p:tav>
                                      </p:tavLst>
                                    </p:anim>
                                    <p:animEffect filter="wipe(right)" transition="in">
                                      <p:cBhvr>
                                        <p:cTn dur="500" id="72"/>
                                        <p:tgtEl>
                                          <p:spTgt spid="2136"/>
                                        </p:tgtEl>
                                      </p:cBhvr>
                                    </p:animEffect>
                                  </p:childTnLst>
                                </p:cTn>
                              </p:par>
                              <p:par>
                                <p:cTn fill="hold" grpId="0" id="73" nodeType="withEffect" presetClass="entr" presetID="53" presetSubtype="0">
                                  <p:stCondLst>
                                    <p:cond delay="6100"/>
                                  </p:stCondLst>
                                  <p:childTnLst>
                                    <p:set>
                                      <p:cBhvr>
                                        <p:cTn dur="1" fill="hold" id="74">
                                          <p:stCondLst>
                                            <p:cond delay="0"/>
                                          </p:stCondLst>
                                        </p:cTn>
                                        <p:tgtEl>
                                          <p:spTgt spid="2137"/>
                                        </p:tgtEl>
                                        <p:attrNameLst>
                                          <p:attrName>style.visibility</p:attrName>
                                        </p:attrNameLst>
                                      </p:cBhvr>
                                      <p:to>
                                        <p:strVal val="visible"/>
                                      </p:to>
                                    </p:set>
                                    <p:anim calcmode="lin" valueType="num">
                                      <p:cBhvr>
                                        <p:cTn dur="300" fill="hold" id="75"/>
                                        <p:tgtEl>
                                          <p:spTgt spid="2137"/>
                                        </p:tgtEl>
                                        <p:attrNameLst>
                                          <p:attrName>ppt_w</p:attrName>
                                        </p:attrNameLst>
                                      </p:cBhvr>
                                      <p:tavLst>
                                        <p:tav tm="0">
                                          <p:val>
                                            <p:fltVal val="0"/>
                                          </p:val>
                                        </p:tav>
                                        <p:tav tm="100000">
                                          <p:val>
                                            <p:strVal val="#ppt_w"/>
                                          </p:val>
                                        </p:tav>
                                      </p:tavLst>
                                    </p:anim>
                                    <p:anim calcmode="lin" valueType="num">
                                      <p:cBhvr>
                                        <p:cTn dur="300" fill="hold" id="76"/>
                                        <p:tgtEl>
                                          <p:spTgt spid="2137"/>
                                        </p:tgtEl>
                                        <p:attrNameLst>
                                          <p:attrName>ppt_h</p:attrName>
                                        </p:attrNameLst>
                                      </p:cBhvr>
                                      <p:tavLst>
                                        <p:tav tm="0">
                                          <p:val>
                                            <p:fltVal val="0"/>
                                          </p:val>
                                        </p:tav>
                                        <p:tav tm="100000">
                                          <p:val>
                                            <p:strVal val="#ppt_h"/>
                                          </p:val>
                                        </p:tav>
                                      </p:tavLst>
                                    </p:anim>
                                    <p:animEffect filter="fade" transition="in">
                                      <p:cBhvr>
                                        <p:cTn dur="300" id="77"/>
                                        <p:tgtEl>
                                          <p:spTgt spid="2137"/>
                                        </p:tgtEl>
                                      </p:cBhvr>
                                    </p:animEffect>
                                  </p:childTnLst>
                                </p:cTn>
                              </p:par>
                              <p:par>
                                <p:cTn autoRev="1" fill="hold" grpId="1" id="78" nodeType="withEffect" presetClass="emph" presetID="6" presetSubtype="0">
                                  <p:stCondLst>
                                    <p:cond delay="6400"/>
                                  </p:stCondLst>
                                  <p:childTnLst>
                                    <p:animScale>
                                      <p:cBhvr>
                                        <p:cTn dur="150" fill="hold" id="79"/>
                                        <p:tgtEl>
                                          <p:spTgt spid="2137"/>
                                        </p:tgtEl>
                                      </p:cBhvr>
                                      <p:by x="110000" y="110000"/>
                                    </p:animScale>
                                  </p:childTnLst>
                                </p:cTn>
                              </p:par>
                              <p:par>
                                <p:cTn fill="hold" grpId="0" id="80" nodeType="withEffect" presetClass="entr" presetID="2" presetSubtype="2">
                                  <p:stCondLst>
                                    <p:cond delay="6400"/>
                                  </p:stCondLst>
                                  <p:childTnLst>
                                    <p:set>
                                      <p:cBhvr>
                                        <p:cTn dur="1" fill="hold" id="81">
                                          <p:stCondLst>
                                            <p:cond delay="0"/>
                                          </p:stCondLst>
                                        </p:cTn>
                                        <p:tgtEl>
                                          <p:spTgt spid="157"/>
                                        </p:tgtEl>
                                        <p:attrNameLst>
                                          <p:attrName>style.visibility</p:attrName>
                                        </p:attrNameLst>
                                      </p:cBhvr>
                                      <p:to>
                                        <p:strVal val="visible"/>
                                      </p:to>
                                    </p:set>
                                    <p:anim calcmode="lin" valueType="num">
                                      <p:cBhvr additive="base">
                                        <p:cTn dur="500" fill="hold" id="82"/>
                                        <p:tgtEl>
                                          <p:spTgt spid="157"/>
                                        </p:tgtEl>
                                        <p:attrNameLst>
                                          <p:attrName>ppt_x</p:attrName>
                                        </p:attrNameLst>
                                      </p:cBhvr>
                                      <p:tavLst>
                                        <p:tav tm="0">
                                          <p:val>
                                            <p:strVal val="1+#ppt_w/2"/>
                                          </p:val>
                                        </p:tav>
                                        <p:tav tm="100000">
                                          <p:val>
                                            <p:strVal val="#ppt_x"/>
                                          </p:val>
                                        </p:tav>
                                      </p:tavLst>
                                    </p:anim>
                                    <p:anim calcmode="lin" valueType="num">
                                      <p:cBhvr additive="base">
                                        <p:cTn dur="500" fill="hold" id="83"/>
                                        <p:tgtEl>
                                          <p:spTgt spid="157"/>
                                        </p:tgtEl>
                                        <p:attrNameLst>
                                          <p:attrName>ppt_y</p:attrName>
                                        </p:attrNameLst>
                                      </p:cBhvr>
                                      <p:tavLst>
                                        <p:tav tm="0">
                                          <p:val>
                                            <p:strVal val="#ppt_y"/>
                                          </p:val>
                                        </p:tav>
                                        <p:tav tm="100000">
                                          <p:val>
                                            <p:strVal val="#ppt_y"/>
                                          </p:val>
                                        </p:tav>
                                      </p:tavLst>
                                    </p:anim>
                                  </p:childTnLst>
                                </p:cTn>
                              </p:par>
                              <p:par>
                                <p:cTn fill="hold" grpId="0" id="84" nodeType="withEffect" presetClass="entr" presetID="55" presetSubtype="0">
                                  <p:stCondLst>
                                    <p:cond delay="6800"/>
                                  </p:stCondLst>
                                  <p:childTnLst>
                                    <p:set>
                                      <p:cBhvr>
                                        <p:cTn dur="1" fill="hold" id="85">
                                          <p:stCondLst>
                                            <p:cond delay="0"/>
                                          </p:stCondLst>
                                        </p:cTn>
                                        <p:tgtEl>
                                          <p:spTgt spid="156"/>
                                        </p:tgtEl>
                                        <p:attrNameLst>
                                          <p:attrName>style.visibility</p:attrName>
                                        </p:attrNameLst>
                                      </p:cBhvr>
                                      <p:to>
                                        <p:strVal val="visible"/>
                                      </p:to>
                                    </p:set>
                                    <p:anim calcmode="lin" valueType="num">
                                      <p:cBhvr>
                                        <p:cTn dur="500" fill="hold" id="86"/>
                                        <p:tgtEl>
                                          <p:spTgt spid="156"/>
                                        </p:tgtEl>
                                        <p:attrNameLst>
                                          <p:attrName>ppt_w</p:attrName>
                                        </p:attrNameLst>
                                      </p:cBhvr>
                                      <p:tavLst>
                                        <p:tav tm="0">
                                          <p:val>
                                            <p:strVal val="#ppt_w*0.70"/>
                                          </p:val>
                                        </p:tav>
                                        <p:tav tm="100000">
                                          <p:val>
                                            <p:strVal val="#ppt_w"/>
                                          </p:val>
                                        </p:tav>
                                      </p:tavLst>
                                    </p:anim>
                                    <p:anim calcmode="lin" valueType="num">
                                      <p:cBhvr>
                                        <p:cTn dur="500" fill="hold" id="87"/>
                                        <p:tgtEl>
                                          <p:spTgt spid="156"/>
                                        </p:tgtEl>
                                        <p:attrNameLst>
                                          <p:attrName>ppt_h</p:attrName>
                                        </p:attrNameLst>
                                      </p:cBhvr>
                                      <p:tavLst>
                                        <p:tav tm="0">
                                          <p:val>
                                            <p:strVal val="#ppt_h"/>
                                          </p:val>
                                        </p:tav>
                                        <p:tav tm="100000">
                                          <p:val>
                                            <p:strVal val="#ppt_h"/>
                                          </p:val>
                                        </p:tav>
                                      </p:tavLst>
                                    </p:anim>
                                    <p:animEffect filter="fade" transition="in">
                                      <p:cBhvr>
                                        <p:cTn dur="500" id="88"/>
                                        <p:tgtEl>
                                          <p:spTgt spid="1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32"/>
      <p:bldP grpId="1" spid="2132"/>
      <p:bldP grpId="0" spid="2133"/>
      <p:bldP grpId="0" spid="2134"/>
      <p:bldP grpId="0" spid="2135"/>
      <p:bldP grpId="0" spid="2136"/>
      <p:bldP grpId="0" spid="2137"/>
      <p:bldP grpId="1" spid="2137"/>
      <p:bldP grpId="0" spid="148"/>
      <p:bldP grpId="1" spid="148"/>
      <p:bldP grpId="0" spid="154"/>
      <p:bldP grpId="0" spid="155"/>
      <p:bldP grpId="0" spid="156"/>
      <p:bldP grpId="0" spid="157"/>
      <p:bldP grpId="0" spid="158"/>
      <p:bldP grpId="0" spid="159"/>
      <p:bldP grpId="0" spid="160"/>
      <p:bldP grpId="0" spid="1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0" name="Group 5"/>
          <p:cNvGrpSpPr/>
          <p:nvPr/>
        </p:nvGrpSpPr>
        <p:grpSpPr>
          <a:xfrm>
            <a:off x="5337178" y="2472647"/>
            <a:ext cx="1014412" cy="1655763"/>
            <a:chOff x="3333" y="1602"/>
            <a:chExt cx="639" cy="1043"/>
          </a:xfrm>
          <a:solidFill>
            <a:srgbClr val="061926"/>
          </a:solidFill>
        </p:grpSpPr>
        <p:sp>
          <p:nvSpPr>
            <p:cNvPr id="101" name="Freeform 6"/>
            <p:cNvSpPr/>
            <p:nvPr/>
          </p:nvSpPr>
          <p:spPr bwMode="auto">
            <a:xfrm>
              <a:off x="3333" y="1707"/>
              <a:ext cx="639" cy="938"/>
            </a:xfrm>
            <a:custGeom>
              <a:gdLst>
                <a:gd fmla="*/ 189 w 194" name="T0"/>
                <a:gd fmla="*/ 8 h 285" name="T1"/>
                <a:gd fmla="*/ 137 w 194" name="T2"/>
                <a:gd fmla="*/ 0 h 285" name="T3"/>
                <a:gd fmla="*/ 133 w 194" name="T4"/>
                <a:gd fmla="*/ 1 h 285" name="T5"/>
                <a:gd fmla="*/ 149 w 194" name="T6"/>
                <a:gd fmla="*/ 22 h 285" name="T7"/>
                <a:gd fmla="*/ 86 w 194" name="T8"/>
                <a:gd fmla="*/ 68 h 285" name="T9"/>
                <a:gd fmla="*/ 68 w 194" name="T10"/>
                <a:gd fmla="*/ 68 h 285" name="T11"/>
                <a:gd fmla="*/ 52 w 194" name="T12"/>
                <a:gd fmla="*/ 85 h 285" name="T13"/>
                <a:gd fmla="*/ 35 w 194" name="T14"/>
                <a:gd fmla="*/ 68 h 285" name="T15"/>
                <a:gd fmla="*/ 16 w 194" name="T16"/>
                <a:gd fmla="*/ 68 h 285" name="T17"/>
                <a:gd fmla="*/ 0 w 194" name="T18"/>
                <a:gd fmla="*/ 76 h 285" name="T19"/>
                <a:gd fmla="*/ 0 w 194" name="T20"/>
                <a:gd fmla="*/ 173 h 285" name="T21"/>
                <a:gd fmla="*/ 6 w 194" name="T22"/>
                <a:gd fmla="*/ 186 h 285" name="T23"/>
                <a:gd fmla="*/ 17 w 194" name="T24"/>
                <a:gd fmla="*/ 186 h 285" name="T25"/>
                <a:gd fmla="*/ 17 w 194" name="T26"/>
                <a:gd fmla="*/ 271 h 285" name="T27"/>
                <a:gd fmla="*/ 38 w 194" name="T28"/>
                <a:gd fmla="*/ 285 h 285" name="T29"/>
                <a:gd fmla="*/ 52 w 194" name="T30"/>
                <a:gd fmla="*/ 273 h 285" name="T31"/>
                <a:gd fmla="*/ 69 w 194" name="T32"/>
                <a:gd fmla="*/ 284 h 285" name="T33"/>
                <a:gd fmla="*/ 87 w 194" name="T34"/>
                <a:gd fmla="*/ 274 h 285" name="T35"/>
                <a:gd fmla="*/ 87 w 194" name="T36"/>
                <a:gd fmla="*/ 220 h 285" name="T37"/>
                <a:gd fmla="*/ 87 w 194" name="T38"/>
                <a:gd fmla="*/ 185 h 285" name="T39"/>
                <a:gd fmla="*/ 87 w 194" name="T40"/>
                <a:gd fmla="*/ 106 h 285" name="T41"/>
                <a:gd fmla="*/ 167 w 194" name="T42"/>
                <a:gd fmla="*/ 47 h 285" name="T43"/>
                <a:gd fmla="*/ 183 w 194" name="T44"/>
                <a:gd fmla="*/ 69 h 285" name="T45"/>
                <a:gd fmla="*/ 186 w 194" name="T46"/>
                <a:gd fmla="*/ 65 h 285" name="T47"/>
                <a:gd fmla="*/ 194 w 194" name="T48"/>
                <a:gd fmla="*/ 14 h 285" name="T49"/>
                <a:gd fmla="*/ 189 w 194" name="T50"/>
                <a:gd fmla="*/ 8 h 28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5" w="194">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3C4157"/>
            </a:solidFill>
            <a:ln cap="flat" w="12700">
              <a:solidFill>
                <a:schemeClr val="bg1"/>
              </a:solidFill>
              <a:prstDash val="solid"/>
              <a:miter lim="800000"/>
            </a:ln>
          </p:spPr>
          <p:txBody>
            <a:bodyPr/>
            <a:lstStyle/>
            <a:p>
              <a:endParaRPr altLang="en-US" lang="zh-CN">
                <a:solidFill>
                  <a:schemeClr val="bg1">
                    <a:lumMod val="50000"/>
                  </a:schemeClr>
                </a:solidFill>
              </a:endParaRPr>
            </a:p>
          </p:txBody>
        </p:sp>
        <p:sp>
          <p:nvSpPr>
            <p:cNvPr id="102" name="Oval 7"/>
            <p:cNvSpPr>
              <a:spLocks noChangeArrowheads="1"/>
            </p:cNvSpPr>
            <p:nvPr/>
          </p:nvSpPr>
          <p:spPr bwMode="auto">
            <a:xfrm>
              <a:off x="3350" y="1602"/>
              <a:ext cx="310" cy="306"/>
            </a:xfrm>
            <a:prstGeom prst="ellipse">
              <a:avLst/>
            </a:prstGeom>
            <a:solidFill>
              <a:srgbClr val="3C4157"/>
            </a:solidFill>
            <a:ln w="12700">
              <a:solidFill>
                <a:schemeClr val="bg1"/>
              </a:solidFill>
              <a:miter lim="800000"/>
            </a:ln>
          </p:spPr>
          <p:txBody>
            <a:bodyPr/>
            <a:lstStyle/>
            <a:p>
              <a:endParaRPr altLang="en-US" lang="zh-CN">
                <a:solidFill>
                  <a:schemeClr val="bg1">
                    <a:lumMod val="50000"/>
                  </a:schemeClr>
                </a:solidFill>
              </a:endParaRPr>
            </a:p>
          </p:txBody>
        </p:sp>
      </p:grpSp>
      <p:grpSp>
        <p:nvGrpSpPr>
          <p:cNvPr id="103" name="Group 8"/>
          <p:cNvGrpSpPr/>
          <p:nvPr/>
        </p:nvGrpSpPr>
        <p:grpSpPr>
          <a:xfrm>
            <a:off x="2809875" y="2472647"/>
            <a:ext cx="1014413" cy="1655763"/>
            <a:chOff x="1756" y="1602"/>
            <a:chExt cx="639" cy="1043"/>
          </a:xfrm>
          <a:solidFill>
            <a:srgbClr val="3C4157"/>
          </a:solidFill>
        </p:grpSpPr>
        <p:sp>
          <p:nvSpPr>
            <p:cNvPr id="104" name="Freeform 9"/>
            <p:cNvSpPr/>
            <p:nvPr/>
          </p:nvSpPr>
          <p:spPr bwMode="auto">
            <a:xfrm>
              <a:off x="1756" y="1707"/>
              <a:ext cx="639" cy="938"/>
            </a:xfrm>
            <a:custGeom>
              <a:gdLst>
                <a:gd fmla="*/ 5 w 194" name="T0"/>
                <a:gd fmla="*/ 8 h 285" name="T1"/>
                <a:gd fmla="*/ 57 w 194" name="T2"/>
                <a:gd fmla="*/ 0 h 285" name="T3"/>
                <a:gd fmla="*/ 61 w 194" name="T4"/>
                <a:gd fmla="*/ 1 h 285" name="T5"/>
                <a:gd fmla="*/ 46 w 194" name="T6"/>
                <a:gd fmla="*/ 22 h 285" name="T7"/>
                <a:gd fmla="*/ 108 w 194" name="T8"/>
                <a:gd fmla="*/ 68 h 285" name="T9"/>
                <a:gd fmla="*/ 126 w 194" name="T10"/>
                <a:gd fmla="*/ 68 h 285" name="T11"/>
                <a:gd fmla="*/ 142 w 194" name="T12"/>
                <a:gd fmla="*/ 85 h 285" name="T13"/>
                <a:gd fmla="*/ 159 w 194" name="T14"/>
                <a:gd fmla="*/ 68 h 285" name="T15"/>
                <a:gd fmla="*/ 179 w 194" name="T16"/>
                <a:gd fmla="*/ 68 h 285" name="T17"/>
                <a:gd fmla="*/ 194 w 194" name="T18"/>
                <a:gd fmla="*/ 76 h 285" name="T19"/>
                <a:gd fmla="*/ 194 w 194" name="T20"/>
                <a:gd fmla="*/ 173 h 285" name="T21"/>
                <a:gd fmla="*/ 189 w 194" name="T22"/>
                <a:gd fmla="*/ 186 h 285" name="T23"/>
                <a:gd fmla="*/ 177 w 194" name="T24"/>
                <a:gd fmla="*/ 186 h 285" name="T25"/>
                <a:gd fmla="*/ 177 w 194" name="T26"/>
                <a:gd fmla="*/ 271 h 285" name="T27"/>
                <a:gd fmla="*/ 156 w 194" name="T28"/>
                <a:gd fmla="*/ 285 h 285" name="T29"/>
                <a:gd fmla="*/ 142 w 194" name="T30"/>
                <a:gd fmla="*/ 273 h 285" name="T31"/>
                <a:gd fmla="*/ 125 w 194" name="T32"/>
                <a:gd fmla="*/ 284 h 285" name="T33"/>
                <a:gd fmla="*/ 108 w 194" name="T34"/>
                <a:gd fmla="*/ 274 h 285" name="T35"/>
                <a:gd fmla="*/ 108 w 194" name="T36"/>
                <a:gd fmla="*/ 220 h 285" name="T37"/>
                <a:gd fmla="*/ 108 w 194" name="T38"/>
                <a:gd fmla="*/ 185 h 285" name="T39"/>
                <a:gd fmla="*/ 108 w 194" name="T40"/>
                <a:gd fmla="*/ 106 h 285" name="T41"/>
                <a:gd fmla="*/ 27 w 194" name="T42"/>
                <a:gd fmla="*/ 47 h 285" name="T43"/>
                <a:gd fmla="*/ 11 w 194" name="T44"/>
                <a:gd fmla="*/ 69 h 285" name="T45"/>
                <a:gd fmla="*/ 8 w 194" name="T46"/>
                <a:gd fmla="*/ 65 h 285" name="T47"/>
                <a:gd fmla="*/ 1 w 194" name="T48"/>
                <a:gd fmla="*/ 14 h 285" name="T49"/>
                <a:gd fmla="*/ 5 w 194" name="T50"/>
                <a:gd fmla="*/ 8 h 28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5" w="194">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cap="flat" w="12700">
              <a:solidFill>
                <a:schemeClr val="bg1"/>
              </a:solidFill>
              <a:prstDash val="solid"/>
              <a:miter lim="800000"/>
            </a:ln>
          </p:spPr>
          <p:txBody>
            <a:bodyPr/>
            <a:lstStyle/>
            <a:p>
              <a:endParaRPr altLang="en-US" lang="zh-CN">
                <a:solidFill>
                  <a:schemeClr val="bg1">
                    <a:lumMod val="50000"/>
                  </a:schemeClr>
                </a:solidFill>
              </a:endParaRPr>
            </a:p>
          </p:txBody>
        </p:sp>
        <p:sp>
          <p:nvSpPr>
            <p:cNvPr id="105" name="Oval 10"/>
            <p:cNvSpPr>
              <a:spLocks noChangeArrowheads="1"/>
            </p:cNvSpPr>
            <p:nvPr/>
          </p:nvSpPr>
          <p:spPr bwMode="auto">
            <a:xfrm>
              <a:off x="2072" y="1602"/>
              <a:ext cx="306" cy="306"/>
            </a:xfrm>
            <a:prstGeom prst="ellipse">
              <a:avLst/>
            </a:prstGeom>
            <a:grpFill/>
            <a:ln w="12700">
              <a:solidFill>
                <a:schemeClr val="bg1"/>
              </a:solidFill>
              <a:miter lim="800000"/>
            </a:ln>
          </p:spPr>
          <p:txBody>
            <a:bodyPr/>
            <a:lstStyle/>
            <a:p>
              <a:endParaRPr altLang="en-US" lang="zh-CN">
                <a:solidFill>
                  <a:schemeClr val="bg1">
                    <a:lumMod val="50000"/>
                  </a:schemeClr>
                </a:solidFill>
              </a:endParaRPr>
            </a:p>
          </p:txBody>
        </p:sp>
      </p:grpSp>
      <p:grpSp>
        <p:nvGrpSpPr>
          <p:cNvPr id="106" name="Group 11"/>
          <p:cNvGrpSpPr/>
          <p:nvPr/>
        </p:nvGrpSpPr>
        <p:grpSpPr>
          <a:xfrm>
            <a:off x="3227388" y="2602822"/>
            <a:ext cx="1073150" cy="1698625"/>
            <a:chOff x="2019" y="1684"/>
            <a:chExt cx="676" cy="1070"/>
          </a:xfrm>
          <a:solidFill>
            <a:srgbClr val="3C4157"/>
          </a:solidFill>
        </p:grpSpPr>
        <p:sp>
          <p:nvSpPr>
            <p:cNvPr id="107" name="Oval 12"/>
            <p:cNvSpPr>
              <a:spLocks noChangeArrowheads="1"/>
            </p:cNvSpPr>
            <p:nvPr/>
          </p:nvSpPr>
          <p:spPr bwMode="auto">
            <a:xfrm>
              <a:off x="2362" y="1684"/>
              <a:ext cx="313" cy="316"/>
            </a:xfrm>
            <a:prstGeom prst="ellipse">
              <a:avLst/>
            </a:prstGeom>
            <a:grpFill/>
            <a:ln w="12700">
              <a:solidFill>
                <a:schemeClr val="bg1"/>
              </a:solidFill>
              <a:miter lim="800000"/>
            </a:ln>
          </p:spPr>
          <p:txBody>
            <a:bodyPr/>
            <a:lstStyle/>
            <a:p>
              <a:endParaRPr altLang="en-US" lang="zh-CN">
                <a:solidFill>
                  <a:schemeClr val="bg1">
                    <a:lumMod val="50000"/>
                  </a:schemeClr>
                </a:solidFill>
              </a:endParaRPr>
            </a:p>
          </p:txBody>
        </p:sp>
        <p:sp>
          <p:nvSpPr>
            <p:cNvPr id="108" name="Freeform 13"/>
            <p:cNvSpPr/>
            <p:nvPr/>
          </p:nvSpPr>
          <p:spPr bwMode="auto">
            <a:xfrm>
              <a:off x="2019" y="1934"/>
              <a:ext cx="676" cy="820"/>
            </a:xfrm>
            <a:custGeom>
              <a:gdLst>
                <a:gd fmla="*/ 2 w 205" name="T0"/>
                <a:gd fmla="*/ 40 h 249" name="T1"/>
                <a:gd fmla="*/ 41 w 205" name="T2"/>
                <a:gd fmla="*/ 2 h 249" name="T3"/>
                <a:gd fmla="*/ 44 w 205" name="T4"/>
                <a:gd fmla="*/ 0 h 249" name="T5"/>
                <a:gd fmla="*/ 44 w 205" name="T6"/>
                <a:gd fmla="*/ 27 h 249" name="T7"/>
                <a:gd fmla="*/ 116 w 205" name="T8"/>
                <a:gd fmla="*/ 27 h 249" name="T9"/>
                <a:gd fmla="*/ 117 w 205" name="T10"/>
                <a:gd fmla="*/ 27 h 249" name="T11"/>
                <a:gd fmla="*/ 135 w 205" name="T12"/>
                <a:gd fmla="*/ 27 h 249" name="T13"/>
                <a:gd fmla="*/ 151 w 205" name="T14"/>
                <a:gd fmla="*/ 44 h 249" name="T15"/>
                <a:gd fmla="*/ 168 w 205" name="T16"/>
                <a:gd fmla="*/ 27 h 249" name="T17"/>
                <a:gd fmla="*/ 189 w 205" name="T18"/>
                <a:gd fmla="*/ 27 h 249" name="T19"/>
                <a:gd fmla="*/ 205 w 205" name="T20"/>
                <a:gd fmla="*/ 35 h 249" name="T21"/>
                <a:gd fmla="*/ 205 w 205" name="T22"/>
                <a:gd fmla="*/ 135 h 249" name="T23"/>
                <a:gd fmla="*/ 199 w 205" name="T24"/>
                <a:gd fmla="*/ 148 h 249" name="T25"/>
                <a:gd fmla="*/ 187 w 205" name="T26"/>
                <a:gd fmla="*/ 148 h 249" name="T27"/>
                <a:gd fmla="*/ 187 w 205" name="T28"/>
                <a:gd fmla="*/ 234 h 249" name="T29"/>
                <a:gd fmla="*/ 166 w 205" name="T30"/>
                <a:gd fmla="*/ 249 h 249" name="T31"/>
                <a:gd fmla="*/ 151 w 205" name="T32"/>
                <a:gd fmla="*/ 237 h 249" name="T33"/>
                <a:gd fmla="*/ 134 w 205" name="T34"/>
                <a:gd fmla="*/ 248 h 249" name="T35"/>
                <a:gd fmla="*/ 116 w 205" name="T36"/>
                <a:gd fmla="*/ 238 h 249" name="T37"/>
                <a:gd fmla="*/ 116 w 205" name="T38"/>
                <a:gd fmla="*/ 176 h 249" name="T39"/>
                <a:gd fmla="*/ 116 w 205" name="T40"/>
                <a:gd fmla="*/ 147 h 249" name="T41"/>
                <a:gd fmla="*/ 116 w 205" name="T42"/>
                <a:gd fmla="*/ 59 h 249" name="T43"/>
                <a:gd fmla="*/ 44 w 205" name="T44"/>
                <a:gd fmla="*/ 59 h 249" name="T45"/>
                <a:gd fmla="*/ 44 w 205" name="T46"/>
                <a:gd fmla="*/ 87 h 249" name="T47"/>
                <a:gd fmla="*/ 40 w 205" name="T48"/>
                <a:gd fmla="*/ 85 h 249" name="T49"/>
                <a:gd fmla="*/ 3 w 205" name="T50"/>
                <a:gd fmla="*/ 48 h 249" name="T51"/>
                <a:gd fmla="*/ 2 w 205" name="T52"/>
                <a:gd fmla="*/ 40 h 24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9" w="205">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cap="flat" w="12700">
              <a:solidFill>
                <a:schemeClr val="bg1"/>
              </a:solidFill>
              <a:prstDash val="solid"/>
              <a:miter lim="800000"/>
            </a:ln>
          </p:spPr>
          <p:txBody>
            <a:bodyPr/>
            <a:lstStyle/>
            <a:p>
              <a:endParaRPr altLang="en-US" lang="zh-CN">
                <a:solidFill>
                  <a:schemeClr val="bg1">
                    <a:lumMod val="50000"/>
                  </a:schemeClr>
                </a:solidFill>
              </a:endParaRPr>
            </a:p>
          </p:txBody>
        </p:sp>
      </p:grpSp>
      <p:grpSp>
        <p:nvGrpSpPr>
          <p:cNvPr id="109" name="Group 14"/>
          <p:cNvGrpSpPr/>
          <p:nvPr/>
        </p:nvGrpSpPr>
        <p:grpSpPr>
          <a:xfrm>
            <a:off x="4833940" y="2575835"/>
            <a:ext cx="1066800" cy="1698625"/>
            <a:chOff x="3037" y="1684"/>
            <a:chExt cx="672" cy="1070"/>
          </a:xfrm>
          <a:solidFill>
            <a:srgbClr val="061926"/>
          </a:solidFill>
        </p:grpSpPr>
        <p:sp>
          <p:nvSpPr>
            <p:cNvPr id="110" name="Oval 15"/>
            <p:cNvSpPr>
              <a:spLocks noChangeArrowheads="1"/>
            </p:cNvSpPr>
            <p:nvPr/>
          </p:nvSpPr>
          <p:spPr bwMode="auto">
            <a:xfrm>
              <a:off x="3054" y="1684"/>
              <a:ext cx="316" cy="316"/>
            </a:xfrm>
            <a:prstGeom prst="ellipse">
              <a:avLst/>
            </a:prstGeom>
            <a:solidFill>
              <a:srgbClr val="3C4157"/>
            </a:solidFill>
            <a:ln w="12700">
              <a:solidFill>
                <a:schemeClr val="bg1"/>
              </a:solidFill>
              <a:miter lim="800000"/>
            </a:ln>
          </p:spPr>
          <p:txBody>
            <a:bodyPr/>
            <a:lstStyle/>
            <a:p>
              <a:endParaRPr altLang="en-US" lang="zh-CN">
                <a:solidFill>
                  <a:schemeClr val="bg1">
                    <a:lumMod val="50000"/>
                  </a:schemeClr>
                </a:solidFill>
              </a:endParaRPr>
            </a:p>
          </p:txBody>
        </p:sp>
        <p:sp>
          <p:nvSpPr>
            <p:cNvPr id="111" name="Freeform 16"/>
            <p:cNvSpPr/>
            <p:nvPr/>
          </p:nvSpPr>
          <p:spPr bwMode="auto">
            <a:xfrm>
              <a:off x="3037" y="1934"/>
              <a:ext cx="672" cy="820"/>
            </a:xfrm>
            <a:custGeom>
              <a:gdLst>
                <a:gd fmla="*/ 202 w 204" name="T0"/>
                <a:gd fmla="*/ 40 h 249" name="T1"/>
                <a:gd fmla="*/ 164 w 204" name="T2"/>
                <a:gd fmla="*/ 2 h 249" name="T3"/>
                <a:gd fmla="*/ 160 w 204" name="T4"/>
                <a:gd fmla="*/ 0 h 249" name="T5"/>
                <a:gd fmla="*/ 160 w 204" name="T6"/>
                <a:gd fmla="*/ 27 h 249" name="T7"/>
                <a:gd fmla="*/ 89 w 204" name="T8"/>
                <a:gd fmla="*/ 27 h 249" name="T9"/>
                <a:gd fmla="*/ 87 w 204" name="T10"/>
                <a:gd fmla="*/ 27 h 249" name="T11"/>
                <a:gd fmla="*/ 69 w 204" name="T12"/>
                <a:gd fmla="*/ 27 h 249" name="T13"/>
                <a:gd fmla="*/ 53 w 204" name="T14"/>
                <a:gd fmla="*/ 44 h 249" name="T15"/>
                <a:gd fmla="*/ 36 w 204" name="T16"/>
                <a:gd fmla="*/ 27 h 249" name="T17"/>
                <a:gd fmla="*/ 16 w 204" name="T18"/>
                <a:gd fmla="*/ 27 h 249" name="T19"/>
                <a:gd fmla="*/ 0 w 204" name="T20"/>
                <a:gd fmla="*/ 35 h 249" name="T21"/>
                <a:gd fmla="*/ 0 w 204" name="T22"/>
                <a:gd fmla="*/ 135 h 249" name="T23"/>
                <a:gd fmla="*/ 5 w 204" name="T24"/>
                <a:gd fmla="*/ 148 h 249" name="T25"/>
                <a:gd fmla="*/ 17 w 204" name="T26"/>
                <a:gd fmla="*/ 148 h 249" name="T27"/>
                <a:gd fmla="*/ 17 w 204" name="T28"/>
                <a:gd fmla="*/ 234 h 249" name="T29"/>
                <a:gd fmla="*/ 39 w 204" name="T30"/>
                <a:gd fmla="*/ 249 h 249" name="T31"/>
                <a:gd fmla="*/ 53 w 204" name="T32"/>
                <a:gd fmla="*/ 237 h 249" name="T33"/>
                <a:gd fmla="*/ 71 w 204" name="T34"/>
                <a:gd fmla="*/ 248 h 249" name="T35"/>
                <a:gd fmla="*/ 89 w 204" name="T36"/>
                <a:gd fmla="*/ 238 h 249" name="T37"/>
                <a:gd fmla="*/ 89 w 204" name="T38"/>
                <a:gd fmla="*/ 176 h 249" name="T39"/>
                <a:gd fmla="*/ 89 w 204" name="T40"/>
                <a:gd fmla="*/ 147 h 249" name="T41"/>
                <a:gd fmla="*/ 89 w 204" name="T42"/>
                <a:gd fmla="*/ 59 h 249" name="T43"/>
                <a:gd fmla="*/ 160 w 204" name="T44"/>
                <a:gd fmla="*/ 59 h 249" name="T45"/>
                <a:gd fmla="*/ 160 w 204" name="T46"/>
                <a:gd fmla="*/ 87 h 249" name="T47"/>
                <a:gd fmla="*/ 164 w 204" name="T48"/>
                <a:gd fmla="*/ 85 h 249" name="T49"/>
                <a:gd fmla="*/ 202 w 204" name="T50"/>
                <a:gd fmla="*/ 48 h 249" name="T51"/>
                <a:gd fmla="*/ 202 w 204" name="T52"/>
                <a:gd fmla="*/ 40 h 24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9" w="204">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3C4157"/>
            </a:solidFill>
            <a:ln cap="flat" w="12700">
              <a:solidFill>
                <a:schemeClr val="bg1"/>
              </a:solidFill>
              <a:prstDash val="solid"/>
              <a:miter lim="800000"/>
            </a:ln>
          </p:spPr>
          <p:txBody>
            <a:bodyPr/>
            <a:lstStyle/>
            <a:p>
              <a:endParaRPr altLang="en-US" lang="zh-CN">
                <a:solidFill>
                  <a:schemeClr val="bg1">
                    <a:lumMod val="50000"/>
                  </a:schemeClr>
                </a:solidFill>
              </a:endParaRPr>
            </a:p>
          </p:txBody>
        </p:sp>
      </p:grpSp>
      <p:grpSp>
        <p:nvGrpSpPr>
          <p:cNvPr id="112" name="Group 17"/>
          <p:cNvGrpSpPr/>
          <p:nvPr/>
        </p:nvGrpSpPr>
        <p:grpSpPr>
          <a:xfrm>
            <a:off x="4248150" y="2555197"/>
            <a:ext cx="647700" cy="1965325"/>
            <a:chOff x="2662" y="1654"/>
            <a:chExt cx="408" cy="1238"/>
          </a:xfrm>
          <a:solidFill>
            <a:srgbClr val="1D93DD"/>
          </a:solidFill>
          <a:effectLst/>
        </p:grpSpPr>
        <p:sp>
          <p:nvSpPr>
            <p:cNvPr id="113" name="Oval 18"/>
            <p:cNvSpPr>
              <a:spLocks noChangeArrowheads="1"/>
            </p:cNvSpPr>
            <p:nvPr/>
          </p:nvSpPr>
          <p:spPr bwMode="auto">
            <a:xfrm>
              <a:off x="2681" y="1654"/>
              <a:ext cx="366" cy="366"/>
            </a:xfrm>
            <a:prstGeom prst="ellipse">
              <a:avLst/>
            </a:pr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14" name="Freeform 19"/>
            <p:cNvSpPr/>
            <p:nvPr/>
          </p:nvSpPr>
          <p:spPr bwMode="auto">
            <a:xfrm>
              <a:off x="2662" y="2043"/>
              <a:ext cx="408" cy="849"/>
            </a:xfrm>
            <a:custGeom>
              <a:gdLst>
                <a:gd fmla="*/ 62 w 124" name="T0"/>
                <a:gd fmla="*/ 21 h 258" name="T1"/>
                <a:gd fmla="*/ 81 w 124" name="T2"/>
                <a:gd fmla="*/ 1 h 258" name="T3"/>
                <a:gd fmla="*/ 112 w 124" name="T4"/>
                <a:gd fmla="*/ 1 h 258" name="T5"/>
                <a:gd fmla="*/ 124 w 124" name="T6"/>
                <a:gd fmla="*/ 25 h 258" name="T7"/>
                <a:gd fmla="*/ 124 w 124" name="T8"/>
                <a:gd fmla="*/ 130 h 258" name="T9"/>
                <a:gd fmla="*/ 103 w 124" name="T10"/>
                <a:gd fmla="*/ 140 h 258" name="T11"/>
                <a:gd fmla="*/ 103 w 124" name="T12"/>
                <a:gd fmla="*/ 246 h 258" name="T13"/>
                <a:gd fmla="*/ 82 w 124" name="T14"/>
                <a:gd fmla="*/ 257 h 258" name="T15"/>
                <a:gd fmla="*/ 62 w 124" name="T16"/>
                <a:gd fmla="*/ 240 h 258" name="T17"/>
                <a:gd fmla="*/ 45 w 124" name="T18"/>
                <a:gd fmla="*/ 258 h 258" name="T19"/>
                <a:gd fmla="*/ 20 w 124" name="T20"/>
                <a:gd fmla="*/ 241 h 258" name="T21"/>
                <a:gd fmla="*/ 20 w 124" name="T22"/>
                <a:gd fmla="*/ 141 h 258" name="T23"/>
                <a:gd fmla="*/ 7 w 124" name="T24"/>
                <a:gd fmla="*/ 141 h 258" name="T25"/>
                <a:gd fmla="*/ 0 w 124" name="T26"/>
                <a:gd fmla="*/ 126 h 258" name="T27"/>
                <a:gd fmla="*/ 0 w 124" name="T28"/>
                <a:gd fmla="*/ 11 h 258" name="T29"/>
                <a:gd fmla="*/ 19 w 124" name="T30"/>
                <a:gd fmla="*/ 1 h 258" name="T31"/>
                <a:gd fmla="*/ 42 w 124" name="T32"/>
                <a:gd fmla="*/ 1 h 258" name="T33"/>
                <a:gd fmla="*/ 62 w 124" name="T34"/>
                <a:gd fmla="*/ 21 h 2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8" w="124">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
        <p:nvSpPr>
          <p:cNvPr id="115" name="Rectangle 20"/>
          <p:cNvSpPr>
            <a:spLocks noChangeArrowheads="1"/>
          </p:cNvSpPr>
          <p:nvPr/>
        </p:nvSpPr>
        <p:spPr bwMode="auto">
          <a:xfrm>
            <a:off x="4510882" y="2668981"/>
            <a:ext cx="1158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en-US" sz="2400">
                <a:ln w="6350">
                  <a:noFill/>
                </a:ln>
                <a:solidFill>
                  <a:schemeClr val="bg1"/>
                </a:solidFill>
                <a:latin charset="0" pitchFamily="34" typeface="Impact"/>
                <a:ea charset="-122" pitchFamily="34" typeface="微软雅黑"/>
              </a:rPr>
              <a:t>1</a:t>
            </a:r>
          </a:p>
        </p:txBody>
      </p:sp>
      <p:sp>
        <p:nvSpPr>
          <p:cNvPr id="116" name="Rectangle 21"/>
          <p:cNvSpPr>
            <a:spLocks noChangeArrowheads="1"/>
          </p:cNvSpPr>
          <p:nvPr/>
        </p:nvSpPr>
        <p:spPr bwMode="auto">
          <a:xfrm>
            <a:off x="3943401" y="2661043"/>
            <a:ext cx="1524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bg1"/>
                </a:solidFill>
                <a:latin charset="0" pitchFamily="34" typeface="Impact"/>
                <a:ea charset="-122" pitchFamily="34" typeface="微软雅黑"/>
              </a:rPr>
              <a:t>2</a:t>
            </a:r>
          </a:p>
        </p:txBody>
      </p:sp>
      <p:sp>
        <p:nvSpPr>
          <p:cNvPr id="117" name="Rectangle 22"/>
          <p:cNvSpPr>
            <a:spLocks noChangeArrowheads="1"/>
          </p:cNvSpPr>
          <p:nvPr/>
        </p:nvSpPr>
        <p:spPr bwMode="auto">
          <a:xfrm>
            <a:off x="3477468" y="2530868"/>
            <a:ext cx="1524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bg1"/>
                </a:solidFill>
                <a:latin charset="0" pitchFamily="34" typeface="Impact"/>
                <a:ea charset="-122" pitchFamily="34" typeface="微软雅黑"/>
              </a:rPr>
              <a:t>4</a:t>
            </a:r>
          </a:p>
        </p:txBody>
      </p:sp>
      <p:sp>
        <p:nvSpPr>
          <p:cNvPr id="118" name="Rectangle 23"/>
          <p:cNvSpPr>
            <a:spLocks noChangeArrowheads="1"/>
          </p:cNvSpPr>
          <p:nvPr/>
        </p:nvSpPr>
        <p:spPr bwMode="auto">
          <a:xfrm>
            <a:off x="5527672" y="2530868"/>
            <a:ext cx="163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bg1"/>
                </a:solidFill>
                <a:latin charset="0" pitchFamily="34" typeface="Impact"/>
                <a:ea charset="-122" pitchFamily="34" typeface="微软雅黑"/>
              </a:rPr>
              <a:t>5</a:t>
            </a:r>
          </a:p>
        </p:txBody>
      </p:sp>
      <p:sp>
        <p:nvSpPr>
          <p:cNvPr id="119" name="Rectangle 24"/>
          <p:cNvSpPr>
            <a:spLocks noChangeArrowheads="1"/>
          </p:cNvSpPr>
          <p:nvPr/>
        </p:nvSpPr>
        <p:spPr bwMode="auto">
          <a:xfrm>
            <a:off x="5030000" y="2641994"/>
            <a:ext cx="161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bg1"/>
                </a:solidFill>
                <a:latin charset="0" pitchFamily="34" typeface="Impact"/>
                <a:ea charset="-122" pitchFamily="34" typeface="微软雅黑"/>
              </a:rPr>
              <a:t>3</a:t>
            </a:r>
          </a:p>
        </p:txBody>
      </p:sp>
      <p:sp>
        <p:nvSpPr>
          <p:cNvPr id="125" name="Rectangle 66"/>
          <p:cNvSpPr>
            <a:spLocks noChangeArrowheads="1"/>
          </p:cNvSpPr>
          <p:nvPr/>
        </p:nvSpPr>
        <p:spPr bwMode="auto">
          <a:xfrm>
            <a:off x="6456821" y="2052826"/>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26" name="圆角矩形 125"/>
          <p:cNvSpPr/>
          <p:nvPr/>
        </p:nvSpPr>
        <p:spPr>
          <a:xfrm>
            <a:off x="6974750" y="1722403"/>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27" name="Rectangle 66"/>
          <p:cNvSpPr>
            <a:spLocks noChangeArrowheads="1"/>
          </p:cNvSpPr>
          <p:nvPr/>
        </p:nvSpPr>
        <p:spPr bwMode="auto">
          <a:xfrm>
            <a:off x="6456821" y="339585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28" name="圆角矩形 127"/>
          <p:cNvSpPr/>
          <p:nvPr/>
        </p:nvSpPr>
        <p:spPr>
          <a:xfrm>
            <a:off x="6974750" y="3065428"/>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31" name="Rectangle 66"/>
          <p:cNvSpPr>
            <a:spLocks noChangeArrowheads="1"/>
          </p:cNvSpPr>
          <p:nvPr/>
        </p:nvSpPr>
        <p:spPr bwMode="auto">
          <a:xfrm>
            <a:off x="570371" y="2052826"/>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32" name="圆角矩形 131"/>
          <p:cNvSpPr/>
          <p:nvPr/>
        </p:nvSpPr>
        <p:spPr>
          <a:xfrm>
            <a:off x="1088300" y="1722403"/>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33" name="Rectangle 66"/>
          <p:cNvSpPr>
            <a:spLocks noChangeArrowheads="1"/>
          </p:cNvSpPr>
          <p:nvPr/>
        </p:nvSpPr>
        <p:spPr bwMode="auto">
          <a:xfrm>
            <a:off x="570371" y="3395851"/>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34" name="圆角矩形 133"/>
          <p:cNvSpPr/>
          <p:nvPr/>
        </p:nvSpPr>
        <p:spPr>
          <a:xfrm>
            <a:off x="1088300" y="3065428"/>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35" name="Rectangle 66"/>
          <p:cNvSpPr>
            <a:spLocks noChangeArrowheads="1"/>
          </p:cNvSpPr>
          <p:nvPr/>
        </p:nvSpPr>
        <p:spPr bwMode="auto">
          <a:xfrm>
            <a:off x="3527883" y="1562975"/>
            <a:ext cx="208823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36" name="圆角矩形 135"/>
          <p:cNvSpPr/>
          <p:nvPr/>
        </p:nvSpPr>
        <p:spPr>
          <a:xfrm>
            <a:off x="4045812" y="1232552"/>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7" name="圆角矩形 36"/>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38" name="圆角矩形 37"/>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9" name="圆角矩形 38"/>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0" name="圆角矩形 39"/>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1" name="圆角矩形 40"/>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42" name="矩形 41"/>
          <p:cNvSpPr/>
          <p:nvPr/>
        </p:nvSpPr>
        <p:spPr>
          <a:xfrm>
            <a:off x="1955583" y="363576"/>
            <a:ext cx="1554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研究方案可行性说明</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112"/>
                                        </p:tgtEl>
                                        <p:attrNameLst>
                                          <p:attrName>style.visibility</p:attrName>
                                        </p:attrNameLst>
                                      </p:cBhvr>
                                      <p:to>
                                        <p:strVal val="visible"/>
                                      </p:to>
                                    </p:set>
                                    <p:animEffect filter="fade" transition="in">
                                      <p:cBhvr>
                                        <p:cTn dur="500" id="7"/>
                                        <p:tgtEl>
                                          <p:spTgt spid="112"/>
                                        </p:tgtEl>
                                      </p:cBhvr>
                                    </p:animEffect>
                                    <p:anim calcmode="lin" valueType="num">
                                      <p:cBhvr>
                                        <p:cTn dur="500" fill="hold" id="8"/>
                                        <p:tgtEl>
                                          <p:spTgt spid="112"/>
                                        </p:tgtEl>
                                        <p:attrNameLst>
                                          <p:attrName>ppt_x</p:attrName>
                                        </p:attrNameLst>
                                      </p:cBhvr>
                                      <p:tavLst>
                                        <p:tav tm="0">
                                          <p:val>
                                            <p:strVal val="#ppt_x"/>
                                          </p:val>
                                        </p:tav>
                                        <p:tav tm="100000">
                                          <p:val>
                                            <p:strVal val="#ppt_x"/>
                                          </p:val>
                                        </p:tav>
                                      </p:tavLst>
                                    </p:anim>
                                    <p:anim calcmode="lin" valueType="num">
                                      <p:cBhvr>
                                        <p:cTn dur="500" fill="hold" id="9"/>
                                        <p:tgtEl>
                                          <p:spTgt spid="112"/>
                                        </p:tgtEl>
                                        <p:attrNameLst>
                                          <p:attrName>ppt_y</p:attrName>
                                        </p:attrNameLst>
                                      </p:cBhvr>
                                      <p:tavLst>
                                        <p:tav tm="0">
                                          <p:val>
                                            <p:strVal val="#ppt_y-.1"/>
                                          </p:val>
                                        </p:tav>
                                        <p:tav tm="100000">
                                          <p:val>
                                            <p:strVal val="#ppt_y"/>
                                          </p:val>
                                        </p:tav>
                                      </p:tavLst>
                                    </p:anim>
                                  </p:childTnLst>
                                </p:cTn>
                              </p:par>
                              <p:par>
                                <p:cTn fill="hold" grpId="0" id="10" nodeType="withEffect" presetClass="entr" presetID="23" presetSubtype="16">
                                  <p:stCondLst>
                                    <p:cond delay="500"/>
                                  </p:stCondLst>
                                  <p:childTnLst>
                                    <p:set>
                                      <p:cBhvr>
                                        <p:cTn dur="1" fill="hold" id="11">
                                          <p:stCondLst>
                                            <p:cond delay="0"/>
                                          </p:stCondLst>
                                        </p:cTn>
                                        <p:tgtEl>
                                          <p:spTgt spid="115"/>
                                        </p:tgtEl>
                                        <p:attrNameLst>
                                          <p:attrName>style.visibility</p:attrName>
                                        </p:attrNameLst>
                                      </p:cBhvr>
                                      <p:to>
                                        <p:strVal val="visible"/>
                                      </p:to>
                                    </p:set>
                                    <p:anim calcmode="lin" valueType="num">
                                      <p:cBhvr>
                                        <p:cTn dur="500" fill="hold" id="12"/>
                                        <p:tgtEl>
                                          <p:spTgt spid="115"/>
                                        </p:tgtEl>
                                        <p:attrNameLst>
                                          <p:attrName>ppt_w</p:attrName>
                                        </p:attrNameLst>
                                      </p:cBhvr>
                                      <p:tavLst>
                                        <p:tav tm="0">
                                          <p:val>
                                            <p:fltVal val="0"/>
                                          </p:val>
                                        </p:tav>
                                        <p:tav tm="100000">
                                          <p:val>
                                            <p:strVal val="#ppt_w"/>
                                          </p:val>
                                        </p:tav>
                                      </p:tavLst>
                                    </p:anim>
                                    <p:anim calcmode="lin" valueType="num">
                                      <p:cBhvr>
                                        <p:cTn dur="500" fill="hold" id="13"/>
                                        <p:tgtEl>
                                          <p:spTgt spid="115"/>
                                        </p:tgtEl>
                                        <p:attrNameLst>
                                          <p:attrName>ppt_h</p:attrName>
                                        </p:attrNameLst>
                                      </p:cBhvr>
                                      <p:tavLst>
                                        <p:tav tm="0">
                                          <p:val>
                                            <p:fltVal val="0"/>
                                          </p:val>
                                        </p:tav>
                                        <p:tav tm="100000">
                                          <p:val>
                                            <p:strVal val="#ppt_h"/>
                                          </p:val>
                                        </p:tav>
                                      </p:tavLst>
                                    </p:anim>
                                  </p:childTnLst>
                                </p:cTn>
                              </p:par>
                              <p:par>
                                <p:cTn fill="hold" id="14" nodeType="withEffect" presetClass="entr" presetID="47" presetSubtype="0">
                                  <p:stCondLst>
                                    <p:cond delay="100"/>
                                  </p:stCondLst>
                                  <p:childTnLst>
                                    <p:set>
                                      <p:cBhvr>
                                        <p:cTn dur="1" fill="hold" id="15">
                                          <p:stCondLst>
                                            <p:cond delay="0"/>
                                          </p:stCondLst>
                                        </p:cTn>
                                        <p:tgtEl>
                                          <p:spTgt spid="106"/>
                                        </p:tgtEl>
                                        <p:attrNameLst>
                                          <p:attrName>style.visibility</p:attrName>
                                        </p:attrNameLst>
                                      </p:cBhvr>
                                      <p:to>
                                        <p:strVal val="visible"/>
                                      </p:to>
                                    </p:set>
                                    <p:animEffect filter="fade" transition="in">
                                      <p:cBhvr>
                                        <p:cTn dur="500" id="16"/>
                                        <p:tgtEl>
                                          <p:spTgt spid="106"/>
                                        </p:tgtEl>
                                      </p:cBhvr>
                                    </p:animEffect>
                                    <p:anim calcmode="lin" valueType="num">
                                      <p:cBhvr>
                                        <p:cTn dur="500" fill="hold" id="17"/>
                                        <p:tgtEl>
                                          <p:spTgt spid="106"/>
                                        </p:tgtEl>
                                        <p:attrNameLst>
                                          <p:attrName>ppt_x</p:attrName>
                                        </p:attrNameLst>
                                      </p:cBhvr>
                                      <p:tavLst>
                                        <p:tav tm="0">
                                          <p:val>
                                            <p:strVal val="#ppt_x"/>
                                          </p:val>
                                        </p:tav>
                                        <p:tav tm="100000">
                                          <p:val>
                                            <p:strVal val="#ppt_x"/>
                                          </p:val>
                                        </p:tav>
                                      </p:tavLst>
                                    </p:anim>
                                    <p:anim calcmode="lin" valueType="num">
                                      <p:cBhvr>
                                        <p:cTn dur="500" fill="hold" id="18"/>
                                        <p:tgtEl>
                                          <p:spTgt spid="106"/>
                                        </p:tgtEl>
                                        <p:attrNameLst>
                                          <p:attrName>ppt_y</p:attrName>
                                        </p:attrNameLst>
                                      </p:cBhvr>
                                      <p:tavLst>
                                        <p:tav tm="0">
                                          <p:val>
                                            <p:strVal val="#ppt_y-.1"/>
                                          </p:val>
                                        </p:tav>
                                        <p:tav tm="100000">
                                          <p:val>
                                            <p:strVal val="#ppt_y"/>
                                          </p:val>
                                        </p:tav>
                                      </p:tavLst>
                                    </p:anim>
                                  </p:childTnLst>
                                </p:cTn>
                              </p:par>
                              <p:par>
                                <p:cTn fill="hold" grpId="0" id="19" nodeType="withEffect" presetClass="entr" presetID="23" presetSubtype="16">
                                  <p:stCondLst>
                                    <p:cond delay="600"/>
                                  </p:stCondLst>
                                  <p:childTnLst>
                                    <p:set>
                                      <p:cBhvr>
                                        <p:cTn dur="1" fill="hold" id="20">
                                          <p:stCondLst>
                                            <p:cond delay="0"/>
                                          </p:stCondLst>
                                        </p:cTn>
                                        <p:tgtEl>
                                          <p:spTgt spid="116"/>
                                        </p:tgtEl>
                                        <p:attrNameLst>
                                          <p:attrName>style.visibility</p:attrName>
                                        </p:attrNameLst>
                                      </p:cBhvr>
                                      <p:to>
                                        <p:strVal val="visible"/>
                                      </p:to>
                                    </p:set>
                                    <p:anim calcmode="lin" valueType="num">
                                      <p:cBhvr>
                                        <p:cTn dur="500" fill="hold" id="21"/>
                                        <p:tgtEl>
                                          <p:spTgt spid="116"/>
                                        </p:tgtEl>
                                        <p:attrNameLst>
                                          <p:attrName>ppt_w</p:attrName>
                                        </p:attrNameLst>
                                      </p:cBhvr>
                                      <p:tavLst>
                                        <p:tav tm="0">
                                          <p:val>
                                            <p:fltVal val="0"/>
                                          </p:val>
                                        </p:tav>
                                        <p:tav tm="100000">
                                          <p:val>
                                            <p:strVal val="#ppt_w"/>
                                          </p:val>
                                        </p:tav>
                                      </p:tavLst>
                                    </p:anim>
                                    <p:anim calcmode="lin" valueType="num">
                                      <p:cBhvr>
                                        <p:cTn dur="500" fill="hold" id="22"/>
                                        <p:tgtEl>
                                          <p:spTgt spid="116"/>
                                        </p:tgtEl>
                                        <p:attrNameLst>
                                          <p:attrName>ppt_h</p:attrName>
                                        </p:attrNameLst>
                                      </p:cBhvr>
                                      <p:tavLst>
                                        <p:tav tm="0">
                                          <p:val>
                                            <p:fltVal val="0"/>
                                          </p:val>
                                        </p:tav>
                                        <p:tav tm="100000">
                                          <p:val>
                                            <p:strVal val="#ppt_h"/>
                                          </p:val>
                                        </p:tav>
                                      </p:tavLst>
                                    </p:anim>
                                  </p:childTnLst>
                                </p:cTn>
                              </p:par>
                              <p:par>
                                <p:cTn fill="hold" id="23" nodeType="withEffect" presetClass="entr" presetID="47" presetSubtype="0">
                                  <p:stCondLst>
                                    <p:cond delay="200"/>
                                  </p:stCondLst>
                                  <p:childTnLst>
                                    <p:set>
                                      <p:cBhvr>
                                        <p:cTn dur="1" fill="hold" id="24">
                                          <p:stCondLst>
                                            <p:cond delay="0"/>
                                          </p:stCondLst>
                                        </p:cTn>
                                        <p:tgtEl>
                                          <p:spTgt spid="109"/>
                                        </p:tgtEl>
                                        <p:attrNameLst>
                                          <p:attrName>style.visibility</p:attrName>
                                        </p:attrNameLst>
                                      </p:cBhvr>
                                      <p:to>
                                        <p:strVal val="visible"/>
                                      </p:to>
                                    </p:set>
                                    <p:animEffect filter="fade" transition="in">
                                      <p:cBhvr>
                                        <p:cTn dur="500" id="25"/>
                                        <p:tgtEl>
                                          <p:spTgt spid="109"/>
                                        </p:tgtEl>
                                      </p:cBhvr>
                                    </p:animEffect>
                                    <p:anim calcmode="lin" valueType="num">
                                      <p:cBhvr>
                                        <p:cTn dur="500" fill="hold" id="26"/>
                                        <p:tgtEl>
                                          <p:spTgt spid="109"/>
                                        </p:tgtEl>
                                        <p:attrNameLst>
                                          <p:attrName>ppt_x</p:attrName>
                                        </p:attrNameLst>
                                      </p:cBhvr>
                                      <p:tavLst>
                                        <p:tav tm="0">
                                          <p:val>
                                            <p:strVal val="#ppt_x"/>
                                          </p:val>
                                        </p:tav>
                                        <p:tav tm="100000">
                                          <p:val>
                                            <p:strVal val="#ppt_x"/>
                                          </p:val>
                                        </p:tav>
                                      </p:tavLst>
                                    </p:anim>
                                    <p:anim calcmode="lin" valueType="num">
                                      <p:cBhvr>
                                        <p:cTn dur="500" fill="hold" id="27"/>
                                        <p:tgtEl>
                                          <p:spTgt spid="109"/>
                                        </p:tgtEl>
                                        <p:attrNameLst>
                                          <p:attrName>ppt_y</p:attrName>
                                        </p:attrNameLst>
                                      </p:cBhvr>
                                      <p:tavLst>
                                        <p:tav tm="0">
                                          <p:val>
                                            <p:strVal val="#ppt_y-.1"/>
                                          </p:val>
                                        </p:tav>
                                        <p:tav tm="100000">
                                          <p:val>
                                            <p:strVal val="#ppt_y"/>
                                          </p:val>
                                        </p:tav>
                                      </p:tavLst>
                                    </p:anim>
                                  </p:childTnLst>
                                </p:cTn>
                              </p:par>
                              <p:par>
                                <p:cTn fill="hold" grpId="0" id="28" nodeType="withEffect" presetClass="entr" presetID="23" presetSubtype="16">
                                  <p:stCondLst>
                                    <p:cond delay="700"/>
                                  </p:stCondLst>
                                  <p:childTnLst>
                                    <p:set>
                                      <p:cBhvr>
                                        <p:cTn dur="1" fill="hold" id="29">
                                          <p:stCondLst>
                                            <p:cond delay="0"/>
                                          </p:stCondLst>
                                        </p:cTn>
                                        <p:tgtEl>
                                          <p:spTgt spid="119"/>
                                        </p:tgtEl>
                                        <p:attrNameLst>
                                          <p:attrName>style.visibility</p:attrName>
                                        </p:attrNameLst>
                                      </p:cBhvr>
                                      <p:to>
                                        <p:strVal val="visible"/>
                                      </p:to>
                                    </p:set>
                                    <p:anim calcmode="lin" valueType="num">
                                      <p:cBhvr>
                                        <p:cTn dur="500" fill="hold" id="30"/>
                                        <p:tgtEl>
                                          <p:spTgt spid="119"/>
                                        </p:tgtEl>
                                        <p:attrNameLst>
                                          <p:attrName>ppt_w</p:attrName>
                                        </p:attrNameLst>
                                      </p:cBhvr>
                                      <p:tavLst>
                                        <p:tav tm="0">
                                          <p:val>
                                            <p:fltVal val="0"/>
                                          </p:val>
                                        </p:tav>
                                        <p:tav tm="100000">
                                          <p:val>
                                            <p:strVal val="#ppt_w"/>
                                          </p:val>
                                        </p:tav>
                                      </p:tavLst>
                                    </p:anim>
                                    <p:anim calcmode="lin" valueType="num">
                                      <p:cBhvr>
                                        <p:cTn dur="500" fill="hold" id="31"/>
                                        <p:tgtEl>
                                          <p:spTgt spid="119"/>
                                        </p:tgtEl>
                                        <p:attrNameLst>
                                          <p:attrName>ppt_h</p:attrName>
                                        </p:attrNameLst>
                                      </p:cBhvr>
                                      <p:tavLst>
                                        <p:tav tm="0">
                                          <p:val>
                                            <p:fltVal val="0"/>
                                          </p:val>
                                        </p:tav>
                                        <p:tav tm="100000">
                                          <p:val>
                                            <p:strVal val="#ppt_h"/>
                                          </p:val>
                                        </p:tav>
                                      </p:tavLst>
                                    </p:anim>
                                  </p:childTnLst>
                                </p:cTn>
                              </p:par>
                              <p:par>
                                <p:cTn fill="hold" id="32" nodeType="withEffect" presetClass="entr" presetID="47" presetSubtype="0">
                                  <p:stCondLst>
                                    <p:cond delay="300"/>
                                  </p:stCondLst>
                                  <p:childTnLst>
                                    <p:set>
                                      <p:cBhvr>
                                        <p:cTn dur="1" fill="hold" id="33">
                                          <p:stCondLst>
                                            <p:cond delay="0"/>
                                          </p:stCondLst>
                                        </p:cTn>
                                        <p:tgtEl>
                                          <p:spTgt spid="100"/>
                                        </p:tgtEl>
                                        <p:attrNameLst>
                                          <p:attrName>style.visibility</p:attrName>
                                        </p:attrNameLst>
                                      </p:cBhvr>
                                      <p:to>
                                        <p:strVal val="visible"/>
                                      </p:to>
                                    </p:set>
                                    <p:animEffect filter="fade" transition="in">
                                      <p:cBhvr>
                                        <p:cTn dur="500" id="34"/>
                                        <p:tgtEl>
                                          <p:spTgt spid="100"/>
                                        </p:tgtEl>
                                      </p:cBhvr>
                                    </p:animEffect>
                                    <p:anim calcmode="lin" valueType="num">
                                      <p:cBhvr>
                                        <p:cTn dur="500" fill="hold" id="35"/>
                                        <p:tgtEl>
                                          <p:spTgt spid="100"/>
                                        </p:tgtEl>
                                        <p:attrNameLst>
                                          <p:attrName>ppt_x</p:attrName>
                                        </p:attrNameLst>
                                      </p:cBhvr>
                                      <p:tavLst>
                                        <p:tav tm="0">
                                          <p:val>
                                            <p:strVal val="#ppt_x"/>
                                          </p:val>
                                        </p:tav>
                                        <p:tav tm="100000">
                                          <p:val>
                                            <p:strVal val="#ppt_x"/>
                                          </p:val>
                                        </p:tav>
                                      </p:tavLst>
                                    </p:anim>
                                    <p:anim calcmode="lin" valueType="num">
                                      <p:cBhvr>
                                        <p:cTn dur="500" fill="hold" id="36"/>
                                        <p:tgtEl>
                                          <p:spTgt spid="100"/>
                                        </p:tgtEl>
                                        <p:attrNameLst>
                                          <p:attrName>ppt_y</p:attrName>
                                        </p:attrNameLst>
                                      </p:cBhvr>
                                      <p:tavLst>
                                        <p:tav tm="0">
                                          <p:val>
                                            <p:strVal val="#ppt_y-.1"/>
                                          </p:val>
                                        </p:tav>
                                        <p:tav tm="100000">
                                          <p:val>
                                            <p:strVal val="#ppt_y"/>
                                          </p:val>
                                        </p:tav>
                                      </p:tavLst>
                                    </p:anim>
                                  </p:childTnLst>
                                </p:cTn>
                              </p:par>
                              <p:par>
                                <p:cTn fill="hold" grpId="0" id="37" nodeType="withEffect" presetClass="entr" presetID="23" presetSubtype="16">
                                  <p:stCondLst>
                                    <p:cond delay="800"/>
                                  </p:stCondLst>
                                  <p:childTnLst>
                                    <p:set>
                                      <p:cBhvr>
                                        <p:cTn dur="1" fill="hold" id="38">
                                          <p:stCondLst>
                                            <p:cond delay="0"/>
                                          </p:stCondLst>
                                        </p:cTn>
                                        <p:tgtEl>
                                          <p:spTgt spid="117"/>
                                        </p:tgtEl>
                                        <p:attrNameLst>
                                          <p:attrName>style.visibility</p:attrName>
                                        </p:attrNameLst>
                                      </p:cBhvr>
                                      <p:to>
                                        <p:strVal val="visible"/>
                                      </p:to>
                                    </p:set>
                                    <p:anim calcmode="lin" valueType="num">
                                      <p:cBhvr>
                                        <p:cTn dur="500" fill="hold" id="39"/>
                                        <p:tgtEl>
                                          <p:spTgt spid="117"/>
                                        </p:tgtEl>
                                        <p:attrNameLst>
                                          <p:attrName>ppt_w</p:attrName>
                                        </p:attrNameLst>
                                      </p:cBhvr>
                                      <p:tavLst>
                                        <p:tav tm="0">
                                          <p:val>
                                            <p:fltVal val="0"/>
                                          </p:val>
                                        </p:tav>
                                        <p:tav tm="100000">
                                          <p:val>
                                            <p:strVal val="#ppt_w"/>
                                          </p:val>
                                        </p:tav>
                                      </p:tavLst>
                                    </p:anim>
                                    <p:anim calcmode="lin" valueType="num">
                                      <p:cBhvr>
                                        <p:cTn dur="500" fill="hold" id="40"/>
                                        <p:tgtEl>
                                          <p:spTgt spid="117"/>
                                        </p:tgtEl>
                                        <p:attrNameLst>
                                          <p:attrName>ppt_h</p:attrName>
                                        </p:attrNameLst>
                                      </p:cBhvr>
                                      <p:tavLst>
                                        <p:tav tm="0">
                                          <p:val>
                                            <p:fltVal val="0"/>
                                          </p:val>
                                        </p:tav>
                                        <p:tav tm="100000">
                                          <p:val>
                                            <p:strVal val="#ppt_h"/>
                                          </p:val>
                                        </p:tav>
                                      </p:tavLst>
                                    </p:anim>
                                  </p:childTnLst>
                                </p:cTn>
                              </p:par>
                              <p:par>
                                <p:cTn fill="hold" id="41" nodeType="withEffect" presetClass="entr" presetID="47" presetSubtype="0">
                                  <p:stCondLst>
                                    <p:cond delay="400"/>
                                  </p:stCondLst>
                                  <p:childTnLst>
                                    <p:set>
                                      <p:cBhvr>
                                        <p:cTn dur="1" fill="hold" id="42">
                                          <p:stCondLst>
                                            <p:cond delay="0"/>
                                          </p:stCondLst>
                                        </p:cTn>
                                        <p:tgtEl>
                                          <p:spTgt spid="103"/>
                                        </p:tgtEl>
                                        <p:attrNameLst>
                                          <p:attrName>style.visibility</p:attrName>
                                        </p:attrNameLst>
                                      </p:cBhvr>
                                      <p:to>
                                        <p:strVal val="visible"/>
                                      </p:to>
                                    </p:set>
                                    <p:animEffect filter="fade" transition="in">
                                      <p:cBhvr>
                                        <p:cTn dur="500" id="43"/>
                                        <p:tgtEl>
                                          <p:spTgt spid="103"/>
                                        </p:tgtEl>
                                      </p:cBhvr>
                                    </p:animEffect>
                                    <p:anim calcmode="lin" valueType="num">
                                      <p:cBhvr>
                                        <p:cTn dur="500" fill="hold" id="44"/>
                                        <p:tgtEl>
                                          <p:spTgt spid="103"/>
                                        </p:tgtEl>
                                        <p:attrNameLst>
                                          <p:attrName>ppt_x</p:attrName>
                                        </p:attrNameLst>
                                      </p:cBhvr>
                                      <p:tavLst>
                                        <p:tav tm="0">
                                          <p:val>
                                            <p:strVal val="#ppt_x"/>
                                          </p:val>
                                        </p:tav>
                                        <p:tav tm="100000">
                                          <p:val>
                                            <p:strVal val="#ppt_x"/>
                                          </p:val>
                                        </p:tav>
                                      </p:tavLst>
                                    </p:anim>
                                    <p:anim calcmode="lin" valueType="num">
                                      <p:cBhvr>
                                        <p:cTn dur="500" fill="hold" id="45"/>
                                        <p:tgtEl>
                                          <p:spTgt spid="103"/>
                                        </p:tgtEl>
                                        <p:attrNameLst>
                                          <p:attrName>ppt_y</p:attrName>
                                        </p:attrNameLst>
                                      </p:cBhvr>
                                      <p:tavLst>
                                        <p:tav tm="0">
                                          <p:val>
                                            <p:strVal val="#ppt_y-.1"/>
                                          </p:val>
                                        </p:tav>
                                        <p:tav tm="100000">
                                          <p:val>
                                            <p:strVal val="#ppt_y"/>
                                          </p:val>
                                        </p:tav>
                                      </p:tavLst>
                                    </p:anim>
                                  </p:childTnLst>
                                </p:cTn>
                              </p:par>
                              <p:par>
                                <p:cTn fill="hold" grpId="0" id="46" nodeType="withEffect" presetClass="entr" presetID="23" presetSubtype="16">
                                  <p:stCondLst>
                                    <p:cond delay="900"/>
                                  </p:stCondLst>
                                  <p:childTnLst>
                                    <p:set>
                                      <p:cBhvr>
                                        <p:cTn dur="1" fill="hold" id="47">
                                          <p:stCondLst>
                                            <p:cond delay="0"/>
                                          </p:stCondLst>
                                        </p:cTn>
                                        <p:tgtEl>
                                          <p:spTgt spid="118"/>
                                        </p:tgtEl>
                                        <p:attrNameLst>
                                          <p:attrName>style.visibility</p:attrName>
                                        </p:attrNameLst>
                                      </p:cBhvr>
                                      <p:to>
                                        <p:strVal val="visible"/>
                                      </p:to>
                                    </p:set>
                                    <p:anim calcmode="lin" valueType="num">
                                      <p:cBhvr>
                                        <p:cTn dur="500" fill="hold" id="48"/>
                                        <p:tgtEl>
                                          <p:spTgt spid="118"/>
                                        </p:tgtEl>
                                        <p:attrNameLst>
                                          <p:attrName>ppt_w</p:attrName>
                                        </p:attrNameLst>
                                      </p:cBhvr>
                                      <p:tavLst>
                                        <p:tav tm="0">
                                          <p:val>
                                            <p:fltVal val="0"/>
                                          </p:val>
                                        </p:tav>
                                        <p:tav tm="100000">
                                          <p:val>
                                            <p:strVal val="#ppt_w"/>
                                          </p:val>
                                        </p:tav>
                                      </p:tavLst>
                                    </p:anim>
                                    <p:anim calcmode="lin" valueType="num">
                                      <p:cBhvr>
                                        <p:cTn dur="500" fill="hold" id="49"/>
                                        <p:tgtEl>
                                          <p:spTgt spid="118"/>
                                        </p:tgtEl>
                                        <p:attrNameLst>
                                          <p:attrName>ppt_h</p:attrName>
                                        </p:attrNameLst>
                                      </p:cBhvr>
                                      <p:tavLst>
                                        <p:tav tm="0">
                                          <p:val>
                                            <p:fltVal val="0"/>
                                          </p:val>
                                        </p:tav>
                                        <p:tav tm="100000">
                                          <p:val>
                                            <p:strVal val="#ppt_h"/>
                                          </p:val>
                                        </p:tav>
                                      </p:tavLst>
                                    </p:anim>
                                  </p:childTnLst>
                                </p:cTn>
                              </p:par>
                              <p:par>
                                <p:cTn fill="hold" grpId="0" id="50" nodeType="withEffect" presetClass="entr" presetID="2" presetSubtype="2">
                                  <p:stCondLst>
                                    <p:cond delay="1400"/>
                                  </p:stCondLst>
                                  <p:childTnLst>
                                    <p:set>
                                      <p:cBhvr>
                                        <p:cTn dur="1" fill="hold" id="51">
                                          <p:stCondLst>
                                            <p:cond delay="0"/>
                                          </p:stCondLst>
                                        </p:cTn>
                                        <p:tgtEl>
                                          <p:spTgt spid="126"/>
                                        </p:tgtEl>
                                        <p:attrNameLst>
                                          <p:attrName>style.visibility</p:attrName>
                                        </p:attrNameLst>
                                      </p:cBhvr>
                                      <p:to>
                                        <p:strVal val="visible"/>
                                      </p:to>
                                    </p:set>
                                    <p:anim calcmode="lin" valueType="num">
                                      <p:cBhvr additive="base">
                                        <p:cTn dur="500" fill="hold" id="52"/>
                                        <p:tgtEl>
                                          <p:spTgt spid="126"/>
                                        </p:tgtEl>
                                        <p:attrNameLst>
                                          <p:attrName>ppt_x</p:attrName>
                                        </p:attrNameLst>
                                      </p:cBhvr>
                                      <p:tavLst>
                                        <p:tav tm="0">
                                          <p:val>
                                            <p:strVal val="1+#ppt_w/2"/>
                                          </p:val>
                                        </p:tav>
                                        <p:tav tm="100000">
                                          <p:val>
                                            <p:strVal val="#ppt_x"/>
                                          </p:val>
                                        </p:tav>
                                      </p:tavLst>
                                    </p:anim>
                                    <p:anim calcmode="lin" valueType="num">
                                      <p:cBhvr additive="base">
                                        <p:cTn dur="500" fill="hold" id="53"/>
                                        <p:tgtEl>
                                          <p:spTgt spid="126"/>
                                        </p:tgtEl>
                                        <p:attrNameLst>
                                          <p:attrName>ppt_y</p:attrName>
                                        </p:attrNameLst>
                                      </p:cBhvr>
                                      <p:tavLst>
                                        <p:tav tm="0">
                                          <p:val>
                                            <p:strVal val="#ppt_y"/>
                                          </p:val>
                                        </p:tav>
                                        <p:tav tm="100000">
                                          <p:val>
                                            <p:strVal val="#ppt_y"/>
                                          </p:val>
                                        </p:tav>
                                      </p:tavLst>
                                    </p:anim>
                                  </p:childTnLst>
                                </p:cTn>
                              </p:par>
                              <p:par>
                                <p:cTn fill="hold" grpId="0" id="54" nodeType="withEffect" presetClass="entr" presetID="55" presetSubtype="0">
                                  <p:stCondLst>
                                    <p:cond delay="1700"/>
                                  </p:stCondLst>
                                  <p:childTnLst>
                                    <p:set>
                                      <p:cBhvr>
                                        <p:cTn dur="1" fill="hold" id="55">
                                          <p:stCondLst>
                                            <p:cond delay="0"/>
                                          </p:stCondLst>
                                        </p:cTn>
                                        <p:tgtEl>
                                          <p:spTgt spid="125"/>
                                        </p:tgtEl>
                                        <p:attrNameLst>
                                          <p:attrName>style.visibility</p:attrName>
                                        </p:attrNameLst>
                                      </p:cBhvr>
                                      <p:to>
                                        <p:strVal val="visible"/>
                                      </p:to>
                                    </p:set>
                                    <p:anim calcmode="lin" valueType="num">
                                      <p:cBhvr>
                                        <p:cTn dur="500" fill="hold" id="56"/>
                                        <p:tgtEl>
                                          <p:spTgt spid="125"/>
                                        </p:tgtEl>
                                        <p:attrNameLst>
                                          <p:attrName>ppt_w</p:attrName>
                                        </p:attrNameLst>
                                      </p:cBhvr>
                                      <p:tavLst>
                                        <p:tav tm="0">
                                          <p:val>
                                            <p:strVal val="#ppt_w*0.70"/>
                                          </p:val>
                                        </p:tav>
                                        <p:tav tm="100000">
                                          <p:val>
                                            <p:strVal val="#ppt_w"/>
                                          </p:val>
                                        </p:tav>
                                      </p:tavLst>
                                    </p:anim>
                                    <p:anim calcmode="lin" valueType="num">
                                      <p:cBhvr>
                                        <p:cTn dur="500" fill="hold" id="57"/>
                                        <p:tgtEl>
                                          <p:spTgt spid="125"/>
                                        </p:tgtEl>
                                        <p:attrNameLst>
                                          <p:attrName>ppt_h</p:attrName>
                                        </p:attrNameLst>
                                      </p:cBhvr>
                                      <p:tavLst>
                                        <p:tav tm="0">
                                          <p:val>
                                            <p:strVal val="#ppt_h"/>
                                          </p:val>
                                        </p:tav>
                                        <p:tav tm="100000">
                                          <p:val>
                                            <p:strVal val="#ppt_h"/>
                                          </p:val>
                                        </p:tav>
                                      </p:tavLst>
                                    </p:anim>
                                    <p:animEffect filter="fade" transition="in">
                                      <p:cBhvr>
                                        <p:cTn dur="500" id="58"/>
                                        <p:tgtEl>
                                          <p:spTgt spid="125"/>
                                        </p:tgtEl>
                                      </p:cBhvr>
                                    </p:animEffect>
                                  </p:childTnLst>
                                </p:cTn>
                              </p:par>
                              <p:par>
                                <p:cTn fill="hold" grpId="0" id="59" nodeType="withEffect" presetClass="entr" presetID="2" presetSubtype="2">
                                  <p:stCondLst>
                                    <p:cond delay="1400"/>
                                  </p:stCondLst>
                                  <p:childTnLst>
                                    <p:set>
                                      <p:cBhvr>
                                        <p:cTn dur="1" fill="hold" id="60">
                                          <p:stCondLst>
                                            <p:cond delay="0"/>
                                          </p:stCondLst>
                                        </p:cTn>
                                        <p:tgtEl>
                                          <p:spTgt spid="128"/>
                                        </p:tgtEl>
                                        <p:attrNameLst>
                                          <p:attrName>style.visibility</p:attrName>
                                        </p:attrNameLst>
                                      </p:cBhvr>
                                      <p:to>
                                        <p:strVal val="visible"/>
                                      </p:to>
                                    </p:set>
                                    <p:anim calcmode="lin" valueType="num">
                                      <p:cBhvr additive="base">
                                        <p:cTn dur="500" fill="hold" id="61"/>
                                        <p:tgtEl>
                                          <p:spTgt spid="128"/>
                                        </p:tgtEl>
                                        <p:attrNameLst>
                                          <p:attrName>ppt_x</p:attrName>
                                        </p:attrNameLst>
                                      </p:cBhvr>
                                      <p:tavLst>
                                        <p:tav tm="0">
                                          <p:val>
                                            <p:strVal val="1+#ppt_w/2"/>
                                          </p:val>
                                        </p:tav>
                                        <p:tav tm="100000">
                                          <p:val>
                                            <p:strVal val="#ppt_x"/>
                                          </p:val>
                                        </p:tav>
                                      </p:tavLst>
                                    </p:anim>
                                    <p:anim calcmode="lin" valueType="num">
                                      <p:cBhvr additive="base">
                                        <p:cTn dur="500" fill="hold" id="62"/>
                                        <p:tgtEl>
                                          <p:spTgt spid="128"/>
                                        </p:tgtEl>
                                        <p:attrNameLst>
                                          <p:attrName>ppt_y</p:attrName>
                                        </p:attrNameLst>
                                      </p:cBhvr>
                                      <p:tavLst>
                                        <p:tav tm="0">
                                          <p:val>
                                            <p:strVal val="#ppt_y"/>
                                          </p:val>
                                        </p:tav>
                                        <p:tav tm="100000">
                                          <p:val>
                                            <p:strVal val="#ppt_y"/>
                                          </p:val>
                                        </p:tav>
                                      </p:tavLst>
                                    </p:anim>
                                  </p:childTnLst>
                                </p:cTn>
                              </p:par>
                              <p:par>
                                <p:cTn fill="hold" grpId="0" id="63" nodeType="withEffect" presetClass="entr" presetID="55" presetSubtype="0">
                                  <p:stCondLst>
                                    <p:cond delay="1700"/>
                                  </p:stCondLst>
                                  <p:childTnLst>
                                    <p:set>
                                      <p:cBhvr>
                                        <p:cTn dur="1" fill="hold" id="64">
                                          <p:stCondLst>
                                            <p:cond delay="0"/>
                                          </p:stCondLst>
                                        </p:cTn>
                                        <p:tgtEl>
                                          <p:spTgt spid="127"/>
                                        </p:tgtEl>
                                        <p:attrNameLst>
                                          <p:attrName>style.visibility</p:attrName>
                                        </p:attrNameLst>
                                      </p:cBhvr>
                                      <p:to>
                                        <p:strVal val="visible"/>
                                      </p:to>
                                    </p:set>
                                    <p:anim calcmode="lin" valueType="num">
                                      <p:cBhvr>
                                        <p:cTn dur="500" fill="hold" id="65"/>
                                        <p:tgtEl>
                                          <p:spTgt spid="127"/>
                                        </p:tgtEl>
                                        <p:attrNameLst>
                                          <p:attrName>ppt_w</p:attrName>
                                        </p:attrNameLst>
                                      </p:cBhvr>
                                      <p:tavLst>
                                        <p:tav tm="0">
                                          <p:val>
                                            <p:strVal val="#ppt_w*0.70"/>
                                          </p:val>
                                        </p:tav>
                                        <p:tav tm="100000">
                                          <p:val>
                                            <p:strVal val="#ppt_w"/>
                                          </p:val>
                                        </p:tav>
                                      </p:tavLst>
                                    </p:anim>
                                    <p:anim calcmode="lin" valueType="num">
                                      <p:cBhvr>
                                        <p:cTn dur="500" fill="hold" id="66"/>
                                        <p:tgtEl>
                                          <p:spTgt spid="127"/>
                                        </p:tgtEl>
                                        <p:attrNameLst>
                                          <p:attrName>ppt_h</p:attrName>
                                        </p:attrNameLst>
                                      </p:cBhvr>
                                      <p:tavLst>
                                        <p:tav tm="0">
                                          <p:val>
                                            <p:strVal val="#ppt_h"/>
                                          </p:val>
                                        </p:tav>
                                        <p:tav tm="100000">
                                          <p:val>
                                            <p:strVal val="#ppt_h"/>
                                          </p:val>
                                        </p:tav>
                                      </p:tavLst>
                                    </p:anim>
                                    <p:animEffect filter="fade" transition="in">
                                      <p:cBhvr>
                                        <p:cTn dur="500" id="67"/>
                                        <p:tgtEl>
                                          <p:spTgt spid="127"/>
                                        </p:tgtEl>
                                      </p:cBhvr>
                                    </p:animEffect>
                                  </p:childTnLst>
                                </p:cTn>
                              </p:par>
                              <p:par>
                                <p:cTn fill="hold" grpId="0" id="68" nodeType="withEffect" presetClass="entr" presetID="2" presetSubtype="8">
                                  <p:stCondLst>
                                    <p:cond delay="1400"/>
                                  </p:stCondLst>
                                  <p:childTnLst>
                                    <p:set>
                                      <p:cBhvr>
                                        <p:cTn dur="1" fill="hold" id="69">
                                          <p:stCondLst>
                                            <p:cond delay="0"/>
                                          </p:stCondLst>
                                        </p:cTn>
                                        <p:tgtEl>
                                          <p:spTgt spid="132"/>
                                        </p:tgtEl>
                                        <p:attrNameLst>
                                          <p:attrName>style.visibility</p:attrName>
                                        </p:attrNameLst>
                                      </p:cBhvr>
                                      <p:to>
                                        <p:strVal val="visible"/>
                                      </p:to>
                                    </p:set>
                                    <p:anim calcmode="lin" valueType="num">
                                      <p:cBhvr additive="base">
                                        <p:cTn dur="500" fill="hold" id="70"/>
                                        <p:tgtEl>
                                          <p:spTgt spid="132"/>
                                        </p:tgtEl>
                                        <p:attrNameLst>
                                          <p:attrName>ppt_x</p:attrName>
                                        </p:attrNameLst>
                                      </p:cBhvr>
                                      <p:tavLst>
                                        <p:tav tm="0">
                                          <p:val>
                                            <p:strVal val="0-#ppt_w/2"/>
                                          </p:val>
                                        </p:tav>
                                        <p:tav tm="100000">
                                          <p:val>
                                            <p:strVal val="#ppt_x"/>
                                          </p:val>
                                        </p:tav>
                                      </p:tavLst>
                                    </p:anim>
                                    <p:anim calcmode="lin" valueType="num">
                                      <p:cBhvr additive="base">
                                        <p:cTn dur="500" fill="hold" id="71"/>
                                        <p:tgtEl>
                                          <p:spTgt spid="132"/>
                                        </p:tgtEl>
                                        <p:attrNameLst>
                                          <p:attrName>ppt_y</p:attrName>
                                        </p:attrNameLst>
                                      </p:cBhvr>
                                      <p:tavLst>
                                        <p:tav tm="0">
                                          <p:val>
                                            <p:strVal val="#ppt_y"/>
                                          </p:val>
                                        </p:tav>
                                        <p:tav tm="100000">
                                          <p:val>
                                            <p:strVal val="#ppt_y"/>
                                          </p:val>
                                        </p:tav>
                                      </p:tavLst>
                                    </p:anim>
                                  </p:childTnLst>
                                </p:cTn>
                              </p:par>
                              <p:par>
                                <p:cTn fill="hold" grpId="0" id="72" nodeType="withEffect" presetClass="entr" presetID="55" presetSubtype="0">
                                  <p:stCondLst>
                                    <p:cond delay="1700"/>
                                  </p:stCondLst>
                                  <p:childTnLst>
                                    <p:set>
                                      <p:cBhvr>
                                        <p:cTn dur="1" fill="hold" id="73">
                                          <p:stCondLst>
                                            <p:cond delay="0"/>
                                          </p:stCondLst>
                                        </p:cTn>
                                        <p:tgtEl>
                                          <p:spTgt spid="131"/>
                                        </p:tgtEl>
                                        <p:attrNameLst>
                                          <p:attrName>style.visibility</p:attrName>
                                        </p:attrNameLst>
                                      </p:cBhvr>
                                      <p:to>
                                        <p:strVal val="visible"/>
                                      </p:to>
                                    </p:set>
                                    <p:anim calcmode="lin" valueType="num">
                                      <p:cBhvr>
                                        <p:cTn dur="500" fill="hold" id="74"/>
                                        <p:tgtEl>
                                          <p:spTgt spid="131"/>
                                        </p:tgtEl>
                                        <p:attrNameLst>
                                          <p:attrName>ppt_w</p:attrName>
                                        </p:attrNameLst>
                                      </p:cBhvr>
                                      <p:tavLst>
                                        <p:tav tm="0">
                                          <p:val>
                                            <p:strVal val="#ppt_w*0.70"/>
                                          </p:val>
                                        </p:tav>
                                        <p:tav tm="100000">
                                          <p:val>
                                            <p:strVal val="#ppt_w"/>
                                          </p:val>
                                        </p:tav>
                                      </p:tavLst>
                                    </p:anim>
                                    <p:anim calcmode="lin" valueType="num">
                                      <p:cBhvr>
                                        <p:cTn dur="500" fill="hold" id="75"/>
                                        <p:tgtEl>
                                          <p:spTgt spid="131"/>
                                        </p:tgtEl>
                                        <p:attrNameLst>
                                          <p:attrName>ppt_h</p:attrName>
                                        </p:attrNameLst>
                                      </p:cBhvr>
                                      <p:tavLst>
                                        <p:tav tm="0">
                                          <p:val>
                                            <p:strVal val="#ppt_h"/>
                                          </p:val>
                                        </p:tav>
                                        <p:tav tm="100000">
                                          <p:val>
                                            <p:strVal val="#ppt_h"/>
                                          </p:val>
                                        </p:tav>
                                      </p:tavLst>
                                    </p:anim>
                                    <p:animEffect filter="fade" transition="in">
                                      <p:cBhvr>
                                        <p:cTn dur="500" id="76"/>
                                        <p:tgtEl>
                                          <p:spTgt spid="131"/>
                                        </p:tgtEl>
                                      </p:cBhvr>
                                    </p:animEffect>
                                  </p:childTnLst>
                                </p:cTn>
                              </p:par>
                              <p:par>
                                <p:cTn fill="hold" grpId="0" id="77" nodeType="withEffect" presetClass="entr" presetID="2" presetSubtype="8">
                                  <p:stCondLst>
                                    <p:cond delay="1400"/>
                                  </p:stCondLst>
                                  <p:childTnLst>
                                    <p:set>
                                      <p:cBhvr>
                                        <p:cTn dur="1" fill="hold" id="78">
                                          <p:stCondLst>
                                            <p:cond delay="0"/>
                                          </p:stCondLst>
                                        </p:cTn>
                                        <p:tgtEl>
                                          <p:spTgt spid="134"/>
                                        </p:tgtEl>
                                        <p:attrNameLst>
                                          <p:attrName>style.visibility</p:attrName>
                                        </p:attrNameLst>
                                      </p:cBhvr>
                                      <p:to>
                                        <p:strVal val="visible"/>
                                      </p:to>
                                    </p:set>
                                    <p:anim calcmode="lin" valueType="num">
                                      <p:cBhvr additive="base">
                                        <p:cTn dur="500" fill="hold" id="79"/>
                                        <p:tgtEl>
                                          <p:spTgt spid="134"/>
                                        </p:tgtEl>
                                        <p:attrNameLst>
                                          <p:attrName>ppt_x</p:attrName>
                                        </p:attrNameLst>
                                      </p:cBhvr>
                                      <p:tavLst>
                                        <p:tav tm="0">
                                          <p:val>
                                            <p:strVal val="0-#ppt_w/2"/>
                                          </p:val>
                                        </p:tav>
                                        <p:tav tm="100000">
                                          <p:val>
                                            <p:strVal val="#ppt_x"/>
                                          </p:val>
                                        </p:tav>
                                      </p:tavLst>
                                    </p:anim>
                                    <p:anim calcmode="lin" valueType="num">
                                      <p:cBhvr additive="base">
                                        <p:cTn dur="500" fill="hold" id="80"/>
                                        <p:tgtEl>
                                          <p:spTgt spid="134"/>
                                        </p:tgtEl>
                                        <p:attrNameLst>
                                          <p:attrName>ppt_y</p:attrName>
                                        </p:attrNameLst>
                                      </p:cBhvr>
                                      <p:tavLst>
                                        <p:tav tm="0">
                                          <p:val>
                                            <p:strVal val="#ppt_y"/>
                                          </p:val>
                                        </p:tav>
                                        <p:tav tm="100000">
                                          <p:val>
                                            <p:strVal val="#ppt_y"/>
                                          </p:val>
                                        </p:tav>
                                      </p:tavLst>
                                    </p:anim>
                                  </p:childTnLst>
                                </p:cTn>
                              </p:par>
                              <p:par>
                                <p:cTn fill="hold" grpId="0" id="81" nodeType="withEffect" presetClass="entr" presetID="55" presetSubtype="0">
                                  <p:stCondLst>
                                    <p:cond delay="1700"/>
                                  </p:stCondLst>
                                  <p:childTnLst>
                                    <p:set>
                                      <p:cBhvr>
                                        <p:cTn dur="1" fill="hold" id="82">
                                          <p:stCondLst>
                                            <p:cond delay="0"/>
                                          </p:stCondLst>
                                        </p:cTn>
                                        <p:tgtEl>
                                          <p:spTgt spid="133"/>
                                        </p:tgtEl>
                                        <p:attrNameLst>
                                          <p:attrName>style.visibility</p:attrName>
                                        </p:attrNameLst>
                                      </p:cBhvr>
                                      <p:to>
                                        <p:strVal val="visible"/>
                                      </p:to>
                                    </p:set>
                                    <p:anim calcmode="lin" valueType="num">
                                      <p:cBhvr>
                                        <p:cTn dur="500" fill="hold" id="83"/>
                                        <p:tgtEl>
                                          <p:spTgt spid="133"/>
                                        </p:tgtEl>
                                        <p:attrNameLst>
                                          <p:attrName>ppt_w</p:attrName>
                                        </p:attrNameLst>
                                      </p:cBhvr>
                                      <p:tavLst>
                                        <p:tav tm="0">
                                          <p:val>
                                            <p:strVal val="#ppt_w*0.70"/>
                                          </p:val>
                                        </p:tav>
                                        <p:tav tm="100000">
                                          <p:val>
                                            <p:strVal val="#ppt_w"/>
                                          </p:val>
                                        </p:tav>
                                      </p:tavLst>
                                    </p:anim>
                                    <p:anim calcmode="lin" valueType="num">
                                      <p:cBhvr>
                                        <p:cTn dur="500" fill="hold" id="84"/>
                                        <p:tgtEl>
                                          <p:spTgt spid="133"/>
                                        </p:tgtEl>
                                        <p:attrNameLst>
                                          <p:attrName>ppt_h</p:attrName>
                                        </p:attrNameLst>
                                      </p:cBhvr>
                                      <p:tavLst>
                                        <p:tav tm="0">
                                          <p:val>
                                            <p:strVal val="#ppt_h"/>
                                          </p:val>
                                        </p:tav>
                                        <p:tav tm="100000">
                                          <p:val>
                                            <p:strVal val="#ppt_h"/>
                                          </p:val>
                                        </p:tav>
                                      </p:tavLst>
                                    </p:anim>
                                    <p:animEffect filter="fade" transition="in">
                                      <p:cBhvr>
                                        <p:cTn dur="500" id="85"/>
                                        <p:tgtEl>
                                          <p:spTgt spid="133"/>
                                        </p:tgtEl>
                                      </p:cBhvr>
                                    </p:animEffect>
                                  </p:childTnLst>
                                </p:cTn>
                              </p:par>
                              <p:par>
                                <p:cTn fill="hold" grpId="0" id="86" nodeType="withEffect" presetClass="entr" presetID="2" presetSubtype="1">
                                  <p:stCondLst>
                                    <p:cond delay="1400"/>
                                  </p:stCondLst>
                                  <p:childTnLst>
                                    <p:set>
                                      <p:cBhvr>
                                        <p:cTn dur="1" fill="hold" id="87">
                                          <p:stCondLst>
                                            <p:cond delay="0"/>
                                          </p:stCondLst>
                                        </p:cTn>
                                        <p:tgtEl>
                                          <p:spTgt spid="136"/>
                                        </p:tgtEl>
                                        <p:attrNameLst>
                                          <p:attrName>style.visibility</p:attrName>
                                        </p:attrNameLst>
                                      </p:cBhvr>
                                      <p:to>
                                        <p:strVal val="visible"/>
                                      </p:to>
                                    </p:set>
                                    <p:anim calcmode="lin" valueType="num">
                                      <p:cBhvr additive="base">
                                        <p:cTn dur="500" fill="hold" id="88"/>
                                        <p:tgtEl>
                                          <p:spTgt spid="136"/>
                                        </p:tgtEl>
                                        <p:attrNameLst>
                                          <p:attrName>ppt_x</p:attrName>
                                        </p:attrNameLst>
                                      </p:cBhvr>
                                      <p:tavLst>
                                        <p:tav tm="0">
                                          <p:val>
                                            <p:strVal val="#ppt_x"/>
                                          </p:val>
                                        </p:tav>
                                        <p:tav tm="100000">
                                          <p:val>
                                            <p:strVal val="#ppt_x"/>
                                          </p:val>
                                        </p:tav>
                                      </p:tavLst>
                                    </p:anim>
                                    <p:anim calcmode="lin" valueType="num">
                                      <p:cBhvr additive="base">
                                        <p:cTn dur="500" fill="hold" id="89"/>
                                        <p:tgtEl>
                                          <p:spTgt spid="136"/>
                                        </p:tgtEl>
                                        <p:attrNameLst>
                                          <p:attrName>ppt_y</p:attrName>
                                        </p:attrNameLst>
                                      </p:cBhvr>
                                      <p:tavLst>
                                        <p:tav tm="0">
                                          <p:val>
                                            <p:strVal val="0-#ppt_h/2"/>
                                          </p:val>
                                        </p:tav>
                                        <p:tav tm="100000">
                                          <p:val>
                                            <p:strVal val="#ppt_y"/>
                                          </p:val>
                                        </p:tav>
                                      </p:tavLst>
                                    </p:anim>
                                  </p:childTnLst>
                                </p:cTn>
                              </p:par>
                              <p:par>
                                <p:cTn fill="hold" grpId="0" id="90" nodeType="withEffect" presetClass="entr" presetID="55" presetSubtype="0">
                                  <p:stCondLst>
                                    <p:cond delay="1700"/>
                                  </p:stCondLst>
                                  <p:childTnLst>
                                    <p:set>
                                      <p:cBhvr>
                                        <p:cTn dur="1" fill="hold" id="91">
                                          <p:stCondLst>
                                            <p:cond delay="0"/>
                                          </p:stCondLst>
                                        </p:cTn>
                                        <p:tgtEl>
                                          <p:spTgt spid="135"/>
                                        </p:tgtEl>
                                        <p:attrNameLst>
                                          <p:attrName>style.visibility</p:attrName>
                                        </p:attrNameLst>
                                      </p:cBhvr>
                                      <p:to>
                                        <p:strVal val="visible"/>
                                      </p:to>
                                    </p:set>
                                    <p:anim calcmode="lin" valueType="num">
                                      <p:cBhvr>
                                        <p:cTn dur="500" fill="hold" id="92"/>
                                        <p:tgtEl>
                                          <p:spTgt spid="135"/>
                                        </p:tgtEl>
                                        <p:attrNameLst>
                                          <p:attrName>ppt_w</p:attrName>
                                        </p:attrNameLst>
                                      </p:cBhvr>
                                      <p:tavLst>
                                        <p:tav tm="0">
                                          <p:val>
                                            <p:strVal val="#ppt_w*0.70"/>
                                          </p:val>
                                        </p:tav>
                                        <p:tav tm="100000">
                                          <p:val>
                                            <p:strVal val="#ppt_w"/>
                                          </p:val>
                                        </p:tav>
                                      </p:tavLst>
                                    </p:anim>
                                    <p:anim calcmode="lin" valueType="num">
                                      <p:cBhvr>
                                        <p:cTn dur="500" fill="hold" id="93"/>
                                        <p:tgtEl>
                                          <p:spTgt spid="135"/>
                                        </p:tgtEl>
                                        <p:attrNameLst>
                                          <p:attrName>ppt_h</p:attrName>
                                        </p:attrNameLst>
                                      </p:cBhvr>
                                      <p:tavLst>
                                        <p:tav tm="0">
                                          <p:val>
                                            <p:strVal val="#ppt_h"/>
                                          </p:val>
                                        </p:tav>
                                        <p:tav tm="100000">
                                          <p:val>
                                            <p:strVal val="#ppt_h"/>
                                          </p:val>
                                        </p:tav>
                                      </p:tavLst>
                                    </p:anim>
                                    <p:animEffect filter="fade" transition="in">
                                      <p:cBhvr>
                                        <p:cTn dur="500" id="94"/>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5"/>
      <p:bldP grpId="0" spid="116"/>
      <p:bldP grpId="0" spid="117"/>
      <p:bldP grpId="0" spid="118"/>
      <p:bldP grpId="0" spid="119"/>
      <p:bldP grpId="0" spid="125"/>
      <p:bldP grpId="0" spid="126"/>
      <p:bldP grpId="0" spid="127"/>
      <p:bldP grpId="0" spid="128"/>
      <p:bldP grpId="0" spid="131"/>
      <p:bldP grpId="0" spid="132"/>
      <p:bldP grpId="0" spid="133"/>
      <p:bldP grpId="0" spid="134"/>
      <p:bldP grpId="0" spid="135"/>
      <p:bldP grpId="0" spid="1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9"/>
          <p:cNvSpPr>
            <a:spLocks noEditPoints="1"/>
          </p:cNvSpPr>
          <p:nvPr/>
        </p:nvSpPr>
        <p:spPr bwMode="auto">
          <a:xfrm>
            <a:off x="-11400" y="934853"/>
            <a:ext cx="2931492" cy="4207060"/>
          </a:xfrm>
          <a:custGeom>
            <a:gdLst>
              <a:gd fmla="*/ 51 w 1711" name="T0"/>
              <a:gd fmla="*/ 1681 h 2455" name="T1"/>
              <a:gd fmla="*/ 330 w 1711" name="T2"/>
              <a:gd fmla="*/ 1624 h 2455" name="T3"/>
              <a:gd fmla="*/ 544 w 1711" name="T4"/>
              <a:gd fmla="*/ 1032 h 2455" name="T5"/>
              <a:gd fmla="*/ 544 w 1711" name="T6"/>
              <a:gd fmla="*/ 1032 h 2455" name="T7"/>
              <a:gd fmla="*/ 544 w 1711" name="T8"/>
              <a:gd fmla="*/ 408 h 2455" name="T9"/>
              <a:gd fmla="*/ 760 w 1711" name="T10"/>
              <a:gd fmla="*/ 291 h 2455" name="T11"/>
              <a:gd fmla="*/ 856 w 1711" name="T12"/>
              <a:gd fmla="*/ 0 h 2455" name="T13"/>
              <a:gd fmla="*/ 951 w 1711" name="T14"/>
              <a:gd fmla="*/ 291 h 2455" name="T15"/>
              <a:gd fmla="*/ 1297 w 1711" name="T16"/>
              <a:gd fmla="*/ 720 h 2455" name="T17"/>
              <a:gd fmla="*/ 1163 w 1711" name="T18"/>
              <a:gd fmla="*/ 1037 h 2455" name="T19"/>
              <a:gd fmla="*/ 1382 w 1711" name="T20"/>
              <a:gd fmla="*/ 1624 h 2455" name="T21"/>
              <a:gd fmla="*/ 1660 w 1711" name="T22"/>
              <a:gd fmla="*/ 1681 h 2455" name="T23"/>
              <a:gd fmla="*/ 1438 w 1711" name="T24"/>
              <a:gd fmla="*/ 1738 h 2455" name="T25"/>
              <a:gd fmla="*/ 1635 w 1711" name="T26"/>
              <a:gd fmla="*/ 2233 h 2455" name="T27"/>
              <a:gd fmla="*/ 1698 w 1711" name="T28"/>
              <a:gd fmla="*/ 2364 h 2455" name="T29"/>
              <a:gd fmla="*/ 1595 w 1711" name="T30"/>
              <a:gd fmla="*/ 2413 h 2455" name="T31"/>
              <a:gd fmla="*/ 1532 w 1711" name="T32"/>
              <a:gd fmla="*/ 2283 h 2455" name="T33"/>
              <a:gd fmla="*/ 1226 w 1711" name="T34"/>
              <a:gd fmla="*/ 1738 h 2455" name="T35"/>
              <a:gd fmla="*/ 951 w 1711" name="T36"/>
              <a:gd fmla="*/ 1811 h 2455" name="T37"/>
              <a:gd fmla="*/ 760 w 1711" name="T38"/>
              <a:gd fmla="*/ 1811 h 2455" name="T39"/>
              <a:gd fmla="*/ 485 w 1711" name="T40"/>
              <a:gd fmla="*/ 1738 h 2455" name="T41"/>
              <a:gd fmla="*/ 180 w 1711" name="T42"/>
              <a:gd fmla="*/ 2283 h 2455" name="T43"/>
              <a:gd fmla="*/ 117 w 1711" name="T44"/>
              <a:gd fmla="*/ 2413 h 2455" name="T45"/>
              <a:gd fmla="*/ 14 w 1711" name="T46"/>
              <a:gd fmla="*/ 2364 h 2455" name="T47"/>
              <a:gd fmla="*/ 77 w 1711" name="T48"/>
              <a:gd fmla="*/ 2233 h 2455" name="T49"/>
              <a:gd fmla="*/ 273 w 1711" name="T50"/>
              <a:gd fmla="*/ 1738 h 2455" name="T51"/>
              <a:gd fmla="*/ 760 w 1711" name="T52"/>
              <a:gd fmla="*/ 1624 h 2455" name="T53"/>
              <a:gd fmla="*/ 760 w 1711" name="T54"/>
              <a:gd fmla="*/ 1550 h 2455" name="T55"/>
              <a:gd fmla="*/ 951 w 1711" name="T56"/>
              <a:gd fmla="*/ 1550 h 2455" name="T57"/>
              <a:gd fmla="*/ 1170 w 1711" name="T58"/>
              <a:gd fmla="*/ 1624 h 2455" name="T59"/>
              <a:gd fmla="*/ 769 w 1711" name="T60"/>
              <a:gd fmla="*/ 1152 h 2455" name="T61"/>
              <a:gd fmla="*/ 760 w 1711" name="T62"/>
              <a:gd fmla="*/ 1624 h 2455" name="T63"/>
              <a:gd fmla="*/ 1032 w 1711" name="T64"/>
              <a:gd fmla="*/ 543 h 2455" name="T65"/>
              <a:gd fmla="*/ 679 w 1711" name="T66"/>
              <a:gd fmla="*/ 543 h 2455" name="T67"/>
              <a:gd fmla="*/ 679 w 1711" name="T68"/>
              <a:gd fmla="*/ 897 h 2455" name="T69"/>
              <a:gd fmla="*/ 956 w 1711" name="T70"/>
              <a:gd fmla="*/ 949 h 2455" name="T71"/>
              <a:gd fmla="*/ 1032 w 1711" name="T72"/>
              <a:gd fmla="*/ 897 h 2455" name="T73"/>
              <a:gd fmla="*/ 1032 w 1711" name="T74"/>
              <a:gd fmla="*/ 543 h 24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55" w="1710">
                <a:moveTo>
                  <a:pt x="109" y="1738"/>
                </a:moveTo>
                <a:cubicBezTo>
                  <a:pt x="76" y="1738"/>
                  <a:pt x="51" y="1713"/>
                  <a:pt x="51" y="1681"/>
                </a:cubicBezTo>
                <a:cubicBezTo>
                  <a:pt x="51" y="1649"/>
                  <a:pt x="76" y="1624"/>
                  <a:pt x="109" y="1624"/>
                </a:cubicBezTo>
                <a:cubicBezTo>
                  <a:pt x="330" y="1624"/>
                  <a:pt x="330" y="1624"/>
                  <a:pt x="330" y="1624"/>
                </a:cubicBezTo>
                <a:cubicBezTo>
                  <a:pt x="594" y="1074"/>
                  <a:pt x="594" y="1074"/>
                  <a:pt x="594" y="1074"/>
                </a:cubicBezTo>
                <a:cubicBezTo>
                  <a:pt x="577" y="1061"/>
                  <a:pt x="560" y="1047"/>
                  <a:pt x="544" y="1032"/>
                </a:cubicBezTo>
                <a:cubicBezTo>
                  <a:pt x="544" y="1032"/>
                  <a:pt x="544" y="1032"/>
                  <a:pt x="544" y="1032"/>
                </a:cubicBezTo>
                <a:cubicBezTo>
                  <a:pt x="544" y="1032"/>
                  <a:pt x="544" y="1032"/>
                  <a:pt x="544" y="1032"/>
                </a:cubicBezTo>
                <a:cubicBezTo>
                  <a:pt x="464" y="951"/>
                  <a:pt x="415" y="843"/>
                  <a:pt x="415" y="720"/>
                </a:cubicBezTo>
                <a:cubicBezTo>
                  <a:pt x="415" y="599"/>
                  <a:pt x="464" y="488"/>
                  <a:pt x="544" y="408"/>
                </a:cubicBezTo>
                <a:cubicBezTo>
                  <a:pt x="549" y="403"/>
                  <a:pt x="549" y="403"/>
                  <a:pt x="549" y="403"/>
                </a:cubicBezTo>
                <a:cubicBezTo>
                  <a:pt x="606" y="348"/>
                  <a:pt x="679" y="308"/>
                  <a:pt x="760" y="291"/>
                </a:cubicBezTo>
                <a:cubicBezTo>
                  <a:pt x="760" y="95"/>
                  <a:pt x="760" y="95"/>
                  <a:pt x="760" y="95"/>
                </a:cubicBezTo>
                <a:cubicBezTo>
                  <a:pt x="760" y="43"/>
                  <a:pt x="803" y="0"/>
                  <a:pt x="856" y="0"/>
                </a:cubicBezTo>
                <a:cubicBezTo>
                  <a:pt x="908" y="0"/>
                  <a:pt x="951" y="43"/>
                  <a:pt x="951" y="95"/>
                </a:cubicBezTo>
                <a:cubicBezTo>
                  <a:pt x="951" y="291"/>
                  <a:pt x="951" y="291"/>
                  <a:pt x="951" y="291"/>
                </a:cubicBezTo>
                <a:cubicBezTo>
                  <a:pt x="1034" y="308"/>
                  <a:pt x="1108" y="349"/>
                  <a:pt x="1167" y="408"/>
                </a:cubicBezTo>
                <a:cubicBezTo>
                  <a:pt x="1247" y="488"/>
                  <a:pt x="1297" y="599"/>
                  <a:pt x="1297" y="720"/>
                </a:cubicBezTo>
                <a:cubicBezTo>
                  <a:pt x="1297" y="843"/>
                  <a:pt x="1247" y="951"/>
                  <a:pt x="1167" y="1032"/>
                </a:cubicBezTo>
                <a:cubicBezTo>
                  <a:pt x="1163" y="1037"/>
                  <a:pt x="1163" y="1037"/>
                  <a:pt x="1163" y="1037"/>
                </a:cubicBezTo>
                <a:cubicBezTo>
                  <a:pt x="1148" y="1049"/>
                  <a:pt x="1133" y="1063"/>
                  <a:pt x="1116" y="1074"/>
                </a:cubicBezTo>
                <a:cubicBezTo>
                  <a:pt x="1382" y="1624"/>
                  <a:pt x="1382" y="1624"/>
                  <a:pt x="1382" y="1624"/>
                </a:cubicBezTo>
                <a:cubicBezTo>
                  <a:pt x="1603" y="1624"/>
                  <a:pt x="1603" y="1624"/>
                  <a:pt x="1603" y="1624"/>
                </a:cubicBezTo>
                <a:cubicBezTo>
                  <a:pt x="1635" y="1624"/>
                  <a:pt x="1660" y="1649"/>
                  <a:pt x="1660" y="1681"/>
                </a:cubicBezTo>
                <a:cubicBezTo>
                  <a:pt x="1660" y="1713"/>
                  <a:pt x="1635" y="1738"/>
                  <a:pt x="1603" y="1738"/>
                </a:cubicBezTo>
                <a:cubicBezTo>
                  <a:pt x="1438" y="1738"/>
                  <a:pt x="1438" y="1738"/>
                  <a:pt x="1438" y="1738"/>
                </a:cubicBezTo>
                <a:cubicBezTo>
                  <a:pt x="1636" y="2147"/>
                  <a:pt x="1636" y="2147"/>
                  <a:pt x="1636" y="2147"/>
                </a:cubicBezTo>
                <a:cubicBezTo>
                  <a:pt x="1648" y="2176"/>
                  <a:pt x="1648" y="2208"/>
                  <a:pt x="1635" y="2233"/>
                </a:cubicBezTo>
                <a:cubicBezTo>
                  <a:pt x="1657" y="2278"/>
                  <a:pt x="1657" y="2278"/>
                  <a:pt x="1657" y="2278"/>
                </a:cubicBezTo>
                <a:cubicBezTo>
                  <a:pt x="1698" y="2364"/>
                  <a:pt x="1698" y="2364"/>
                  <a:pt x="1698" y="2364"/>
                </a:cubicBezTo>
                <a:cubicBezTo>
                  <a:pt x="1711" y="2392"/>
                  <a:pt x="1701" y="2427"/>
                  <a:pt x="1671" y="2440"/>
                </a:cubicBezTo>
                <a:cubicBezTo>
                  <a:pt x="1643" y="2455"/>
                  <a:pt x="1609" y="2442"/>
                  <a:pt x="1595" y="2413"/>
                </a:cubicBezTo>
                <a:cubicBezTo>
                  <a:pt x="1555" y="2328"/>
                  <a:pt x="1555" y="2328"/>
                  <a:pt x="1555" y="2328"/>
                </a:cubicBezTo>
                <a:cubicBezTo>
                  <a:pt x="1532" y="2283"/>
                  <a:pt x="1532" y="2283"/>
                  <a:pt x="1532" y="2283"/>
                </a:cubicBezTo>
                <a:cubicBezTo>
                  <a:pt x="1503" y="2278"/>
                  <a:pt x="1477" y="2259"/>
                  <a:pt x="1464" y="2231"/>
                </a:cubicBezTo>
                <a:cubicBezTo>
                  <a:pt x="1226" y="1738"/>
                  <a:pt x="1226" y="1738"/>
                  <a:pt x="1226" y="1738"/>
                </a:cubicBezTo>
                <a:cubicBezTo>
                  <a:pt x="951" y="1738"/>
                  <a:pt x="951" y="1738"/>
                  <a:pt x="951" y="1738"/>
                </a:cubicBezTo>
                <a:cubicBezTo>
                  <a:pt x="951" y="1811"/>
                  <a:pt x="951" y="1811"/>
                  <a:pt x="951" y="1811"/>
                </a:cubicBezTo>
                <a:cubicBezTo>
                  <a:pt x="951" y="1863"/>
                  <a:pt x="908" y="1907"/>
                  <a:pt x="856" y="1907"/>
                </a:cubicBezTo>
                <a:cubicBezTo>
                  <a:pt x="803" y="1907"/>
                  <a:pt x="760" y="1863"/>
                  <a:pt x="760" y="1811"/>
                </a:cubicBezTo>
                <a:cubicBezTo>
                  <a:pt x="760" y="1738"/>
                  <a:pt x="760" y="1738"/>
                  <a:pt x="760" y="1738"/>
                </a:cubicBezTo>
                <a:cubicBezTo>
                  <a:pt x="485" y="1738"/>
                  <a:pt x="485" y="1738"/>
                  <a:pt x="485" y="1738"/>
                </a:cubicBezTo>
                <a:cubicBezTo>
                  <a:pt x="246" y="2231"/>
                  <a:pt x="246" y="2231"/>
                  <a:pt x="246" y="2231"/>
                </a:cubicBezTo>
                <a:cubicBezTo>
                  <a:pt x="235" y="2259"/>
                  <a:pt x="208" y="2278"/>
                  <a:pt x="180" y="2283"/>
                </a:cubicBezTo>
                <a:cubicBezTo>
                  <a:pt x="158" y="2328"/>
                  <a:pt x="158" y="2328"/>
                  <a:pt x="158" y="2328"/>
                </a:cubicBezTo>
                <a:cubicBezTo>
                  <a:pt x="117" y="2413"/>
                  <a:pt x="117" y="2413"/>
                  <a:pt x="117" y="2413"/>
                </a:cubicBezTo>
                <a:cubicBezTo>
                  <a:pt x="103" y="2442"/>
                  <a:pt x="69" y="2455"/>
                  <a:pt x="41" y="2440"/>
                </a:cubicBezTo>
                <a:cubicBezTo>
                  <a:pt x="12" y="2427"/>
                  <a:pt x="0" y="2392"/>
                  <a:pt x="14" y="2364"/>
                </a:cubicBezTo>
                <a:cubicBezTo>
                  <a:pt x="56" y="2278"/>
                  <a:pt x="56" y="2278"/>
                  <a:pt x="56" y="2278"/>
                </a:cubicBezTo>
                <a:cubicBezTo>
                  <a:pt x="77" y="2233"/>
                  <a:pt x="77" y="2233"/>
                  <a:pt x="77" y="2233"/>
                </a:cubicBezTo>
                <a:cubicBezTo>
                  <a:pt x="63" y="2208"/>
                  <a:pt x="62" y="2176"/>
                  <a:pt x="76" y="2147"/>
                </a:cubicBezTo>
                <a:cubicBezTo>
                  <a:pt x="273" y="1738"/>
                  <a:pt x="273" y="1738"/>
                  <a:pt x="273" y="1738"/>
                </a:cubicBezTo>
                <a:cubicBezTo>
                  <a:pt x="109" y="1738"/>
                  <a:pt x="109" y="1738"/>
                  <a:pt x="109" y="1738"/>
                </a:cubicBezTo>
                <a:close/>
                <a:moveTo>
                  <a:pt x="760" y="1624"/>
                </a:moveTo>
                <a:cubicBezTo>
                  <a:pt x="760" y="1624"/>
                  <a:pt x="760" y="1624"/>
                  <a:pt x="760" y="1624"/>
                </a:cubicBezTo>
                <a:cubicBezTo>
                  <a:pt x="760" y="1550"/>
                  <a:pt x="760" y="1550"/>
                  <a:pt x="760" y="1550"/>
                </a:cubicBezTo>
                <a:cubicBezTo>
                  <a:pt x="760" y="1498"/>
                  <a:pt x="803" y="1455"/>
                  <a:pt x="856" y="1455"/>
                </a:cubicBezTo>
                <a:cubicBezTo>
                  <a:pt x="908" y="1455"/>
                  <a:pt x="951" y="1498"/>
                  <a:pt x="951" y="1550"/>
                </a:cubicBezTo>
                <a:cubicBezTo>
                  <a:pt x="951" y="1624"/>
                  <a:pt x="951" y="1624"/>
                  <a:pt x="951" y="1624"/>
                </a:cubicBezTo>
                <a:cubicBezTo>
                  <a:pt x="1170" y="1624"/>
                  <a:pt x="1170" y="1624"/>
                  <a:pt x="1170" y="1624"/>
                </a:cubicBezTo>
                <a:cubicBezTo>
                  <a:pt x="942" y="1152"/>
                  <a:pt x="942" y="1152"/>
                  <a:pt x="942" y="1152"/>
                </a:cubicBezTo>
                <a:cubicBezTo>
                  <a:pt x="886" y="1163"/>
                  <a:pt x="825" y="1163"/>
                  <a:pt x="769" y="1152"/>
                </a:cubicBezTo>
                <a:cubicBezTo>
                  <a:pt x="541" y="1624"/>
                  <a:pt x="541" y="1624"/>
                  <a:pt x="541" y="1624"/>
                </a:cubicBezTo>
                <a:cubicBezTo>
                  <a:pt x="760" y="1624"/>
                  <a:pt x="760" y="1624"/>
                  <a:pt x="760" y="1624"/>
                </a:cubicBezTo>
                <a:close/>
                <a:moveTo>
                  <a:pt x="1032" y="543"/>
                </a:moveTo>
                <a:cubicBezTo>
                  <a:pt x="1032" y="543"/>
                  <a:pt x="1032" y="543"/>
                  <a:pt x="1032" y="543"/>
                </a:cubicBezTo>
                <a:cubicBezTo>
                  <a:pt x="936" y="447"/>
                  <a:pt x="781" y="445"/>
                  <a:pt x="683" y="539"/>
                </a:cubicBezTo>
                <a:cubicBezTo>
                  <a:pt x="679" y="543"/>
                  <a:pt x="679" y="543"/>
                  <a:pt x="679" y="543"/>
                </a:cubicBezTo>
                <a:cubicBezTo>
                  <a:pt x="634" y="589"/>
                  <a:pt x="606" y="651"/>
                  <a:pt x="606" y="720"/>
                </a:cubicBezTo>
                <a:cubicBezTo>
                  <a:pt x="606" y="789"/>
                  <a:pt x="634" y="852"/>
                  <a:pt x="679" y="897"/>
                </a:cubicBezTo>
                <a:cubicBezTo>
                  <a:pt x="750" y="968"/>
                  <a:pt x="861" y="989"/>
                  <a:pt x="954" y="949"/>
                </a:cubicBezTo>
                <a:cubicBezTo>
                  <a:pt x="956" y="949"/>
                  <a:pt x="956" y="949"/>
                  <a:pt x="956" y="949"/>
                </a:cubicBezTo>
                <a:cubicBezTo>
                  <a:pt x="982" y="938"/>
                  <a:pt x="1007" y="922"/>
                  <a:pt x="1028" y="901"/>
                </a:cubicBezTo>
                <a:cubicBezTo>
                  <a:pt x="1032" y="897"/>
                  <a:pt x="1032" y="897"/>
                  <a:pt x="1032" y="897"/>
                </a:cubicBezTo>
                <a:cubicBezTo>
                  <a:pt x="1076" y="852"/>
                  <a:pt x="1105" y="789"/>
                  <a:pt x="1105" y="720"/>
                </a:cubicBezTo>
                <a:cubicBezTo>
                  <a:pt x="1105" y="651"/>
                  <a:pt x="1076" y="589"/>
                  <a:pt x="1032" y="543"/>
                </a:cubicBezTo>
                <a:cubicBezTo>
                  <a:pt x="1032" y="543"/>
                  <a:pt x="1032" y="543"/>
                  <a:pt x="1032" y="543"/>
                </a:cubicBezTo>
                <a:close/>
              </a:path>
            </a:pathLst>
          </a:custGeom>
          <a:solidFill>
            <a:schemeClr val="bg1">
              <a:alpha val="5000"/>
            </a:schemeClr>
          </a:solidFill>
          <a:ln>
            <a:noFill/>
          </a:ln>
        </p:spPr>
        <p:txBody>
          <a:bodyPr anchor="t" anchorCtr="0" bIns="45720" compatLnSpc="1" lIns="91440" numCol="1" rIns="91440" tIns="45720" vert="horz" wrap="square"/>
          <a:lstStyle/>
          <a:p>
            <a:endParaRPr altLang="en-US" lang="zh-CN"/>
          </a:p>
        </p:txBody>
      </p:sp>
      <p:sp>
        <p:nvSpPr>
          <p:cNvPr id="8" name="矩形 7"/>
          <p:cNvSpPr/>
          <p:nvPr/>
        </p:nvSpPr>
        <p:spPr>
          <a:xfrm>
            <a:off x="3851920" y="1994099"/>
            <a:ext cx="5292080" cy="1152128"/>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 name="圆角矩形 1"/>
          <p:cNvSpPr/>
          <p:nvPr/>
        </p:nvSpPr>
        <p:spPr>
          <a:xfrm>
            <a:off x="3923928" y="1490836"/>
            <a:ext cx="3672260" cy="474741"/>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 name="矩形 2"/>
          <p:cNvSpPr/>
          <p:nvPr/>
        </p:nvSpPr>
        <p:spPr>
          <a:xfrm>
            <a:off x="2570444" y="1881356"/>
            <a:ext cx="1224280" cy="1097280"/>
          </a:xfrm>
          <a:prstGeom prst="rect">
            <a:avLst/>
          </a:prstGeom>
        </p:spPr>
        <p:txBody>
          <a:bodyPr wrap="none">
            <a:spAutoFit/>
          </a:bodyPr>
          <a:lstStyle/>
          <a:p>
            <a:pPr algn="ctr"/>
            <a:r>
              <a:rPr altLang="zh-CN" lang="en-US" sz="6600">
                <a:ln w="6350">
                  <a:solidFill>
                    <a:srgbClr val="EFF6FC"/>
                  </a:solidFill>
                </a:ln>
                <a:noFill/>
                <a:latin charset="0" pitchFamily="34" typeface="Impact"/>
                <a:ea charset="-122" pitchFamily="34" typeface="微软雅黑"/>
              </a:rPr>
              <a:t>0 3</a:t>
            </a:r>
          </a:p>
        </p:txBody>
      </p:sp>
      <p:sp>
        <p:nvSpPr>
          <p:cNvPr id="4" name="矩形 3"/>
          <p:cNvSpPr/>
          <p:nvPr/>
        </p:nvSpPr>
        <p:spPr>
          <a:xfrm>
            <a:off x="3923928" y="2124015"/>
            <a:ext cx="1116330" cy="904240"/>
          </a:xfrm>
          <a:prstGeom prst="rect">
            <a:avLst/>
          </a:prstGeom>
        </p:spPr>
        <p:txBody>
          <a:bodyPr wrap="none">
            <a:spAutoFit/>
          </a:bodyPr>
          <a:lstStyle/>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关键技术</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实践难点</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市场调研分析</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案例对比分析</a:t>
            </a:r>
          </a:p>
        </p:txBody>
      </p:sp>
      <p:sp>
        <p:nvSpPr>
          <p:cNvPr id="5" name="矩形 4"/>
          <p:cNvSpPr/>
          <p:nvPr/>
        </p:nvSpPr>
        <p:spPr>
          <a:xfrm>
            <a:off x="2502180" y="2817460"/>
            <a:ext cx="1349740" cy="304800"/>
          </a:xfrm>
          <a:prstGeom prst="rect">
            <a:avLst/>
          </a:prstGeom>
        </p:spPr>
        <p:txBody>
          <a:bodyPr wrap="square">
            <a:spAutoFit/>
          </a:bodyPr>
          <a:lstStyle/>
          <a:p>
            <a:pPr algn="ctr"/>
            <a:r>
              <a:rPr altLang="zh-CN" lang="en-US" sz="1400">
                <a:solidFill>
                  <a:schemeClr val="bg1"/>
                </a:solidFill>
                <a:latin charset="-122" pitchFamily="34" typeface="微软雅黑"/>
                <a:ea charset="-122" pitchFamily="34" typeface="微软雅黑"/>
              </a:rPr>
              <a:t>PART THREE</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grpId="0" id="9" nodeType="withEffect" presetClass="entr" presetID="41" presetSubtype="0">
                                  <p:stCondLst>
                                    <p:cond delay="20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5"/>
                                        </p:tgtEl>
                                        <p:attrNameLst>
                                          <p:attrName>ppt_y</p:attrName>
                                        </p:attrNameLst>
                                      </p:cBhvr>
                                      <p:tavLst>
                                        <p:tav tm="0">
                                          <p:val>
                                            <p:strVal val="#ppt_y"/>
                                          </p:val>
                                        </p:tav>
                                        <p:tav tm="100000">
                                          <p:val>
                                            <p:strVal val="#ppt_y"/>
                                          </p:val>
                                        </p:tav>
                                      </p:tavLst>
                                    </p:anim>
                                    <p:anim calcmode="lin" valueType="num">
                                      <p:cBhvr>
                                        <p:cTn dur="500" fill="hold" id="1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5"/>
                                        </p:tgtEl>
                                      </p:cBhvr>
                                    </p:animEffect>
                                  </p:childTnLst>
                                </p:cTn>
                              </p:par>
                              <p:par>
                                <p:cTn fill="hold" grpId="0" id="16" nodeType="withEffect" presetClass="entr" presetID="22" presetSubtype="2">
                                  <p:stCondLst>
                                    <p:cond delay="50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3" presetSubtype="16">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45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3"/>
      <p:bldP grpId="0" spid="4"/>
      <p:bldP grpId="0" spid="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9" name="组合 68"/>
          <p:cNvGrpSpPr/>
          <p:nvPr/>
        </p:nvGrpSpPr>
        <p:grpSpPr>
          <a:xfrm>
            <a:off x="3414826" y="1799335"/>
            <a:ext cx="2235998" cy="2240760"/>
            <a:chOff x="3414826" y="1736458"/>
            <a:chExt cx="2235998" cy="2240760"/>
          </a:xfrm>
        </p:grpSpPr>
        <p:sp>
          <p:nvSpPr>
            <p:cNvPr id="43" name="Freeform 30"/>
            <p:cNvSpPr/>
            <p:nvPr/>
          </p:nvSpPr>
          <p:spPr bwMode="auto">
            <a:xfrm>
              <a:off x="3414826" y="2860408"/>
              <a:ext cx="1116810" cy="1116810"/>
            </a:xfrm>
            <a:custGeom>
              <a:gdLst>
                <a:gd fmla="*/ 204 w 408" name="T0"/>
                <a:gd fmla="*/ 408 h 408" name="T1"/>
                <a:gd fmla="*/ 308 w 408" name="T2"/>
                <a:gd fmla="*/ 382 h 408" name="T3"/>
                <a:gd fmla="*/ 408 w 408" name="T4"/>
                <a:gd fmla="*/ 204 h 408" name="T5"/>
                <a:gd fmla="*/ 408 w 408" name="T6"/>
                <a:gd fmla="*/ 0 h 408" name="T7"/>
                <a:gd fmla="*/ 204 w 408" name="T8"/>
                <a:gd fmla="*/ 0 h 408" name="T9"/>
                <a:gd fmla="*/ 100 w 408" name="T10"/>
                <a:gd fmla="*/ 27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3" name="Freeform 30"/>
            <p:cNvSpPr/>
            <p:nvPr/>
          </p:nvSpPr>
          <p:spPr bwMode="auto">
            <a:xfrm>
              <a:off x="4534014" y="1736458"/>
              <a:ext cx="1116810" cy="1116810"/>
            </a:xfrm>
            <a:custGeom>
              <a:gdLst>
                <a:gd fmla="*/ 204 w 408" name="T0"/>
                <a:gd fmla="*/ 408 h 408" name="T1"/>
                <a:gd fmla="*/ 308 w 408" name="T2"/>
                <a:gd fmla="*/ 382 h 408" name="T3"/>
                <a:gd fmla="*/ 408 w 408" name="T4"/>
                <a:gd fmla="*/ 204 h 408" name="T5"/>
                <a:gd fmla="*/ 408 w 408" name="T6"/>
                <a:gd fmla="*/ 0 h 408" name="T7"/>
                <a:gd fmla="*/ 204 w 408" name="T8"/>
                <a:gd fmla="*/ 0 h 408" name="T9"/>
                <a:gd fmla="*/ 100 w 408" name="T10"/>
                <a:gd fmla="*/ 27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68" name="组合 67"/>
          <p:cNvGrpSpPr/>
          <p:nvPr/>
        </p:nvGrpSpPr>
        <p:grpSpPr>
          <a:xfrm>
            <a:off x="3490990" y="1813622"/>
            <a:ext cx="2232682" cy="2226473"/>
            <a:chOff x="3490990" y="1750745"/>
            <a:chExt cx="2232682" cy="2226473"/>
          </a:xfrm>
        </p:grpSpPr>
        <p:sp>
          <p:nvSpPr>
            <p:cNvPr id="46" name="Freeform 33"/>
            <p:cNvSpPr/>
            <p:nvPr/>
          </p:nvSpPr>
          <p:spPr bwMode="auto">
            <a:xfrm>
              <a:off x="4605415" y="2860408"/>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1" name="Freeform 33"/>
            <p:cNvSpPr/>
            <p:nvPr/>
          </p:nvSpPr>
          <p:spPr bwMode="auto">
            <a:xfrm>
              <a:off x="3490990" y="1750745"/>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67" name="组合 66"/>
          <p:cNvGrpSpPr/>
          <p:nvPr/>
        </p:nvGrpSpPr>
        <p:grpSpPr>
          <a:xfrm>
            <a:off x="3486228" y="1734142"/>
            <a:ext cx="2237444" cy="2235997"/>
            <a:chOff x="3486228" y="1671265"/>
            <a:chExt cx="2237444" cy="2235997"/>
          </a:xfrm>
        </p:grpSpPr>
        <p:sp>
          <p:nvSpPr>
            <p:cNvPr id="45" name="Freeform 32"/>
            <p:cNvSpPr/>
            <p:nvPr/>
          </p:nvSpPr>
          <p:spPr bwMode="auto">
            <a:xfrm>
              <a:off x="4605415" y="1671265"/>
              <a:ext cx="1118257" cy="1116810"/>
            </a:xfrm>
            <a:custGeom>
              <a:gdLst>
                <a:gd fmla="*/ 204 w 408" name="T0"/>
                <a:gd fmla="*/ 408 h 408" name="T1"/>
                <a:gd fmla="*/ 382 w 408" name="T2"/>
                <a:gd fmla="*/ 306 h 408" name="T3"/>
                <a:gd fmla="*/ 408 w 408" name="T4"/>
                <a:gd fmla="*/ 204 h 408" name="T5"/>
                <a:gd fmla="*/ 408 w 408" name="T6"/>
                <a:gd fmla="*/ 0 h 408" name="T7"/>
                <a:gd fmla="*/ 204 w 408" name="T8"/>
                <a:gd fmla="*/ 0 h 408" name="T9"/>
                <a:gd fmla="*/ 26 w 408" name="T10"/>
                <a:gd fmla="*/ 101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0" name="Freeform 32"/>
            <p:cNvSpPr/>
            <p:nvPr/>
          </p:nvSpPr>
          <p:spPr bwMode="auto">
            <a:xfrm>
              <a:off x="3486228" y="2790452"/>
              <a:ext cx="1118257" cy="1116810"/>
            </a:xfrm>
            <a:custGeom>
              <a:gdLst>
                <a:gd fmla="*/ 204 w 408" name="T0"/>
                <a:gd fmla="*/ 408 h 408" name="T1"/>
                <a:gd fmla="*/ 382 w 408" name="T2"/>
                <a:gd fmla="*/ 306 h 408" name="T3"/>
                <a:gd fmla="*/ 408 w 408" name="T4"/>
                <a:gd fmla="*/ 204 h 408" name="T5"/>
                <a:gd fmla="*/ 408 w 408" name="T6"/>
                <a:gd fmla="*/ 0 h 408" name="T7"/>
                <a:gd fmla="*/ 204 w 408" name="T8"/>
                <a:gd fmla="*/ 0 h 408" name="T9"/>
                <a:gd fmla="*/ 26 w 408" name="T10"/>
                <a:gd fmla="*/ 101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62" name="组合 61"/>
          <p:cNvGrpSpPr/>
          <p:nvPr/>
        </p:nvGrpSpPr>
        <p:grpSpPr>
          <a:xfrm>
            <a:off x="3420323" y="1732021"/>
            <a:ext cx="2232682" cy="2231235"/>
            <a:chOff x="3420323" y="1669144"/>
            <a:chExt cx="2232682" cy="2231235"/>
          </a:xfrm>
        </p:grpSpPr>
        <p:sp>
          <p:nvSpPr>
            <p:cNvPr id="78" name="Freeform 33"/>
            <p:cNvSpPr/>
            <p:nvPr/>
          </p:nvSpPr>
          <p:spPr bwMode="auto">
            <a:xfrm>
              <a:off x="3420323" y="1669144"/>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79" name="Freeform 33"/>
            <p:cNvSpPr/>
            <p:nvPr/>
          </p:nvSpPr>
          <p:spPr bwMode="auto">
            <a:xfrm>
              <a:off x="4534748" y="2783569"/>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sp>
        <p:nvSpPr>
          <p:cNvPr id="70" name="Rectangle 66"/>
          <p:cNvSpPr>
            <a:spLocks noChangeArrowheads="1"/>
          </p:cNvSpPr>
          <p:nvPr/>
        </p:nvSpPr>
        <p:spPr bwMode="auto">
          <a:xfrm>
            <a:off x="5995595" y="3396868"/>
            <a:ext cx="224881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1" name="圆角矩形 70"/>
          <p:cNvSpPr/>
          <p:nvPr/>
        </p:nvSpPr>
        <p:spPr>
          <a:xfrm>
            <a:off x="6012160" y="3066445"/>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关键技术四</a:t>
            </a:r>
          </a:p>
        </p:txBody>
      </p:sp>
      <p:sp>
        <p:nvSpPr>
          <p:cNvPr id="72" name="Rectangle 66"/>
          <p:cNvSpPr>
            <a:spLocks noChangeArrowheads="1"/>
          </p:cNvSpPr>
          <p:nvPr/>
        </p:nvSpPr>
        <p:spPr bwMode="auto">
          <a:xfrm>
            <a:off x="5995595" y="2100724"/>
            <a:ext cx="224881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3" name="圆角矩形 72"/>
          <p:cNvSpPr/>
          <p:nvPr/>
        </p:nvSpPr>
        <p:spPr>
          <a:xfrm>
            <a:off x="6012160" y="1770301"/>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关键技术二</a:t>
            </a:r>
          </a:p>
        </p:txBody>
      </p:sp>
      <p:sp>
        <p:nvSpPr>
          <p:cNvPr id="74" name="Rectangle 66"/>
          <p:cNvSpPr>
            <a:spLocks noChangeArrowheads="1"/>
          </p:cNvSpPr>
          <p:nvPr/>
        </p:nvSpPr>
        <p:spPr bwMode="auto">
          <a:xfrm>
            <a:off x="883027" y="2100724"/>
            <a:ext cx="224881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5" name="圆角矩形 74"/>
          <p:cNvSpPr/>
          <p:nvPr/>
        </p:nvSpPr>
        <p:spPr>
          <a:xfrm>
            <a:off x="2051720" y="1770301"/>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关键技术一</a:t>
            </a:r>
          </a:p>
        </p:txBody>
      </p:sp>
      <p:sp>
        <p:nvSpPr>
          <p:cNvPr id="76" name="Rectangle 66"/>
          <p:cNvSpPr>
            <a:spLocks noChangeArrowheads="1"/>
          </p:cNvSpPr>
          <p:nvPr/>
        </p:nvSpPr>
        <p:spPr bwMode="auto">
          <a:xfrm>
            <a:off x="899592" y="3396868"/>
            <a:ext cx="224881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7" name="圆角矩形 76"/>
          <p:cNvSpPr/>
          <p:nvPr/>
        </p:nvSpPr>
        <p:spPr>
          <a:xfrm>
            <a:off x="2051720" y="3066445"/>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关键技术三</a:t>
            </a:r>
          </a:p>
        </p:txBody>
      </p:sp>
      <p:grpSp>
        <p:nvGrpSpPr>
          <p:cNvPr id="59" name="组合 58"/>
          <p:cNvGrpSpPr/>
          <p:nvPr/>
        </p:nvGrpSpPr>
        <p:grpSpPr>
          <a:xfrm>
            <a:off x="3810709" y="3152475"/>
            <a:ext cx="373731" cy="667155"/>
            <a:chOff x="4062413" y="3968750"/>
            <a:chExt cx="192088" cy="342901"/>
          </a:xfrm>
          <a:solidFill>
            <a:schemeClr val="bg1"/>
          </a:solidFill>
        </p:grpSpPr>
        <p:sp>
          <p:nvSpPr>
            <p:cNvPr id="50" name="Freeform 37"/>
            <p:cNvSpPr/>
            <p:nvPr/>
          </p:nvSpPr>
          <p:spPr bwMode="auto">
            <a:xfrm>
              <a:off x="4116388" y="3968750"/>
              <a:ext cx="69850" cy="71438"/>
            </a:xfrm>
            <a:custGeom>
              <a:gdLst>
                <a:gd fmla="*/ 1 w 23" name="T0"/>
                <a:gd fmla="*/ 14 h 24" name="T1"/>
                <a:gd fmla="*/ 12 w 23" name="T2"/>
                <a:gd fmla="*/ 24 h 24" name="T3"/>
                <a:gd fmla="*/ 22 w 23" name="T4"/>
                <a:gd fmla="*/ 14 h 24" name="T5"/>
                <a:gd fmla="*/ 23 w 23" name="T6"/>
                <a:gd fmla="*/ 12 h 24" name="T7"/>
                <a:gd fmla="*/ 22 w 23" name="T8"/>
                <a:gd fmla="*/ 9 h 24" name="T9"/>
                <a:gd fmla="*/ 22 w 23" name="T10"/>
                <a:gd fmla="*/ 9 h 24" name="T11"/>
                <a:gd fmla="*/ 13 w 23" name="T12"/>
                <a:gd fmla="*/ 0 h 24" name="T13"/>
                <a:gd fmla="*/ 14 w 23" name="T14"/>
                <a:gd fmla="*/ 0 h 24" name="T15"/>
                <a:gd fmla="*/ 11 w 23" name="T16"/>
                <a:gd fmla="*/ 0 h 24" name="T17"/>
                <a:gd fmla="*/ 9 w 23" name="T18"/>
                <a:gd fmla="*/ 0 h 24" name="T19"/>
                <a:gd fmla="*/ 11 w 23" name="T20"/>
                <a:gd fmla="*/ 0 h 24" name="T21"/>
                <a:gd fmla="*/ 10 w 23" name="T22"/>
                <a:gd fmla="*/ 0 h 24" name="T23"/>
                <a:gd fmla="*/ 7 w 23" name="T24"/>
                <a:gd fmla="*/ 1 h 24" name="T25"/>
                <a:gd fmla="*/ 8 w 23" name="T26"/>
                <a:gd fmla="*/ 1 h 24" name="T27"/>
                <a:gd fmla="*/ 1 w 23" name="T28"/>
                <a:gd fmla="*/ 9 h 24" name="T29"/>
                <a:gd fmla="*/ 1 w 23" name="T30"/>
                <a:gd fmla="*/ 9 h 24" name="T31"/>
                <a:gd fmla="*/ 0 w 23" name="T32"/>
                <a:gd fmla="*/ 12 h 24" name="T33"/>
                <a:gd fmla="*/ 1 w 23" name="T34"/>
                <a:gd fmla="*/ 14 h 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 w="23">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38"/>
            <p:cNvSpPr/>
            <p:nvPr/>
          </p:nvSpPr>
          <p:spPr bwMode="auto">
            <a:xfrm>
              <a:off x="4062413" y="4052888"/>
              <a:ext cx="192088" cy="258763"/>
            </a:xfrm>
            <a:custGeom>
              <a:gdLst>
                <a:gd fmla="*/ 62 w 64" name="T0"/>
                <a:gd fmla="*/ 10 h 86" name="T1"/>
                <a:gd fmla="*/ 56 w 64" name="T2"/>
                <a:gd fmla="*/ 10 h 86" name="T3"/>
                <a:gd fmla="*/ 51 w 64" name="T4"/>
                <a:gd fmla="*/ 16 h 86" name="T5"/>
                <a:gd fmla="*/ 48 w 64" name="T6"/>
                <a:gd fmla="*/ 8 h 86" name="T7"/>
                <a:gd fmla="*/ 46 w 64" name="T8"/>
                <a:gd fmla="*/ 4 h 86" name="T9"/>
                <a:gd fmla="*/ 44 w 64" name="T10"/>
                <a:gd fmla="*/ 1 h 86" name="T11"/>
                <a:gd fmla="*/ 44 w 64" name="T12"/>
                <a:gd fmla="*/ 1 h 86" name="T13"/>
                <a:gd fmla="*/ 39 w 64" name="T14"/>
                <a:gd fmla="*/ 0 h 86" name="T15"/>
                <a:gd fmla="*/ 36 w 64" name="T16"/>
                <a:gd fmla="*/ 0 h 86" name="T17"/>
                <a:gd fmla="*/ 36 w 64" name="T18"/>
                <a:gd fmla="*/ 3 h 86" name="T19"/>
                <a:gd fmla="*/ 33 w 64" name="T20"/>
                <a:gd fmla="*/ 13 h 86" name="T21"/>
                <a:gd fmla="*/ 32 w 64" name="T22"/>
                <a:gd fmla="*/ 5 h 86" name="T23"/>
                <a:gd fmla="*/ 32 w 64" name="T24"/>
                <a:gd fmla="*/ 5 h 86" name="T25"/>
                <a:gd fmla="*/ 32 w 64" name="T26"/>
                <a:gd fmla="*/ 4 h 86" name="T27"/>
                <a:gd fmla="*/ 33 w 64" name="T28"/>
                <a:gd fmla="*/ 0 h 86" name="T29"/>
                <a:gd fmla="*/ 33 w 64" name="T30"/>
                <a:gd fmla="*/ 0 h 86" name="T31"/>
                <a:gd fmla="*/ 26 w 64" name="T32"/>
                <a:gd fmla="*/ 0 h 86" name="T33"/>
                <a:gd fmla="*/ 26 w 64" name="T34"/>
                <a:gd fmla="*/ 0 h 86" name="T35"/>
                <a:gd fmla="*/ 27 w 64" name="T36"/>
                <a:gd fmla="*/ 4 h 86" name="T37"/>
                <a:gd fmla="*/ 27 w 64" name="T38"/>
                <a:gd fmla="*/ 5 h 86" name="T39"/>
                <a:gd fmla="*/ 27 w 64" name="T40"/>
                <a:gd fmla="*/ 5 h 86" name="T41"/>
                <a:gd fmla="*/ 26 w 64" name="T42"/>
                <a:gd fmla="*/ 13 h 86" name="T43"/>
                <a:gd fmla="*/ 23 w 64" name="T44"/>
                <a:gd fmla="*/ 3 h 86" name="T45"/>
                <a:gd fmla="*/ 23 w 64" name="T46"/>
                <a:gd fmla="*/ 0 h 86" name="T47"/>
                <a:gd fmla="*/ 20 w 64" name="T48"/>
                <a:gd fmla="*/ 0 h 86" name="T49"/>
                <a:gd fmla="*/ 15 w 64" name="T50"/>
                <a:gd fmla="*/ 1 h 86" name="T51"/>
                <a:gd fmla="*/ 15 w 64" name="T52"/>
                <a:gd fmla="*/ 1 h 86" name="T53"/>
                <a:gd fmla="*/ 13 w 64" name="T54"/>
                <a:gd fmla="*/ 4 h 86" name="T55"/>
                <a:gd fmla="*/ 11 w 64" name="T56"/>
                <a:gd fmla="*/ 8 h 86" name="T57"/>
                <a:gd fmla="*/ 1 w 64" name="T58"/>
                <a:gd fmla="*/ 35 h 86" name="T59"/>
                <a:gd fmla="*/ 4 w 64" name="T60"/>
                <a:gd fmla="*/ 40 h 86" name="T61"/>
                <a:gd fmla="*/ 10 w 64" name="T62"/>
                <a:gd fmla="*/ 37 h 86" name="T63"/>
                <a:gd fmla="*/ 17 w 64" name="T64"/>
                <a:gd fmla="*/ 21 h 86" name="T65"/>
                <a:gd fmla="*/ 17 w 64" name="T66"/>
                <a:gd fmla="*/ 31 h 86" name="T67"/>
                <a:gd fmla="*/ 17 w 64" name="T68"/>
                <a:gd fmla="*/ 31 h 86" name="T69"/>
                <a:gd fmla="*/ 17 w 64" name="T70"/>
                <a:gd fmla="*/ 31 h 86" name="T71"/>
                <a:gd fmla="*/ 17 w 64" name="T72"/>
                <a:gd fmla="*/ 80 h 86" name="T73"/>
                <a:gd fmla="*/ 22 w 64" name="T74"/>
                <a:gd fmla="*/ 86 h 86" name="T75"/>
                <a:gd fmla="*/ 28 w 64" name="T76"/>
                <a:gd fmla="*/ 80 h 86" name="T77"/>
                <a:gd fmla="*/ 28 w 64" name="T78"/>
                <a:gd fmla="*/ 41 h 86" name="T79"/>
                <a:gd fmla="*/ 31 w 64" name="T80"/>
                <a:gd fmla="*/ 41 h 86" name="T81"/>
                <a:gd fmla="*/ 31 w 64" name="T82"/>
                <a:gd fmla="*/ 80 h 86" name="T83"/>
                <a:gd fmla="*/ 37 w 64" name="T84"/>
                <a:gd fmla="*/ 86 h 86" name="T85"/>
                <a:gd fmla="*/ 42 w 64" name="T86"/>
                <a:gd fmla="*/ 80 h 86" name="T87"/>
                <a:gd fmla="*/ 42 w 64" name="T88"/>
                <a:gd fmla="*/ 31 h 86" name="T89"/>
                <a:gd fmla="*/ 42 w 64" name="T90"/>
                <a:gd fmla="*/ 31 h 86" name="T91"/>
                <a:gd fmla="*/ 42 w 64" name="T92"/>
                <a:gd fmla="*/ 31 h 86" name="T93"/>
                <a:gd fmla="*/ 42 w 64" name="T94"/>
                <a:gd fmla="*/ 20 h 86" name="T95"/>
                <a:gd fmla="*/ 44 w 64" name="T96"/>
                <a:gd fmla="*/ 26 h 86" name="T97"/>
                <a:gd fmla="*/ 46 w 64" name="T98"/>
                <a:gd fmla="*/ 28 h 86" name="T99"/>
                <a:gd fmla="*/ 51 w 64" name="T100"/>
                <a:gd fmla="*/ 28 h 86" name="T101"/>
                <a:gd fmla="*/ 54 w 64" name="T102"/>
                <a:gd fmla="*/ 25 h 86" name="T103"/>
                <a:gd fmla="*/ 62 w 64" name="T104"/>
                <a:gd fmla="*/ 16 h 86" name="T105"/>
                <a:gd fmla="*/ 62 w 64" name="T106"/>
                <a:gd fmla="*/ 10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4">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55" name="Freeform 42"/>
          <p:cNvSpPr>
            <a:spLocks noEditPoints="1"/>
          </p:cNvSpPr>
          <p:nvPr/>
        </p:nvSpPr>
        <p:spPr bwMode="auto">
          <a:xfrm>
            <a:off x="3803425" y="2110981"/>
            <a:ext cx="369897" cy="391944"/>
          </a:xfrm>
          <a:custGeom>
            <a:gdLst>
              <a:gd fmla="*/ 46 w 80" name="T0"/>
              <a:gd fmla="*/ 0 h 84" name="T1"/>
              <a:gd fmla="*/ 13 w 80" name="T2"/>
              <a:gd fmla="*/ 34 h 84" name="T3"/>
              <a:gd fmla="*/ 22 w 80" name="T4"/>
              <a:gd fmla="*/ 56 h 84" name="T5"/>
              <a:gd fmla="*/ 1 w 80" name="T6"/>
              <a:gd fmla="*/ 76 h 84" name="T7"/>
              <a:gd fmla="*/ 0 w 80" name="T8"/>
              <a:gd fmla="*/ 79 h 84" name="T9"/>
              <a:gd fmla="*/ 1 w 80" name="T10"/>
              <a:gd fmla="*/ 82 h 84" name="T11"/>
              <a:gd fmla="*/ 7 w 80" name="T12"/>
              <a:gd fmla="*/ 82 h 84" name="T13"/>
              <a:gd fmla="*/ 28 w 80" name="T14"/>
              <a:gd fmla="*/ 62 h 84" name="T15"/>
              <a:gd fmla="*/ 46 w 80" name="T16"/>
              <a:gd fmla="*/ 67 h 84" name="T17"/>
              <a:gd fmla="*/ 80 w 80" name="T18"/>
              <a:gd fmla="*/ 34 h 84" name="T19"/>
              <a:gd fmla="*/ 46 w 80" name="T20"/>
              <a:gd fmla="*/ 0 h 84" name="T21"/>
              <a:gd fmla="*/ 46 w 80" name="T22"/>
              <a:gd fmla="*/ 6 h 84" name="T23"/>
              <a:gd fmla="*/ 74 w 80" name="T24"/>
              <a:gd fmla="*/ 34 h 84" name="T25"/>
              <a:gd fmla="*/ 46 w 80" name="T26"/>
              <a:gd fmla="*/ 61 h 84" name="T27"/>
              <a:gd fmla="*/ 19 w 80" name="T28"/>
              <a:gd fmla="*/ 34 h 84" name="T29"/>
              <a:gd fmla="*/ 46 w 80" name="T30"/>
              <a:gd fmla="*/ 6 h 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4" w="80">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60" name="组合 59"/>
          <p:cNvGrpSpPr/>
          <p:nvPr/>
        </p:nvGrpSpPr>
        <p:grpSpPr>
          <a:xfrm>
            <a:off x="4905723" y="2070728"/>
            <a:ext cx="436159" cy="410501"/>
            <a:chOff x="4860032" y="3075012"/>
            <a:chExt cx="296863" cy="279400"/>
          </a:xfrm>
          <a:solidFill>
            <a:schemeClr val="bg1"/>
          </a:solidFill>
        </p:grpSpPr>
        <p:sp>
          <p:nvSpPr>
            <p:cNvPr id="56" name="Freeform 43"/>
            <p:cNvSpPr/>
            <p:nvPr/>
          </p:nvSpPr>
          <p:spPr bwMode="auto">
            <a:xfrm>
              <a:off x="4910832" y="3124224"/>
              <a:ext cx="198438" cy="230188"/>
            </a:xfrm>
            <a:custGeom>
              <a:gdLst>
                <a:gd fmla="*/ 63 w 125" name="T0"/>
                <a:gd fmla="*/ 0 h 145" name="T1"/>
                <a:gd fmla="*/ 125 w 125" name="T2"/>
                <a:gd fmla="*/ 62 h 145" name="T3"/>
                <a:gd fmla="*/ 125 w 125" name="T4"/>
                <a:gd fmla="*/ 145 h 145" name="T5"/>
                <a:gd fmla="*/ 83 w 125" name="T6"/>
                <a:gd fmla="*/ 145 h 145" name="T7"/>
                <a:gd fmla="*/ 83 w 125" name="T8"/>
                <a:gd fmla="*/ 83 h 145" name="T9"/>
                <a:gd fmla="*/ 42 w 125" name="T10"/>
                <a:gd fmla="*/ 83 h 145" name="T11"/>
                <a:gd fmla="*/ 42 w 125" name="T12"/>
                <a:gd fmla="*/ 145 h 145" name="T13"/>
                <a:gd fmla="*/ 0 w 125" name="T14"/>
                <a:gd fmla="*/ 145 h 145" name="T15"/>
                <a:gd fmla="*/ 0 w 125" name="T16"/>
                <a:gd fmla="*/ 62 h 145" name="T17"/>
                <a:gd fmla="*/ 63 w 125" name="T18"/>
                <a:gd fmla="*/ 0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2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44"/>
            <p:cNvSpPr/>
            <p:nvPr/>
          </p:nvSpPr>
          <p:spPr bwMode="auto">
            <a:xfrm>
              <a:off x="4860032" y="3075012"/>
              <a:ext cx="296863" cy="163513"/>
            </a:xfrm>
            <a:custGeom>
              <a:gdLst>
                <a:gd fmla="*/ 94 w 99" name="T0"/>
                <a:gd fmla="*/ 54 h 54" name="T1"/>
                <a:gd fmla="*/ 90 w 99" name="T2"/>
                <a:gd fmla="*/ 53 h 54" name="T3"/>
                <a:gd fmla="*/ 50 w 99" name="T4"/>
                <a:gd fmla="*/ 12 h 54" name="T5"/>
                <a:gd fmla="*/ 9 w 99" name="T6"/>
                <a:gd fmla="*/ 53 h 54" name="T7"/>
                <a:gd fmla="*/ 2 w 99" name="T8"/>
                <a:gd fmla="*/ 53 h 54" name="T9"/>
                <a:gd fmla="*/ 2 w 99" name="T10"/>
                <a:gd fmla="*/ 46 h 54" name="T11"/>
                <a:gd fmla="*/ 46 w 99" name="T12"/>
                <a:gd fmla="*/ 2 h 54" name="T13"/>
                <a:gd fmla="*/ 53 w 99" name="T14"/>
                <a:gd fmla="*/ 2 h 54" name="T15"/>
                <a:gd fmla="*/ 97 w 99" name="T16"/>
                <a:gd fmla="*/ 46 h 54" name="T17"/>
                <a:gd fmla="*/ 97 w 99" name="T18"/>
                <a:gd fmla="*/ 53 h 54" name="T19"/>
                <a:gd fmla="*/ 94 w 99" name="T20"/>
                <a:gd fmla="*/ 54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99">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3" name="组合 22"/>
          <p:cNvGrpSpPr/>
          <p:nvPr/>
        </p:nvGrpSpPr>
        <p:grpSpPr>
          <a:xfrm>
            <a:off x="4988540" y="3188696"/>
            <a:ext cx="366933" cy="543605"/>
            <a:chOff x="4062413" y="2374900"/>
            <a:chExt cx="814388" cy="1206501"/>
          </a:xfrm>
          <a:solidFill>
            <a:schemeClr val="bg1"/>
          </a:solidFill>
        </p:grpSpPr>
        <p:sp>
          <p:nvSpPr>
            <p:cNvPr id="11" name="Freeform 11"/>
            <p:cNvSpPr/>
            <p:nvPr/>
          </p:nvSpPr>
          <p:spPr bwMode="auto">
            <a:xfrm>
              <a:off x="4479926" y="2925763"/>
              <a:ext cx="265113" cy="123825"/>
            </a:xfrm>
            <a:custGeom>
              <a:gdLst>
                <a:gd fmla="*/ 167 w 167" name="T0"/>
                <a:gd fmla="*/ 28 h 78" name="T1"/>
                <a:gd fmla="*/ 9 w 167" name="T2"/>
                <a:gd fmla="*/ 78 h 78" name="T3"/>
                <a:gd fmla="*/ 0 w 167" name="T4"/>
                <a:gd fmla="*/ 50 h 78" name="T5"/>
                <a:gd fmla="*/ 158 w 167" name="T6"/>
                <a:gd fmla="*/ 0 h 78" name="T7"/>
                <a:gd fmla="*/ 167 w 167" name="T8"/>
                <a:gd fmla="*/ 28 h 78" name="T9"/>
              </a:gdLst>
              <a:cxnLst>
                <a:cxn ang="0">
                  <a:pos x="T0" y="T1"/>
                </a:cxn>
                <a:cxn ang="0">
                  <a:pos x="T2" y="T3"/>
                </a:cxn>
                <a:cxn ang="0">
                  <a:pos x="T4" y="T5"/>
                </a:cxn>
                <a:cxn ang="0">
                  <a:pos x="T6" y="T7"/>
                </a:cxn>
                <a:cxn ang="0">
                  <a:pos x="T8" y="T9"/>
                </a:cxn>
              </a:cxnLst>
              <a:rect b="b" l="0" r="r" t="0"/>
              <a:pathLst>
                <a:path h="78" w="167">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2"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3" name="Freeform 13"/>
            <p:cNvSpPr/>
            <p:nvPr/>
          </p:nvSpPr>
          <p:spPr bwMode="auto">
            <a:xfrm>
              <a:off x="4568826" y="3005138"/>
              <a:ext cx="123825" cy="93663"/>
            </a:xfrm>
            <a:custGeom>
              <a:gdLst>
                <a:gd fmla="*/ 0 w 78" name="T0"/>
                <a:gd fmla="*/ 19 h 59" name="T1"/>
                <a:gd fmla="*/ 12 w 78" name="T2"/>
                <a:gd fmla="*/ 59 h 59" name="T3"/>
                <a:gd fmla="*/ 78 w 78" name="T4"/>
                <a:gd fmla="*/ 37 h 59" name="T5"/>
                <a:gd fmla="*/ 66 w 78" name="T6"/>
                <a:gd fmla="*/ 0 h 59" name="T7"/>
                <a:gd fmla="*/ 0 w 78" name="T8"/>
                <a:gd fmla="*/ 19 h 59" name="T9"/>
              </a:gdLst>
              <a:cxnLst>
                <a:cxn ang="0">
                  <a:pos x="T0" y="T1"/>
                </a:cxn>
                <a:cxn ang="0">
                  <a:pos x="T2" y="T3"/>
                </a:cxn>
                <a:cxn ang="0">
                  <a:pos x="T4" y="T5"/>
                </a:cxn>
                <a:cxn ang="0">
                  <a:pos x="T6" y="T7"/>
                </a:cxn>
                <a:cxn ang="0">
                  <a:pos x="T8" y="T9"/>
                </a:cxn>
              </a:cxnLst>
              <a:rect b="b" l="0" r="r" t="0"/>
              <a:pathLst>
                <a:path h="59" w="78">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 name="Freeform 14"/>
            <p:cNvSpPr/>
            <p:nvPr/>
          </p:nvSpPr>
          <p:spPr bwMode="auto">
            <a:xfrm>
              <a:off x="4362451" y="2374900"/>
              <a:ext cx="123825" cy="90488"/>
            </a:xfrm>
            <a:custGeom>
              <a:gdLst>
                <a:gd fmla="*/ 0 w 78" name="T0"/>
                <a:gd fmla="*/ 19 h 57" name="T1"/>
                <a:gd fmla="*/ 12 w 78" name="T2"/>
                <a:gd fmla="*/ 57 h 57" name="T3"/>
                <a:gd fmla="*/ 78 w 78" name="T4"/>
                <a:gd fmla="*/ 38 h 57" name="T5"/>
                <a:gd fmla="*/ 67 w 78" name="T6"/>
                <a:gd fmla="*/ 0 h 57" name="T7"/>
                <a:gd fmla="*/ 0 w 78" name="T8"/>
                <a:gd fmla="*/ 19 h 57" name="T9"/>
              </a:gdLst>
              <a:cxnLst>
                <a:cxn ang="0">
                  <a:pos x="T0" y="T1"/>
                </a:cxn>
                <a:cxn ang="0">
                  <a:pos x="T2" y="T3"/>
                </a:cxn>
                <a:cxn ang="0">
                  <a:pos x="T4" y="T5"/>
                </a:cxn>
                <a:cxn ang="0">
                  <a:pos x="T6" y="T7"/>
                </a:cxn>
                <a:cxn ang="0">
                  <a:pos x="T8" y="T9"/>
                </a:cxn>
              </a:cxnLst>
              <a:rect b="b" l="0" r="r" t="0"/>
              <a:pathLst>
                <a:path h="57" w="78">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5" name="Freeform 15"/>
            <p:cNvSpPr/>
            <p:nvPr/>
          </p:nvSpPr>
          <p:spPr bwMode="auto">
            <a:xfrm>
              <a:off x="4356101" y="2427288"/>
              <a:ext cx="330200" cy="561975"/>
            </a:xfrm>
            <a:custGeom>
              <a:gdLst>
                <a:gd fmla="*/ 46 w 88" name="T0"/>
                <a:gd fmla="*/ 0 h 150" name="T1"/>
                <a:gd fmla="*/ 0 w 88" name="T2"/>
                <a:gd fmla="*/ 14 h 150" name="T3"/>
                <a:gd fmla="*/ 5 w 88" name="T4"/>
                <a:gd fmla="*/ 29 h 150" name="T5"/>
                <a:gd fmla="*/ 30 w 88" name="T6"/>
                <a:gd fmla="*/ 57 h 150" name="T7"/>
                <a:gd fmla="*/ 20 w 88" name="T8"/>
                <a:gd fmla="*/ 79 h 150" name="T9"/>
                <a:gd fmla="*/ 42 w 88" name="T10"/>
                <a:gd fmla="*/ 150 h 150" name="T11"/>
                <a:gd fmla="*/ 88 w 88" name="T12"/>
                <a:gd fmla="*/ 135 h 150" name="T13"/>
                <a:gd fmla="*/ 46 w 88" name="T14"/>
                <a:gd fmla="*/ 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8">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6"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7"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8" name="Freeform 18"/>
            <p:cNvSpPr/>
            <p:nvPr/>
          </p:nvSpPr>
          <p:spPr bwMode="auto">
            <a:xfrm>
              <a:off x="4062413" y="2647950"/>
              <a:ext cx="255588" cy="679450"/>
            </a:xfrm>
            <a:custGeom>
              <a:gdLst>
                <a:gd fmla="*/ 50 w 68" name="T0"/>
                <a:gd fmla="*/ 181 h 181" name="T1"/>
                <a:gd fmla="*/ 50 w 68" name="T2"/>
                <a:gd fmla="*/ 174 h 181" name="T3"/>
                <a:gd fmla="*/ 68 w 68" name="T4"/>
                <a:gd fmla="*/ 146 h 181" name="T5"/>
                <a:gd fmla="*/ 39 w 68" name="T6"/>
                <a:gd fmla="*/ 91 h 181" name="T7"/>
                <a:gd fmla="*/ 68 w 68" name="T8"/>
                <a:gd fmla="*/ 24 h 181" name="T9"/>
                <a:gd fmla="*/ 51 w 68" name="T10"/>
                <a:gd fmla="*/ 0 h 181" name="T11"/>
                <a:gd fmla="*/ 1 w 68" name="T12"/>
                <a:gd fmla="*/ 91 h 181" name="T13"/>
                <a:gd fmla="*/ 50 w 68" name="T14"/>
                <a:gd fmla="*/ 181 h 1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1" w="68">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9" name="Freeform 19"/>
            <p:cNvSpPr/>
            <p:nvPr/>
          </p:nvSpPr>
          <p:spPr bwMode="auto">
            <a:xfrm>
              <a:off x="4114801" y="3255963"/>
              <a:ext cx="762000" cy="325438"/>
            </a:xfrm>
            <a:custGeom>
              <a:gdLst>
                <a:gd fmla="*/ 126 w 203" name="T0"/>
                <a:gd fmla="*/ 60 h 87" name="T1"/>
                <a:gd fmla="*/ 146 w 203" name="T2"/>
                <a:gd fmla="*/ 38 h 87" name="T3"/>
                <a:gd fmla="*/ 183 w 203" name="T4"/>
                <a:gd fmla="*/ 38 h 87" name="T5"/>
                <a:gd fmla="*/ 183 w 203" name="T6"/>
                <a:gd fmla="*/ 0 h 87" name="T7"/>
                <a:gd fmla="*/ 93 w 203" name="T8"/>
                <a:gd fmla="*/ 0 h 87" name="T9"/>
                <a:gd fmla="*/ 96 w 203" name="T10"/>
                <a:gd fmla="*/ 12 h 87" name="T11"/>
                <a:gd fmla="*/ 66 w 203" name="T12"/>
                <a:gd fmla="*/ 42 h 87" name="T13"/>
                <a:gd fmla="*/ 61 w 203" name="T14"/>
                <a:gd fmla="*/ 41 h 87" name="T15"/>
                <a:gd fmla="*/ 23 w 203" name="T16"/>
                <a:gd fmla="*/ 65 h 87" name="T17"/>
                <a:gd fmla="*/ 0 w 203" name="T18"/>
                <a:gd fmla="*/ 66 h 87" name="T19"/>
                <a:gd fmla="*/ 0 w 203" name="T20"/>
                <a:gd fmla="*/ 87 h 87" name="T21"/>
                <a:gd fmla="*/ 23 w 203" name="T22"/>
                <a:gd fmla="*/ 87 h 87" name="T23"/>
                <a:gd fmla="*/ 203 w 203" name="T24"/>
                <a:gd fmla="*/ 87 h 87" name="T25"/>
                <a:gd fmla="*/ 203 w 203" name="T26"/>
                <a:gd fmla="*/ 60 h 87" name="T27"/>
                <a:gd fmla="*/ 126 w 203" name="T28"/>
                <a:gd fmla="*/ 60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203">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
        <p:nvSpPr>
          <p:cNvPr id="47" name="圆角矩形 46"/>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48" name="圆角矩形 47"/>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49" name="圆角矩形 48"/>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52" name="圆角矩形 51"/>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53" name="圆角矩形 52"/>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54" name="矩形 53"/>
          <p:cNvSpPr/>
          <p:nvPr/>
        </p:nvSpPr>
        <p:spPr>
          <a:xfrm>
            <a:off x="4164562"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关键技术</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p:cTn dur="300" fill="hold" id="7"/>
                                        <p:tgtEl>
                                          <p:spTgt spid="62"/>
                                        </p:tgtEl>
                                        <p:attrNameLst>
                                          <p:attrName>ppt_w</p:attrName>
                                        </p:attrNameLst>
                                      </p:cBhvr>
                                      <p:tavLst>
                                        <p:tav tm="0">
                                          <p:val>
                                            <p:fltVal val="0"/>
                                          </p:val>
                                        </p:tav>
                                        <p:tav tm="100000">
                                          <p:val>
                                            <p:strVal val="#ppt_w"/>
                                          </p:val>
                                        </p:tav>
                                      </p:tavLst>
                                    </p:anim>
                                    <p:anim calcmode="lin" valueType="num">
                                      <p:cBhvr>
                                        <p:cTn dur="300" fill="hold" id="8"/>
                                        <p:tgtEl>
                                          <p:spTgt spid="62"/>
                                        </p:tgtEl>
                                        <p:attrNameLst>
                                          <p:attrName>ppt_h</p:attrName>
                                        </p:attrNameLst>
                                      </p:cBhvr>
                                      <p:tavLst>
                                        <p:tav tm="0">
                                          <p:val>
                                            <p:fltVal val="0"/>
                                          </p:val>
                                        </p:tav>
                                        <p:tav tm="100000">
                                          <p:val>
                                            <p:strVal val="#ppt_h"/>
                                          </p:val>
                                        </p:tav>
                                      </p:tavLst>
                                    </p:anim>
                                    <p:animEffect filter="fade" transition="in">
                                      <p:cBhvr>
                                        <p:cTn dur="300" id="9"/>
                                        <p:tgtEl>
                                          <p:spTgt spid="62"/>
                                        </p:tgtEl>
                                      </p:cBhvr>
                                    </p:animEffect>
                                  </p:childTnLst>
                                </p:cTn>
                              </p:par>
                              <p:par>
                                <p:cTn autoRev="1" fill="hold" id="10" nodeType="withEffect" presetClass="emph" presetID="6" presetSubtype="0">
                                  <p:stCondLst>
                                    <p:cond delay="300"/>
                                  </p:stCondLst>
                                  <p:childTnLst>
                                    <p:animScale>
                                      <p:cBhvr>
                                        <p:cTn dur="150" fill="hold" id="11"/>
                                        <p:tgtEl>
                                          <p:spTgt spid="62"/>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55"/>
                                        </p:tgtEl>
                                        <p:attrNameLst>
                                          <p:attrName>style.visibility</p:attrName>
                                        </p:attrNameLst>
                                      </p:cBhvr>
                                      <p:to>
                                        <p:strVal val="visible"/>
                                      </p:to>
                                    </p:set>
                                    <p:anim calcmode="lin" valueType="num">
                                      <p:cBhvr>
                                        <p:cTn dur="300" fill="hold" id="14"/>
                                        <p:tgtEl>
                                          <p:spTgt spid="55"/>
                                        </p:tgtEl>
                                        <p:attrNameLst>
                                          <p:attrName>ppt_w</p:attrName>
                                        </p:attrNameLst>
                                      </p:cBhvr>
                                      <p:tavLst>
                                        <p:tav tm="0">
                                          <p:val>
                                            <p:fltVal val="0"/>
                                          </p:val>
                                        </p:tav>
                                        <p:tav tm="100000">
                                          <p:val>
                                            <p:strVal val="#ppt_w"/>
                                          </p:val>
                                        </p:tav>
                                      </p:tavLst>
                                    </p:anim>
                                    <p:anim calcmode="lin" valueType="num">
                                      <p:cBhvr>
                                        <p:cTn dur="300" fill="hold" id="15"/>
                                        <p:tgtEl>
                                          <p:spTgt spid="55"/>
                                        </p:tgtEl>
                                        <p:attrNameLst>
                                          <p:attrName>ppt_h</p:attrName>
                                        </p:attrNameLst>
                                      </p:cBhvr>
                                      <p:tavLst>
                                        <p:tav tm="0">
                                          <p:val>
                                            <p:fltVal val="0"/>
                                          </p:val>
                                        </p:tav>
                                        <p:tav tm="100000">
                                          <p:val>
                                            <p:strVal val="#ppt_h"/>
                                          </p:val>
                                        </p:tav>
                                      </p:tavLst>
                                    </p:anim>
                                    <p:animEffect filter="fade" transition="in">
                                      <p:cBhvr>
                                        <p:cTn dur="300" id="16"/>
                                        <p:tgtEl>
                                          <p:spTgt spid="55"/>
                                        </p:tgtEl>
                                      </p:cBhvr>
                                    </p:animEffect>
                                  </p:childTnLst>
                                </p:cTn>
                              </p:par>
                              <p:par>
                                <p:cTn autoRev="1" fill="hold" grpId="1" id="17" nodeType="withEffect" presetClass="emph" presetID="6" presetSubtype="0">
                                  <p:stCondLst>
                                    <p:cond delay="600"/>
                                  </p:stCondLst>
                                  <p:childTnLst>
                                    <p:animScale>
                                      <p:cBhvr>
                                        <p:cTn dur="150" fill="hold" id="18"/>
                                        <p:tgtEl>
                                          <p:spTgt spid="55"/>
                                        </p:tgtEl>
                                      </p:cBhvr>
                                      <p:by x="110000" y="110000"/>
                                    </p:animScale>
                                  </p:childTnLst>
                                </p:cTn>
                              </p:par>
                              <p:par>
                                <p:cTn fill="hold" id="19" nodeType="withEffect" presetClass="entr" presetID="53" presetSubtype="0">
                                  <p:stCondLst>
                                    <p:cond delay="300"/>
                                  </p:stCondLst>
                                  <p:childTnLst>
                                    <p:set>
                                      <p:cBhvr>
                                        <p:cTn dur="1" fill="hold" id="20">
                                          <p:stCondLst>
                                            <p:cond delay="0"/>
                                          </p:stCondLst>
                                        </p:cTn>
                                        <p:tgtEl>
                                          <p:spTgt spid="67"/>
                                        </p:tgtEl>
                                        <p:attrNameLst>
                                          <p:attrName>style.visibility</p:attrName>
                                        </p:attrNameLst>
                                      </p:cBhvr>
                                      <p:to>
                                        <p:strVal val="visible"/>
                                      </p:to>
                                    </p:set>
                                    <p:anim calcmode="lin" valueType="num">
                                      <p:cBhvr>
                                        <p:cTn dur="300" fill="hold" id="21"/>
                                        <p:tgtEl>
                                          <p:spTgt spid="67"/>
                                        </p:tgtEl>
                                        <p:attrNameLst>
                                          <p:attrName>ppt_w</p:attrName>
                                        </p:attrNameLst>
                                      </p:cBhvr>
                                      <p:tavLst>
                                        <p:tav tm="0">
                                          <p:val>
                                            <p:fltVal val="0"/>
                                          </p:val>
                                        </p:tav>
                                        <p:tav tm="100000">
                                          <p:val>
                                            <p:strVal val="#ppt_w"/>
                                          </p:val>
                                        </p:tav>
                                      </p:tavLst>
                                    </p:anim>
                                    <p:anim calcmode="lin" valueType="num">
                                      <p:cBhvr>
                                        <p:cTn dur="300" fill="hold" id="22"/>
                                        <p:tgtEl>
                                          <p:spTgt spid="67"/>
                                        </p:tgtEl>
                                        <p:attrNameLst>
                                          <p:attrName>ppt_h</p:attrName>
                                        </p:attrNameLst>
                                      </p:cBhvr>
                                      <p:tavLst>
                                        <p:tav tm="0">
                                          <p:val>
                                            <p:fltVal val="0"/>
                                          </p:val>
                                        </p:tav>
                                        <p:tav tm="100000">
                                          <p:val>
                                            <p:strVal val="#ppt_h"/>
                                          </p:val>
                                        </p:tav>
                                      </p:tavLst>
                                    </p:anim>
                                    <p:animEffect filter="fade" transition="in">
                                      <p:cBhvr>
                                        <p:cTn dur="300" id="23"/>
                                        <p:tgtEl>
                                          <p:spTgt spid="67"/>
                                        </p:tgtEl>
                                      </p:cBhvr>
                                    </p:animEffect>
                                  </p:childTnLst>
                                </p:cTn>
                              </p:par>
                              <p:par>
                                <p:cTn autoRev="1" fill="hold" id="24" nodeType="withEffect" presetClass="emph" presetID="6" presetSubtype="0">
                                  <p:stCondLst>
                                    <p:cond delay="600"/>
                                  </p:stCondLst>
                                  <p:childTnLst>
                                    <p:animScale>
                                      <p:cBhvr>
                                        <p:cTn dur="150" fill="hold" id="25"/>
                                        <p:tgtEl>
                                          <p:spTgt spid="67"/>
                                        </p:tgtEl>
                                      </p:cBhvr>
                                      <p:by x="110000" y="110000"/>
                                    </p:animScale>
                                  </p:childTnLst>
                                </p:cTn>
                              </p:par>
                              <p:par>
                                <p:cTn fill="hold" id="26" nodeType="withEffect" presetClass="entr" presetID="53" presetSubtype="0">
                                  <p:stCondLst>
                                    <p:cond delay="600"/>
                                  </p:stCondLst>
                                  <p:childTnLst>
                                    <p:set>
                                      <p:cBhvr>
                                        <p:cTn dur="1" fill="hold" id="27">
                                          <p:stCondLst>
                                            <p:cond delay="0"/>
                                          </p:stCondLst>
                                        </p:cTn>
                                        <p:tgtEl>
                                          <p:spTgt spid="60"/>
                                        </p:tgtEl>
                                        <p:attrNameLst>
                                          <p:attrName>style.visibility</p:attrName>
                                        </p:attrNameLst>
                                      </p:cBhvr>
                                      <p:to>
                                        <p:strVal val="visible"/>
                                      </p:to>
                                    </p:set>
                                    <p:anim calcmode="lin" valueType="num">
                                      <p:cBhvr>
                                        <p:cTn dur="300" fill="hold" id="28"/>
                                        <p:tgtEl>
                                          <p:spTgt spid="60"/>
                                        </p:tgtEl>
                                        <p:attrNameLst>
                                          <p:attrName>ppt_w</p:attrName>
                                        </p:attrNameLst>
                                      </p:cBhvr>
                                      <p:tavLst>
                                        <p:tav tm="0">
                                          <p:val>
                                            <p:fltVal val="0"/>
                                          </p:val>
                                        </p:tav>
                                        <p:tav tm="100000">
                                          <p:val>
                                            <p:strVal val="#ppt_w"/>
                                          </p:val>
                                        </p:tav>
                                      </p:tavLst>
                                    </p:anim>
                                    <p:anim calcmode="lin" valueType="num">
                                      <p:cBhvr>
                                        <p:cTn dur="300" fill="hold" id="29"/>
                                        <p:tgtEl>
                                          <p:spTgt spid="60"/>
                                        </p:tgtEl>
                                        <p:attrNameLst>
                                          <p:attrName>ppt_h</p:attrName>
                                        </p:attrNameLst>
                                      </p:cBhvr>
                                      <p:tavLst>
                                        <p:tav tm="0">
                                          <p:val>
                                            <p:fltVal val="0"/>
                                          </p:val>
                                        </p:tav>
                                        <p:tav tm="100000">
                                          <p:val>
                                            <p:strVal val="#ppt_h"/>
                                          </p:val>
                                        </p:tav>
                                      </p:tavLst>
                                    </p:anim>
                                    <p:animEffect filter="fade" transition="in">
                                      <p:cBhvr>
                                        <p:cTn dur="300" id="30"/>
                                        <p:tgtEl>
                                          <p:spTgt spid="60"/>
                                        </p:tgtEl>
                                      </p:cBhvr>
                                    </p:animEffect>
                                  </p:childTnLst>
                                </p:cTn>
                              </p:par>
                              <p:par>
                                <p:cTn autoRev="1" fill="hold" id="31" nodeType="withEffect" presetClass="emph" presetID="6" presetSubtype="0">
                                  <p:stCondLst>
                                    <p:cond delay="900"/>
                                  </p:stCondLst>
                                  <p:childTnLst>
                                    <p:animScale>
                                      <p:cBhvr>
                                        <p:cTn dur="150" fill="hold" id="32"/>
                                        <p:tgtEl>
                                          <p:spTgt spid="60"/>
                                        </p:tgtEl>
                                      </p:cBhvr>
                                      <p:by x="110000" y="110000"/>
                                    </p:animScale>
                                  </p:childTnLst>
                                </p:cTn>
                              </p:par>
                              <p:par>
                                <p:cTn fill="hold" id="33" nodeType="withEffect" presetClass="entr" presetID="53" presetSubtype="0">
                                  <p:stCondLst>
                                    <p:cond delay="900"/>
                                  </p:stCondLst>
                                  <p:childTnLst>
                                    <p:set>
                                      <p:cBhvr>
                                        <p:cTn dur="1" fill="hold" id="34">
                                          <p:stCondLst>
                                            <p:cond delay="0"/>
                                          </p:stCondLst>
                                        </p:cTn>
                                        <p:tgtEl>
                                          <p:spTgt spid="69"/>
                                        </p:tgtEl>
                                        <p:attrNameLst>
                                          <p:attrName>style.visibility</p:attrName>
                                        </p:attrNameLst>
                                      </p:cBhvr>
                                      <p:to>
                                        <p:strVal val="visible"/>
                                      </p:to>
                                    </p:set>
                                    <p:anim calcmode="lin" valueType="num">
                                      <p:cBhvr>
                                        <p:cTn dur="300" fill="hold" id="35"/>
                                        <p:tgtEl>
                                          <p:spTgt spid="69"/>
                                        </p:tgtEl>
                                        <p:attrNameLst>
                                          <p:attrName>ppt_w</p:attrName>
                                        </p:attrNameLst>
                                      </p:cBhvr>
                                      <p:tavLst>
                                        <p:tav tm="0">
                                          <p:val>
                                            <p:fltVal val="0"/>
                                          </p:val>
                                        </p:tav>
                                        <p:tav tm="100000">
                                          <p:val>
                                            <p:strVal val="#ppt_w"/>
                                          </p:val>
                                        </p:tav>
                                      </p:tavLst>
                                    </p:anim>
                                    <p:anim calcmode="lin" valueType="num">
                                      <p:cBhvr>
                                        <p:cTn dur="300" fill="hold" id="36"/>
                                        <p:tgtEl>
                                          <p:spTgt spid="69"/>
                                        </p:tgtEl>
                                        <p:attrNameLst>
                                          <p:attrName>ppt_h</p:attrName>
                                        </p:attrNameLst>
                                      </p:cBhvr>
                                      <p:tavLst>
                                        <p:tav tm="0">
                                          <p:val>
                                            <p:fltVal val="0"/>
                                          </p:val>
                                        </p:tav>
                                        <p:tav tm="100000">
                                          <p:val>
                                            <p:strVal val="#ppt_h"/>
                                          </p:val>
                                        </p:tav>
                                      </p:tavLst>
                                    </p:anim>
                                    <p:animEffect filter="fade" transition="in">
                                      <p:cBhvr>
                                        <p:cTn dur="300" id="37"/>
                                        <p:tgtEl>
                                          <p:spTgt spid="69"/>
                                        </p:tgtEl>
                                      </p:cBhvr>
                                    </p:animEffect>
                                  </p:childTnLst>
                                </p:cTn>
                              </p:par>
                              <p:par>
                                <p:cTn autoRev="1" fill="hold" id="38" nodeType="withEffect" presetClass="emph" presetID="6" presetSubtype="0">
                                  <p:stCondLst>
                                    <p:cond delay="1200"/>
                                  </p:stCondLst>
                                  <p:childTnLst>
                                    <p:animScale>
                                      <p:cBhvr>
                                        <p:cTn dur="150" fill="hold" id="39"/>
                                        <p:tgtEl>
                                          <p:spTgt spid="69"/>
                                        </p:tgtEl>
                                      </p:cBhvr>
                                      <p:by x="110000" y="110000"/>
                                    </p:animScale>
                                  </p:childTnLst>
                                </p:cTn>
                              </p:par>
                              <p:par>
                                <p:cTn fill="hold" id="40" nodeType="withEffect" presetClass="entr" presetID="53" presetSubtype="0">
                                  <p:stCondLst>
                                    <p:cond delay="1200"/>
                                  </p:stCondLst>
                                  <p:childTnLst>
                                    <p:set>
                                      <p:cBhvr>
                                        <p:cTn dur="1" fill="hold" id="41">
                                          <p:stCondLst>
                                            <p:cond delay="0"/>
                                          </p:stCondLst>
                                        </p:cTn>
                                        <p:tgtEl>
                                          <p:spTgt spid="59"/>
                                        </p:tgtEl>
                                        <p:attrNameLst>
                                          <p:attrName>style.visibility</p:attrName>
                                        </p:attrNameLst>
                                      </p:cBhvr>
                                      <p:to>
                                        <p:strVal val="visible"/>
                                      </p:to>
                                    </p:set>
                                    <p:anim calcmode="lin" valueType="num">
                                      <p:cBhvr>
                                        <p:cTn dur="300" fill="hold" id="42"/>
                                        <p:tgtEl>
                                          <p:spTgt spid="59"/>
                                        </p:tgtEl>
                                        <p:attrNameLst>
                                          <p:attrName>ppt_w</p:attrName>
                                        </p:attrNameLst>
                                      </p:cBhvr>
                                      <p:tavLst>
                                        <p:tav tm="0">
                                          <p:val>
                                            <p:fltVal val="0"/>
                                          </p:val>
                                        </p:tav>
                                        <p:tav tm="100000">
                                          <p:val>
                                            <p:strVal val="#ppt_w"/>
                                          </p:val>
                                        </p:tav>
                                      </p:tavLst>
                                    </p:anim>
                                    <p:anim calcmode="lin" valueType="num">
                                      <p:cBhvr>
                                        <p:cTn dur="300" fill="hold" id="43"/>
                                        <p:tgtEl>
                                          <p:spTgt spid="59"/>
                                        </p:tgtEl>
                                        <p:attrNameLst>
                                          <p:attrName>ppt_h</p:attrName>
                                        </p:attrNameLst>
                                      </p:cBhvr>
                                      <p:tavLst>
                                        <p:tav tm="0">
                                          <p:val>
                                            <p:fltVal val="0"/>
                                          </p:val>
                                        </p:tav>
                                        <p:tav tm="100000">
                                          <p:val>
                                            <p:strVal val="#ppt_h"/>
                                          </p:val>
                                        </p:tav>
                                      </p:tavLst>
                                    </p:anim>
                                    <p:animEffect filter="fade" transition="in">
                                      <p:cBhvr>
                                        <p:cTn dur="300" id="44"/>
                                        <p:tgtEl>
                                          <p:spTgt spid="59"/>
                                        </p:tgtEl>
                                      </p:cBhvr>
                                    </p:animEffect>
                                  </p:childTnLst>
                                </p:cTn>
                              </p:par>
                              <p:par>
                                <p:cTn autoRev="1" fill="hold" id="45" nodeType="withEffect" presetClass="emph" presetID="6" presetSubtype="0">
                                  <p:stCondLst>
                                    <p:cond delay="1500"/>
                                  </p:stCondLst>
                                  <p:childTnLst>
                                    <p:animScale>
                                      <p:cBhvr>
                                        <p:cTn dur="150" fill="hold" id="46"/>
                                        <p:tgtEl>
                                          <p:spTgt spid="59"/>
                                        </p:tgtEl>
                                      </p:cBhvr>
                                      <p:by x="110000" y="110000"/>
                                    </p:animScale>
                                  </p:childTnLst>
                                </p:cTn>
                              </p:par>
                              <p:par>
                                <p:cTn fill="hold" id="47" nodeType="withEffect" presetClass="entr" presetID="53" presetSubtype="0">
                                  <p:stCondLst>
                                    <p:cond delay="1200"/>
                                  </p:stCondLst>
                                  <p:childTnLst>
                                    <p:set>
                                      <p:cBhvr>
                                        <p:cTn dur="1" fill="hold" id="48">
                                          <p:stCondLst>
                                            <p:cond delay="0"/>
                                          </p:stCondLst>
                                        </p:cTn>
                                        <p:tgtEl>
                                          <p:spTgt spid="68"/>
                                        </p:tgtEl>
                                        <p:attrNameLst>
                                          <p:attrName>style.visibility</p:attrName>
                                        </p:attrNameLst>
                                      </p:cBhvr>
                                      <p:to>
                                        <p:strVal val="visible"/>
                                      </p:to>
                                    </p:set>
                                    <p:anim calcmode="lin" valueType="num">
                                      <p:cBhvr>
                                        <p:cTn dur="300" fill="hold" id="49"/>
                                        <p:tgtEl>
                                          <p:spTgt spid="68"/>
                                        </p:tgtEl>
                                        <p:attrNameLst>
                                          <p:attrName>ppt_w</p:attrName>
                                        </p:attrNameLst>
                                      </p:cBhvr>
                                      <p:tavLst>
                                        <p:tav tm="0">
                                          <p:val>
                                            <p:fltVal val="0"/>
                                          </p:val>
                                        </p:tav>
                                        <p:tav tm="100000">
                                          <p:val>
                                            <p:strVal val="#ppt_w"/>
                                          </p:val>
                                        </p:tav>
                                      </p:tavLst>
                                    </p:anim>
                                    <p:anim calcmode="lin" valueType="num">
                                      <p:cBhvr>
                                        <p:cTn dur="300" fill="hold" id="50"/>
                                        <p:tgtEl>
                                          <p:spTgt spid="68"/>
                                        </p:tgtEl>
                                        <p:attrNameLst>
                                          <p:attrName>ppt_h</p:attrName>
                                        </p:attrNameLst>
                                      </p:cBhvr>
                                      <p:tavLst>
                                        <p:tav tm="0">
                                          <p:val>
                                            <p:fltVal val="0"/>
                                          </p:val>
                                        </p:tav>
                                        <p:tav tm="100000">
                                          <p:val>
                                            <p:strVal val="#ppt_h"/>
                                          </p:val>
                                        </p:tav>
                                      </p:tavLst>
                                    </p:anim>
                                    <p:animEffect filter="fade" transition="in">
                                      <p:cBhvr>
                                        <p:cTn dur="300" id="51"/>
                                        <p:tgtEl>
                                          <p:spTgt spid="68"/>
                                        </p:tgtEl>
                                      </p:cBhvr>
                                    </p:animEffect>
                                  </p:childTnLst>
                                </p:cTn>
                              </p:par>
                              <p:par>
                                <p:cTn autoRev="1" fill="hold" id="52" nodeType="withEffect" presetClass="emph" presetID="6" presetSubtype="0">
                                  <p:stCondLst>
                                    <p:cond delay="1500"/>
                                  </p:stCondLst>
                                  <p:childTnLst>
                                    <p:animScale>
                                      <p:cBhvr>
                                        <p:cTn dur="150" fill="hold" id="53"/>
                                        <p:tgtEl>
                                          <p:spTgt spid="68"/>
                                        </p:tgtEl>
                                      </p:cBhvr>
                                      <p:by x="110000" y="110000"/>
                                    </p:animScale>
                                  </p:childTnLst>
                                </p:cTn>
                              </p:par>
                              <p:par>
                                <p:cTn fill="hold" id="54" nodeType="withEffect" presetClass="entr" presetID="53" presetSubtype="0">
                                  <p:stCondLst>
                                    <p:cond delay="1500"/>
                                  </p:stCondLst>
                                  <p:childTnLst>
                                    <p:set>
                                      <p:cBhvr>
                                        <p:cTn dur="1" fill="hold" id="55">
                                          <p:stCondLst>
                                            <p:cond delay="0"/>
                                          </p:stCondLst>
                                        </p:cTn>
                                        <p:tgtEl>
                                          <p:spTgt spid="23"/>
                                        </p:tgtEl>
                                        <p:attrNameLst>
                                          <p:attrName>style.visibility</p:attrName>
                                        </p:attrNameLst>
                                      </p:cBhvr>
                                      <p:to>
                                        <p:strVal val="visible"/>
                                      </p:to>
                                    </p:set>
                                    <p:anim calcmode="lin" valueType="num">
                                      <p:cBhvr>
                                        <p:cTn dur="300" fill="hold" id="56"/>
                                        <p:tgtEl>
                                          <p:spTgt spid="23"/>
                                        </p:tgtEl>
                                        <p:attrNameLst>
                                          <p:attrName>ppt_w</p:attrName>
                                        </p:attrNameLst>
                                      </p:cBhvr>
                                      <p:tavLst>
                                        <p:tav tm="0">
                                          <p:val>
                                            <p:fltVal val="0"/>
                                          </p:val>
                                        </p:tav>
                                        <p:tav tm="100000">
                                          <p:val>
                                            <p:strVal val="#ppt_w"/>
                                          </p:val>
                                        </p:tav>
                                      </p:tavLst>
                                    </p:anim>
                                    <p:anim calcmode="lin" valueType="num">
                                      <p:cBhvr>
                                        <p:cTn dur="300" fill="hold" id="57"/>
                                        <p:tgtEl>
                                          <p:spTgt spid="23"/>
                                        </p:tgtEl>
                                        <p:attrNameLst>
                                          <p:attrName>ppt_h</p:attrName>
                                        </p:attrNameLst>
                                      </p:cBhvr>
                                      <p:tavLst>
                                        <p:tav tm="0">
                                          <p:val>
                                            <p:fltVal val="0"/>
                                          </p:val>
                                        </p:tav>
                                        <p:tav tm="100000">
                                          <p:val>
                                            <p:strVal val="#ppt_h"/>
                                          </p:val>
                                        </p:tav>
                                      </p:tavLst>
                                    </p:anim>
                                    <p:animEffect filter="fade" transition="in">
                                      <p:cBhvr>
                                        <p:cTn dur="300" id="58"/>
                                        <p:tgtEl>
                                          <p:spTgt spid="23"/>
                                        </p:tgtEl>
                                      </p:cBhvr>
                                    </p:animEffect>
                                  </p:childTnLst>
                                </p:cTn>
                              </p:par>
                              <p:par>
                                <p:cTn autoRev="1" fill="hold" id="59" nodeType="withEffect" presetClass="emph" presetID="6" presetSubtype="0">
                                  <p:stCondLst>
                                    <p:cond delay="1800"/>
                                  </p:stCondLst>
                                  <p:childTnLst>
                                    <p:animScale>
                                      <p:cBhvr>
                                        <p:cTn dur="150" fill="hold" id="60"/>
                                        <p:tgtEl>
                                          <p:spTgt spid="23"/>
                                        </p:tgtEl>
                                      </p:cBhvr>
                                      <p:by x="110000" y="110000"/>
                                    </p:animScale>
                                  </p:childTnLst>
                                </p:cTn>
                              </p:par>
                              <p:par>
                                <p:cTn fill="hold" grpId="0" id="61" nodeType="withEffect" presetClass="entr" presetID="2" presetSubtype="2">
                                  <p:stCondLst>
                                    <p:cond delay="1800"/>
                                  </p:stCondLst>
                                  <p:childTnLst>
                                    <p:set>
                                      <p:cBhvr>
                                        <p:cTn dur="1" fill="hold" id="62">
                                          <p:stCondLst>
                                            <p:cond delay="0"/>
                                          </p:stCondLst>
                                        </p:cTn>
                                        <p:tgtEl>
                                          <p:spTgt spid="71"/>
                                        </p:tgtEl>
                                        <p:attrNameLst>
                                          <p:attrName>style.visibility</p:attrName>
                                        </p:attrNameLst>
                                      </p:cBhvr>
                                      <p:to>
                                        <p:strVal val="visible"/>
                                      </p:to>
                                    </p:set>
                                    <p:anim calcmode="lin" valueType="num">
                                      <p:cBhvr additive="base">
                                        <p:cTn dur="500" fill="hold" id="63"/>
                                        <p:tgtEl>
                                          <p:spTgt spid="71"/>
                                        </p:tgtEl>
                                        <p:attrNameLst>
                                          <p:attrName>ppt_x</p:attrName>
                                        </p:attrNameLst>
                                      </p:cBhvr>
                                      <p:tavLst>
                                        <p:tav tm="0">
                                          <p:val>
                                            <p:strVal val="1+#ppt_w/2"/>
                                          </p:val>
                                        </p:tav>
                                        <p:tav tm="100000">
                                          <p:val>
                                            <p:strVal val="#ppt_x"/>
                                          </p:val>
                                        </p:tav>
                                      </p:tavLst>
                                    </p:anim>
                                    <p:anim calcmode="lin" valueType="num">
                                      <p:cBhvr additive="base">
                                        <p:cTn dur="500" fill="hold" id="64"/>
                                        <p:tgtEl>
                                          <p:spTgt spid="71"/>
                                        </p:tgtEl>
                                        <p:attrNameLst>
                                          <p:attrName>ppt_y</p:attrName>
                                        </p:attrNameLst>
                                      </p:cBhvr>
                                      <p:tavLst>
                                        <p:tav tm="0">
                                          <p:val>
                                            <p:strVal val="#ppt_y"/>
                                          </p:val>
                                        </p:tav>
                                        <p:tav tm="100000">
                                          <p:val>
                                            <p:strVal val="#ppt_y"/>
                                          </p:val>
                                        </p:tav>
                                      </p:tavLst>
                                    </p:anim>
                                  </p:childTnLst>
                                </p:cTn>
                              </p:par>
                              <p:par>
                                <p:cTn fill="hold" grpId="0" id="65" nodeType="withEffect" presetClass="entr" presetID="55" presetSubtype="0">
                                  <p:stCondLst>
                                    <p:cond delay="2200"/>
                                  </p:stCondLst>
                                  <p:childTnLst>
                                    <p:set>
                                      <p:cBhvr>
                                        <p:cTn dur="1" fill="hold" id="66">
                                          <p:stCondLst>
                                            <p:cond delay="0"/>
                                          </p:stCondLst>
                                        </p:cTn>
                                        <p:tgtEl>
                                          <p:spTgt spid="70"/>
                                        </p:tgtEl>
                                        <p:attrNameLst>
                                          <p:attrName>style.visibility</p:attrName>
                                        </p:attrNameLst>
                                      </p:cBhvr>
                                      <p:to>
                                        <p:strVal val="visible"/>
                                      </p:to>
                                    </p:set>
                                    <p:anim calcmode="lin" valueType="num">
                                      <p:cBhvr>
                                        <p:cTn dur="500" fill="hold" id="67"/>
                                        <p:tgtEl>
                                          <p:spTgt spid="70"/>
                                        </p:tgtEl>
                                        <p:attrNameLst>
                                          <p:attrName>ppt_w</p:attrName>
                                        </p:attrNameLst>
                                      </p:cBhvr>
                                      <p:tavLst>
                                        <p:tav tm="0">
                                          <p:val>
                                            <p:strVal val="#ppt_w*0.70"/>
                                          </p:val>
                                        </p:tav>
                                        <p:tav tm="100000">
                                          <p:val>
                                            <p:strVal val="#ppt_w"/>
                                          </p:val>
                                        </p:tav>
                                      </p:tavLst>
                                    </p:anim>
                                    <p:anim calcmode="lin" valueType="num">
                                      <p:cBhvr>
                                        <p:cTn dur="500" fill="hold" id="68"/>
                                        <p:tgtEl>
                                          <p:spTgt spid="70"/>
                                        </p:tgtEl>
                                        <p:attrNameLst>
                                          <p:attrName>ppt_h</p:attrName>
                                        </p:attrNameLst>
                                      </p:cBhvr>
                                      <p:tavLst>
                                        <p:tav tm="0">
                                          <p:val>
                                            <p:strVal val="#ppt_h"/>
                                          </p:val>
                                        </p:tav>
                                        <p:tav tm="100000">
                                          <p:val>
                                            <p:strVal val="#ppt_h"/>
                                          </p:val>
                                        </p:tav>
                                      </p:tavLst>
                                    </p:anim>
                                    <p:animEffect filter="fade" transition="in">
                                      <p:cBhvr>
                                        <p:cTn dur="500" id="69"/>
                                        <p:tgtEl>
                                          <p:spTgt spid="70"/>
                                        </p:tgtEl>
                                      </p:cBhvr>
                                    </p:animEffect>
                                  </p:childTnLst>
                                </p:cTn>
                              </p:par>
                              <p:par>
                                <p:cTn fill="hold" grpId="0" id="70" nodeType="withEffect" presetClass="entr" presetID="2" presetSubtype="2">
                                  <p:stCondLst>
                                    <p:cond delay="1800"/>
                                  </p:stCondLst>
                                  <p:childTnLst>
                                    <p:set>
                                      <p:cBhvr>
                                        <p:cTn dur="1" fill="hold" id="71">
                                          <p:stCondLst>
                                            <p:cond delay="0"/>
                                          </p:stCondLst>
                                        </p:cTn>
                                        <p:tgtEl>
                                          <p:spTgt spid="73"/>
                                        </p:tgtEl>
                                        <p:attrNameLst>
                                          <p:attrName>style.visibility</p:attrName>
                                        </p:attrNameLst>
                                      </p:cBhvr>
                                      <p:to>
                                        <p:strVal val="visible"/>
                                      </p:to>
                                    </p:set>
                                    <p:anim calcmode="lin" valueType="num">
                                      <p:cBhvr additive="base">
                                        <p:cTn dur="500" fill="hold" id="72"/>
                                        <p:tgtEl>
                                          <p:spTgt spid="73"/>
                                        </p:tgtEl>
                                        <p:attrNameLst>
                                          <p:attrName>ppt_x</p:attrName>
                                        </p:attrNameLst>
                                      </p:cBhvr>
                                      <p:tavLst>
                                        <p:tav tm="0">
                                          <p:val>
                                            <p:strVal val="1+#ppt_w/2"/>
                                          </p:val>
                                        </p:tav>
                                        <p:tav tm="100000">
                                          <p:val>
                                            <p:strVal val="#ppt_x"/>
                                          </p:val>
                                        </p:tav>
                                      </p:tavLst>
                                    </p:anim>
                                    <p:anim calcmode="lin" valueType="num">
                                      <p:cBhvr additive="base">
                                        <p:cTn dur="500" fill="hold" id="73"/>
                                        <p:tgtEl>
                                          <p:spTgt spid="73"/>
                                        </p:tgtEl>
                                        <p:attrNameLst>
                                          <p:attrName>ppt_y</p:attrName>
                                        </p:attrNameLst>
                                      </p:cBhvr>
                                      <p:tavLst>
                                        <p:tav tm="0">
                                          <p:val>
                                            <p:strVal val="#ppt_y"/>
                                          </p:val>
                                        </p:tav>
                                        <p:tav tm="100000">
                                          <p:val>
                                            <p:strVal val="#ppt_y"/>
                                          </p:val>
                                        </p:tav>
                                      </p:tavLst>
                                    </p:anim>
                                  </p:childTnLst>
                                </p:cTn>
                              </p:par>
                              <p:par>
                                <p:cTn fill="hold" grpId="0" id="74" nodeType="withEffect" presetClass="entr" presetID="55" presetSubtype="0">
                                  <p:stCondLst>
                                    <p:cond delay="2200"/>
                                  </p:stCondLst>
                                  <p:childTnLst>
                                    <p:set>
                                      <p:cBhvr>
                                        <p:cTn dur="1" fill="hold" id="75">
                                          <p:stCondLst>
                                            <p:cond delay="0"/>
                                          </p:stCondLst>
                                        </p:cTn>
                                        <p:tgtEl>
                                          <p:spTgt spid="72"/>
                                        </p:tgtEl>
                                        <p:attrNameLst>
                                          <p:attrName>style.visibility</p:attrName>
                                        </p:attrNameLst>
                                      </p:cBhvr>
                                      <p:to>
                                        <p:strVal val="visible"/>
                                      </p:to>
                                    </p:set>
                                    <p:anim calcmode="lin" valueType="num">
                                      <p:cBhvr>
                                        <p:cTn dur="500" fill="hold" id="76"/>
                                        <p:tgtEl>
                                          <p:spTgt spid="72"/>
                                        </p:tgtEl>
                                        <p:attrNameLst>
                                          <p:attrName>ppt_w</p:attrName>
                                        </p:attrNameLst>
                                      </p:cBhvr>
                                      <p:tavLst>
                                        <p:tav tm="0">
                                          <p:val>
                                            <p:strVal val="#ppt_w*0.70"/>
                                          </p:val>
                                        </p:tav>
                                        <p:tav tm="100000">
                                          <p:val>
                                            <p:strVal val="#ppt_w"/>
                                          </p:val>
                                        </p:tav>
                                      </p:tavLst>
                                    </p:anim>
                                    <p:anim calcmode="lin" valueType="num">
                                      <p:cBhvr>
                                        <p:cTn dur="500" fill="hold" id="77"/>
                                        <p:tgtEl>
                                          <p:spTgt spid="72"/>
                                        </p:tgtEl>
                                        <p:attrNameLst>
                                          <p:attrName>ppt_h</p:attrName>
                                        </p:attrNameLst>
                                      </p:cBhvr>
                                      <p:tavLst>
                                        <p:tav tm="0">
                                          <p:val>
                                            <p:strVal val="#ppt_h"/>
                                          </p:val>
                                        </p:tav>
                                        <p:tav tm="100000">
                                          <p:val>
                                            <p:strVal val="#ppt_h"/>
                                          </p:val>
                                        </p:tav>
                                      </p:tavLst>
                                    </p:anim>
                                    <p:animEffect filter="fade" transition="in">
                                      <p:cBhvr>
                                        <p:cTn dur="500" id="78"/>
                                        <p:tgtEl>
                                          <p:spTgt spid="72"/>
                                        </p:tgtEl>
                                      </p:cBhvr>
                                    </p:animEffect>
                                  </p:childTnLst>
                                </p:cTn>
                              </p:par>
                              <p:par>
                                <p:cTn fill="hold" grpId="0" id="79" nodeType="withEffect" presetClass="entr" presetID="2" presetSubtype="8">
                                  <p:stCondLst>
                                    <p:cond delay="1800"/>
                                  </p:stCondLst>
                                  <p:childTnLst>
                                    <p:set>
                                      <p:cBhvr>
                                        <p:cTn dur="1" fill="hold" id="80">
                                          <p:stCondLst>
                                            <p:cond delay="0"/>
                                          </p:stCondLst>
                                        </p:cTn>
                                        <p:tgtEl>
                                          <p:spTgt spid="75"/>
                                        </p:tgtEl>
                                        <p:attrNameLst>
                                          <p:attrName>style.visibility</p:attrName>
                                        </p:attrNameLst>
                                      </p:cBhvr>
                                      <p:to>
                                        <p:strVal val="visible"/>
                                      </p:to>
                                    </p:set>
                                    <p:anim calcmode="lin" valueType="num">
                                      <p:cBhvr additive="base">
                                        <p:cTn dur="500" fill="hold" id="81"/>
                                        <p:tgtEl>
                                          <p:spTgt spid="75"/>
                                        </p:tgtEl>
                                        <p:attrNameLst>
                                          <p:attrName>ppt_x</p:attrName>
                                        </p:attrNameLst>
                                      </p:cBhvr>
                                      <p:tavLst>
                                        <p:tav tm="0">
                                          <p:val>
                                            <p:strVal val="0-#ppt_w/2"/>
                                          </p:val>
                                        </p:tav>
                                        <p:tav tm="100000">
                                          <p:val>
                                            <p:strVal val="#ppt_x"/>
                                          </p:val>
                                        </p:tav>
                                      </p:tavLst>
                                    </p:anim>
                                    <p:anim calcmode="lin" valueType="num">
                                      <p:cBhvr additive="base">
                                        <p:cTn dur="500" fill="hold" id="82"/>
                                        <p:tgtEl>
                                          <p:spTgt spid="75"/>
                                        </p:tgtEl>
                                        <p:attrNameLst>
                                          <p:attrName>ppt_y</p:attrName>
                                        </p:attrNameLst>
                                      </p:cBhvr>
                                      <p:tavLst>
                                        <p:tav tm="0">
                                          <p:val>
                                            <p:strVal val="#ppt_y"/>
                                          </p:val>
                                        </p:tav>
                                        <p:tav tm="100000">
                                          <p:val>
                                            <p:strVal val="#ppt_y"/>
                                          </p:val>
                                        </p:tav>
                                      </p:tavLst>
                                    </p:anim>
                                  </p:childTnLst>
                                </p:cTn>
                              </p:par>
                              <p:par>
                                <p:cTn fill="hold" grpId="0" id="83" nodeType="withEffect" presetClass="entr" presetID="55" presetSubtype="0">
                                  <p:stCondLst>
                                    <p:cond delay="2200"/>
                                  </p:stCondLst>
                                  <p:childTnLst>
                                    <p:set>
                                      <p:cBhvr>
                                        <p:cTn dur="1" fill="hold" id="84">
                                          <p:stCondLst>
                                            <p:cond delay="0"/>
                                          </p:stCondLst>
                                        </p:cTn>
                                        <p:tgtEl>
                                          <p:spTgt spid="74"/>
                                        </p:tgtEl>
                                        <p:attrNameLst>
                                          <p:attrName>style.visibility</p:attrName>
                                        </p:attrNameLst>
                                      </p:cBhvr>
                                      <p:to>
                                        <p:strVal val="visible"/>
                                      </p:to>
                                    </p:set>
                                    <p:anim calcmode="lin" valueType="num">
                                      <p:cBhvr>
                                        <p:cTn dur="500" fill="hold" id="85"/>
                                        <p:tgtEl>
                                          <p:spTgt spid="74"/>
                                        </p:tgtEl>
                                        <p:attrNameLst>
                                          <p:attrName>ppt_w</p:attrName>
                                        </p:attrNameLst>
                                      </p:cBhvr>
                                      <p:tavLst>
                                        <p:tav tm="0">
                                          <p:val>
                                            <p:strVal val="#ppt_w*0.70"/>
                                          </p:val>
                                        </p:tav>
                                        <p:tav tm="100000">
                                          <p:val>
                                            <p:strVal val="#ppt_w"/>
                                          </p:val>
                                        </p:tav>
                                      </p:tavLst>
                                    </p:anim>
                                    <p:anim calcmode="lin" valueType="num">
                                      <p:cBhvr>
                                        <p:cTn dur="500" fill="hold" id="86"/>
                                        <p:tgtEl>
                                          <p:spTgt spid="74"/>
                                        </p:tgtEl>
                                        <p:attrNameLst>
                                          <p:attrName>ppt_h</p:attrName>
                                        </p:attrNameLst>
                                      </p:cBhvr>
                                      <p:tavLst>
                                        <p:tav tm="0">
                                          <p:val>
                                            <p:strVal val="#ppt_h"/>
                                          </p:val>
                                        </p:tav>
                                        <p:tav tm="100000">
                                          <p:val>
                                            <p:strVal val="#ppt_h"/>
                                          </p:val>
                                        </p:tav>
                                      </p:tavLst>
                                    </p:anim>
                                    <p:animEffect filter="fade" transition="in">
                                      <p:cBhvr>
                                        <p:cTn dur="500" id="87"/>
                                        <p:tgtEl>
                                          <p:spTgt spid="74"/>
                                        </p:tgtEl>
                                      </p:cBhvr>
                                    </p:animEffect>
                                  </p:childTnLst>
                                </p:cTn>
                              </p:par>
                              <p:par>
                                <p:cTn fill="hold" grpId="0" id="88" nodeType="withEffect" presetClass="entr" presetID="2" presetSubtype="8">
                                  <p:stCondLst>
                                    <p:cond delay="1800"/>
                                  </p:stCondLst>
                                  <p:childTnLst>
                                    <p:set>
                                      <p:cBhvr>
                                        <p:cTn dur="1" fill="hold" id="89">
                                          <p:stCondLst>
                                            <p:cond delay="0"/>
                                          </p:stCondLst>
                                        </p:cTn>
                                        <p:tgtEl>
                                          <p:spTgt spid="77"/>
                                        </p:tgtEl>
                                        <p:attrNameLst>
                                          <p:attrName>style.visibility</p:attrName>
                                        </p:attrNameLst>
                                      </p:cBhvr>
                                      <p:to>
                                        <p:strVal val="visible"/>
                                      </p:to>
                                    </p:set>
                                    <p:anim calcmode="lin" valueType="num">
                                      <p:cBhvr additive="base">
                                        <p:cTn dur="500" fill="hold" id="90"/>
                                        <p:tgtEl>
                                          <p:spTgt spid="77"/>
                                        </p:tgtEl>
                                        <p:attrNameLst>
                                          <p:attrName>ppt_x</p:attrName>
                                        </p:attrNameLst>
                                      </p:cBhvr>
                                      <p:tavLst>
                                        <p:tav tm="0">
                                          <p:val>
                                            <p:strVal val="0-#ppt_w/2"/>
                                          </p:val>
                                        </p:tav>
                                        <p:tav tm="100000">
                                          <p:val>
                                            <p:strVal val="#ppt_x"/>
                                          </p:val>
                                        </p:tav>
                                      </p:tavLst>
                                    </p:anim>
                                    <p:anim calcmode="lin" valueType="num">
                                      <p:cBhvr additive="base">
                                        <p:cTn dur="500" fill="hold" id="91"/>
                                        <p:tgtEl>
                                          <p:spTgt spid="77"/>
                                        </p:tgtEl>
                                        <p:attrNameLst>
                                          <p:attrName>ppt_y</p:attrName>
                                        </p:attrNameLst>
                                      </p:cBhvr>
                                      <p:tavLst>
                                        <p:tav tm="0">
                                          <p:val>
                                            <p:strVal val="#ppt_y"/>
                                          </p:val>
                                        </p:tav>
                                        <p:tav tm="100000">
                                          <p:val>
                                            <p:strVal val="#ppt_y"/>
                                          </p:val>
                                        </p:tav>
                                      </p:tavLst>
                                    </p:anim>
                                  </p:childTnLst>
                                </p:cTn>
                              </p:par>
                              <p:par>
                                <p:cTn fill="hold" grpId="0" id="92" nodeType="withEffect" presetClass="entr" presetID="55" presetSubtype="0">
                                  <p:stCondLst>
                                    <p:cond delay="2200"/>
                                  </p:stCondLst>
                                  <p:childTnLst>
                                    <p:set>
                                      <p:cBhvr>
                                        <p:cTn dur="1" fill="hold" id="93">
                                          <p:stCondLst>
                                            <p:cond delay="0"/>
                                          </p:stCondLst>
                                        </p:cTn>
                                        <p:tgtEl>
                                          <p:spTgt spid="76"/>
                                        </p:tgtEl>
                                        <p:attrNameLst>
                                          <p:attrName>style.visibility</p:attrName>
                                        </p:attrNameLst>
                                      </p:cBhvr>
                                      <p:to>
                                        <p:strVal val="visible"/>
                                      </p:to>
                                    </p:set>
                                    <p:anim calcmode="lin" valueType="num">
                                      <p:cBhvr>
                                        <p:cTn dur="500" fill="hold" id="94"/>
                                        <p:tgtEl>
                                          <p:spTgt spid="76"/>
                                        </p:tgtEl>
                                        <p:attrNameLst>
                                          <p:attrName>ppt_w</p:attrName>
                                        </p:attrNameLst>
                                      </p:cBhvr>
                                      <p:tavLst>
                                        <p:tav tm="0">
                                          <p:val>
                                            <p:strVal val="#ppt_w*0.70"/>
                                          </p:val>
                                        </p:tav>
                                        <p:tav tm="100000">
                                          <p:val>
                                            <p:strVal val="#ppt_w"/>
                                          </p:val>
                                        </p:tav>
                                      </p:tavLst>
                                    </p:anim>
                                    <p:anim calcmode="lin" valueType="num">
                                      <p:cBhvr>
                                        <p:cTn dur="500" fill="hold" id="95"/>
                                        <p:tgtEl>
                                          <p:spTgt spid="76"/>
                                        </p:tgtEl>
                                        <p:attrNameLst>
                                          <p:attrName>ppt_h</p:attrName>
                                        </p:attrNameLst>
                                      </p:cBhvr>
                                      <p:tavLst>
                                        <p:tav tm="0">
                                          <p:val>
                                            <p:strVal val="#ppt_h"/>
                                          </p:val>
                                        </p:tav>
                                        <p:tav tm="100000">
                                          <p:val>
                                            <p:strVal val="#ppt_h"/>
                                          </p:val>
                                        </p:tav>
                                      </p:tavLst>
                                    </p:anim>
                                    <p:animEffect filter="fade" transition="in">
                                      <p:cBhvr>
                                        <p:cTn dur="500" id="96"/>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P grpId="0" spid="72"/>
      <p:bldP grpId="0" spid="73"/>
      <p:bldP grpId="0" spid="74"/>
      <p:bldP grpId="0" spid="75"/>
      <p:bldP grpId="0" spid="76"/>
      <p:bldP grpId="0" spid="77"/>
      <p:bldP grpId="0" spid="55"/>
      <p:bldP grpId="1" spid="5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8"/>
          <p:cNvSpPr/>
          <p:nvPr/>
        </p:nvSpPr>
        <p:spPr>
          <a:xfrm>
            <a:off x="706428" y="1475596"/>
            <a:ext cx="1892494" cy="3024336"/>
          </a:xfrm>
          <a:prstGeom prst="roundRect">
            <a:avLst>
              <a:gd fmla="val 0" name="adj"/>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0" name="圆角矩形 19"/>
          <p:cNvSpPr/>
          <p:nvPr/>
        </p:nvSpPr>
        <p:spPr>
          <a:xfrm>
            <a:off x="2650644" y="1475596"/>
            <a:ext cx="1892494" cy="3024336"/>
          </a:xfrm>
          <a:prstGeom prst="roundRect">
            <a:avLst>
              <a:gd fmla="val 0" name="adj"/>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1" name="圆角矩形 20"/>
          <p:cNvSpPr/>
          <p:nvPr/>
        </p:nvSpPr>
        <p:spPr>
          <a:xfrm>
            <a:off x="4594860" y="1475596"/>
            <a:ext cx="1892494" cy="3024336"/>
          </a:xfrm>
          <a:prstGeom prst="roundRect">
            <a:avLst>
              <a:gd fmla="val 0" name="adj"/>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2" name="圆角矩形 21"/>
          <p:cNvSpPr/>
          <p:nvPr/>
        </p:nvSpPr>
        <p:spPr>
          <a:xfrm>
            <a:off x="6539076" y="1475596"/>
            <a:ext cx="1892494" cy="3024336"/>
          </a:xfrm>
          <a:prstGeom prst="roundRect">
            <a:avLst>
              <a:gd fmla="val 0" name="adj"/>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2" name="Oval 13"/>
          <p:cNvSpPr>
            <a:spLocks noChangeArrowheads="1"/>
          </p:cNvSpPr>
          <p:nvPr/>
        </p:nvSpPr>
        <p:spPr bwMode="auto">
          <a:xfrm>
            <a:off x="3227824" y="1142191"/>
            <a:ext cx="688974" cy="688974"/>
          </a:xfrm>
          <a:prstGeom prst="ellipse">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sp>
        <p:nvSpPr>
          <p:cNvPr id="13" name="Oval 14"/>
          <p:cNvSpPr>
            <a:spLocks noChangeArrowheads="1"/>
          </p:cNvSpPr>
          <p:nvPr/>
        </p:nvSpPr>
        <p:spPr bwMode="auto">
          <a:xfrm>
            <a:off x="5179660" y="1142191"/>
            <a:ext cx="688974" cy="688974"/>
          </a:xfrm>
          <a:prstGeom prst="ellipse">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 name="Oval 15"/>
          <p:cNvSpPr>
            <a:spLocks noChangeArrowheads="1"/>
          </p:cNvSpPr>
          <p:nvPr/>
        </p:nvSpPr>
        <p:spPr bwMode="auto">
          <a:xfrm>
            <a:off x="1311106" y="1142191"/>
            <a:ext cx="688974" cy="688974"/>
          </a:xfrm>
          <a:prstGeom prst="ellipse">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5" name="Freeform 16"/>
          <p:cNvSpPr>
            <a:spLocks noEditPoints="1"/>
          </p:cNvSpPr>
          <p:nvPr/>
        </p:nvSpPr>
        <p:spPr bwMode="auto">
          <a:xfrm>
            <a:off x="3389012" y="1303712"/>
            <a:ext cx="347548" cy="334182"/>
          </a:xfrm>
          <a:custGeom>
            <a:gdLst>
              <a:gd fmla="*/ 173 w 312" name="T0"/>
              <a:gd fmla="*/ 33 h 300" name="T1"/>
              <a:gd fmla="*/ 64 w 312" name="T2"/>
              <a:gd fmla="*/ 17 h 300" name="T3"/>
              <a:gd fmla="*/ 118 w 312" name="T4"/>
              <a:gd fmla="*/ 67 h 300" name="T5"/>
              <a:gd fmla="*/ 69 w 312" name="T6"/>
              <a:gd fmla="*/ 121 h 300" name="T7"/>
              <a:gd fmla="*/ 14 w 312" name="T8"/>
              <a:gd fmla="*/ 71 h 300" name="T9"/>
              <a:gd fmla="*/ 39 w 312" name="T10"/>
              <a:gd fmla="*/ 178 h 300" name="T11"/>
              <a:gd fmla="*/ 142 w 312" name="T12"/>
              <a:gd fmla="*/ 197 h 300" name="T13"/>
              <a:gd fmla="*/ 246 w 312" name="T14"/>
              <a:gd fmla="*/ 293 h 300" name="T15"/>
              <a:gd fmla="*/ 274 w 312" name="T16"/>
              <a:gd fmla="*/ 292 h 300" name="T17"/>
              <a:gd fmla="*/ 305 w 312" name="T18"/>
              <a:gd fmla="*/ 258 h 300" name="T19"/>
              <a:gd fmla="*/ 304 w 312" name="T20"/>
              <a:gd fmla="*/ 230 h 300" name="T21"/>
              <a:gd fmla="*/ 200 w 312" name="T22"/>
              <a:gd fmla="*/ 134 h 300" name="T23"/>
              <a:gd fmla="*/ 173 w 312" name="T24"/>
              <a:gd fmla="*/ 33 h 300" name="T25"/>
              <a:gd fmla="*/ 123 w 312" name="T26"/>
              <a:gd fmla="*/ 103 h 300" name="T27"/>
              <a:gd fmla="*/ 132 w 312" name="T28"/>
              <a:gd fmla="*/ 93 h 300" name="T29"/>
              <a:gd fmla="*/ 156 w 312" name="T30"/>
              <a:gd fmla="*/ 115 h 300" name="T31"/>
              <a:gd fmla="*/ 147 w 312" name="T32"/>
              <a:gd fmla="*/ 125 h 300" name="T33"/>
              <a:gd fmla="*/ 123 w 312" name="T34"/>
              <a:gd fmla="*/ 103 h 300" name="T35"/>
              <a:gd fmla="*/ 110 w 312" name="T36"/>
              <a:gd fmla="*/ 118 h 300" name="T37"/>
              <a:gd fmla="*/ 119 w 312" name="T38"/>
              <a:gd fmla="*/ 108 h 300" name="T39"/>
              <a:gd fmla="*/ 142 w 312" name="T40"/>
              <a:gd fmla="*/ 130 h 300" name="T41"/>
              <a:gd fmla="*/ 133 w 312" name="T42"/>
              <a:gd fmla="*/ 140 h 300" name="T43"/>
              <a:gd fmla="*/ 110 w 312" name="T44"/>
              <a:gd fmla="*/ 118 h 300" name="T45"/>
              <a:gd fmla="*/ 96 w 312" name="T46"/>
              <a:gd fmla="*/ 133 h 300" name="T47"/>
              <a:gd fmla="*/ 105 w 312" name="T48"/>
              <a:gd fmla="*/ 123 h 300" name="T49"/>
              <a:gd fmla="*/ 129 w 312" name="T50"/>
              <a:gd fmla="*/ 145 h 300" name="T51"/>
              <a:gd fmla="*/ 120 w 312" name="T52"/>
              <a:gd fmla="*/ 155 h 300" name="T53"/>
              <a:gd fmla="*/ 96 w 312" name="T54"/>
              <a:gd fmla="*/ 133 h 300" name="T55"/>
              <a:gd fmla="*/ 266 w 312" name="T56"/>
              <a:gd fmla="*/ 233 h 300" name="T57"/>
              <a:gd fmla="*/ 246 w 312" name="T58"/>
              <a:gd fmla="*/ 255 h 300" name="T59"/>
              <a:gd fmla="*/ 170 w 312" name="T60"/>
              <a:gd fmla="*/ 184 h 300" name="T61"/>
              <a:gd fmla="*/ 189 w 312" name="T62"/>
              <a:gd fmla="*/ 163 h 300" name="T63"/>
              <a:gd fmla="*/ 266 w 312" name="T64"/>
              <a:gd fmla="*/ 233 h 3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0" w="312">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6" name="Freeform 17"/>
          <p:cNvSpPr>
            <a:spLocks noEditPoints="1"/>
          </p:cNvSpPr>
          <p:nvPr/>
        </p:nvSpPr>
        <p:spPr bwMode="auto">
          <a:xfrm>
            <a:off x="1496913" y="1347436"/>
            <a:ext cx="336410" cy="278484"/>
          </a:xfrm>
          <a:custGeom>
            <a:gdLst>
              <a:gd fmla="*/ 274 w 302" name="T0"/>
              <a:gd fmla="*/ 82 h 250" name="T1"/>
              <a:gd fmla="*/ 257 w 302" name="T2"/>
              <a:gd fmla="*/ 99 h 250" name="T3"/>
              <a:gd fmla="*/ 274 w 302" name="T4"/>
              <a:gd fmla="*/ 116 h 250" name="T5"/>
              <a:gd fmla="*/ 291 w 302" name="T6"/>
              <a:gd fmla="*/ 99 h 250" name="T7"/>
              <a:gd fmla="*/ 274 w 302" name="T8"/>
              <a:gd fmla="*/ 82 h 250" name="T9"/>
              <a:gd fmla="*/ 28 w 302" name="T10"/>
              <a:gd fmla="*/ 82 h 250" name="T11"/>
              <a:gd fmla="*/ 11 w 302" name="T12"/>
              <a:gd fmla="*/ 99 h 250" name="T13"/>
              <a:gd fmla="*/ 28 w 302" name="T14"/>
              <a:gd fmla="*/ 116 h 250" name="T15"/>
              <a:gd fmla="*/ 45 w 302" name="T16"/>
              <a:gd fmla="*/ 99 h 250" name="T17"/>
              <a:gd fmla="*/ 28 w 302" name="T18"/>
              <a:gd fmla="*/ 82 h 250" name="T19"/>
              <a:gd fmla="*/ 223 w 302" name="T20"/>
              <a:gd fmla="*/ 51 h 250" name="T21"/>
              <a:gd fmla="*/ 198 w 302" name="T22"/>
              <a:gd fmla="*/ 77 h 250" name="T23"/>
              <a:gd fmla="*/ 223 w 302" name="T24"/>
              <a:gd fmla="*/ 102 h 250" name="T25"/>
              <a:gd fmla="*/ 249 w 302" name="T26"/>
              <a:gd fmla="*/ 77 h 250" name="T27"/>
              <a:gd fmla="*/ 223 w 302" name="T28"/>
              <a:gd fmla="*/ 51 h 250" name="T29"/>
              <a:gd fmla="*/ 302 w 302" name="T30"/>
              <a:gd fmla="*/ 206 h 250" name="T31"/>
              <a:gd fmla="*/ 273 w 302" name="T32"/>
              <a:gd fmla="*/ 206 h 250" name="T33"/>
              <a:gd fmla="*/ 273 w 302" name="T34"/>
              <a:gd fmla="*/ 153 h 250" name="T35"/>
              <a:gd fmla="*/ 266 w 302" name="T36"/>
              <a:gd fmla="*/ 127 h 250" name="T37"/>
              <a:gd fmla="*/ 274 w 302" name="T38"/>
              <a:gd fmla="*/ 126 h 250" name="T39"/>
              <a:gd fmla="*/ 302 w 302" name="T40"/>
              <a:gd fmla="*/ 154 h 250" name="T41"/>
              <a:gd fmla="*/ 302 w 302" name="T42"/>
              <a:gd fmla="*/ 206 h 250" name="T43"/>
              <a:gd fmla="*/ 79 w 302" name="T44"/>
              <a:gd fmla="*/ 51 h 250" name="T45"/>
              <a:gd fmla="*/ 53 w 302" name="T46"/>
              <a:gd fmla="*/ 77 h 250" name="T47"/>
              <a:gd fmla="*/ 79 w 302" name="T48"/>
              <a:gd fmla="*/ 102 h 250" name="T49"/>
              <a:gd fmla="*/ 104 w 302" name="T50"/>
              <a:gd fmla="*/ 77 h 250" name="T51"/>
              <a:gd fmla="*/ 79 w 302" name="T52"/>
              <a:gd fmla="*/ 51 h 250" name="T53"/>
              <a:gd fmla="*/ 28 w 302" name="T54"/>
              <a:gd fmla="*/ 126 h 250" name="T55"/>
              <a:gd fmla="*/ 36 w 302" name="T56"/>
              <a:gd fmla="*/ 127 h 250" name="T57"/>
              <a:gd fmla="*/ 29 w 302" name="T58"/>
              <a:gd fmla="*/ 153 h 250" name="T59"/>
              <a:gd fmla="*/ 29 w 302" name="T60"/>
              <a:gd fmla="*/ 206 h 250" name="T61"/>
              <a:gd fmla="*/ 0 w 302" name="T62"/>
              <a:gd fmla="*/ 206 h 250" name="T63"/>
              <a:gd fmla="*/ 0 w 302" name="T64"/>
              <a:gd fmla="*/ 154 h 250" name="T65"/>
              <a:gd fmla="*/ 28 w 302" name="T66"/>
              <a:gd fmla="*/ 126 h 250" name="T67"/>
              <a:gd fmla="*/ 151 w 302" name="T68"/>
              <a:gd fmla="*/ 0 h 250" name="T69"/>
              <a:gd fmla="*/ 113 w 302" name="T70"/>
              <a:gd fmla="*/ 38 h 250" name="T71"/>
              <a:gd fmla="*/ 151 w 302" name="T72"/>
              <a:gd fmla="*/ 75 h 250" name="T73"/>
              <a:gd fmla="*/ 188 w 302" name="T74"/>
              <a:gd fmla="*/ 38 h 250" name="T75"/>
              <a:gd fmla="*/ 151 w 302" name="T76"/>
              <a:gd fmla="*/ 0 h 250" name="T77"/>
              <a:gd fmla="*/ 264 w 302" name="T78"/>
              <a:gd fmla="*/ 226 h 250" name="T79"/>
              <a:gd fmla="*/ 219 w 302" name="T80"/>
              <a:gd fmla="*/ 226 h 250" name="T81"/>
              <a:gd fmla="*/ 219 w 302" name="T82"/>
              <a:gd fmla="*/ 145 h 250" name="T83"/>
              <a:gd fmla="*/ 211 w 302" name="T84"/>
              <a:gd fmla="*/ 114 h 250" name="T85"/>
              <a:gd fmla="*/ 223 w 302" name="T86"/>
              <a:gd fmla="*/ 112 h 250" name="T87"/>
              <a:gd fmla="*/ 264 w 302" name="T88"/>
              <a:gd fmla="*/ 153 h 250" name="T89"/>
              <a:gd fmla="*/ 264 w 302" name="T90"/>
              <a:gd fmla="*/ 226 h 250" name="T91"/>
              <a:gd fmla="*/ 82 w 302" name="T92"/>
              <a:gd fmla="*/ 145 h 250" name="T93"/>
              <a:gd fmla="*/ 82 w 302" name="T94"/>
              <a:gd fmla="*/ 226 h 250" name="T95"/>
              <a:gd fmla="*/ 38 w 302" name="T96"/>
              <a:gd fmla="*/ 226 h 250" name="T97"/>
              <a:gd fmla="*/ 38 w 302" name="T98"/>
              <a:gd fmla="*/ 153 h 250" name="T99"/>
              <a:gd fmla="*/ 79 w 302" name="T100"/>
              <a:gd fmla="*/ 112 h 250" name="T101"/>
              <a:gd fmla="*/ 90 w 302" name="T102"/>
              <a:gd fmla="*/ 114 h 250" name="T103"/>
              <a:gd fmla="*/ 82 w 302" name="T104"/>
              <a:gd fmla="*/ 145 h 250" name="T105"/>
              <a:gd fmla="*/ 92 w 302" name="T106"/>
              <a:gd fmla="*/ 250 h 250" name="T107"/>
              <a:gd fmla="*/ 210 w 302" name="T108"/>
              <a:gd fmla="*/ 250 h 250" name="T109"/>
              <a:gd fmla="*/ 210 w 302" name="T110"/>
              <a:gd fmla="*/ 145 h 250" name="T111"/>
              <a:gd fmla="*/ 151 w 302" name="T112"/>
              <a:gd fmla="*/ 86 h 250" name="T113"/>
              <a:gd fmla="*/ 92 w 302" name="T114"/>
              <a:gd fmla="*/ 145 h 250" name="T115"/>
              <a:gd fmla="*/ 92 w 30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302">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7" name="Freeform 18"/>
          <p:cNvSpPr/>
          <p:nvPr/>
        </p:nvSpPr>
        <p:spPr bwMode="auto">
          <a:xfrm>
            <a:off x="5355858" y="1355233"/>
            <a:ext cx="339754" cy="262890"/>
          </a:xfrm>
          <a:custGeom>
            <a:gdLst>
              <a:gd fmla="*/ 299 w 305" name="T0"/>
              <a:gd fmla="*/ 59 h 236" name="T1"/>
              <a:gd fmla="*/ 240 w 305" name="T2"/>
              <a:gd fmla="*/ 118 h 236" name="T3"/>
              <a:gd fmla="*/ 187 w 305" name="T4"/>
              <a:gd fmla="*/ 172 h 236" name="T5"/>
              <a:gd fmla="*/ 128 w 305" name="T6"/>
              <a:gd fmla="*/ 230 h 236" name="T7"/>
              <a:gd fmla="*/ 106 w 305" name="T8"/>
              <a:gd fmla="*/ 230 h 236" name="T9"/>
              <a:gd fmla="*/ 75 w 305" name="T10"/>
              <a:gd fmla="*/ 199 h 236" name="T11"/>
              <a:gd fmla="*/ 65 w 305" name="T12"/>
              <a:gd fmla="*/ 187 h 236" name="T13"/>
              <a:gd fmla="*/ 6 w 305" name="T14"/>
              <a:gd fmla="*/ 128 h 236" name="T15"/>
              <a:gd fmla="*/ 6 w 305" name="T16"/>
              <a:gd fmla="*/ 106 h 236" name="T17"/>
              <a:gd fmla="*/ 37 w 305" name="T18"/>
              <a:gd fmla="*/ 75 h 236" name="T19"/>
              <a:gd fmla="*/ 59 w 305" name="T20"/>
              <a:gd fmla="*/ 75 h 236" name="T21"/>
              <a:gd fmla="*/ 118 w 305" name="T22"/>
              <a:gd fmla="*/ 134 h 236" name="T23"/>
              <a:gd fmla="*/ 246 w 305" name="T24"/>
              <a:gd fmla="*/ 6 h 236" name="T25"/>
              <a:gd fmla="*/ 268 w 305" name="T26"/>
              <a:gd fmla="*/ 6 h 236" name="T27"/>
              <a:gd fmla="*/ 299 w 305" name="T28"/>
              <a:gd fmla="*/ 37 h 236" name="T29"/>
              <a:gd fmla="*/ 299 w 305" name="T30"/>
              <a:gd fmla="*/ 59 h 2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6" w="305">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4" name="Oval 14"/>
          <p:cNvSpPr>
            <a:spLocks noChangeArrowheads="1"/>
          </p:cNvSpPr>
          <p:nvPr/>
        </p:nvSpPr>
        <p:spPr bwMode="auto">
          <a:xfrm>
            <a:off x="7115140" y="1142191"/>
            <a:ext cx="688974" cy="688974"/>
          </a:xfrm>
          <a:prstGeom prst="ellipse">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sp>
        <p:nvSpPr>
          <p:cNvPr id="23" name="Freeform 80"/>
          <p:cNvSpPr>
            <a:spLocks noEditPoints="1"/>
          </p:cNvSpPr>
          <p:nvPr/>
        </p:nvSpPr>
        <p:spPr bwMode="auto">
          <a:xfrm flipH="1">
            <a:off x="7299621" y="1352395"/>
            <a:ext cx="327066" cy="268566"/>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8" name="Rectangle 66"/>
          <p:cNvSpPr>
            <a:spLocks noChangeArrowheads="1"/>
          </p:cNvSpPr>
          <p:nvPr/>
        </p:nvSpPr>
        <p:spPr bwMode="auto">
          <a:xfrm>
            <a:off x="864759" y="2540476"/>
            <a:ext cx="1581834"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19" name="圆角矩形 18"/>
          <p:cNvSpPr/>
          <p:nvPr/>
        </p:nvSpPr>
        <p:spPr>
          <a:xfrm>
            <a:off x="1115616" y="213890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难点一</a:t>
            </a:r>
          </a:p>
        </p:txBody>
      </p:sp>
      <p:sp>
        <p:nvSpPr>
          <p:cNvPr id="25" name="Rectangle 66"/>
          <p:cNvSpPr>
            <a:spLocks noChangeArrowheads="1"/>
          </p:cNvSpPr>
          <p:nvPr/>
        </p:nvSpPr>
        <p:spPr bwMode="auto">
          <a:xfrm>
            <a:off x="2807859" y="2540476"/>
            <a:ext cx="1581834"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26" name="圆角矩形 25"/>
          <p:cNvSpPr/>
          <p:nvPr/>
        </p:nvSpPr>
        <p:spPr>
          <a:xfrm>
            <a:off x="3058716" y="2138908"/>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难点二</a:t>
            </a:r>
          </a:p>
        </p:txBody>
      </p:sp>
      <p:sp>
        <p:nvSpPr>
          <p:cNvPr id="27" name="Rectangle 66"/>
          <p:cNvSpPr>
            <a:spLocks noChangeArrowheads="1"/>
          </p:cNvSpPr>
          <p:nvPr/>
        </p:nvSpPr>
        <p:spPr bwMode="auto">
          <a:xfrm>
            <a:off x="4743339" y="2540476"/>
            <a:ext cx="1581834"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28" name="圆角矩形 27"/>
          <p:cNvSpPr/>
          <p:nvPr/>
        </p:nvSpPr>
        <p:spPr>
          <a:xfrm>
            <a:off x="4994196" y="213890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难点三</a:t>
            </a:r>
          </a:p>
        </p:txBody>
      </p:sp>
      <p:sp>
        <p:nvSpPr>
          <p:cNvPr id="29" name="Rectangle 66"/>
          <p:cNvSpPr>
            <a:spLocks noChangeArrowheads="1"/>
          </p:cNvSpPr>
          <p:nvPr/>
        </p:nvSpPr>
        <p:spPr bwMode="auto">
          <a:xfrm>
            <a:off x="6694060" y="2540476"/>
            <a:ext cx="1581834"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0" name="圆角矩形 29"/>
          <p:cNvSpPr/>
          <p:nvPr/>
        </p:nvSpPr>
        <p:spPr>
          <a:xfrm>
            <a:off x="6944916" y="2138908"/>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难点四</a:t>
            </a:r>
          </a:p>
        </p:txBody>
      </p:sp>
      <p:sp>
        <p:nvSpPr>
          <p:cNvPr id="34" name="圆角矩形 33"/>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35" name="圆角矩形 34"/>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6" name="圆角矩形 35"/>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37" name="圆角矩形 36"/>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38" name="圆角矩形 37"/>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39" name="矩形 38"/>
          <p:cNvSpPr/>
          <p:nvPr/>
        </p:nvSpPr>
        <p:spPr>
          <a:xfrm>
            <a:off x="4164562"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实践难点</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anim calcmode="lin" valueType="num">
                                      <p:cBhvr>
                                        <p:cTn dur="500" fill="hold" id="8"/>
                                        <p:tgtEl>
                                          <p:spTgt spid="14"/>
                                        </p:tgtEl>
                                        <p:attrNameLst>
                                          <p:attrName>ppt_x</p:attrName>
                                        </p:attrNameLst>
                                      </p:cBhvr>
                                      <p:tavLst>
                                        <p:tav tm="0">
                                          <p:val>
                                            <p:strVal val="#ppt_x"/>
                                          </p:val>
                                        </p:tav>
                                        <p:tav tm="100000">
                                          <p:val>
                                            <p:strVal val="#ppt_x"/>
                                          </p:val>
                                        </p:tav>
                                      </p:tavLst>
                                    </p:anim>
                                    <p:anim calcmode="lin" valueType="num">
                                      <p:cBhvr>
                                        <p:cTn dur="500" fill="hold" id="9"/>
                                        <p:tgtEl>
                                          <p:spTgt spid="14"/>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500" id="12"/>
                                        <p:tgtEl>
                                          <p:spTgt spid="16"/>
                                        </p:tgtEl>
                                      </p:cBhvr>
                                    </p:animEffect>
                                    <p:anim calcmode="lin" valueType="num">
                                      <p:cBhvr>
                                        <p:cTn dur="500" fill="hold" id="13"/>
                                        <p:tgtEl>
                                          <p:spTgt spid="16"/>
                                        </p:tgtEl>
                                        <p:attrNameLst>
                                          <p:attrName>ppt_x</p:attrName>
                                        </p:attrNameLst>
                                      </p:cBhvr>
                                      <p:tavLst>
                                        <p:tav tm="0">
                                          <p:val>
                                            <p:strVal val="#ppt_x"/>
                                          </p:val>
                                        </p:tav>
                                        <p:tav tm="100000">
                                          <p:val>
                                            <p:strVal val="#ppt_x"/>
                                          </p:val>
                                        </p:tav>
                                      </p:tavLst>
                                    </p:anim>
                                    <p:anim calcmode="lin" valueType="num">
                                      <p:cBhvr>
                                        <p:cTn dur="500" fill="hold" id="14"/>
                                        <p:tgtEl>
                                          <p:spTgt spid="1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anim calcmode="lin" valueType="num">
                                      <p:cBhvr>
                                        <p:cTn dur="500" fill="hold" id="18"/>
                                        <p:tgtEl>
                                          <p:spTgt spid="9"/>
                                        </p:tgtEl>
                                        <p:attrNameLst>
                                          <p:attrName>ppt_x</p:attrName>
                                        </p:attrNameLst>
                                      </p:cBhvr>
                                      <p:tavLst>
                                        <p:tav tm="0">
                                          <p:val>
                                            <p:strVal val="#ppt_x"/>
                                          </p:val>
                                        </p:tav>
                                        <p:tav tm="100000">
                                          <p:val>
                                            <p:strVal val="#ppt_x"/>
                                          </p:val>
                                        </p:tav>
                                      </p:tavLst>
                                    </p:anim>
                                    <p:anim calcmode="lin" valueType="num">
                                      <p:cBhvr>
                                        <p:cTn dur="50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500"/>
                                  </p:stCondLst>
                                  <p:childTnLst>
                                    <p:set>
                                      <p:cBhvr>
                                        <p:cTn dur="1" fill="hold" id="21">
                                          <p:stCondLst>
                                            <p:cond delay="0"/>
                                          </p:stCondLst>
                                        </p:cTn>
                                        <p:tgtEl>
                                          <p:spTgt spid="19"/>
                                        </p:tgtEl>
                                        <p:attrNameLst>
                                          <p:attrName>style.visibility</p:attrName>
                                        </p:attrNameLst>
                                      </p:cBhvr>
                                      <p:to>
                                        <p:strVal val="visible"/>
                                      </p:to>
                                    </p:set>
                                    <p:anim calcmode="lin" valueType="num">
                                      <p:cBhvr>
                                        <p:cTn dur="300" fill="hold" id="22"/>
                                        <p:tgtEl>
                                          <p:spTgt spid="19"/>
                                        </p:tgtEl>
                                        <p:attrNameLst>
                                          <p:attrName>ppt_w</p:attrName>
                                        </p:attrNameLst>
                                      </p:cBhvr>
                                      <p:tavLst>
                                        <p:tav tm="0">
                                          <p:val>
                                            <p:fltVal val="0"/>
                                          </p:val>
                                        </p:tav>
                                        <p:tav tm="100000">
                                          <p:val>
                                            <p:strVal val="#ppt_w"/>
                                          </p:val>
                                        </p:tav>
                                      </p:tavLst>
                                    </p:anim>
                                    <p:anim calcmode="lin" valueType="num">
                                      <p:cBhvr>
                                        <p:cTn dur="300" fill="hold" id="23"/>
                                        <p:tgtEl>
                                          <p:spTgt spid="19"/>
                                        </p:tgtEl>
                                        <p:attrNameLst>
                                          <p:attrName>ppt_h</p:attrName>
                                        </p:attrNameLst>
                                      </p:cBhvr>
                                      <p:tavLst>
                                        <p:tav tm="0">
                                          <p:val>
                                            <p:fltVal val="0"/>
                                          </p:val>
                                        </p:tav>
                                        <p:tav tm="100000">
                                          <p:val>
                                            <p:strVal val="#ppt_h"/>
                                          </p:val>
                                        </p:tav>
                                      </p:tavLst>
                                    </p:anim>
                                    <p:animEffect filter="fade" transition="in">
                                      <p:cBhvr>
                                        <p:cTn dur="300" id="24"/>
                                        <p:tgtEl>
                                          <p:spTgt spid="19"/>
                                        </p:tgtEl>
                                      </p:cBhvr>
                                    </p:animEffect>
                                  </p:childTnLst>
                                </p:cTn>
                              </p:par>
                              <p:par>
                                <p:cTn autoRev="1" fill="hold" grpId="1" id="25" nodeType="withEffect" presetClass="emph" presetID="6" presetSubtype="0">
                                  <p:stCondLst>
                                    <p:cond delay="800"/>
                                  </p:stCondLst>
                                  <p:childTnLst>
                                    <p:animScale>
                                      <p:cBhvr>
                                        <p:cTn dur="150" fill="hold" id="26"/>
                                        <p:tgtEl>
                                          <p:spTgt spid="19"/>
                                        </p:tgtEl>
                                      </p:cBhvr>
                                      <p:by x="110000" y="110000"/>
                                    </p:animScale>
                                  </p:childTnLst>
                                </p:cTn>
                              </p:par>
                              <p:par>
                                <p:cTn fill="hold" grpId="0" id="27" nodeType="withEffect" presetClass="entr" presetID="55" presetSubtype="0">
                                  <p:stCondLst>
                                    <p:cond delay="80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strVal val="#ppt_w*0.70"/>
                                          </p:val>
                                        </p:tav>
                                        <p:tav tm="100000">
                                          <p:val>
                                            <p:strVal val="#ppt_w"/>
                                          </p:val>
                                        </p:tav>
                                      </p:tavLst>
                                    </p:anim>
                                    <p:anim calcmode="lin" valueType="num">
                                      <p:cBhvr>
                                        <p:cTn dur="500" fill="hold" id="30"/>
                                        <p:tgtEl>
                                          <p:spTgt spid="18"/>
                                        </p:tgtEl>
                                        <p:attrNameLst>
                                          <p:attrName>ppt_h</p:attrName>
                                        </p:attrNameLst>
                                      </p:cBhvr>
                                      <p:tavLst>
                                        <p:tav tm="0">
                                          <p:val>
                                            <p:strVal val="#ppt_h"/>
                                          </p:val>
                                        </p:tav>
                                        <p:tav tm="100000">
                                          <p:val>
                                            <p:strVal val="#ppt_h"/>
                                          </p:val>
                                        </p:tav>
                                      </p:tavLst>
                                    </p:anim>
                                    <p:animEffect filter="fade" transition="in">
                                      <p:cBhvr>
                                        <p:cTn dur="500" id="31"/>
                                        <p:tgtEl>
                                          <p:spTgt spid="18"/>
                                        </p:tgtEl>
                                      </p:cBhvr>
                                    </p:animEffect>
                                  </p:childTnLst>
                                </p:cTn>
                              </p:par>
                              <p:par>
                                <p:cTn fill="hold" grpId="0" id="32" nodeType="withEffect" presetClass="entr" presetID="47" presetSubtype="0">
                                  <p:stCondLst>
                                    <p:cond delay="130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anim calcmode="lin" valueType="num">
                                      <p:cBhvr>
                                        <p:cTn dur="500" fill="hold" id="35"/>
                                        <p:tgtEl>
                                          <p:spTgt spid="12"/>
                                        </p:tgtEl>
                                        <p:attrNameLst>
                                          <p:attrName>ppt_x</p:attrName>
                                        </p:attrNameLst>
                                      </p:cBhvr>
                                      <p:tavLst>
                                        <p:tav tm="0">
                                          <p:val>
                                            <p:strVal val="#ppt_x"/>
                                          </p:val>
                                        </p:tav>
                                        <p:tav tm="100000">
                                          <p:val>
                                            <p:strVal val="#ppt_x"/>
                                          </p:val>
                                        </p:tav>
                                      </p:tavLst>
                                    </p:anim>
                                    <p:anim calcmode="lin" valueType="num">
                                      <p:cBhvr>
                                        <p:cTn dur="500" fill="hold" id="36"/>
                                        <p:tgtEl>
                                          <p:spTgt spid="12"/>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1300"/>
                                  </p:stCondLst>
                                  <p:childTnLst>
                                    <p:set>
                                      <p:cBhvr>
                                        <p:cTn dur="1" fill="hold" id="38">
                                          <p:stCondLst>
                                            <p:cond delay="0"/>
                                          </p:stCondLst>
                                        </p:cTn>
                                        <p:tgtEl>
                                          <p:spTgt spid="15"/>
                                        </p:tgtEl>
                                        <p:attrNameLst>
                                          <p:attrName>style.visibility</p:attrName>
                                        </p:attrNameLst>
                                      </p:cBhvr>
                                      <p:to>
                                        <p:strVal val="visible"/>
                                      </p:to>
                                    </p:set>
                                    <p:animEffect filter="fade" transition="in">
                                      <p:cBhvr>
                                        <p:cTn dur="500" id="39"/>
                                        <p:tgtEl>
                                          <p:spTgt spid="15"/>
                                        </p:tgtEl>
                                      </p:cBhvr>
                                    </p:animEffect>
                                    <p:anim calcmode="lin" valueType="num">
                                      <p:cBhvr>
                                        <p:cTn dur="500" fill="hold" id="40"/>
                                        <p:tgtEl>
                                          <p:spTgt spid="15"/>
                                        </p:tgtEl>
                                        <p:attrNameLst>
                                          <p:attrName>ppt_x</p:attrName>
                                        </p:attrNameLst>
                                      </p:cBhvr>
                                      <p:tavLst>
                                        <p:tav tm="0">
                                          <p:val>
                                            <p:strVal val="#ppt_x"/>
                                          </p:val>
                                        </p:tav>
                                        <p:tav tm="100000">
                                          <p:val>
                                            <p:strVal val="#ppt_x"/>
                                          </p:val>
                                        </p:tav>
                                      </p:tavLst>
                                    </p:anim>
                                    <p:anim calcmode="lin" valueType="num">
                                      <p:cBhvr>
                                        <p:cTn dur="500" fill="hold" id="41"/>
                                        <p:tgtEl>
                                          <p:spTgt spid="15"/>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130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anim calcmode="lin" valueType="num">
                                      <p:cBhvr>
                                        <p:cTn dur="500" fill="hold" id="45"/>
                                        <p:tgtEl>
                                          <p:spTgt spid="20"/>
                                        </p:tgtEl>
                                        <p:attrNameLst>
                                          <p:attrName>ppt_x</p:attrName>
                                        </p:attrNameLst>
                                      </p:cBhvr>
                                      <p:tavLst>
                                        <p:tav tm="0">
                                          <p:val>
                                            <p:strVal val="#ppt_x"/>
                                          </p:val>
                                        </p:tav>
                                        <p:tav tm="100000">
                                          <p:val>
                                            <p:strVal val="#ppt_x"/>
                                          </p:val>
                                        </p:tav>
                                      </p:tavLst>
                                    </p:anim>
                                    <p:anim calcmode="lin" valueType="num">
                                      <p:cBhvr>
                                        <p:cTn dur="500" fill="hold" id="46"/>
                                        <p:tgtEl>
                                          <p:spTgt spid="20"/>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800"/>
                                  </p:stCondLst>
                                  <p:childTnLst>
                                    <p:set>
                                      <p:cBhvr>
                                        <p:cTn dur="1" fill="hold" id="48">
                                          <p:stCondLst>
                                            <p:cond delay="0"/>
                                          </p:stCondLst>
                                        </p:cTn>
                                        <p:tgtEl>
                                          <p:spTgt spid="26"/>
                                        </p:tgtEl>
                                        <p:attrNameLst>
                                          <p:attrName>style.visibility</p:attrName>
                                        </p:attrNameLst>
                                      </p:cBhvr>
                                      <p:to>
                                        <p:strVal val="visible"/>
                                      </p:to>
                                    </p:set>
                                    <p:anim calcmode="lin" valueType="num">
                                      <p:cBhvr>
                                        <p:cTn dur="300" fill="hold" id="49"/>
                                        <p:tgtEl>
                                          <p:spTgt spid="26"/>
                                        </p:tgtEl>
                                        <p:attrNameLst>
                                          <p:attrName>ppt_w</p:attrName>
                                        </p:attrNameLst>
                                      </p:cBhvr>
                                      <p:tavLst>
                                        <p:tav tm="0">
                                          <p:val>
                                            <p:fltVal val="0"/>
                                          </p:val>
                                        </p:tav>
                                        <p:tav tm="100000">
                                          <p:val>
                                            <p:strVal val="#ppt_w"/>
                                          </p:val>
                                        </p:tav>
                                      </p:tavLst>
                                    </p:anim>
                                    <p:anim calcmode="lin" valueType="num">
                                      <p:cBhvr>
                                        <p:cTn dur="300" fill="hold" id="50"/>
                                        <p:tgtEl>
                                          <p:spTgt spid="26"/>
                                        </p:tgtEl>
                                        <p:attrNameLst>
                                          <p:attrName>ppt_h</p:attrName>
                                        </p:attrNameLst>
                                      </p:cBhvr>
                                      <p:tavLst>
                                        <p:tav tm="0">
                                          <p:val>
                                            <p:fltVal val="0"/>
                                          </p:val>
                                        </p:tav>
                                        <p:tav tm="100000">
                                          <p:val>
                                            <p:strVal val="#ppt_h"/>
                                          </p:val>
                                        </p:tav>
                                      </p:tavLst>
                                    </p:anim>
                                    <p:animEffect filter="fade" transition="in">
                                      <p:cBhvr>
                                        <p:cTn dur="300" id="51"/>
                                        <p:tgtEl>
                                          <p:spTgt spid="26"/>
                                        </p:tgtEl>
                                      </p:cBhvr>
                                    </p:animEffect>
                                  </p:childTnLst>
                                </p:cTn>
                              </p:par>
                              <p:par>
                                <p:cTn autoRev="1" fill="hold" grpId="1" id="52" nodeType="withEffect" presetClass="emph" presetID="6" presetSubtype="0">
                                  <p:stCondLst>
                                    <p:cond delay="2100"/>
                                  </p:stCondLst>
                                  <p:childTnLst>
                                    <p:animScale>
                                      <p:cBhvr>
                                        <p:cTn dur="150" fill="hold" id="53"/>
                                        <p:tgtEl>
                                          <p:spTgt spid="26"/>
                                        </p:tgtEl>
                                      </p:cBhvr>
                                      <p:by x="110000" y="110000"/>
                                    </p:animScale>
                                  </p:childTnLst>
                                </p:cTn>
                              </p:par>
                              <p:par>
                                <p:cTn fill="hold" grpId="0" id="54" nodeType="withEffect" presetClass="entr" presetID="55" presetSubtype="0">
                                  <p:stCondLst>
                                    <p:cond delay="2100"/>
                                  </p:stCondLst>
                                  <p:childTnLst>
                                    <p:set>
                                      <p:cBhvr>
                                        <p:cTn dur="1" fill="hold" id="55">
                                          <p:stCondLst>
                                            <p:cond delay="0"/>
                                          </p:stCondLst>
                                        </p:cTn>
                                        <p:tgtEl>
                                          <p:spTgt spid="25"/>
                                        </p:tgtEl>
                                        <p:attrNameLst>
                                          <p:attrName>style.visibility</p:attrName>
                                        </p:attrNameLst>
                                      </p:cBhvr>
                                      <p:to>
                                        <p:strVal val="visible"/>
                                      </p:to>
                                    </p:set>
                                    <p:anim calcmode="lin" valueType="num">
                                      <p:cBhvr>
                                        <p:cTn dur="500" fill="hold" id="56"/>
                                        <p:tgtEl>
                                          <p:spTgt spid="25"/>
                                        </p:tgtEl>
                                        <p:attrNameLst>
                                          <p:attrName>ppt_w</p:attrName>
                                        </p:attrNameLst>
                                      </p:cBhvr>
                                      <p:tavLst>
                                        <p:tav tm="0">
                                          <p:val>
                                            <p:strVal val="#ppt_w*0.70"/>
                                          </p:val>
                                        </p:tav>
                                        <p:tav tm="100000">
                                          <p:val>
                                            <p:strVal val="#ppt_w"/>
                                          </p:val>
                                        </p:tav>
                                      </p:tavLst>
                                    </p:anim>
                                    <p:anim calcmode="lin" valueType="num">
                                      <p:cBhvr>
                                        <p:cTn dur="500" fill="hold" id="57"/>
                                        <p:tgtEl>
                                          <p:spTgt spid="25"/>
                                        </p:tgtEl>
                                        <p:attrNameLst>
                                          <p:attrName>ppt_h</p:attrName>
                                        </p:attrNameLst>
                                      </p:cBhvr>
                                      <p:tavLst>
                                        <p:tav tm="0">
                                          <p:val>
                                            <p:strVal val="#ppt_h"/>
                                          </p:val>
                                        </p:tav>
                                        <p:tav tm="100000">
                                          <p:val>
                                            <p:strVal val="#ppt_h"/>
                                          </p:val>
                                        </p:tav>
                                      </p:tavLst>
                                    </p:anim>
                                    <p:animEffect filter="fade" transition="in">
                                      <p:cBhvr>
                                        <p:cTn dur="500" id="58"/>
                                        <p:tgtEl>
                                          <p:spTgt spid="25"/>
                                        </p:tgtEl>
                                      </p:cBhvr>
                                    </p:animEffect>
                                  </p:childTnLst>
                                </p:cTn>
                              </p:par>
                              <p:par>
                                <p:cTn fill="hold" grpId="0" id="59" nodeType="withEffect" presetClass="entr" presetID="47" presetSubtype="0">
                                  <p:stCondLst>
                                    <p:cond delay="2600"/>
                                  </p:stCondLst>
                                  <p:childTnLst>
                                    <p:set>
                                      <p:cBhvr>
                                        <p:cTn dur="1" fill="hold" id="60">
                                          <p:stCondLst>
                                            <p:cond delay="0"/>
                                          </p:stCondLst>
                                        </p:cTn>
                                        <p:tgtEl>
                                          <p:spTgt spid="13"/>
                                        </p:tgtEl>
                                        <p:attrNameLst>
                                          <p:attrName>style.visibility</p:attrName>
                                        </p:attrNameLst>
                                      </p:cBhvr>
                                      <p:to>
                                        <p:strVal val="visible"/>
                                      </p:to>
                                    </p:set>
                                    <p:animEffect filter="fade" transition="in">
                                      <p:cBhvr>
                                        <p:cTn dur="500" id="61"/>
                                        <p:tgtEl>
                                          <p:spTgt spid="13"/>
                                        </p:tgtEl>
                                      </p:cBhvr>
                                    </p:animEffect>
                                    <p:anim calcmode="lin" valueType="num">
                                      <p:cBhvr>
                                        <p:cTn dur="500" fill="hold" id="62"/>
                                        <p:tgtEl>
                                          <p:spTgt spid="13"/>
                                        </p:tgtEl>
                                        <p:attrNameLst>
                                          <p:attrName>ppt_x</p:attrName>
                                        </p:attrNameLst>
                                      </p:cBhvr>
                                      <p:tavLst>
                                        <p:tav tm="0">
                                          <p:val>
                                            <p:strVal val="#ppt_x"/>
                                          </p:val>
                                        </p:tav>
                                        <p:tav tm="100000">
                                          <p:val>
                                            <p:strVal val="#ppt_x"/>
                                          </p:val>
                                        </p:tav>
                                      </p:tavLst>
                                    </p:anim>
                                    <p:anim calcmode="lin" valueType="num">
                                      <p:cBhvr>
                                        <p:cTn dur="500" fill="hold" id="63"/>
                                        <p:tgtEl>
                                          <p:spTgt spid="13"/>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2600"/>
                                  </p:stCondLst>
                                  <p:childTnLst>
                                    <p:set>
                                      <p:cBhvr>
                                        <p:cTn dur="1" fill="hold" id="65">
                                          <p:stCondLst>
                                            <p:cond delay="0"/>
                                          </p:stCondLst>
                                        </p:cTn>
                                        <p:tgtEl>
                                          <p:spTgt spid="17"/>
                                        </p:tgtEl>
                                        <p:attrNameLst>
                                          <p:attrName>style.visibility</p:attrName>
                                        </p:attrNameLst>
                                      </p:cBhvr>
                                      <p:to>
                                        <p:strVal val="visible"/>
                                      </p:to>
                                    </p:set>
                                    <p:animEffect filter="fade" transition="in">
                                      <p:cBhvr>
                                        <p:cTn dur="500" id="66"/>
                                        <p:tgtEl>
                                          <p:spTgt spid="17"/>
                                        </p:tgtEl>
                                      </p:cBhvr>
                                    </p:animEffect>
                                    <p:anim calcmode="lin" valueType="num">
                                      <p:cBhvr>
                                        <p:cTn dur="500" fill="hold" id="67"/>
                                        <p:tgtEl>
                                          <p:spTgt spid="17"/>
                                        </p:tgtEl>
                                        <p:attrNameLst>
                                          <p:attrName>ppt_x</p:attrName>
                                        </p:attrNameLst>
                                      </p:cBhvr>
                                      <p:tavLst>
                                        <p:tav tm="0">
                                          <p:val>
                                            <p:strVal val="#ppt_x"/>
                                          </p:val>
                                        </p:tav>
                                        <p:tav tm="100000">
                                          <p:val>
                                            <p:strVal val="#ppt_x"/>
                                          </p:val>
                                        </p:tav>
                                      </p:tavLst>
                                    </p:anim>
                                    <p:anim calcmode="lin" valueType="num">
                                      <p:cBhvr>
                                        <p:cTn dur="500" fill="hold" id="68"/>
                                        <p:tgtEl>
                                          <p:spTgt spid="17"/>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600"/>
                                  </p:stCondLst>
                                  <p:childTnLst>
                                    <p:set>
                                      <p:cBhvr>
                                        <p:cTn dur="1" fill="hold" id="70">
                                          <p:stCondLst>
                                            <p:cond delay="0"/>
                                          </p:stCondLst>
                                        </p:cTn>
                                        <p:tgtEl>
                                          <p:spTgt spid="21"/>
                                        </p:tgtEl>
                                        <p:attrNameLst>
                                          <p:attrName>style.visibility</p:attrName>
                                        </p:attrNameLst>
                                      </p:cBhvr>
                                      <p:to>
                                        <p:strVal val="visible"/>
                                      </p:to>
                                    </p:set>
                                    <p:animEffect filter="fade" transition="in">
                                      <p:cBhvr>
                                        <p:cTn dur="500" id="71"/>
                                        <p:tgtEl>
                                          <p:spTgt spid="21"/>
                                        </p:tgtEl>
                                      </p:cBhvr>
                                    </p:animEffect>
                                    <p:anim calcmode="lin" valueType="num">
                                      <p:cBhvr>
                                        <p:cTn dur="500" fill="hold" id="72"/>
                                        <p:tgtEl>
                                          <p:spTgt spid="21"/>
                                        </p:tgtEl>
                                        <p:attrNameLst>
                                          <p:attrName>ppt_x</p:attrName>
                                        </p:attrNameLst>
                                      </p:cBhvr>
                                      <p:tavLst>
                                        <p:tav tm="0">
                                          <p:val>
                                            <p:strVal val="#ppt_x"/>
                                          </p:val>
                                        </p:tav>
                                        <p:tav tm="100000">
                                          <p:val>
                                            <p:strVal val="#ppt_x"/>
                                          </p:val>
                                        </p:tav>
                                      </p:tavLst>
                                    </p:anim>
                                    <p:anim calcmode="lin" valueType="num">
                                      <p:cBhvr>
                                        <p:cTn dur="500" fill="hold" id="73"/>
                                        <p:tgtEl>
                                          <p:spTgt spid="21"/>
                                        </p:tgtEl>
                                        <p:attrNameLst>
                                          <p:attrName>ppt_y</p:attrName>
                                        </p:attrNameLst>
                                      </p:cBhvr>
                                      <p:tavLst>
                                        <p:tav tm="0">
                                          <p:val>
                                            <p:strVal val="#ppt_y+.1"/>
                                          </p:val>
                                        </p:tav>
                                        <p:tav tm="100000">
                                          <p:val>
                                            <p:strVal val="#ppt_y"/>
                                          </p:val>
                                        </p:tav>
                                      </p:tavLst>
                                    </p:anim>
                                  </p:childTnLst>
                                </p:cTn>
                              </p:par>
                              <p:par>
                                <p:cTn fill="hold" grpId="0" id="74" nodeType="withEffect" presetClass="entr" presetID="53" presetSubtype="0">
                                  <p:stCondLst>
                                    <p:cond delay="3100"/>
                                  </p:stCondLst>
                                  <p:childTnLst>
                                    <p:set>
                                      <p:cBhvr>
                                        <p:cTn dur="1" fill="hold" id="75">
                                          <p:stCondLst>
                                            <p:cond delay="0"/>
                                          </p:stCondLst>
                                        </p:cTn>
                                        <p:tgtEl>
                                          <p:spTgt spid="28"/>
                                        </p:tgtEl>
                                        <p:attrNameLst>
                                          <p:attrName>style.visibility</p:attrName>
                                        </p:attrNameLst>
                                      </p:cBhvr>
                                      <p:to>
                                        <p:strVal val="visible"/>
                                      </p:to>
                                    </p:set>
                                    <p:anim calcmode="lin" valueType="num">
                                      <p:cBhvr>
                                        <p:cTn dur="300" fill="hold" id="76"/>
                                        <p:tgtEl>
                                          <p:spTgt spid="28"/>
                                        </p:tgtEl>
                                        <p:attrNameLst>
                                          <p:attrName>ppt_w</p:attrName>
                                        </p:attrNameLst>
                                      </p:cBhvr>
                                      <p:tavLst>
                                        <p:tav tm="0">
                                          <p:val>
                                            <p:fltVal val="0"/>
                                          </p:val>
                                        </p:tav>
                                        <p:tav tm="100000">
                                          <p:val>
                                            <p:strVal val="#ppt_w"/>
                                          </p:val>
                                        </p:tav>
                                      </p:tavLst>
                                    </p:anim>
                                    <p:anim calcmode="lin" valueType="num">
                                      <p:cBhvr>
                                        <p:cTn dur="300" fill="hold" id="77"/>
                                        <p:tgtEl>
                                          <p:spTgt spid="28"/>
                                        </p:tgtEl>
                                        <p:attrNameLst>
                                          <p:attrName>ppt_h</p:attrName>
                                        </p:attrNameLst>
                                      </p:cBhvr>
                                      <p:tavLst>
                                        <p:tav tm="0">
                                          <p:val>
                                            <p:fltVal val="0"/>
                                          </p:val>
                                        </p:tav>
                                        <p:tav tm="100000">
                                          <p:val>
                                            <p:strVal val="#ppt_h"/>
                                          </p:val>
                                        </p:tav>
                                      </p:tavLst>
                                    </p:anim>
                                    <p:animEffect filter="fade" transition="in">
                                      <p:cBhvr>
                                        <p:cTn dur="300" id="78"/>
                                        <p:tgtEl>
                                          <p:spTgt spid="28"/>
                                        </p:tgtEl>
                                      </p:cBhvr>
                                    </p:animEffect>
                                  </p:childTnLst>
                                </p:cTn>
                              </p:par>
                              <p:par>
                                <p:cTn autoRev="1" fill="hold" grpId="1" id="79" nodeType="withEffect" presetClass="emph" presetID="6" presetSubtype="0">
                                  <p:stCondLst>
                                    <p:cond delay="3400"/>
                                  </p:stCondLst>
                                  <p:childTnLst>
                                    <p:animScale>
                                      <p:cBhvr>
                                        <p:cTn dur="150" fill="hold" id="80"/>
                                        <p:tgtEl>
                                          <p:spTgt spid="28"/>
                                        </p:tgtEl>
                                      </p:cBhvr>
                                      <p:by x="110000" y="110000"/>
                                    </p:animScale>
                                  </p:childTnLst>
                                </p:cTn>
                              </p:par>
                              <p:par>
                                <p:cTn fill="hold" grpId="0" id="81" nodeType="withEffect" presetClass="entr" presetID="55" presetSubtype="0">
                                  <p:stCondLst>
                                    <p:cond delay="3400"/>
                                  </p:stCondLst>
                                  <p:childTnLst>
                                    <p:set>
                                      <p:cBhvr>
                                        <p:cTn dur="1" fill="hold" id="82">
                                          <p:stCondLst>
                                            <p:cond delay="0"/>
                                          </p:stCondLst>
                                        </p:cTn>
                                        <p:tgtEl>
                                          <p:spTgt spid="27"/>
                                        </p:tgtEl>
                                        <p:attrNameLst>
                                          <p:attrName>style.visibility</p:attrName>
                                        </p:attrNameLst>
                                      </p:cBhvr>
                                      <p:to>
                                        <p:strVal val="visible"/>
                                      </p:to>
                                    </p:set>
                                    <p:anim calcmode="lin" valueType="num">
                                      <p:cBhvr>
                                        <p:cTn dur="500" fill="hold" id="83"/>
                                        <p:tgtEl>
                                          <p:spTgt spid="27"/>
                                        </p:tgtEl>
                                        <p:attrNameLst>
                                          <p:attrName>ppt_w</p:attrName>
                                        </p:attrNameLst>
                                      </p:cBhvr>
                                      <p:tavLst>
                                        <p:tav tm="0">
                                          <p:val>
                                            <p:strVal val="#ppt_w*0.70"/>
                                          </p:val>
                                        </p:tav>
                                        <p:tav tm="100000">
                                          <p:val>
                                            <p:strVal val="#ppt_w"/>
                                          </p:val>
                                        </p:tav>
                                      </p:tavLst>
                                    </p:anim>
                                    <p:anim calcmode="lin" valueType="num">
                                      <p:cBhvr>
                                        <p:cTn dur="500" fill="hold" id="84"/>
                                        <p:tgtEl>
                                          <p:spTgt spid="27"/>
                                        </p:tgtEl>
                                        <p:attrNameLst>
                                          <p:attrName>ppt_h</p:attrName>
                                        </p:attrNameLst>
                                      </p:cBhvr>
                                      <p:tavLst>
                                        <p:tav tm="0">
                                          <p:val>
                                            <p:strVal val="#ppt_h"/>
                                          </p:val>
                                        </p:tav>
                                        <p:tav tm="100000">
                                          <p:val>
                                            <p:strVal val="#ppt_h"/>
                                          </p:val>
                                        </p:tav>
                                      </p:tavLst>
                                    </p:anim>
                                    <p:animEffect filter="fade" transition="in">
                                      <p:cBhvr>
                                        <p:cTn dur="500" id="85"/>
                                        <p:tgtEl>
                                          <p:spTgt spid="27"/>
                                        </p:tgtEl>
                                      </p:cBhvr>
                                    </p:animEffect>
                                  </p:childTnLst>
                                </p:cTn>
                              </p:par>
                              <p:par>
                                <p:cTn fill="hold" grpId="0" id="86" nodeType="withEffect" presetClass="entr" presetID="47" presetSubtype="0">
                                  <p:stCondLst>
                                    <p:cond delay="3900"/>
                                  </p:stCondLst>
                                  <p:childTnLst>
                                    <p:set>
                                      <p:cBhvr>
                                        <p:cTn dur="1" fill="hold" id="87">
                                          <p:stCondLst>
                                            <p:cond delay="0"/>
                                          </p:stCondLst>
                                        </p:cTn>
                                        <p:tgtEl>
                                          <p:spTgt spid="24"/>
                                        </p:tgtEl>
                                        <p:attrNameLst>
                                          <p:attrName>style.visibility</p:attrName>
                                        </p:attrNameLst>
                                      </p:cBhvr>
                                      <p:to>
                                        <p:strVal val="visible"/>
                                      </p:to>
                                    </p:set>
                                    <p:animEffect filter="fade" transition="in">
                                      <p:cBhvr>
                                        <p:cTn dur="500" id="88"/>
                                        <p:tgtEl>
                                          <p:spTgt spid="24"/>
                                        </p:tgtEl>
                                      </p:cBhvr>
                                    </p:animEffect>
                                    <p:anim calcmode="lin" valueType="num">
                                      <p:cBhvr>
                                        <p:cTn dur="500" fill="hold" id="89"/>
                                        <p:tgtEl>
                                          <p:spTgt spid="24"/>
                                        </p:tgtEl>
                                        <p:attrNameLst>
                                          <p:attrName>ppt_x</p:attrName>
                                        </p:attrNameLst>
                                      </p:cBhvr>
                                      <p:tavLst>
                                        <p:tav tm="0">
                                          <p:val>
                                            <p:strVal val="#ppt_x"/>
                                          </p:val>
                                        </p:tav>
                                        <p:tav tm="100000">
                                          <p:val>
                                            <p:strVal val="#ppt_x"/>
                                          </p:val>
                                        </p:tav>
                                      </p:tavLst>
                                    </p:anim>
                                    <p:anim calcmode="lin" valueType="num">
                                      <p:cBhvr>
                                        <p:cTn dur="500" fill="hold" id="90"/>
                                        <p:tgtEl>
                                          <p:spTgt spid="24"/>
                                        </p:tgtEl>
                                        <p:attrNameLst>
                                          <p:attrName>ppt_y</p:attrName>
                                        </p:attrNameLst>
                                      </p:cBhvr>
                                      <p:tavLst>
                                        <p:tav tm="0">
                                          <p:val>
                                            <p:strVal val="#ppt_y-.1"/>
                                          </p:val>
                                        </p:tav>
                                        <p:tav tm="100000">
                                          <p:val>
                                            <p:strVal val="#ppt_y"/>
                                          </p:val>
                                        </p:tav>
                                      </p:tavLst>
                                    </p:anim>
                                  </p:childTnLst>
                                </p:cTn>
                              </p:par>
                              <p:par>
                                <p:cTn fill="hold" grpId="0" id="91" nodeType="withEffect" presetClass="entr" presetID="47" presetSubtype="0">
                                  <p:stCondLst>
                                    <p:cond delay="3900"/>
                                  </p:stCondLst>
                                  <p:childTnLst>
                                    <p:set>
                                      <p:cBhvr>
                                        <p:cTn dur="1" fill="hold" id="92">
                                          <p:stCondLst>
                                            <p:cond delay="0"/>
                                          </p:stCondLst>
                                        </p:cTn>
                                        <p:tgtEl>
                                          <p:spTgt spid="23"/>
                                        </p:tgtEl>
                                        <p:attrNameLst>
                                          <p:attrName>style.visibility</p:attrName>
                                        </p:attrNameLst>
                                      </p:cBhvr>
                                      <p:to>
                                        <p:strVal val="visible"/>
                                      </p:to>
                                    </p:set>
                                    <p:animEffect filter="fade" transition="in">
                                      <p:cBhvr>
                                        <p:cTn dur="500" id="93"/>
                                        <p:tgtEl>
                                          <p:spTgt spid="23"/>
                                        </p:tgtEl>
                                      </p:cBhvr>
                                    </p:animEffect>
                                    <p:anim calcmode="lin" valueType="num">
                                      <p:cBhvr>
                                        <p:cTn dur="500" fill="hold" id="94"/>
                                        <p:tgtEl>
                                          <p:spTgt spid="23"/>
                                        </p:tgtEl>
                                        <p:attrNameLst>
                                          <p:attrName>ppt_x</p:attrName>
                                        </p:attrNameLst>
                                      </p:cBhvr>
                                      <p:tavLst>
                                        <p:tav tm="0">
                                          <p:val>
                                            <p:strVal val="#ppt_x"/>
                                          </p:val>
                                        </p:tav>
                                        <p:tav tm="100000">
                                          <p:val>
                                            <p:strVal val="#ppt_x"/>
                                          </p:val>
                                        </p:tav>
                                      </p:tavLst>
                                    </p:anim>
                                    <p:anim calcmode="lin" valueType="num">
                                      <p:cBhvr>
                                        <p:cTn dur="500" fill="hold" id="95"/>
                                        <p:tgtEl>
                                          <p:spTgt spid="23"/>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3900"/>
                                  </p:stCondLst>
                                  <p:childTnLst>
                                    <p:set>
                                      <p:cBhvr>
                                        <p:cTn dur="1" fill="hold" id="97">
                                          <p:stCondLst>
                                            <p:cond delay="0"/>
                                          </p:stCondLst>
                                        </p:cTn>
                                        <p:tgtEl>
                                          <p:spTgt spid="22"/>
                                        </p:tgtEl>
                                        <p:attrNameLst>
                                          <p:attrName>style.visibility</p:attrName>
                                        </p:attrNameLst>
                                      </p:cBhvr>
                                      <p:to>
                                        <p:strVal val="visible"/>
                                      </p:to>
                                    </p:set>
                                    <p:animEffect filter="fade" transition="in">
                                      <p:cBhvr>
                                        <p:cTn dur="500" id="98"/>
                                        <p:tgtEl>
                                          <p:spTgt spid="22"/>
                                        </p:tgtEl>
                                      </p:cBhvr>
                                    </p:animEffect>
                                    <p:anim calcmode="lin" valueType="num">
                                      <p:cBhvr>
                                        <p:cTn dur="500" fill="hold" id="99"/>
                                        <p:tgtEl>
                                          <p:spTgt spid="22"/>
                                        </p:tgtEl>
                                        <p:attrNameLst>
                                          <p:attrName>ppt_x</p:attrName>
                                        </p:attrNameLst>
                                      </p:cBhvr>
                                      <p:tavLst>
                                        <p:tav tm="0">
                                          <p:val>
                                            <p:strVal val="#ppt_x"/>
                                          </p:val>
                                        </p:tav>
                                        <p:tav tm="100000">
                                          <p:val>
                                            <p:strVal val="#ppt_x"/>
                                          </p:val>
                                        </p:tav>
                                      </p:tavLst>
                                    </p:anim>
                                    <p:anim calcmode="lin" valueType="num">
                                      <p:cBhvr>
                                        <p:cTn dur="500" fill="hold" id="100"/>
                                        <p:tgtEl>
                                          <p:spTgt spid="22"/>
                                        </p:tgtEl>
                                        <p:attrNameLst>
                                          <p:attrName>ppt_y</p:attrName>
                                        </p:attrNameLst>
                                      </p:cBhvr>
                                      <p:tavLst>
                                        <p:tav tm="0">
                                          <p:val>
                                            <p:strVal val="#ppt_y+.1"/>
                                          </p:val>
                                        </p:tav>
                                        <p:tav tm="100000">
                                          <p:val>
                                            <p:strVal val="#ppt_y"/>
                                          </p:val>
                                        </p:tav>
                                      </p:tavLst>
                                    </p:anim>
                                  </p:childTnLst>
                                </p:cTn>
                              </p:par>
                              <p:par>
                                <p:cTn fill="hold" grpId="0" id="101" nodeType="withEffect" presetClass="entr" presetID="53" presetSubtype="0">
                                  <p:stCondLst>
                                    <p:cond delay="4400"/>
                                  </p:stCondLst>
                                  <p:childTnLst>
                                    <p:set>
                                      <p:cBhvr>
                                        <p:cTn dur="1" fill="hold" id="102">
                                          <p:stCondLst>
                                            <p:cond delay="0"/>
                                          </p:stCondLst>
                                        </p:cTn>
                                        <p:tgtEl>
                                          <p:spTgt spid="30"/>
                                        </p:tgtEl>
                                        <p:attrNameLst>
                                          <p:attrName>style.visibility</p:attrName>
                                        </p:attrNameLst>
                                      </p:cBhvr>
                                      <p:to>
                                        <p:strVal val="visible"/>
                                      </p:to>
                                    </p:set>
                                    <p:anim calcmode="lin" valueType="num">
                                      <p:cBhvr>
                                        <p:cTn dur="300" fill="hold" id="103"/>
                                        <p:tgtEl>
                                          <p:spTgt spid="30"/>
                                        </p:tgtEl>
                                        <p:attrNameLst>
                                          <p:attrName>ppt_w</p:attrName>
                                        </p:attrNameLst>
                                      </p:cBhvr>
                                      <p:tavLst>
                                        <p:tav tm="0">
                                          <p:val>
                                            <p:fltVal val="0"/>
                                          </p:val>
                                        </p:tav>
                                        <p:tav tm="100000">
                                          <p:val>
                                            <p:strVal val="#ppt_w"/>
                                          </p:val>
                                        </p:tav>
                                      </p:tavLst>
                                    </p:anim>
                                    <p:anim calcmode="lin" valueType="num">
                                      <p:cBhvr>
                                        <p:cTn dur="300" fill="hold" id="104"/>
                                        <p:tgtEl>
                                          <p:spTgt spid="30"/>
                                        </p:tgtEl>
                                        <p:attrNameLst>
                                          <p:attrName>ppt_h</p:attrName>
                                        </p:attrNameLst>
                                      </p:cBhvr>
                                      <p:tavLst>
                                        <p:tav tm="0">
                                          <p:val>
                                            <p:fltVal val="0"/>
                                          </p:val>
                                        </p:tav>
                                        <p:tav tm="100000">
                                          <p:val>
                                            <p:strVal val="#ppt_h"/>
                                          </p:val>
                                        </p:tav>
                                      </p:tavLst>
                                    </p:anim>
                                    <p:animEffect filter="fade" transition="in">
                                      <p:cBhvr>
                                        <p:cTn dur="300" id="105"/>
                                        <p:tgtEl>
                                          <p:spTgt spid="30"/>
                                        </p:tgtEl>
                                      </p:cBhvr>
                                    </p:animEffect>
                                  </p:childTnLst>
                                </p:cTn>
                              </p:par>
                              <p:par>
                                <p:cTn autoRev="1" fill="hold" grpId="1" id="106" nodeType="withEffect" presetClass="emph" presetID="6" presetSubtype="0">
                                  <p:stCondLst>
                                    <p:cond delay="4700"/>
                                  </p:stCondLst>
                                  <p:childTnLst>
                                    <p:animScale>
                                      <p:cBhvr>
                                        <p:cTn dur="150" fill="hold" id="107"/>
                                        <p:tgtEl>
                                          <p:spTgt spid="30"/>
                                        </p:tgtEl>
                                      </p:cBhvr>
                                      <p:by x="110000" y="110000"/>
                                    </p:animScale>
                                  </p:childTnLst>
                                </p:cTn>
                              </p:par>
                              <p:par>
                                <p:cTn fill="hold" grpId="0" id="108" nodeType="withEffect" presetClass="entr" presetID="55" presetSubtype="0">
                                  <p:stCondLst>
                                    <p:cond delay="4700"/>
                                  </p:stCondLst>
                                  <p:childTnLst>
                                    <p:set>
                                      <p:cBhvr>
                                        <p:cTn dur="1" fill="hold" id="109">
                                          <p:stCondLst>
                                            <p:cond delay="0"/>
                                          </p:stCondLst>
                                        </p:cTn>
                                        <p:tgtEl>
                                          <p:spTgt spid="29"/>
                                        </p:tgtEl>
                                        <p:attrNameLst>
                                          <p:attrName>style.visibility</p:attrName>
                                        </p:attrNameLst>
                                      </p:cBhvr>
                                      <p:to>
                                        <p:strVal val="visible"/>
                                      </p:to>
                                    </p:set>
                                    <p:anim calcmode="lin" valueType="num">
                                      <p:cBhvr>
                                        <p:cTn dur="500" fill="hold" id="110"/>
                                        <p:tgtEl>
                                          <p:spTgt spid="29"/>
                                        </p:tgtEl>
                                        <p:attrNameLst>
                                          <p:attrName>ppt_w</p:attrName>
                                        </p:attrNameLst>
                                      </p:cBhvr>
                                      <p:tavLst>
                                        <p:tav tm="0">
                                          <p:val>
                                            <p:strVal val="#ppt_w*0.70"/>
                                          </p:val>
                                        </p:tav>
                                        <p:tav tm="100000">
                                          <p:val>
                                            <p:strVal val="#ppt_w"/>
                                          </p:val>
                                        </p:tav>
                                      </p:tavLst>
                                    </p:anim>
                                    <p:anim calcmode="lin" valueType="num">
                                      <p:cBhvr>
                                        <p:cTn dur="500" fill="hold" id="111"/>
                                        <p:tgtEl>
                                          <p:spTgt spid="29"/>
                                        </p:tgtEl>
                                        <p:attrNameLst>
                                          <p:attrName>ppt_h</p:attrName>
                                        </p:attrNameLst>
                                      </p:cBhvr>
                                      <p:tavLst>
                                        <p:tav tm="0">
                                          <p:val>
                                            <p:strVal val="#ppt_h"/>
                                          </p:val>
                                        </p:tav>
                                        <p:tav tm="100000">
                                          <p:val>
                                            <p:strVal val="#ppt_h"/>
                                          </p:val>
                                        </p:tav>
                                      </p:tavLst>
                                    </p:anim>
                                    <p:animEffect filter="fade" transition="in">
                                      <p:cBhvr>
                                        <p:cTn dur="500" id="11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0"/>
      <p:bldP grpId="0" spid="21"/>
      <p:bldP grpId="0" spid="22"/>
      <p:bldP grpId="0" spid="12"/>
      <p:bldP grpId="0" spid="13"/>
      <p:bldP grpId="0" spid="14"/>
      <p:bldP grpId="0" spid="15"/>
      <p:bldP grpId="0" spid="16"/>
      <p:bldP grpId="0" spid="17"/>
      <p:bldP grpId="0" spid="24"/>
      <p:bldP grpId="0" spid="23"/>
      <p:bldP grpId="0" spid="18"/>
      <p:bldP grpId="0" spid="19"/>
      <p:bldP grpId="1" spid="19"/>
      <p:bldP grpId="0" spid="25"/>
      <p:bldP grpId="0" spid="26"/>
      <p:bldP grpId="1" spid="26"/>
      <p:bldP grpId="0" spid="27"/>
      <p:bldP grpId="0" spid="28"/>
      <p:bldP grpId="1" spid="28"/>
      <p:bldP grpId="0" spid="29"/>
      <p:bldP grpId="0" spid="30"/>
      <p:bldP grpId="1"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210439" y="1418828"/>
            <a:ext cx="2723121" cy="2449004"/>
            <a:chOff x="3210439" y="1418828"/>
            <a:chExt cx="2723121" cy="2449004"/>
          </a:xfrm>
        </p:grpSpPr>
        <p:sp>
          <p:nvSpPr>
            <p:cNvPr id="6" name="Freeform 5"/>
            <p:cNvSpPr/>
            <p:nvPr/>
          </p:nvSpPr>
          <p:spPr bwMode="auto">
            <a:xfrm>
              <a:off x="3210439" y="1418828"/>
              <a:ext cx="1598452" cy="1159639"/>
            </a:xfrm>
            <a:custGeom>
              <a:gdLst>
                <a:gd fmla="*/ 298 w 600" name="T0"/>
                <a:gd fmla="*/ 433 h 435" name="T1"/>
                <a:gd fmla="*/ 283 w 600" name="T2"/>
                <a:gd fmla="*/ 424 h 435" name="T3"/>
                <a:gd fmla="*/ 282 w 600" name="T4"/>
                <a:gd fmla="*/ 417 h 435" name="T5"/>
                <a:gd fmla="*/ 285 w 600" name="T6"/>
                <a:gd fmla="*/ 406 h 435" name="T7"/>
                <a:gd fmla="*/ 291 w 600" name="T8"/>
                <a:gd fmla="*/ 398 h 435" name="T9"/>
                <a:gd fmla="*/ 302 w 600" name="T10"/>
                <a:gd fmla="*/ 366 h 435" name="T11"/>
                <a:gd fmla="*/ 286 w 600" name="T12"/>
                <a:gd fmla="*/ 339 h 435" name="T13"/>
                <a:gd fmla="*/ 242 w 600" name="T14"/>
                <a:gd fmla="*/ 331 h 435" name="T15"/>
                <a:gd fmla="*/ 189 w 600" name="T16"/>
                <a:gd fmla="*/ 372 h 435" name="T17"/>
                <a:gd fmla="*/ 190 w 600" name="T18"/>
                <a:gd fmla="*/ 380 h 435" name="T19"/>
                <a:gd fmla="*/ 197 w 600" name="T20"/>
                <a:gd fmla="*/ 395 h 435" name="T21"/>
                <a:gd fmla="*/ 204 w 600" name="T22"/>
                <a:gd fmla="*/ 405 h 435" name="T23"/>
                <a:gd fmla="*/ 207 w 600" name="T24"/>
                <a:gd fmla="*/ 415 h 435" name="T25"/>
                <a:gd fmla="*/ 206 w 600" name="T26"/>
                <a:gd fmla="*/ 424 h 435" name="T27"/>
                <a:gd fmla="*/ 187 w 600" name="T28"/>
                <a:gd fmla="*/ 432 h 435" name="T29"/>
                <a:gd fmla="*/ 158 w 600" name="T30"/>
                <a:gd fmla="*/ 434 h 435" name="T31"/>
                <a:gd fmla="*/ 0 w 600" name="T32"/>
                <a:gd fmla="*/ 428 h 435" name="T33"/>
                <a:gd fmla="*/ 504 w 600" name="T34"/>
                <a:gd fmla="*/ 0 h 435" name="T35"/>
                <a:gd fmla="*/ 496 w 600" name="T36"/>
                <a:gd fmla="*/ 164 h 435" name="T37"/>
                <a:gd fmla="*/ 509 w 600" name="T38"/>
                <a:gd fmla="*/ 185 h 435" name="T39"/>
                <a:gd fmla="*/ 520 w 600" name="T40"/>
                <a:gd fmla="*/ 187 h 435" name="T41"/>
                <a:gd fmla="*/ 532 w 600" name="T42"/>
                <a:gd fmla="*/ 183 h 435" name="T43"/>
                <a:gd fmla="*/ 542 w 600" name="T44"/>
                <a:gd fmla="*/ 176 h 435" name="T45"/>
                <a:gd fmla="*/ 556 w 600" name="T46"/>
                <a:gd fmla="*/ 170 h 435" name="T47"/>
                <a:gd fmla="*/ 563 w 600" name="T48"/>
                <a:gd fmla="*/ 169 h 435" name="T49"/>
                <a:gd fmla="*/ 600 w 600" name="T50"/>
                <a:gd fmla="*/ 218 h 435" name="T51"/>
                <a:gd fmla="*/ 583 w 600" name="T52"/>
                <a:gd fmla="*/ 270 h 435" name="T53"/>
                <a:gd fmla="*/ 569 w 600" name="T54"/>
                <a:gd fmla="*/ 274 h 435" name="T55"/>
                <a:gd fmla="*/ 540 w 600" name="T56"/>
                <a:gd fmla="*/ 264 h 435" name="T57"/>
                <a:gd fmla="*/ 531 w 600" name="T58"/>
                <a:gd fmla="*/ 258 h 435" name="T59"/>
                <a:gd fmla="*/ 518 w 600" name="T60"/>
                <a:gd fmla="*/ 253 h 435" name="T61"/>
                <a:gd fmla="*/ 517 w 600" name="T62"/>
                <a:gd fmla="*/ 253 h 435" name="T63"/>
                <a:gd fmla="*/ 502 w 600" name="T64"/>
                <a:gd fmla="*/ 262 h 435" name="T65"/>
                <a:gd fmla="*/ 497 w 600" name="T66"/>
                <a:gd fmla="*/ 291 h 435" name="T67"/>
                <a:gd fmla="*/ 499 w 600" name="T68"/>
                <a:gd fmla="*/ 365 h 435" name="T69"/>
                <a:gd fmla="*/ 338 w 600" name="T70"/>
                <a:gd fmla="*/ 435 h 4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35" w="600">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7" name="Freeform 6"/>
            <p:cNvSpPr/>
            <p:nvPr/>
          </p:nvSpPr>
          <p:spPr bwMode="auto">
            <a:xfrm>
              <a:off x="4534774" y="1418828"/>
              <a:ext cx="1398786" cy="1398786"/>
            </a:xfrm>
            <a:custGeom>
              <a:gdLst>
                <a:gd fmla="*/ 209 w 525" name="T0"/>
                <a:gd fmla="*/ 518 h 525" name="T1"/>
                <a:gd fmla="*/ 194 w 525" name="T2"/>
                <a:gd fmla="*/ 494 h 525" name="T3"/>
                <a:gd fmla="*/ 205 w 525" name="T4"/>
                <a:gd fmla="*/ 465 h 525" name="T5"/>
                <a:gd fmla="*/ 211 w 525" name="T6"/>
                <a:gd fmla="*/ 457 h 525" name="T7"/>
                <a:gd fmla="*/ 215 w 525" name="T8"/>
                <a:gd fmla="*/ 443 h 525" name="T9"/>
                <a:gd fmla="*/ 213 w 525" name="T10"/>
                <a:gd fmla="*/ 434 h 525" name="T11"/>
                <a:gd fmla="*/ 195 w 525" name="T12"/>
                <a:gd fmla="*/ 424 h 525" name="T13"/>
                <a:gd fmla="*/ 162 w 525" name="T14"/>
                <a:gd fmla="*/ 422 h 525" name="T15"/>
                <a:gd fmla="*/ 103 w 525" name="T16"/>
                <a:gd fmla="*/ 424 h 525" name="T17"/>
                <a:gd fmla="*/ 11 w 525" name="T18"/>
                <a:gd fmla="*/ 429 h 525" name="T19"/>
                <a:gd fmla="*/ 3 w 525" name="T20"/>
                <a:gd fmla="*/ 313 h 525" name="T21"/>
                <a:gd fmla="*/ 5 w 525" name="T22"/>
                <a:gd fmla="*/ 274 h 525" name="T23"/>
                <a:gd fmla="*/ 14 w 525" name="T24"/>
                <a:gd fmla="*/ 259 h 525" name="T25"/>
                <a:gd fmla="*/ 21 w 525" name="T26"/>
                <a:gd fmla="*/ 257 h 525" name="T27"/>
                <a:gd fmla="*/ 32 w 525" name="T28"/>
                <a:gd fmla="*/ 261 h 525" name="T29"/>
                <a:gd fmla="*/ 40 w 525" name="T30"/>
                <a:gd fmla="*/ 267 h 525" name="T31"/>
                <a:gd fmla="*/ 72 w 525" name="T32"/>
                <a:gd fmla="*/ 278 h 525" name="T33"/>
                <a:gd fmla="*/ 88 w 525" name="T34"/>
                <a:gd fmla="*/ 273 h 525" name="T35"/>
                <a:gd fmla="*/ 107 w 525" name="T36"/>
                <a:gd fmla="*/ 218 h 525" name="T37"/>
                <a:gd fmla="*/ 66 w 525" name="T38"/>
                <a:gd fmla="*/ 165 h 525" name="T39"/>
                <a:gd fmla="*/ 58 w 525" name="T40"/>
                <a:gd fmla="*/ 166 h 525" name="T41"/>
                <a:gd fmla="*/ 43 w 525" name="T42"/>
                <a:gd fmla="*/ 172 h 525" name="T43"/>
                <a:gd fmla="*/ 33 w 525" name="T44"/>
                <a:gd fmla="*/ 180 h 525" name="T45"/>
                <a:gd fmla="*/ 23 w 525" name="T46"/>
                <a:gd fmla="*/ 183 h 525" name="T47"/>
                <a:gd fmla="*/ 14 w 525" name="T48"/>
                <a:gd fmla="*/ 181 h 525" name="T49"/>
                <a:gd fmla="*/ 3 w 525" name="T50"/>
                <a:gd fmla="*/ 163 h 525" name="T51"/>
                <a:gd fmla="*/ 11 w 525" name="T52"/>
                <a:gd fmla="*/ 0 h 525" name="T53"/>
                <a:gd fmla="*/ 14 w 525" name="T54"/>
                <a:gd fmla="*/ 0 h 525" name="T55"/>
                <a:gd fmla="*/ 349 w 525" name="T56"/>
                <a:gd fmla="*/ 421 h 525" name="T57"/>
                <a:gd fmla="*/ 284 w 525" name="T58"/>
                <a:gd fmla="*/ 434 h 525" name="T59"/>
                <a:gd fmla="*/ 281 w 525" name="T60"/>
                <a:gd fmla="*/ 445 h 525" name="T61"/>
                <a:gd fmla="*/ 285 w 525" name="T62"/>
                <a:gd fmla="*/ 457 h 525" name="T63"/>
                <a:gd fmla="*/ 292 w 525" name="T64"/>
                <a:gd fmla="*/ 467 h 525" name="T65"/>
                <a:gd fmla="*/ 298 w 525" name="T66"/>
                <a:gd fmla="*/ 481 h 525" name="T67"/>
                <a:gd fmla="*/ 299 w 525" name="T68"/>
                <a:gd fmla="*/ 488 h 525" name="T69"/>
                <a:gd fmla="*/ 250 w 525" name="T70"/>
                <a:gd fmla="*/ 525 h 5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25" w="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 name="Freeform 7"/>
            <p:cNvSpPr/>
            <p:nvPr/>
          </p:nvSpPr>
          <p:spPr bwMode="auto">
            <a:xfrm>
              <a:off x="3212695" y="2311118"/>
              <a:ext cx="1367201" cy="1388634"/>
            </a:xfrm>
            <a:custGeom>
              <a:gdLst>
                <a:gd fmla="*/ 298 w 513" name="T0"/>
                <a:gd fmla="*/ 485 h 521" name="T1"/>
                <a:gd fmla="*/ 0 w 513" name="T2"/>
                <a:gd fmla="*/ 99 h 521" name="T3"/>
                <a:gd fmla="*/ 161 w 513" name="T4"/>
                <a:gd fmla="*/ 103 h 521" name="T5"/>
                <a:gd fmla="*/ 187 w 513" name="T6"/>
                <a:gd fmla="*/ 101 h 521" name="T7"/>
                <a:gd fmla="*/ 210 w 513" name="T8"/>
                <a:gd fmla="*/ 81 h 521" name="T9"/>
                <a:gd fmla="*/ 210 w 513" name="T10"/>
                <a:gd fmla="*/ 80 h 521" name="T11"/>
                <a:gd fmla="*/ 202 w 513" name="T12"/>
                <a:gd fmla="*/ 62 h 521" name="T13"/>
                <a:gd fmla="*/ 193 w 513" name="T14"/>
                <a:gd fmla="*/ 46 h 521" name="T15"/>
                <a:gd fmla="*/ 192 w 513" name="T16"/>
                <a:gd fmla="*/ 38 h 521" name="T17"/>
                <a:gd fmla="*/ 205 w 513" name="T18"/>
                <a:gd fmla="*/ 12 h 521" name="T19"/>
                <a:gd fmla="*/ 243 w 513" name="T20"/>
                <a:gd fmla="*/ 0 h 521" name="T21"/>
                <a:gd fmla="*/ 293 w 513" name="T22"/>
                <a:gd fmla="*/ 17 h 521" name="T23"/>
                <a:gd fmla="*/ 296 w 513" name="T24"/>
                <a:gd fmla="*/ 40 h 521" name="T25"/>
                <a:gd fmla="*/ 285 w 513" name="T26"/>
                <a:gd fmla="*/ 63 h 521" name="T27"/>
                <a:gd fmla="*/ 277 w 513" name="T28"/>
                <a:gd fmla="*/ 82 h 521" name="T29"/>
                <a:gd fmla="*/ 277 w 513" name="T30"/>
                <a:gd fmla="*/ 83 h 521" name="T31"/>
                <a:gd fmla="*/ 286 w 513" name="T32"/>
                <a:gd fmla="*/ 98 h 521" name="T33"/>
                <a:gd fmla="*/ 337 w 513" name="T34"/>
                <a:gd fmla="*/ 104 h 521" name="T35"/>
                <a:gd fmla="*/ 508 w 513" name="T36"/>
                <a:gd fmla="*/ 163 h 521" name="T37"/>
                <a:gd fmla="*/ 510 w 513" name="T38"/>
                <a:gd fmla="*/ 237 h 521" name="T39"/>
                <a:gd fmla="*/ 505 w 513" name="T40"/>
                <a:gd fmla="*/ 264 h 521" name="T41"/>
                <a:gd fmla="*/ 493 w 513" name="T42"/>
                <a:gd fmla="*/ 271 h 521" name="T43"/>
                <a:gd fmla="*/ 492 w 513" name="T44"/>
                <a:gd fmla="*/ 271 h 521" name="T45"/>
                <a:gd fmla="*/ 476 w 513" name="T46"/>
                <a:gd fmla="*/ 263 h 521" name="T47"/>
                <a:gd fmla="*/ 451 w 513" name="T48"/>
                <a:gd fmla="*/ 251 h 521" name="T49"/>
                <a:gd fmla="*/ 441 w 513" name="T50"/>
                <a:gd fmla="*/ 250 h 521" name="T51"/>
                <a:gd fmla="*/ 415 w 513" name="T52"/>
                <a:gd fmla="*/ 267 h 521" name="T53"/>
                <a:gd fmla="*/ 419 w 513" name="T54"/>
                <a:gd fmla="*/ 349 h 521" name="T55"/>
                <a:gd fmla="*/ 449 w 513" name="T56"/>
                <a:gd fmla="*/ 363 h 521" name="T57"/>
                <a:gd fmla="*/ 457 w 513" name="T58"/>
                <a:gd fmla="*/ 362 h 521" name="T59"/>
                <a:gd fmla="*/ 475 w 513" name="T60"/>
                <a:gd fmla="*/ 353 h 521" name="T61"/>
                <a:gd fmla="*/ 490 w 513" name="T62"/>
                <a:gd fmla="*/ 345 h 521" name="T63"/>
                <a:gd fmla="*/ 491 w 513" name="T64"/>
                <a:gd fmla="*/ 345 h 521" name="T65"/>
                <a:gd fmla="*/ 507 w 513" name="T66"/>
                <a:gd fmla="*/ 355 h 521" name="T67"/>
                <a:gd fmla="*/ 512 w 513" name="T68"/>
                <a:gd fmla="*/ 394 h 5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21" w="513">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0" name="Freeform 8"/>
            <p:cNvSpPr/>
            <p:nvPr/>
          </p:nvSpPr>
          <p:spPr bwMode="auto">
            <a:xfrm>
              <a:off x="4305779" y="2551394"/>
              <a:ext cx="1624397" cy="1316438"/>
            </a:xfrm>
            <a:custGeom>
              <a:gdLst>
                <a:gd fmla="*/ 271 w 610" name="T0"/>
                <a:gd fmla="*/ 409 h 494" name="T1"/>
                <a:gd fmla="*/ 269 w 610" name="T2"/>
                <a:gd fmla="*/ 407 h 494" name="T3"/>
                <a:gd fmla="*/ 105 w 610" name="T4"/>
                <a:gd fmla="*/ 431 h 494" name="T5"/>
                <a:gd fmla="*/ 97 w 610" name="T6"/>
                <a:gd fmla="*/ 431 h 494" name="T7"/>
                <a:gd fmla="*/ 106 w 610" name="T8"/>
                <a:gd fmla="*/ 303 h 494" name="T9"/>
                <a:gd fmla="*/ 91 w 610" name="T10"/>
                <a:gd fmla="*/ 254 h 494" name="T11"/>
                <a:gd fmla="*/ 81 w 610" name="T12"/>
                <a:gd fmla="*/ 251 h 494" name="T13"/>
                <a:gd fmla="*/ 68 w 610" name="T14"/>
                <a:gd fmla="*/ 255 h 494" name="T15"/>
                <a:gd fmla="*/ 58 w 610" name="T16"/>
                <a:gd fmla="*/ 262 h 494" name="T17"/>
                <a:gd fmla="*/ 45 w 610" name="T18"/>
                <a:gd fmla="*/ 268 h 494" name="T19"/>
                <a:gd fmla="*/ 38 w 610" name="T20"/>
                <a:gd fmla="*/ 270 h 494" name="T21"/>
                <a:gd fmla="*/ 1 w 610" name="T22"/>
                <a:gd fmla="*/ 220 h 494" name="T23"/>
                <a:gd fmla="*/ 17 w 610" name="T24"/>
                <a:gd fmla="*/ 168 h 494" name="T25"/>
                <a:gd fmla="*/ 32 w 610" name="T26"/>
                <a:gd fmla="*/ 164 h 494" name="T27"/>
                <a:gd fmla="*/ 61 w 610" name="T28"/>
                <a:gd fmla="*/ 175 h 494" name="T29"/>
                <a:gd fmla="*/ 69 w 610" name="T30"/>
                <a:gd fmla="*/ 181 h 494" name="T31"/>
                <a:gd fmla="*/ 82 w 610" name="T32"/>
                <a:gd fmla="*/ 185 h 494" name="T33"/>
                <a:gd fmla="*/ 83 w 610" name="T34"/>
                <a:gd fmla="*/ 185 h 494" name="T35"/>
                <a:gd fmla="*/ 99 w 610" name="T36"/>
                <a:gd fmla="*/ 176 h 494" name="T37"/>
                <a:gd fmla="*/ 104 w 610" name="T38"/>
                <a:gd fmla="*/ 148 h 494" name="T39"/>
                <a:gd fmla="*/ 102 w 610" name="T40"/>
                <a:gd fmla="*/ 73 h 494" name="T41"/>
                <a:gd fmla="*/ 175 w 610" name="T42"/>
                <a:gd fmla="*/ 4 h 494" name="T43"/>
                <a:gd fmla="*/ 242 w 610" name="T44"/>
                <a:gd fmla="*/ 1 h 494" name="T45"/>
                <a:gd fmla="*/ 263 w 610" name="T46"/>
                <a:gd fmla="*/ 1 h 494" name="T47"/>
                <a:gd fmla="*/ 290 w 610" name="T48"/>
                <a:gd fmla="*/ 6 h 494" name="T49"/>
                <a:gd fmla="*/ 297 w 610" name="T50"/>
                <a:gd fmla="*/ 18 h 494" name="T51"/>
                <a:gd fmla="*/ 297 w 610" name="T52"/>
                <a:gd fmla="*/ 19 h 494" name="T53"/>
                <a:gd fmla="*/ 289 w 610" name="T54"/>
                <a:gd fmla="*/ 35 h 494" name="T55"/>
                <a:gd fmla="*/ 277 w 610" name="T56"/>
                <a:gd fmla="*/ 60 h 494" name="T57"/>
                <a:gd fmla="*/ 281 w 610" name="T58"/>
                <a:gd fmla="*/ 86 h 494" name="T59"/>
                <a:gd fmla="*/ 334 w 610" name="T60"/>
                <a:gd fmla="*/ 104 h 494" name="T61"/>
                <a:gd fmla="*/ 375 w 610" name="T62"/>
                <a:gd fmla="*/ 92 h 494" name="T63"/>
                <a:gd fmla="*/ 389 w 610" name="T64"/>
                <a:gd fmla="*/ 62 h 494" name="T65"/>
                <a:gd fmla="*/ 388 w 610" name="T66"/>
                <a:gd fmla="*/ 54 h 494" name="T67"/>
                <a:gd fmla="*/ 379 w 610" name="T68"/>
                <a:gd fmla="*/ 36 h 494" name="T69"/>
                <a:gd fmla="*/ 371 w 610" name="T70"/>
                <a:gd fmla="*/ 21 h 494" name="T71"/>
                <a:gd fmla="*/ 371 w 610" name="T72"/>
                <a:gd fmla="*/ 20 h 494" name="T73"/>
                <a:gd fmla="*/ 390 w 610" name="T74"/>
                <a:gd fmla="*/ 2 h 494" name="T75"/>
                <a:gd fmla="*/ 610 w 610" name="T76"/>
                <a:gd fmla="*/ 6 h 494" name="T77"/>
                <a:gd fmla="*/ 555 w 610" name="T78"/>
                <a:gd fmla="*/ 216 h 49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93" w="610">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grpSp>
      <p:grpSp>
        <p:nvGrpSpPr>
          <p:cNvPr id="41" name="组合 40"/>
          <p:cNvGrpSpPr/>
          <p:nvPr/>
        </p:nvGrpSpPr>
        <p:grpSpPr>
          <a:xfrm>
            <a:off x="4100558" y="3939108"/>
            <a:ext cx="858449" cy="724210"/>
            <a:chOff x="3985412" y="3838503"/>
            <a:chExt cx="858449" cy="724210"/>
          </a:xfrm>
          <a:solidFill>
            <a:schemeClr val="bg1">
              <a:lumMod val="50000"/>
            </a:schemeClr>
          </a:solidFill>
          <a:effectLst>
            <a:reflection algn="bl" blurRad="6350" dir="5400000" endA="300" endPos="35000" rotWithShape="0" stA="52000" sy="-100000"/>
          </a:effectLst>
        </p:grpSpPr>
        <p:sp>
          <p:nvSpPr>
            <p:cNvPr id="11" name="Freeform 9"/>
            <p:cNvSpPr/>
            <p:nvPr/>
          </p:nvSpPr>
          <p:spPr bwMode="auto">
            <a:xfrm>
              <a:off x="4063247" y="3838503"/>
              <a:ext cx="143263" cy="154543"/>
            </a:xfrm>
            <a:custGeom>
              <a:gdLst>
                <a:gd fmla="*/ 6 w 54" name="T0"/>
                <a:gd fmla="*/ 38 h 58" name="T1"/>
                <a:gd fmla="*/ 27 w 54" name="T2"/>
                <a:gd fmla="*/ 58 h 58" name="T3"/>
                <a:gd fmla="*/ 48 w 54" name="T4"/>
                <a:gd fmla="*/ 37 h 58" name="T5"/>
                <a:gd fmla="*/ 53 w 54" name="T6"/>
                <a:gd fmla="*/ 28 h 58" name="T7"/>
                <a:gd fmla="*/ 50 w 54" name="T8"/>
                <a:gd fmla="*/ 24 h 58" name="T9"/>
                <a:gd fmla="*/ 27 w 54" name="T10"/>
                <a:gd fmla="*/ 0 h 58" name="T11"/>
                <a:gd fmla="*/ 4 w 54" name="T12"/>
                <a:gd fmla="*/ 24 h 58" name="T13"/>
                <a:gd fmla="*/ 0 w 54" name="T14"/>
                <a:gd fmla="*/ 28 h 58" name="T15"/>
                <a:gd fmla="*/ 6 w 54" name="T16"/>
                <a:gd fmla="*/ 38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10"/>
            <p:cNvSpPr/>
            <p:nvPr/>
          </p:nvSpPr>
          <p:spPr bwMode="auto">
            <a:xfrm>
              <a:off x="3985412" y="3969357"/>
              <a:ext cx="469270" cy="591100"/>
            </a:xfrm>
            <a:custGeom>
              <a:gdLst>
                <a:gd fmla="*/ 127 w 176" name="T0"/>
                <a:gd fmla="*/ 66 h 222" name="T1"/>
                <a:gd fmla="*/ 153 w 176" name="T2"/>
                <a:gd fmla="*/ 40 h 222" name="T3"/>
                <a:gd fmla="*/ 174 w 176" name="T4"/>
                <a:gd fmla="*/ 5 h 222" name="T5"/>
                <a:gd fmla="*/ 170 w 176" name="T6"/>
                <a:gd fmla="*/ 1 h 222" name="T7"/>
                <a:gd fmla="*/ 139 w 176" name="T8"/>
                <a:gd fmla="*/ 26 h 222" name="T9"/>
                <a:gd fmla="*/ 124 w 176" name="T10"/>
                <a:gd fmla="*/ 42 h 222" name="T11"/>
                <a:gd fmla="*/ 111 w 176" name="T12"/>
                <a:gd fmla="*/ 43 h 222" name="T13"/>
                <a:gd fmla="*/ 94 w 176" name="T14"/>
                <a:gd fmla="*/ 24 h 222" name="T15"/>
                <a:gd fmla="*/ 93 w 176" name="T16"/>
                <a:gd fmla="*/ 22 h 222" name="T17"/>
                <a:gd fmla="*/ 78 w 176" name="T18"/>
                <a:gd fmla="*/ 14 h 222" name="T19"/>
                <a:gd fmla="*/ 71 w 176" name="T20"/>
                <a:gd fmla="*/ 13 h 222" name="T21"/>
                <a:gd fmla="*/ 62 w 176" name="T22"/>
                <a:gd fmla="*/ 44 h 222" name="T23"/>
                <a:gd fmla="*/ 61 w 176" name="T24"/>
                <a:gd fmla="*/ 19 h 222" name="T25"/>
                <a:gd fmla="*/ 54 w 176" name="T26"/>
                <a:gd fmla="*/ 15 h 222" name="T27"/>
                <a:gd fmla="*/ 53 w 176" name="T28"/>
                <a:gd fmla="*/ 25 h 222" name="T29"/>
                <a:gd fmla="*/ 41 w 176" name="T30"/>
                <a:gd fmla="*/ 13 h 222" name="T31"/>
                <a:gd fmla="*/ 41 w 176" name="T32"/>
                <a:gd fmla="*/ 13 h 222" name="T33"/>
                <a:gd fmla="*/ 15 w 176" name="T34"/>
                <a:gd fmla="*/ 22 h 222" name="T35"/>
                <a:gd fmla="*/ 2 w 176" name="T36"/>
                <a:gd fmla="*/ 110 h 222" name="T37"/>
                <a:gd fmla="*/ 21 w 176" name="T38"/>
                <a:gd fmla="*/ 112 h 222" name="T39"/>
                <a:gd fmla="*/ 26 w 176" name="T40"/>
                <a:gd fmla="*/ 45 h 222" name="T41"/>
                <a:gd fmla="*/ 26 w 176" name="T42"/>
                <a:gd fmla="*/ 105 h 222" name="T43"/>
                <a:gd fmla="*/ 26 w 176" name="T44"/>
                <a:gd fmla="*/ 209 h 222" name="T45"/>
                <a:gd fmla="*/ 39 w 176" name="T46"/>
                <a:gd fmla="*/ 222 h 222" name="T47"/>
                <a:gd fmla="*/ 52 w 176" name="T48"/>
                <a:gd fmla="*/ 209 h 222" name="T49"/>
                <a:gd fmla="*/ 59 w 176" name="T50"/>
                <a:gd fmla="*/ 122 h 222" name="T51"/>
                <a:gd fmla="*/ 72 w 176" name="T52"/>
                <a:gd fmla="*/ 222 h 222" name="T53"/>
                <a:gd fmla="*/ 72 w 176" name="T54"/>
                <a:gd fmla="*/ 222 h 222" name="T55"/>
                <a:gd fmla="*/ 85 w 176" name="T56"/>
                <a:gd fmla="*/ 112 h 222" name="T57"/>
                <a:gd fmla="*/ 86 w 176" name="T58"/>
                <a:gd fmla="*/ 45 h 222" name="T59"/>
                <a:gd fmla="*/ 86 w 176" name="T60"/>
                <a:gd fmla="*/ 44 h 222" name="T61"/>
                <a:gd fmla="*/ 102 w 176" name="T62"/>
                <a:gd fmla="*/ 63 h 222" name="T63"/>
                <a:gd fmla="*/ 108 w 176" name="T64"/>
                <a:gd fmla="*/ 69 h 222" name="T65"/>
                <a:gd fmla="*/ 113 w 176" name="T66"/>
                <a:gd fmla="*/ 71 h 222" name="T67"/>
                <a:gd fmla="*/ 116 w 176" name="T68"/>
                <a:gd fmla="*/ 72 h 222" name="T69"/>
                <a:gd fmla="*/ 122 w 176" name="T70"/>
                <a:gd fmla="*/ 70 h 2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21" w="176">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11"/>
            <p:cNvSpPr/>
            <p:nvPr/>
          </p:nvSpPr>
          <p:spPr bwMode="auto">
            <a:xfrm>
              <a:off x="4296755" y="3852039"/>
              <a:ext cx="547106" cy="710674"/>
            </a:xfrm>
            <a:custGeom>
              <a:gdLst>
                <a:gd fmla="*/ 198 w 205" name="T0"/>
                <a:gd fmla="*/ 17 h 267" name="T1"/>
                <a:gd fmla="*/ 205 w 205" name="T2"/>
                <a:gd fmla="*/ 10 h 267" name="T3"/>
                <a:gd fmla="*/ 205 w 205" name="T4"/>
                <a:gd fmla="*/ 8 h 267" name="T5"/>
                <a:gd fmla="*/ 198 w 205" name="T6"/>
                <a:gd fmla="*/ 0 h 267" name="T7"/>
                <a:gd fmla="*/ 8 w 205" name="T8"/>
                <a:gd fmla="*/ 0 h 267" name="T9"/>
                <a:gd fmla="*/ 0 w 205" name="T10"/>
                <a:gd fmla="*/ 8 h 267" name="T11"/>
                <a:gd fmla="*/ 0 w 205" name="T12"/>
                <a:gd fmla="*/ 10 h 267" name="T13"/>
                <a:gd fmla="*/ 8 w 205" name="T14"/>
                <a:gd fmla="*/ 17 h 267" name="T15"/>
                <a:gd fmla="*/ 12 w 205" name="T16"/>
                <a:gd fmla="*/ 17 h 267" name="T17"/>
                <a:gd fmla="*/ 12 w 205" name="T18"/>
                <a:gd fmla="*/ 75 h 267" name="T19"/>
                <a:gd fmla="*/ 18 w 205" name="T20"/>
                <a:gd fmla="*/ 68 h 267" name="T21"/>
                <a:gd fmla="*/ 18 w 205" name="T22"/>
                <a:gd fmla="*/ 67 h 267" name="T23"/>
                <a:gd fmla="*/ 20 w 205" name="T24"/>
                <a:gd fmla="*/ 66 h 267" name="T25"/>
                <a:gd fmla="*/ 20 w 205" name="T26"/>
                <a:gd fmla="*/ 17 h 267" name="T27"/>
                <a:gd fmla="*/ 185 w 205" name="T28"/>
                <a:gd fmla="*/ 17 h 267" name="T29"/>
                <a:gd fmla="*/ 185 w 205" name="T30"/>
                <a:gd fmla="*/ 141 h 267" name="T31"/>
                <a:gd fmla="*/ 20 w 205" name="T32"/>
                <a:gd fmla="*/ 141 h 267" name="T33"/>
                <a:gd fmla="*/ 20 w 205" name="T34"/>
                <a:gd fmla="*/ 107 h 267" name="T35"/>
                <a:gd fmla="*/ 13 w 205" name="T36"/>
                <a:gd fmla="*/ 114 h 267" name="T37"/>
                <a:gd fmla="*/ 12 w 205" name="T38"/>
                <a:gd fmla="*/ 114 h 267" name="T39"/>
                <a:gd fmla="*/ 12 w 205" name="T40"/>
                <a:gd fmla="*/ 141 h 267" name="T41"/>
                <a:gd fmla="*/ 8 w 205" name="T42"/>
                <a:gd fmla="*/ 141 h 267" name="T43"/>
                <a:gd fmla="*/ 0 w 205" name="T44"/>
                <a:gd fmla="*/ 149 h 267" name="T45"/>
                <a:gd fmla="*/ 0 w 205" name="T46"/>
                <a:gd fmla="*/ 151 h 267" name="T47"/>
                <a:gd fmla="*/ 8 w 205" name="T48"/>
                <a:gd fmla="*/ 158 h 267" name="T49"/>
                <a:gd fmla="*/ 96 w 205" name="T50"/>
                <a:gd fmla="*/ 158 h 267" name="T51"/>
                <a:gd fmla="*/ 96 w 205" name="T52"/>
                <a:gd fmla="*/ 208 h 267" name="T53"/>
                <a:gd fmla="*/ 95 w 205" name="T54"/>
                <a:gd fmla="*/ 209 h 267" name="T55"/>
                <a:gd fmla="*/ 49 w 205" name="T56"/>
                <a:gd fmla="*/ 255 h 267" name="T57"/>
                <a:gd fmla="*/ 49 w 205" name="T58"/>
                <a:gd fmla="*/ 262 h 267" name="T59"/>
                <a:gd fmla="*/ 52 w 205" name="T60"/>
                <a:gd fmla="*/ 265 h 267" name="T61"/>
                <a:gd fmla="*/ 59 w 205" name="T62"/>
                <a:gd fmla="*/ 265 h 267" name="T63"/>
                <a:gd fmla="*/ 95 w 205" name="T64"/>
                <a:gd fmla="*/ 228 h 267" name="T65"/>
                <a:gd fmla="*/ 96 w 205" name="T66"/>
                <a:gd fmla="*/ 227 h 267" name="T67"/>
                <a:gd fmla="*/ 96 w 205" name="T68"/>
                <a:gd fmla="*/ 253 h 267" name="T69"/>
                <a:gd fmla="*/ 101 w 205" name="T70"/>
                <a:gd fmla="*/ 258 h 267" name="T71"/>
                <a:gd fmla="*/ 105 w 205" name="T72"/>
                <a:gd fmla="*/ 258 h 267" name="T73"/>
                <a:gd fmla="*/ 110 w 205" name="T74"/>
                <a:gd fmla="*/ 253 h 267" name="T75"/>
                <a:gd fmla="*/ 110 w 205" name="T76"/>
                <a:gd fmla="*/ 229 h 267" name="T77"/>
                <a:gd fmla="*/ 145 w 205" name="T78"/>
                <a:gd fmla="*/ 265 h 267" name="T79"/>
                <a:gd fmla="*/ 152 w 205" name="T80"/>
                <a:gd fmla="*/ 265 h 267" name="T81"/>
                <a:gd fmla="*/ 155 w 205" name="T82"/>
                <a:gd fmla="*/ 262 h 267" name="T83"/>
                <a:gd fmla="*/ 155 w 205" name="T84"/>
                <a:gd fmla="*/ 255 h 267" name="T85"/>
                <a:gd fmla="*/ 110 w 205" name="T86"/>
                <a:gd fmla="*/ 210 h 267" name="T87"/>
                <a:gd fmla="*/ 110 w 205" name="T88"/>
                <a:gd fmla="*/ 158 h 267" name="T89"/>
                <a:gd fmla="*/ 198 w 205" name="T90"/>
                <a:gd fmla="*/ 158 h 267" name="T91"/>
                <a:gd fmla="*/ 205 w 205" name="T92"/>
                <a:gd fmla="*/ 151 h 267" name="T93"/>
                <a:gd fmla="*/ 205 w 205" name="T94"/>
                <a:gd fmla="*/ 149 h 267" name="T95"/>
                <a:gd fmla="*/ 198 w 205" name="T96"/>
                <a:gd fmla="*/ 141 h 267" name="T97"/>
                <a:gd fmla="*/ 194 w 205" name="T98"/>
                <a:gd fmla="*/ 141 h 267" name="T99"/>
                <a:gd fmla="*/ 194 w 205" name="T100"/>
                <a:gd fmla="*/ 17 h 267" name="T101"/>
                <a:gd fmla="*/ 198 w 205" name="T102"/>
                <a:gd fmla="*/ 17 h 26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7" w="205">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2"/>
            <p:cNvSpPr/>
            <p:nvPr/>
          </p:nvSpPr>
          <p:spPr bwMode="auto">
            <a:xfrm>
              <a:off x="4438890" y="4147589"/>
              <a:ext cx="39482" cy="29329"/>
            </a:xfrm>
            <a:custGeom>
              <a:gdLst>
                <a:gd fmla="*/ 15 w 15" name="T0"/>
                <a:gd fmla="*/ 10 h 11" name="T1"/>
                <a:gd fmla="*/ 15 w 15" name="T2"/>
                <a:gd fmla="*/ 0 h 11" name="T3"/>
                <a:gd fmla="*/ 0 w 15" name="T4"/>
                <a:gd fmla="*/ 11 h 11" name="T5"/>
                <a:gd fmla="*/ 14 w 15" name="T6"/>
                <a:gd fmla="*/ 11 h 11" name="T7"/>
                <a:gd fmla="*/ 15 w 15" name="T8"/>
                <a:gd fmla="*/ 10 h 11" name="T9"/>
              </a:gdLst>
              <a:cxnLst>
                <a:cxn ang="0">
                  <a:pos x="T0" y="T1"/>
                </a:cxn>
                <a:cxn ang="0">
                  <a:pos x="T2" y="T3"/>
                </a:cxn>
                <a:cxn ang="0">
                  <a:pos x="T4" y="T5"/>
                </a:cxn>
                <a:cxn ang="0">
                  <a:pos x="T6" y="T7"/>
                </a:cxn>
                <a:cxn ang="0">
                  <a:pos x="T8" y="T9"/>
                </a:cxn>
              </a:cxnLst>
              <a:rect b="b" l="0" r="r" t="0"/>
              <a:pathLst>
                <a:path h="11" w="15">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3"/>
            <p:cNvSpPr/>
            <p:nvPr/>
          </p:nvSpPr>
          <p:spPr bwMode="auto">
            <a:xfrm>
              <a:off x="4491908" y="4104723"/>
              <a:ext cx="42866" cy="72195"/>
            </a:xfrm>
            <a:custGeom>
              <a:gdLst>
                <a:gd fmla="*/ 14 w 16" name="T0"/>
                <a:gd fmla="*/ 27 h 27" name="T1"/>
                <a:gd fmla="*/ 16 w 16" name="T2"/>
                <a:gd fmla="*/ 26 h 27" name="T3"/>
                <a:gd fmla="*/ 16 w 16" name="T4"/>
                <a:gd fmla="*/ 0 h 27" name="T5"/>
                <a:gd fmla="*/ 0 w 16" name="T6"/>
                <a:gd fmla="*/ 12 h 27" name="T7"/>
                <a:gd fmla="*/ 0 w 16" name="T8"/>
                <a:gd fmla="*/ 13 h 27" name="T9"/>
                <a:gd fmla="*/ 0 w 16" name="T10"/>
                <a:gd fmla="*/ 26 h 27" name="T11"/>
                <a:gd fmla="*/ 1 w 16" name="T12"/>
                <a:gd fmla="*/ 27 h 27" name="T13"/>
                <a:gd fmla="*/ 14 w 16"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16">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4"/>
            <p:cNvSpPr/>
            <p:nvPr/>
          </p:nvSpPr>
          <p:spPr bwMode="auto">
            <a:xfrm>
              <a:off x="4547183" y="4073138"/>
              <a:ext cx="42866" cy="103781"/>
            </a:xfrm>
            <a:custGeom>
              <a:gdLst>
                <a:gd fmla="*/ 14 w 16" name="T0"/>
                <a:gd fmla="*/ 39 h 39" name="T1"/>
                <a:gd fmla="*/ 16 w 16" name="T2"/>
                <a:gd fmla="*/ 38 h 39" name="T3"/>
                <a:gd fmla="*/ 16 w 16" name="T4"/>
                <a:gd fmla="*/ 4 h 39" name="T5"/>
                <a:gd fmla="*/ 11 w 16" name="T6"/>
                <a:gd fmla="*/ 0 h 39" name="T7"/>
                <a:gd fmla="*/ 5 w 16" name="T8"/>
                <a:gd fmla="*/ 5 h 39" name="T9"/>
                <a:gd fmla="*/ 0 w 16" name="T10"/>
                <a:gd fmla="*/ 9 h 39" name="T11"/>
                <a:gd fmla="*/ 0 w 16" name="T12"/>
                <a:gd fmla="*/ 38 h 39" name="T13"/>
                <a:gd fmla="*/ 1 w 16" name="T14"/>
                <a:gd fmla="*/ 39 h 39" name="T15"/>
                <a:gd fmla="*/ 14 w 16" name="T16"/>
                <a:gd fmla="*/ 39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16">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15"/>
            <p:cNvSpPr/>
            <p:nvPr/>
          </p:nvSpPr>
          <p:spPr bwMode="auto">
            <a:xfrm>
              <a:off x="4601329" y="4088930"/>
              <a:ext cx="41738" cy="87988"/>
            </a:xfrm>
            <a:custGeom>
              <a:gdLst>
                <a:gd fmla="*/ 15 w 16" name="T0"/>
                <a:gd fmla="*/ 33 h 33" name="T1"/>
                <a:gd fmla="*/ 16 w 16" name="T2"/>
                <a:gd fmla="*/ 32 h 33" name="T3"/>
                <a:gd fmla="*/ 16 w 16" name="T4"/>
                <a:gd fmla="*/ 0 h 33" name="T5"/>
                <a:gd fmla="*/ 10 w 16" name="T6"/>
                <a:gd fmla="*/ 5 h 33" name="T7"/>
                <a:gd fmla="*/ 8 w 16" name="T8"/>
                <a:gd fmla="*/ 6 h 33" name="T9"/>
                <a:gd fmla="*/ 3 w 16" name="T10"/>
                <a:gd fmla="*/ 6 h 33" name="T11"/>
                <a:gd fmla="*/ 2 w 16" name="T12"/>
                <a:gd fmla="*/ 5 h 33" name="T13"/>
                <a:gd fmla="*/ 0 w 16" name="T14"/>
                <a:gd fmla="*/ 3 h 33" name="T15"/>
                <a:gd fmla="*/ 0 w 16" name="T16"/>
                <a:gd fmla="*/ 32 h 33" name="T17"/>
                <a:gd fmla="*/ 2 w 16" name="T18"/>
                <a:gd fmla="*/ 33 h 33" name="T19"/>
                <a:gd fmla="*/ 15 w 16" name="T20"/>
                <a:gd fmla="*/ 33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16">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16"/>
            <p:cNvSpPr/>
            <p:nvPr/>
          </p:nvSpPr>
          <p:spPr bwMode="auto">
            <a:xfrm>
              <a:off x="4656604" y="4043808"/>
              <a:ext cx="42866" cy="133110"/>
            </a:xfrm>
            <a:custGeom>
              <a:gdLst>
                <a:gd fmla="*/ 15 w 16" name="T0"/>
                <a:gd fmla="*/ 50 h 50" name="T1"/>
                <a:gd fmla="*/ 16 w 16" name="T2"/>
                <a:gd fmla="*/ 49 h 50" name="T3"/>
                <a:gd fmla="*/ 16 w 16" name="T4"/>
                <a:gd fmla="*/ 0 h 50" name="T5"/>
                <a:gd fmla="*/ 7 w 16" name="T6"/>
                <a:gd fmla="*/ 8 h 50" name="T7"/>
                <a:gd fmla="*/ 0 w 16" name="T8"/>
                <a:gd fmla="*/ 13 h 50" name="T9"/>
                <a:gd fmla="*/ 0 w 16" name="T10"/>
                <a:gd fmla="*/ 49 h 50" name="T11"/>
                <a:gd fmla="*/ 1 w 16" name="T12"/>
                <a:gd fmla="*/ 50 h 50" name="T13"/>
                <a:gd fmla="*/ 15 w 16" name="T14"/>
                <a:gd fmla="*/ 5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16">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7"/>
            <p:cNvSpPr/>
            <p:nvPr/>
          </p:nvSpPr>
          <p:spPr bwMode="auto">
            <a:xfrm>
              <a:off x="4406176" y="3973869"/>
              <a:ext cx="330520" cy="195153"/>
            </a:xfrm>
            <a:custGeom>
              <a:gdLst>
                <a:gd fmla="*/ 124 w 124" name="T0"/>
                <a:gd fmla="*/ 5 h 73" name="T1"/>
                <a:gd fmla="*/ 123 w 124" name="T2"/>
                <a:gd fmla="*/ 2 h 73" name="T3"/>
                <a:gd fmla="*/ 120 w 124" name="T4"/>
                <a:gd fmla="*/ 0 h 73" name="T5"/>
                <a:gd fmla="*/ 115 w 124" name="T6"/>
                <a:gd fmla="*/ 1 h 73" name="T7"/>
                <a:gd fmla="*/ 101 w 124" name="T8"/>
                <a:gd fmla="*/ 1 h 73" name="T9"/>
                <a:gd fmla="*/ 99 w 124" name="T10"/>
                <a:gd fmla="*/ 1 h 73" name="T11"/>
                <a:gd fmla="*/ 99 w 124" name="T12"/>
                <a:gd fmla="*/ 1 h 73" name="T13"/>
                <a:gd fmla="*/ 96 w 124" name="T14"/>
                <a:gd fmla="*/ 5 h 73" name="T15"/>
                <a:gd fmla="*/ 99 w 124" name="T16"/>
                <a:gd fmla="*/ 9 h 73" name="T17"/>
                <a:gd fmla="*/ 101 w 124" name="T18"/>
                <a:gd fmla="*/ 9 h 73" name="T19"/>
                <a:gd fmla="*/ 106 w 124" name="T20"/>
                <a:gd fmla="*/ 9 h 73" name="T21"/>
                <a:gd fmla="*/ 108 w 124" name="T22"/>
                <a:gd fmla="*/ 9 h 73" name="T23"/>
                <a:gd fmla="*/ 104 w 124" name="T24"/>
                <a:gd fmla="*/ 13 h 73" name="T25"/>
                <a:gd fmla="*/ 95 w 124" name="T26"/>
                <a:gd fmla="*/ 20 h 73" name="T27"/>
                <a:gd fmla="*/ 90 w 124" name="T28"/>
                <a:gd fmla="*/ 24 h 73" name="T29"/>
                <a:gd fmla="*/ 84 w 124" name="T30"/>
                <a:gd fmla="*/ 29 h 73" name="T31"/>
                <a:gd fmla="*/ 80 w 124" name="T32"/>
                <a:gd fmla="*/ 32 h 73" name="T33"/>
                <a:gd fmla="*/ 75 w 124" name="T34"/>
                <a:gd fmla="*/ 28 h 73" name="T35"/>
                <a:gd fmla="*/ 74 w 124" name="T36"/>
                <a:gd fmla="*/ 26 h 73" name="T37"/>
                <a:gd fmla="*/ 69 w 124" name="T38"/>
                <a:gd fmla="*/ 21 h 73" name="T39"/>
                <a:gd fmla="*/ 68 w 124" name="T40"/>
                <a:gd fmla="*/ 20 h 73" name="T41"/>
                <a:gd fmla="*/ 62 w 124" name="T42"/>
                <a:gd fmla="*/ 20 h 73" name="T43"/>
                <a:gd fmla="*/ 58 w 124" name="T44"/>
                <a:gd fmla="*/ 24 h 73" name="T45"/>
                <a:gd fmla="*/ 52 w 124" name="T46"/>
                <a:gd fmla="*/ 27 h 73" name="T47"/>
                <a:gd fmla="*/ 49 w 124" name="T48"/>
                <a:gd fmla="*/ 30 h 73" name="T49"/>
                <a:gd fmla="*/ 48 w 124" name="T50"/>
                <a:gd fmla="*/ 31 h 73" name="T51"/>
                <a:gd fmla="*/ 31 w 124" name="T52"/>
                <a:gd fmla="*/ 43 h 73" name="T53"/>
                <a:gd fmla="*/ 31 w 124" name="T54"/>
                <a:gd fmla="*/ 43 h 73" name="T55"/>
                <a:gd fmla="*/ 26 w 124" name="T56"/>
                <a:gd fmla="*/ 47 h 73" name="T57"/>
                <a:gd fmla="*/ 5 w 124" name="T58"/>
                <a:gd fmla="*/ 63 h 73" name="T59"/>
                <a:gd fmla="*/ 3 w 124" name="T60"/>
                <a:gd fmla="*/ 65 h 73" name="T61"/>
                <a:gd fmla="*/ 2 w 124" name="T62"/>
                <a:gd fmla="*/ 71 h 73" name="T63"/>
                <a:gd fmla="*/ 6 w 124" name="T64"/>
                <a:gd fmla="*/ 72 h 73" name="T65"/>
                <a:gd fmla="*/ 8 w 124" name="T66"/>
                <a:gd fmla="*/ 72 h 73" name="T67"/>
                <a:gd fmla="*/ 26 w 124" name="T68"/>
                <a:gd fmla="*/ 58 h 73" name="T69"/>
                <a:gd fmla="*/ 31 w 124" name="T70"/>
                <a:gd fmla="*/ 54 h 73" name="T71"/>
                <a:gd fmla="*/ 31 w 124" name="T72"/>
                <a:gd fmla="*/ 54 h 73" name="T73"/>
                <a:gd fmla="*/ 48 w 124" name="T74"/>
                <a:gd fmla="*/ 42 h 73" name="T75"/>
                <a:gd fmla="*/ 49 w 124" name="T76"/>
                <a:gd fmla="*/ 40 h 73" name="T77"/>
                <a:gd fmla="*/ 52 w 124" name="T78"/>
                <a:gd fmla="*/ 38 h 73" name="T79"/>
                <a:gd fmla="*/ 58 w 124" name="T80"/>
                <a:gd fmla="*/ 34 h 73" name="T81"/>
                <a:gd fmla="*/ 64 w 124" name="T82"/>
                <a:gd fmla="*/ 29 h 73" name="T83"/>
                <a:gd fmla="*/ 69 w 124" name="T84"/>
                <a:gd fmla="*/ 34 h 73" name="T85"/>
                <a:gd fmla="*/ 74 w 124" name="T86"/>
                <a:gd fmla="*/ 39 h 73" name="T87"/>
                <a:gd fmla="*/ 75 w 124" name="T88"/>
                <a:gd fmla="*/ 40 h 73" name="T89"/>
                <a:gd fmla="*/ 76 w 124" name="T90"/>
                <a:gd fmla="*/ 41 h 73" name="T91"/>
                <a:gd fmla="*/ 82 w 124" name="T92"/>
                <a:gd fmla="*/ 41 h 73" name="T93"/>
                <a:gd fmla="*/ 84 w 124" name="T94"/>
                <a:gd fmla="*/ 40 h 73" name="T95"/>
                <a:gd fmla="*/ 90 w 124" name="T96"/>
                <a:gd fmla="*/ 35 h 73" name="T97"/>
                <a:gd fmla="*/ 95 w 124" name="T98"/>
                <a:gd fmla="*/ 31 h 73" name="T99"/>
                <a:gd fmla="*/ 101 w 124" name="T100"/>
                <a:gd fmla="*/ 26 h 73" name="T101"/>
                <a:gd fmla="*/ 115 w 124" name="T102"/>
                <a:gd fmla="*/ 14 h 73" name="T103"/>
                <a:gd fmla="*/ 116 w 124" name="T104"/>
                <a:gd fmla="*/ 14 h 73" name="T105"/>
                <a:gd fmla="*/ 116 w 124" name="T106"/>
                <a:gd fmla="*/ 23 h 73" name="T107"/>
                <a:gd fmla="*/ 120 w 124" name="T108"/>
                <a:gd fmla="*/ 28 h 73" name="T109"/>
                <a:gd fmla="*/ 124 w 124" name="T110"/>
                <a:gd fmla="*/ 23 h 73" name="T111"/>
                <a:gd fmla="*/ 124 w 124" name="T112"/>
                <a:gd fmla="*/ 5 h 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3" w="124">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3" name="矩形 42"/>
          <p:cNvSpPr/>
          <p:nvPr/>
        </p:nvSpPr>
        <p:spPr>
          <a:xfrm>
            <a:off x="3737734" y="1730672"/>
            <a:ext cx="322580" cy="274320"/>
          </a:xfrm>
          <a:prstGeom prst="rect">
            <a:avLst/>
          </a:prstGeom>
        </p:spPr>
        <p:txBody>
          <a:bodyPr wrap="none">
            <a:spAutoFit/>
          </a:bodyPr>
          <a:lstStyle/>
          <a:p>
            <a:pPr algn="ctr"/>
            <a:r>
              <a:rPr altLang="zh-CN" lang="en-US" sz="1200">
                <a:ln w="6350">
                  <a:noFill/>
                </a:ln>
                <a:solidFill>
                  <a:schemeClr val="bg1"/>
                </a:solidFill>
                <a:latin charset="0" pitchFamily="34" typeface="Impact"/>
                <a:ea charset="-122" pitchFamily="34" typeface="微软雅黑"/>
              </a:rPr>
              <a:t>01</a:t>
            </a:r>
          </a:p>
        </p:txBody>
      </p:sp>
      <p:sp>
        <p:nvSpPr>
          <p:cNvPr id="48" name="矩形 47"/>
          <p:cNvSpPr/>
          <p:nvPr/>
        </p:nvSpPr>
        <p:spPr>
          <a:xfrm>
            <a:off x="3490085" y="1972096"/>
            <a:ext cx="817880" cy="243840"/>
          </a:xfrm>
          <a:prstGeom prst="rect">
            <a:avLst/>
          </a:prstGeom>
        </p:spPr>
        <p:txBody>
          <a:bodyPr wrap="none">
            <a:spAutoFit/>
          </a:bodyPr>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55" name="矩形 54"/>
          <p:cNvSpPr/>
          <p:nvPr/>
        </p:nvSpPr>
        <p:spPr>
          <a:xfrm>
            <a:off x="5072028" y="1730672"/>
            <a:ext cx="340042" cy="274320"/>
          </a:xfrm>
          <a:prstGeom prst="rect">
            <a:avLst/>
          </a:prstGeom>
        </p:spPr>
        <p:txBody>
          <a:bodyPr wrap="none">
            <a:spAutoFit/>
          </a:bodyPr>
          <a:lstStyle/>
          <a:p>
            <a:pPr algn="ctr"/>
            <a:r>
              <a:rPr altLang="zh-CN" lang="en-US" sz="1200">
                <a:ln w="6350">
                  <a:noFill/>
                </a:ln>
                <a:solidFill>
                  <a:schemeClr val="bg1"/>
                </a:solidFill>
                <a:latin charset="0" pitchFamily="34" typeface="Impact"/>
                <a:ea charset="-122" pitchFamily="34" typeface="微软雅黑"/>
              </a:rPr>
              <a:t>02</a:t>
            </a:r>
          </a:p>
        </p:txBody>
      </p:sp>
      <p:sp>
        <p:nvSpPr>
          <p:cNvPr id="56" name="矩形 55"/>
          <p:cNvSpPr/>
          <p:nvPr/>
        </p:nvSpPr>
        <p:spPr>
          <a:xfrm>
            <a:off x="4833110" y="1972096"/>
            <a:ext cx="817880" cy="243840"/>
          </a:xfrm>
          <a:prstGeom prst="rect">
            <a:avLst/>
          </a:prstGeom>
        </p:spPr>
        <p:txBody>
          <a:bodyPr wrap="none">
            <a:spAutoFit/>
          </a:bodyPr>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57" name="矩形 56"/>
          <p:cNvSpPr/>
          <p:nvPr/>
        </p:nvSpPr>
        <p:spPr>
          <a:xfrm>
            <a:off x="3759959" y="3069430"/>
            <a:ext cx="344805" cy="274320"/>
          </a:xfrm>
          <a:prstGeom prst="rect">
            <a:avLst/>
          </a:prstGeom>
        </p:spPr>
        <p:txBody>
          <a:bodyPr wrap="none">
            <a:spAutoFit/>
          </a:bodyPr>
          <a:lstStyle/>
          <a:p>
            <a:pPr algn="ctr"/>
            <a:r>
              <a:rPr altLang="zh-CN" lang="en-US" sz="1200">
                <a:ln w="6350">
                  <a:noFill/>
                </a:ln>
                <a:solidFill>
                  <a:schemeClr val="bg1"/>
                </a:solidFill>
                <a:latin charset="0" pitchFamily="34" typeface="Impact"/>
                <a:ea charset="-122" pitchFamily="34" typeface="微软雅黑"/>
              </a:rPr>
              <a:t>03</a:t>
            </a:r>
          </a:p>
        </p:txBody>
      </p:sp>
      <p:sp>
        <p:nvSpPr>
          <p:cNvPr id="58" name="矩形 57"/>
          <p:cNvSpPr/>
          <p:nvPr/>
        </p:nvSpPr>
        <p:spPr>
          <a:xfrm>
            <a:off x="3523421" y="2858417"/>
            <a:ext cx="817880" cy="243840"/>
          </a:xfrm>
          <a:prstGeom prst="rect">
            <a:avLst/>
          </a:prstGeom>
        </p:spPr>
        <p:txBody>
          <a:bodyPr wrap="none">
            <a:spAutoFit/>
          </a:bodyPr>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61" name="矩形 60"/>
          <p:cNvSpPr/>
          <p:nvPr/>
        </p:nvSpPr>
        <p:spPr>
          <a:xfrm>
            <a:off x="5048216" y="3069430"/>
            <a:ext cx="340042" cy="274320"/>
          </a:xfrm>
          <a:prstGeom prst="rect">
            <a:avLst/>
          </a:prstGeom>
        </p:spPr>
        <p:txBody>
          <a:bodyPr wrap="none">
            <a:spAutoFit/>
          </a:bodyPr>
          <a:lstStyle/>
          <a:p>
            <a:pPr algn="ctr"/>
            <a:r>
              <a:rPr altLang="zh-CN" lang="en-US" sz="1200">
                <a:ln w="6350">
                  <a:noFill/>
                </a:ln>
                <a:solidFill>
                  <a:schemeClr val="bg1"/>
                </a:solidFill>
                <a:latin charset="0" pitchFamily="34" typeface="Impact"/>
                <a:ea charset="-122" pitchFamily="34" typeface="微软雅黑"/>
              </a:rPr>
              <a:t>04</a:t>
            </a:r>
          </a:p>
        </p:txBody>
      </p:sp>
      <p:sp>
        <p:nvSpPr>
          <p:cNvPr id="62" name="矩形 61"/>
          <p:cNvSpPr/>
          <p:nvPr/>
        </p:nvSpPr>
        <p:spPr>
          <a:xfrm>
            <a:off x="4809296" y="2858417"/>
            <a:ext cx="817880" cy="243840"/>
          </a:xfrm>
          <a:prstGeom prst="rect">
            <a:avLst/>
          </a:prstGeom>
        </p:spPr>
        <p:txBody>
          <a:bodyPr wrap="none">
            <a:spAutoFit/>
          </a:bodyPr>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63" name="Rectangle 66"/>
          <p:cNvSpPr>
            <a:spLocks noChangeArrowheads="1"/>
          </p:cNvSpPr>
          <p:nvPr/>
        </p:nvSpPr>
        <p:spPr bwMode="auto">
          <a:xfrm>
            <a:off x="6228184" y="1677243"/>
            <a:ext cx="2304256"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4" name="圆角矩形 63"/>
          <p:cNvSpPr/>
          <p:nvPr/>
        </p:nvSpPr>
        <p:spPr>
          <a:xfrm>
            <a:off x="6228184" y="1346820"/>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结论二</a:t>
            </a:r>
          </a:p>
        </p:txBody>
      </p:sp>
      <p:sp>
        <p:nvSpPr>
          <p:cNvPr id="65" name="Rectangle 66"/>
          <p:cNvSpPr>
            <a:spLocks noChangeArrowheads="1"/>
          </p:cNvSpPr>
          <p:nvPr/>
        </p:nvSpPr>
        <p:spPr bwMode="auto">
          <a:xfrm>
            <a:off x="6228184" y="3262203"/>
            <a:ext cx="2304256"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6" name="圆角矩形 65"/>
          <p:cNvSpPr/>
          <p:nvPr/>
        </p:nvSpPr>
        <p:spPr>
          <a:xfrm>
            <a:off x="6228184" y="2931780"/>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结论四</a:t>
            </a:r>
          </a:p>
        </p:txBody>
      </p:sp>
      <p:sp>
        <p:nvSpPr>
          <p:cNvPr id="67" name="Rectangle 66"/>
          <p:cNvSpPr>
            <a:spLocks noChangeArrowheads="1"/>
          </p:cNvSpPr>
          <p:nvPr/>
        </p:nvSpPr>
        <p:spPr bwMode="auto">
          <a:xfrm>
            <a:off x="525037" y="1677243"/>
            <a:ext cx="2304256"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8" name="圆角矩形 67"/>
          <p:cNvSpPr/>
          <p:nvPr/>
        </p:nvSpPr>
        <p:spPr>
          <a:xfrm>
            <a:off x="1811971" y="1346820"/>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结论一</a:t>
            </a:r>
          </a:p>
        </p:txBody>
      </p:sp>
      <p:sp>
        <p:nvSpPr>
          <p:cNvPr id="69" name="Rectangle 66"/>
          <p:cNvSpPr>
            <a:spLocks noChangeArrowheads="1"/>
          </p:cNvSpPr>
          <p:nvPr/>
        </p:nvSpPr>
        <p:spPr bwMode="auto">
          <a:xfrm>
            <a:off x="525037" y="3262203"/>
            <a:ext cx="2304256"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0" name="圆角矩形 69"/>
          <p:cNvSpPr/>
          <p:nvPr/>
        </p:nvSpPr>
        <p:spPr>
          <a:xfrm>
            <a:off x="1811971" y="2931780"/>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结论三</a:t>
            </a:r>
          </a:p>
        </p:txBody>
      </p:sp>
      <p:sp>
        <p:nvSpPr>
          <p:cNvPr id="45" name="圆角矩形 44"/>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46" name="圆角矩形 45"/>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47" name="圆角矩形 46"/>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9" name="圆角矩形 4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50" name="圆角矩形 4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51" name="矩形 50"/>
          <p:cNvSpPr/>
          <p:nvPr/>
        </p:nvSpPr>
        <p:spPr>
          <a:xfrm>
            <a:off x="4010674" y="363576"/>
            <a:ext cx="10972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市场调研分析</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500" id="7"/>
                                        <p:tgtEl>
                                          <p:spTgt spid="41"/>
                                        </p:tgtEl>
                                      </p:cBhvr>
                                    </p:animEffect>
                                    <p:anim calcmode="lin" valueType="num">
                                      <p:cBhvr>
                                        <p:cTn dur="500" fill="hold" id="8"/>
                                        <p:tgtEl>
                                          <p:spTgt spid="41"/>
                                        </p:tgtEl>
                                        <p:attrNameLst>
                                          <p:attrName>ppt_x</p:attrName>
                                        </p:attrNameLst>
                                      </p:cBhvr>
                                      <p:tavLst>
                                        <p:tav tm="0">
                                          <p:val>
                                            <p:strVal val="#ppt_x"/>
                                          </p:val>
                                        </p:tav>
                                        <p:tav tm="100000">
                                          <p:val>
                                            <p:strVal val="#ppt_x"/>
                                          </p:val>
                                        </p:tav>
                                      </p:tavLst>
                                    </p:anim>
                                    <p:anim calcmode="lin" valueType="num">
                                      <p:cBhvr>
                                        <p:cTn dur="500" fill="hold" id="9"/>
                                        <p:tgtEl>
                                          <p:spTgt spid="41"/>
                                        </p:tgtEl>
                                        <p:attrNameLst>
                                          <p:attrName>ppt_y</p:attrName>
                                        </p:attrNameLst>
                                      </p:cBhvr>
                                      <p:tavLst>
                                        <p:tav tm="0">
                                          <p:val>
                                            <p:strVal val="#ppt_y+.1"/>
                                          </p:val>
                                        </p:tav>
                                        <p:tav tm="100000">
                                          <p:val>
                                            <p:strVal val="#ppt_y"/>
                                          </p:val>
                                        </p:tav>
                                      </p:tavLst>
                                    </p:anim>
                                  </p:childTnLst>
                                </p:cTn>
                              </p:par>
                              <p:par>
                                <p:cTn fill="hold" id="10" nodeType="withEffect" presetClass="entr" presetID="55" presetSubtype="0">
                                  <p:stCondLst>
                                    <p:cond delay="500"/>
                                  </p:stCondLst>
                                  <p:childTnLst>
                                    <p:set>
                                      <p:cBhvr>
                                        <p:cTn dur="1" fill="hold" id="11">
                                          <p:stCondLst>
                                            <p:cond delay="0"/>
                                          </p:stCondLst>
                                        </p:cTn>
                                        <p:tgtEl>
                                          <p:spTgt spid="4"/>
                                        </p:tgtEl>
                                        <p:attrNameLst>
                                          <p:attrName>style.visibility</p:attrName>
                                        </p:attrNameLst>
                                      </p:cBhvr>
                                      <p:to>
                                        <p:strVal val="visible"/>
                                      </p:to>
                                    </p:set>
                                    <p:anim calcmode="lin" valueType="num">
                                      <p:cBhvr>
                                        <p:cTn dur="750" fill="hold" id="12"/>
                                        <p:tgtEl>
                                          <p:spTgt spid="4"/>
                                        </p:tgtEl>
                                        <p:attrNameLst>
                                          <p:attrName>ppt_w</p:attrName>
                                        </p:attrNameLst>
                                      </p:cBhvr>
                                      <p:tavLst>
                                        <p:tav tm="0">
                                          <p:val>
                                            <p:strVal val="#ppt_w*0.70"/>
                                          </p:val>
                                        </p:tav>
                                        <p:tav tm="100000">
                                          <p:val>
                                            <p:strVal val="#ppt_w"/>
                                          </p:val>
                                        </p:tav>
                                      </p:tavLst>
                                    </p:anim>
                                    <p:anim calcmode="lin" valueType="num">
                                      <p:cBhvr>
                                        <p:cTn dur="750" fill="hold" id="13"/>
                                        <p:tgtEl>
                                          <p:spTgt spid="4"/>
                                        </p:tgtEl>
                                        <p:attrNameLst>
                                          <p:attrName>ppt_h</p:attrName>
                                        </p:attrNameLst>
                                      </p:cBhvr>
                                      <p:tavLst>
                                        <p:tav tm="0">
                                          <p:val>
                                            <p:strVal val="#ppt_h"/>
                                          </p:val>
                                        </p:tav>
                                        <p:tav tm="100000">
                                          <p:val>
                                            <p:strVal val="#ppt_h"/>
                                          </p:val>
                                        </p:tav>
                                      </p:tavLst>
                                    </p:anim>
                                    <p:animEffect filter="fade" transition="in">
                                      <p:cBhvr>
                                        <p:cTn dur="750" id="14"/>
                                        <p:tgtEl>
                                          <p:spTgt spid="4"/>
                                        </p:tgtEl>
                                      </p:cBhvr>
                                    </p:animEffect>
                                  </p:childTnLst>
                                </p:cTn>
                              </p:par>
                              <p:par>
                                <p:cTn fill="hold" grpId="0" id="15" nodeType="withEffect" presetClass="entr" presetID="47" presetSubtype="0">
                                  <p:stCondLst>
                                    <p:cond delay="1300"/>
                                  </p:stCondLst>
                                  <p:childTnLst>
                                    <p:set>
                                      <p:cBhvr>
                                        <p:cTn dur="1" fill="hold" id="16">
                                          <p:stCondLst>
                                            <p:cond delay="0"/>
                                          </p:stCondLst>
                                        </p:cTn>
                                        <p:tgtEl>
                                          <p:spTgt spid="43"/>
                                        </p:tgtEl>
                                        <p:attrNameLst>
                                          <p:attrName>style.visibility</p:attrName>
                                        </p:attrNameLst>
                                      </p:cBhvr>
                                      <p:to>
                                        <p:strVal val="visible"/>
                                      </p:to>
                                    </p:set>
                                    <p:animEffect filter="fade" transition="in">
                                      <p:cBhvr>
                                        <p:cTn dur="500" id="17"/>
                                        <p:tgtEl>
                                          <p:spTgt spid="43"/>
                                        </p:tgtEl>
                                      </p:cBhvr>
                                    </p:animEffect>
                                    <p:anim calcmode="lin" valueType="num">
                                      <p:cBhvr>
                                        <p:cTn dur="500" fill="hold" id="18"/>
                                        <p:tgtEl>
                                          <p:spTgt spid="43"/>
                                        </p:tgtEl>
                                        <p:attrNameLst>
                                          <p:attrName>ppt_x</p:attrName>
                                        </p:attrNameLst>
                                      </p:cBhvr>
                                      <p:tavLst>
                                        <p:tav tm="0">
                                          <p:val>
                                            <p:strVal val="#ppt_x"/>
                                          </p:val>
                                        </p:tav>
                                        <p:tav tm="100000">
                                          <p:val>
                                            <p:strVal val="#ppt_x"/>
                                          </p:val>
                                        </p:tav>
                                      </p:tavLst>
                                    </p:anim>
                                    <p:anim calcmode="lin" valueType="num">
                                      <p:cBhvr>
                                        <p:cTn dur="500" fill="hold" id="19"/>
                                        <p:tgtEl>
                                          <p:spTgt spid="43"/>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1300"/>
                                  </p:stCondLst>
                                  <p:childTnLst>
                                    <p:set>
                                      <p:cBhvr>
                                        <p:cTn dur="1" fill="hold" id="21">
                                          <p:stCondLst>
                                            <p:cond delay="0"/>
                                          </p:stCondLst>
                                        </p:cTn>
                                        <p:tgtEl>
                                          <p:spTgt spid="48"/>
                                        </p:tgtEl>
                                        <p:attrNameLst>
                                          <p:attrName>style.visibility</p:attrName>
                                        </p:attrNameLst>
                                      </p:cBhvr>
                                      <p:to>
                                        <p:strVal val="visible"/>
                                      </p:to>
                                    </p:set>
                                    <p:animEffect filter="fade" transition="in">
                                      <p:cBhvr>
                                        <p:cTn dur="500" id="22"/>
                                        <p:tgtEl>
                                          <p:spTgt spid="48"/>
                                        </p:tgtEl>
                                      </p:cBhvr>
                                    </p:animEffect>
                                    <p:anim calcmode="lin" valueType="num">
                                      <p:cBhvr>
                                        <p:cTn dur="500" fill="hold" id="23"/>
                                        <p:tgtEl>
                                          <p:spTgt spid="48"/>
                                        </p:tgtEl>
                                        <p:attrNameLst>
                                          <p:attrName>ppt_x</p:attrName>
                                        </p:attrNameLst>
                                      </p:cBhvr>
                                      <p:tavLst>
                                        <p:tav tm="0">
                                          <p:val>
                                            <p:strVal val="#ppt_x"/>
                                          </p:val>
                                        </p:tav>
                                        <p:tav tm="100000">
                                          <p:val>
                                            <p:strVal val="#ppt_x"/>
                                          </p:val>
                                        </p:tav>
                                      </p:tavLst>
                                    </p:anim>
                                    <p:anim calcmode="lin" valueType="num">
                                      <p:cBhvr>
                                        <p:cTn dur="500" fill="hold" id="24"/>
                                        <p:tgtEl>
                                          <p:spTgt spid="48"/>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1300"/>
                                  </p:stCondLst>
                                  <p:childTnLst>
                                    <p:set>
                                      <p:cBhvr>
                                        <p:cTn dur="1" fill="hold" id="26">
                                          <p:stCondLst>
                                            <p:cond delay="0"/>
                                          </p:stCondLst>
                                        </p:cTn>
                                        <p:tgtEl>
                                          <p:spTgt spid="55"/>
                                        </p:tgtEl>
                                        <p:attrNameLst>
                                          <p:attrName>style.visibility</p:attrName>
                                        </p:attrNameLst>
                                      </p:cBhvr>
                                      <p:to>
                                        <p:strVal val="visible"/>
                                      </p:to>
                                    </p:set>
                                    <p:animEffect filter="fade" transition="in">
                                      <p:cBhvr>
                                        <p:cTn dur="500" id="27"/>
                                        <p:tgtEl>
                                          <p:spTgt spid="55"/>
                                        </p:tgtEl>
                                      </p:cBhvr>
                                    </p:animEffect>
                                    <p:anim calcmode="lin" valueType="num">
                                      <p:cBhvr>
                                        <p:cTn dur="500" fill="hold" id="28"/>
                                        <p:tgtEl>
                                          <p:spTgt spid="55"/>
                                        </p:tgtEl>
                                        <p:attrNameLst>
                                          <p:attrName>ppt_x</p:attrName>
                                        </p:attrNameLst>
                                      </p:cBhvr>
                                      <p:tavLst>
                                        <p:tav tm="0">
                                          <p:val>
                                            <p:strVal val="#ppt_x"/>
                                          </p:val>
                                        </p:tav>
                                        <p:tav tm="100000">
                                          <p:val>
                                            <p:strVal val="#ppt_x"/>
                                          </p:val>
                                        </p:tav>
                                      </p:tavLst>
                                    </p:anim>
                                    <p:anim calcmode="lin" valueType="num">
                                      <p:cBhvr>
                                        <p:cTn dur="500" fill="hold" id="29"/>
                                        <p:tgtEl>
                                          <p:spTgt spid="55"/>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1300"/>
                                  </p:stCondLst>
                                  <p:childTnLst>
                                    <p:set>
                                      <p:cBhvr>
                                        <p:cTn dur="1" fill="hold" id="31">
                                          <p:stCondLst>
                                            <p:cond delay="0"/>
                                          </p:stCondLst>
                                        </p:cTn>
                                        <p:tgtEl>
                                          <p:spTgt spid="56"/>
                                        </p:tgtEl>
                                        <p:attrNameLst>
                                          <p:attrName>style.visibility</p:attrName>
                                        </p:attrNameLst>
                                      </p:cBhvr>
                                      <p:to>
                                        <p:strVal val="visible"/>
                                      </p:to>
                                    </p:set>
                                    <p:animEffect filter="fade" transition="in">
                                      <p:cBhvr>
                                        <p:cTn dur="500" id="32"/>
                                        <p:tgtEl>
                                          <p:spTgt spid="56"/>
                                        </p:tgtEl>
                                      </p:cBhvr>
                                    </p:animEffect>
                                    <p:anim calcmode="lin" valueType="num">
                                      <p:cBhvr>
                                        <p:cTn dur="500" fill="hold" id="33"/>
                                        <p:tgtEl>
                                          <p:spTgt spid="56"/>
                                        </p:tgtEl>
                                        <p:attrNameLst>
                                          <p:attrName>ppt_x</p:attrName>
                                        </p:attrNameLst>
                                      </p:cBhvr>
                                      <p:tavLst>
                                        <p:tav tm="0">
                                          <p:val>
                                            <p:strVal val="#ppt_x"/>
                                          </p:val>
                                        </p:tav>
                                        <p:tav tm="100000">
                                          <p:val>
                                            <p:strVal val="#ppt_x"/>
                                          </p:val>
                                        </p:tav>
                                      </p:tavLst>
                                    </p:anim>
                                    <p:anim calcmode="lin" valueType="num">
                                      <p:cBhvr>
                                        <p:cTn dur="500" fill="hold" id="34"/>
                                        <p:tgtEl>
                                          <p:spTgt spid="5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1300"/>
                                  </p:stCondLst>
                                  <p:childTnLst>
                                    <p:set>
                                      <p:cBhvr>
                                        <p:cTn dur="1" fill="hold" id="36">
                                          <p:stCondLst>
                                            <p:cond delay="0"/>
                                          </p:stCondLst>
                                        </p:cTn>
                                        <p:tgtEl>
                                          <p:spTgt spid="57"/>
                                        </p:tgtEl>
                                        <p:attrNameLst>
                                          <p:attrName>style.visibility</p:attrName>
                                        </p:attrNameLst>
                                      </p:cBhvr>
                                      <p:to>
                                        <p:strVal val="visible"/>
                                      </p:to>
                                    </p:set>
                                    <p:animEffect filter="fade" transition="in">
                                      <p:cBhvr>
                                        <p:cTn dur="500" id="37"/>
                                        <p:tgtEl>
                                          <p:spTgt spid="57"/>
                                        </p:tgtEl>
                                      </p:cBhvr>
                                    </p:animEffect>
                                    <p:anim calcmode="lin" valueType="num">
                                      <p:cBhvr>
                                        <p:cTn dur="500" fill="hold" id="38"/>
                                        <p:tgtEl>
                                          <p:spTgt spid="57"/>
                                        </p:tgtEl>
                                        <p:attrNameLst>
                                          <p:attrName>ppt_x</p:attrName>
                                        </p:attrNameLst>
                                      </p:cBhvr>
                                      <p:tavLst>
                                        <p:tav tm="0">
                                          <p:val>
                                            <p:strVal val="#ppt_x"/>
                                          </p:val>
                                        </p:tav>
                                        <p:tav tm="100000">
                                          <p:val>
                                            <p:strVal val="#ppt_x"/>
                                          </p:val>
                                        </p:tav>
                                      </p:tavLst>
                                    </p:anim>
                                    <p:anim calcmode="lin" valueType="num">
                                      <p:cBhvr>
                                        <p:cTn dur="500" fill="hold" id="39"/>
                                        <p:tgtEl>
                                          <p:spTgt spid="5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1300"/>
                                  </p:stCondLst>
                                  <p:childTnLst>
                                    <p:set>
                                      <p:cBhvr>
                                        <p:cTn dur="1" fill="hold" id="41">
                                          <p:stCondLst>
                                            <p:cond delay="0"/>
                                          </p:stCondLst>
                                        </p:cTn>
                                        <p:tgtEl>
                                          <p:spTgt spid="58"/>
                                        </p:tgtEl>
                                        <p:attrNameLst>
                                          <p:attrName>style.visibility</p:attrName>
                                        </p:attrNameLst>
                                      </p:cBhvr>
                                      <p:to>
                                        <p:strVal val="visible"/>
                                      </p:to>
                                    </p:set>
                                    <p:animEffect filter="fade" transition="in">
                                      <p:cBhvr>
                                        <p:cTn dur="500" id="42"/>
                                        <p:tgtEl>
                                          <p:spTgt spid="58"/>
                                        </p:tgtEl>
                                      </p:cBhvr>
                                    </p:animEffect>
                                    <p:anim calcmode="lin" valueType="num">
                                      <p:cBhvr>
                                        <p:cTn dur="500" fill="hold" id="43"/>
                                        <p:tgtEl>
                                          <p:spTgt spid="58"/>
                                        </p:tgtEl>
                                        <p:attrNameLst>
                                          <p:attrName>ppt_x</p:attrName>
                                        </p:attrNameLst>
                                      </p:cBhvr>
                                      <p:tavLst>
                                        <p:tav tm="0">
                                          <p:val>
                                            <p:strVal val="#ppt_x"/>
                                          </p:val>
                                        </p:tav>
                                        <p:tav tm="100000">
                                          <p:val>
                                            <p:strVal val="#ppt_x"/>
                                          </p:val>
                                        </p:tav>
                                      </p:tavLst>
                                    </p:anim>
                                    <p:anim calcmode="lin" valueType="num">
                                      <p:cBhvr>
                                        <p:cTn dur="500" fill="hold" id="44"/>
                                        <p:tgtEl>
                                          <p:spTgt spid="5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1300"/>
                                  </p:stCondLst>
                                  <p:childTnLst>
                                    <p:set>
                                      <p:cBhvr>
                                        <p:cTn dur="1" fill="hold" id="46">
                                          <p:stCondLst>
                                            <p:cond delay="0"/>
                                          </p:stCondLst>
                                        </p:cTn>
                                        <p:tgtEl>
                                          <p:spTgt spid="61"/>
                                        </p:tgtEl>
                                        <p:attrNameLst>
                                          <p:attrName>style.visibility</p:attrName>
                                        </p:attrNameLst>
                                      </p:cBhvr>
                                      <p:to>
                                        <p:strVal val="visible"/>
                                      </p:to>
                                    </p:set>
                                    <p:animEffect filter="fade" transition="in">
                                      <p:cBhvr>
                                        <p:cTn dur="500" id="47"/>
                                        <p:tgtEl>
                                          <p:spTgt spid="61"/>
                                        </p:tgtEl>
                                      </p:cBhvr>
                                    </p:animEffect>
                                    <p:anim calcmode="lin" valueType="num">
                                      <p:cBhvr>
                                        <p:cTn dur="500" fill="hold" id="48"/>
                                        <p:tgtEl>
                                          <p:spTgt spid="61"/>
                                        </p:tgtEl>
                                        <p:attrNameLst>
                                          <p:attrName>ppt_x</p:attrName>
                                        </p:attrNameLst>
                                      </p:cBhvr>
                                      <p:tavLst>
                                        <p:tav tm="0">
                                          <p:val>
                                            <p:strVal val="#ppt_x"/>
                                          </p:val>
                                        </p:tav>
                                        <p:tav tm="100000">
                                          <p:val>
                                            <p:strVal val="#ppt_x"/>
                                          </p:val>
                                        </p:tav>
                                      </p:tavLst>
                                    </p:anim>
                                    <p:anim calcmode="lin" valueType="num">
                                      <p:cBhvr>
                                        <p:cTn dur="500" fill="hold" id="49"/>
                                        <p:tgtEl>
                                          <p:spTgt spid="6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1300"/>
                                  </p:stCondLst>
                                  <p:childTnLst>
                                    <p:set>
                                      <p:cBhvr>
                                        <p:cTn dur="1" fill="hold" id="51">
                                          <p:stCondLst>
                                            <p:cond delay="0"/>
                                          </p:stCondLst>
                                        </p:cTn>
                                        <p:tgtEl>
                                          <p:spTgt spid="62"/>
                                        </p:tgtEl>
                                        <p:attrNameLst>
                                          <p:attrName>style.visibility</p:attrName>
                                        </p:attrNameLst>
                                      </p:cBhvr>
                                      <p:to>
                                        <p:strVal val="visible"/>
                                      </p:to>
                                    </p:set>
                                    <p:animEffect filter="fade" transition="in">
                                      <p:cBhvr>
                                        <p:cTn dur="500" id="52"/>
                                        <p:tgtEl>
                                          <p:spTgt spid="62"/>
                                        </p:tgtEl>
                                      </p:cBhvr>
                                    </p:animEffect>
                                    <p:anim calcmode="lin" valueType="num">
                                      <p:cBhvr>
                                        <p:cTn dur="500" fill="hold" id="53"/>
                                        <p:tgtEl>
                                          <p:spTgt spid="62"/>
                                        </p:tgtEl>
                                        <p:attrNameLst>
                                          <p:attrName>ppt_x</p:attrName>
                                        </p:attrNameLst>
                                      </p:cBhvr>
                                      <p:tavLst>
                                        <p:tav tm="0">
                                          <p:val>
                                            <p:strVal val="#ppt_x"/>
                                          </p:val>
                                        </p:tav>
                                        <p:tav tm="100000">
                                          <p:val>
                                            <p:strVal val="#ppt_x"/>
                                          </p:val>
                                        </p:tav>
                                      </p:tavLst>
                                    </p:anim>
                                    <p:anim calcmode="lin" valueType="num">
                                      <p:cBhvr>
                                        <p:cTn dur="500" fill="hold" id="54"/>
                                        <p:tgtEl>
                                          <p:spTgt spid="62"/>
                                        </p:tgtEl>
                                        <p:attrNameLst>
                                          <p:attrName>ppt_y</p:attrName>
                                        </p:attrNameLst>
                                      </p:cBhvr>
                                      <p:tavLst>
                                        <p:tav tm="0">
                                          <p:val>
                                            <p:strVal val="#ppt_y+.1"/>
                                          </p:val>
                                        </p:tav>
                                        <p:tav tm="100000">
                                          <p:val>
                                            <p:strVal val="#ppt_y"/>
                                          </p:val>
                                        </p:tav>
                                      </p:tavLst>
                                    </p:anim>
                                  </p:childTnLst>
                                </p:cTn>
                              </p:par>
                              <p:par>
                                <p:cTn fill="hold" grpId="0" id="55" nodeType="withEffect" presetClass="entr" presetID="2" presetSubtype="2">
                                  <p:stCondLst>
                                    <p:cond delay="1800"/>
                                  </p:stCondLst>
                                  <p:childTnLst>
                                    <p:set>
                                      <p:cBhvr>
                                        <p:cTn dur="1" fill="hold" id="56">
                                          <p:stCondLst>
                                            <p:cond delay="0"/>
                                          </p:stCondLst>
                                        </p:cTn>
                                        <p:tgtEl>
                                          <p:spTgt spid="64"/>
                                        </p:tgtEl>
                                        <p:attrNameLst>
                                          <p:attrName>style.visibility</p:attrName>
                                        </p:attrNameLst>
                                      </p:cBhvr>
                                      <p:to>
                                        <p:strVal val="visible"/>
                                      </p:to>
                                    </p:set>
                                    <p:anim calcmode="lin" valueType="num">
                                      <p:cBhvr additive="base">
                                        <p:cTn dur="500" fill="hold" id="57"/>
                                        <p:tgtEl>
                                          <p:spTgt spid="64"/>
                                        </p:tgtEl>
                                        <p:attrNameLst>
                                          <p:attrName>ppt_x</p:attrName>
                                        </p:attrNameLst>
                                      </p:cBhvr>
                                      <p:tavLst>
                                        <p:tav tm="0">
                                          <p:val>
                                            <p:strVal val="1+#ppt_w/2"/>
                                          </p:val>
                                        </p:tav>
                                        <p:tav tm="100000">
                                          <p:val>
                                            <p:strVal val="#ppt_x"/>
                                          </p:val>
                                        </p:tav>
                                      </p:tavLst>
                                    </p:anim>
                                    <p:anim calcmode="lin" valueType="num">
                                      <p:cBhvr additive="base">
                                        <p:cTn dur="500" fill="hold" id="58"/>
                                        <p:tgtEl>
                                          <p:spTgt spid="64"/>
                                        </p:tgtEl>
                                        <p:attrNameLst>
                                          <p:attrName>ppt_y</p:attrName>
                                        </p:attrNameLst>
                                      </p:cBhvr>
                                      <p:tavLst>
                                        <p:tav tm="0">
                                          <p:val>
                                            <p:strVal val="#ppt_y"/>
                                          </p:val>
                                        </p:tav>
                                        <p:tav tm="100000">
                                          <p:val>
                                            <p:strVal val="#ppt_y"/>
                                          </p:val>
                                        </p:tav>
                                      </p:tavLst>
                                    </p:anim>
                                  </p:childTnLst>
                                </p:cTn>
                              </p:par>
                              <p:par>
                                <p:cTn fill="hold" grpId="0" id="59" nodeType="withEffect" presetClass="entr" presetID="55" presetSubtype="0">
                                  <p:stCondLst>
                                    <p:cond delay="2200"/>
                                  </p:stCondLst>
                                  <p:childTnLst>
                                    <p:set>
                                      <p:cBhvr>
                                        <p:cTn dur="1" fill="hold" id="60">
                                          <p:stCondLst>
                                            <p:cond delay="0"/>
                                          </p:stCondLst>
                                        </p:cTn>
                                        <p:tgtEl>
                                          <p:spTgt spid="63"/>
                                        </p:tgtEl>
                                        <p:attrNameLst>
                                          <p:attrName>style.visibility</p:attrName>
                                        </p:attrNameLst>
                                      </p:cBhvr>
                                      <p:to>
                                        <p:strVal val="visible"/>
                                      </p:to>
                                    </p:set>
                                    <p:anim calcmode="lin" valueType="num">
                                      <p:cBhvr>
                                        <p:cTn dur="500" fill="hold" id="61"/>
                                        <p:tgtEl>
                                          <p:spTgt spid="63"/>
                                        </p:tgtEl>
                                        <p:attrNameLst>
                                          <p:attrName>ppt_w</p:attrName>
                                        </p:attrNameLst>
                                      </p:cBhvr>
                                      <p:tavLst>
                                        <p:tav tm="0">
                                          <p:val>
                                            <p:strVal val="#ppt_w*0.70"/>
                                          </p:val>
                                        </p:tav>
                                        <p:tav tm="100000">
                                          <p:val>
                                            <p:strVal val="#ppt_w"/>
                                          </p:val>
                                        </p:tav>
                                      </p:tavLst>
                                    </p:anim>
                                    <p:anim calcmode="lin" valueType="num">
                                      <p:cBhvr>
                                        <p:cTn dur="500" fill="hold" id="62"/>
                                        <p:tgtEl>
                                          <p:spTgt spid="63"/>
                                        </p:tgtEl>
                                        <p:attrNameLst>
                                          <p:attrName>ppt_h</p:attrName>
                                        </p:attrNameLst>
                                      </p:cBhvr>
                                      <p:tavLst>
                                        <p:tav tm="0">
                                          <p:val>
                                            <p:strVal val="#ppt_h"/>
                                          </p:val>
                                        </p:tav>
                                        <p:tav tm="100000">
                                          <p:val>
                                            <p:strVal val="#ppt_h"/>
                                          </p:val>
                                        </p:tav>
                                      </p:tavLst>
                                    </p:anim>
                                    <p:animEffect filter="fade" transition="in">
                                      <p:cBhvr>
                                        <p:cTn dur="500" id="63"/>
                                        <p:tgtEl>
                                          <p:spTgt spid="63"/>
                                        </p:tgtEl>
                                      </p:cBhvr>
                                    </p:animEffect>
                                  </p:childTnLst>
                                </p:cTn>
                              </p:par>
                              <p:par>
                                <p:cTn fill="hold" grpId="0" id="64" nodeType="withEffect" presetClass="entr" presetID="2" presetSubtype="2">
                                  <p:stCondLst>
                                    <p:cond delay="1800"/>
                                  </p:stCondLst>
                                  <p:childTnLst>
                                    <p:set>
                                      <p:cBhvr>
                                        <p:cTn dur="1" fill="hold" id="65">
                                          <p:stCondLst>
                                            <p:cond delay="0"/>
                                          </p:stCondLst>
                                        </p:cTn>
                                        <p:tgtEl>
                                          <p:spTgt spid="66"/>
                                        </p:tgtEl>
                                        <p:attrNameLst>
                                          <p:attrName>style.visibility</p:attrName>
                                        </p:attrNameLst>
                                      </p:cBhvr>
                                      <p:to>
                                        <p:strVal val="visible"/>
                                      </p:to>
                                    </p:set>
                                    <p:anim calcmode="lin" valueType="num">
                                      <p:cBhvr additive="base">
                                        <p:cTn dur="500" fill="hold" id="66"/>
                                        <p:tgtEl>
                                          <p:spTgt spid="66"/>
                                        </p:tgtEl>
                                        <p:attrNameLst>
                                          <p:attrName>ppt_x</p:attrName>
                                        </p:attrNameLst>
                                      </p:cBhvr>
                                      <p:tavLst>
                                        <p:tav tm="0">
                                          <p:val>
                                            <p:strVal val="1+#ppt_w/2"/>
                                          </p:val>
                                        </p:tav>
                                        <p:tav tm="100000">
                                          <p:val>
                                            <p:strVal val="#ppt_x"/>
                                          </p:val>
                                        </p:tav>
                                      </p:tavLst>
                                    </p:anim>
                                    <p:anim calcmode="lin" valueType="num">
                                      <p:cBhvr additive="base">
                                        <p:cTn dur="500" fill="hold" id="67"/>
                                        <p:tgtEl>
                                          <p:spTgt spid="66"/>
                                        </p:tgtEl>
                                        <p:attrNameLst>
                                          <p:attrName>ppt_y</p:attrName>
                                        </p:attrNameLst>
                                      </p:cBhvr>
                                      <p:tavLst>
                                        <p:tav tm="0">
                                          <p:val>
                                            <p:strVal val="#ppt_y"/>
                                          </p:val>
                                        </p:tav>
                                        <p:tav tm="100000">
                                          <p:val>
                                            <p:strVal val="#ppt_y"/>
                                          </p:val>
                                        </p:tav>
                                      </p:tavLst>
                                    </p:anim>
                                  </p:childTnLst>
                                </p:cTn>
                              </p:par>
                              <p:par>
                                <p:cTn fill="hold" grpId="0" id="68" nodeType="withEffect" presetClass="entr" presetID="55" presetSubtype="0">
                                  <p:stCondLst>
                                    <p:cond delay="2200"/>
                                  </p:stCondLst>
                                  <p:childTnLst>
                                    <p:set>
                                      <p:cBhvr>
                                        <p:cTn dur="1" fill="hold" id="69">
                                          <p:stCondLst>
                                            <p:cond delay="0"/>
                                          </p:stCondLst>
                                        </p:cTn>
                                        <p:tgtEl>
                                          <p:spTgt spid="65"/>
                                        </p:tgtEl>
                                        <p:attrNameLst>
                                          <p:attrName>style.visibility</p:attrName>
                                        </p:attrNameLst>
                                      </p:cBhvr>
                                      <p:to>
                                        <p:strVal val="visible"/>
                                      </p:to>
                                    </p:set>
                                    <p:anim calcmode="lin" valueType="num">
                                      <p:cBhvr>
                                        <p:cTn dur="500" fill="hold" id="70"/>
                                        <p:tgtEl>
                                          <p:spTgt spid="65"/>
                                        </p:tgtEl>
                                        <p:attrNameLst>
                                          <p:attrName>ppt_w</p:attrName>
                                        </p:attrNameLst>
                                      </p:cBhvr>
                                      <p:tavLst>
                                        <p:tav tm="0">
                                          <p:val>
                                            <p:strVal val="#ppt_w*0.70"/>
                                          </p:val>
                                        </p:tav>
                                        <p:tav tm="100000">
                                          <p:val>
                                            <p:strVal val="#ppt_w"/>
                                          </p:val>
                                        </p:tav>
                                      </p:tavLst>
                                    </p:anim>
                                    <p:anim calcmode="lin" valueType="num">
                                      <p:cBhvr>
                                        <p:cTn dur="500" fill="hold" id="71"/>
                                        <p:tgtEl>
                                          <p:spTgt spid="65"/>
                                        </p:tgtEl>
                                        <p:attrNameLst>
                                          <p:attrName>ppt_h</p:attrName>
                                        </p:attrNameLst>
                                      </p:cBhvr>
                                      <p:tavLst>
                                        <p:tav tm="0">
                                          <p:val>
                                            <p:strVal val="#ppt_h"/>
                                          </p:val>
                                        </p:tav>
                                        <p:tav tm="100000">
                                          <p:val>
                                            <p:strVal val="#ppt_h"/>
                                          </p:val>
                                        </p:tav>
                                      </p:tavLst>
                                    </p:anim>
                                    <p:animEffect filter="fade" transition="in">
                                      <p:cBhvr>
                                        <p:cTn dur="500" id="72"/>
                                        <p:tgtEl>
                                          <p:spTgt spid="65"/>
                                        </p:tgtEl>
                                      </p:cBhvr>
                                    </p:animEffect>
                                  </p:childTnLst>
                                </p:cTn>
                              </p:par>
                              <p:par>
                                <p:cTn fill="hold" grpId="0" id="73" nodeType="withEffect" presetClass="entr" presetID="2" presetSubtype="8">
                                  <p:stCondLst>
                                    <p:cond delay="1800"/>
                                  </p:stCondLst>
                                  <p:childTnLst>
                                    <p:set>
                                      <p:cBhvr>
                                        <p:cTn dur="1" fill="hold" id="74">
                                          <p:stCondLst>
                                            <p:cond delay="0"/>
                                          </p:stCondLst>
                                        </p:cTn>
                                        <p:tgtEl>
                                          <p:spTgt spid="68"/>
                                        </p:tgtEl>
                                        <p:attrNameLst>
                                          <p:attrName>style.visibility</p:attrName>
                                        </p:attrNameLst>
                                      </p:cBhvr>
                                      <p:to>
                                        <p:strVal val="visible"/>
                                      </p:to>
                                    </p:set>
                                    <p:anim calcmode="lin" valueType="num">
                                      <p:cBhvr additive="base">
                                        <p:cTn dur="500" fill="hold" id="75"/>
                                        <p:tgtEl>
                                          <p:spTgt spid="68"/>
                                        </p:tgtEl>
                                        <p:attrNameLst>
                                          <p:attrName>ppt_x</p:attrName>
                                        </p:attrNameLst>
                                      </p:cBhvr>
                                      <p:tavLst>
                                        <p:tav tm="0">
                                          <p:val>
                                            <p:strVal val="0-#ppt_w/2"/>
                                          </p:val>
                                        </p:tav>
                                        <p:tav tm="100000">
                                          <p:val>
                                            <p:strVal val="#ppt_x"/>
                                          </p:val>
                                        </p:tav>
                                      </p:tavLst>
                                    </p:anim>
                                    <p:anim calcmode="lin" valueType="num">
                                      <p:cBhvr additive="base">
                                        <p:cTn dur="500" fill="hold" id="76"/>
                                        <p:tgtEl>
                                          <p:spTgt spid="68"/>
                                        </p:tgtEl>
                                        <p:attrNameLst>
                                          <p:attrName>ppt_y</p:attrName>
                                        </p:attrNameLst>
                                      </p:cBhvr>
                                      <p:tavLst>
                                        <p:tav tm="0">
                                          <p:val>
                                            <p:strVal val="#ppt_y"/>
                                          </p:val>
                                        </p:tav>
                                        <p:tav tm="100000">
                                          <p:val>
                                            <p:strVal val="#ppt_y"/>
                                          </p:val>
                                        </p:tav>
                                      </p:tavLst>
                                    </p:anim>
                                  </p:childTnLst>
                                </p:cTn>
                              </p:par>
                              <p:par>
                                <p:cTn fill="hold" grpId="0" id="77" nodeType="withEffect" presetClass="entr" presetID="55" presetSubtype="0">
                                  <p:stCondLst>
                                    <p:cond delay="2200"/>
                                  </p:stCondLst>
                                  <p:childTnLst>
                                    <p:set>
                                      <p:cBhvr>
                                        <p:cTn dur="1" fill="hold" id="78">
                                          <p:stCondLst>
                                            <p:cond delay="0"/>
                                          </p:stCondLst>
                                        </p:cTn>
                                        <p:tgtEl>
                                          <p:spTgt spid="67"/>
                                        </p:tgtEl>
                                        <p:attrNameLst>
                                          <p:attrName>style.visibility</p:attrName>
                                        </p:attrNameLst>
                                      </p:cBhvr>
                                      <p:to>
                                        <p:strVal val="visible"/>
                                      </p:to>
                                    </p:set>
                                    <p:anim calcmode="lin" valueType="num">
                                      <p:cBhvr>
                                        <p:cTn dur="500" fill="hold" id="79"/>
                                        <p:tgtEl>
                                          <p:spTgt spid="67"/>
                                        </p:tgtEl>
                                        <p:attrNameLst>
                                          <p:attrName>ppt_w</p:attrName>
                                        </p:attrNameLst>
                                      </p:cBhvr>
                                      <p:tavLst>
                                        <p:tav tm="0">
                                          <p:val>
                                            <p:strVal val="#ppt_w*0.70"/>
                                          </p:val>
                                        </p:tav>
                                        <p:tav tm="100000">
                                          <p:val>
                                            <p:strVal val="#ppt_w"/>
                                          </p:val>
                                        </p:tav>
                                      </p:tavLst>
                                    </p:anim>
                                    <p:anim calcmode="lin" valueType="num">
                                      <p:cBhvr>
                                        <p:cTn dur="500" fill="hold" id="80"/>
                                        <p:tgtEl>
                                          <p:spTgt spid="67"/>
                                        </p:tgtEl>
                                        <p:attrNameLst>
                                          <p:attrName>ppt_h</p:attrName>
                                        </p:attrNameLst>
                                      </p:cBhvr>
                                      <p:tavLst>
                                        <p:tav tm="0">
                                          <p:val>
                                            <p:strVal val="#ppt_h"/>
                                          </p:val>
                                        </p:tav>
                                        <p:tav tm="100000">
                                          <p:val>
                                            <p:strVal val="#ppt_h"/>
                                          </p:val>
                                        </p:tav>
                                      </p:tavLst>
                                    </p:anim>
                                    <p:animEffect filter="fade" transition="in">
                                      <p:cBhvr>
                                        <p:cTn dur="500" id="81"/>
                                        <p:tgtEl>
                                          <p:spTgt spid="67"/>
                                        </p:tgtEl>
                                      </p:cBhvr>
                                    </p:animEffect>
                                  </p:childTnLst>
                                </p:cTn>
                              </p:par>
                              <p:par>
                                <p:cTn fill="hold" grpId="0" id="82" nodeType="withEffect" presetClass="entr" presetID="2" presetSubtype="8">
                                  <p:stCondLst>
                                    <p:cond delay="1800"/>
                                  </p:stCondLst>
                                  <p:childTnLst>
                                    <p:set>
                                      <p:cBhvr>
                                        <p:cTn dur="1" fill="hold" id="83">
                                          <p:stCondLst>
                                            <p:cond delay="0"/>
                                          </p:stCondLst>
                                        </p:cTn>
                                        <p:tgtEl>
                                          <p:spTgt spid="70"/>
                                        </p:tgtEl>
                                        <p:attrNameLst>
                                          <p:attrName>style.visibility</p:attrName>
                                        </p:attrNameLst>
                                      </p:cBhvr>
                                      <p:to>
                                        <p:strVal val="visible"/>
                                      </p:to>
                                    </p:set>
                                    <p:anim calcmode="lin" valueType="num">
                                      <p:cBhvr additive="base">
                                        <p:cTn dur="500" fill="hold" id="84"/>
                                        <p:tgtEl>
                                          <p:spTgt spid="70"/>
                                        </p:tgtEl>
                                        <p:attrNameLst>
                                          <p:attrName>ppt_x</p:attrName>
                                        </p:attrNameLst>
                                      </p:cBhvr>
                                      <p:tavLst>
                                        <p:tav tm="0">
                                          <p:val>
                                            <p:strVal val="0-#ppt_w/2"/>
                                          </p:val>
                                        </p:tav>
                                        <p:tav tm="100000">
                                          <p:val>
                                            <p:strVal val="#ppt_x"/>
                                          </p:val>
                                        </p:tav>
                                      </p:tavLst>
                                    </p:anim>
                                    <p:anim calcmode="lin" valueType="num">
                                      <p:cBhvr additive="base">
                                        <p:cTn dur="500" fill="hold" id="85"/>
                                        <p:tgtEl>
                                          <p:spTgt spid="70"/>
                                        </p:tgtEl>
                                        <p:attrNameLst>
                                          <p:attrName>ppt_y</p:attrName>
                                        </p:attrNameLst>
                                      </p:cBhvr>
                                      <p:tavLst>
                                        <p:tav tm="0">
                                          <p:val>
                                            <p:strVal val="#ppt_y"/>
                                          </p:val>
                                        </p:tav>
                                        <p:tav tm="100000">
                                          <p:val>
                                            <p:strVal val="#ppt_y"/>
                                          </p:val>
                                        </p:tav>
                                      </p:tavLst>
                                    </p:anim>
                                  </p:childTnLst>
                                </p:cTn>
                              </p:par>
                              <p:par>
                                <p:cTn fill="hold" grpId="0" id="86" nodeType="withEffect" presetClass="entr" presetID="55" presetSubtype="0">
                                  <p:stCondLst>
                                    <p:cond delay="2200"/>
                                  </p:stCondLst>
                                  <p:childTnLst>
                                    <p:set>
                                      <p:cBhvr>
                                        <p:cTn dur="1" fill="hold" id="87">
                                          <p:stCondLst>
                                            <p:cond delay="0"/>
                                          </p:stCondLst>
                                        </p:cTn>
                                        <p:tgtEl>
                                          <p:spTgt spid="69"/>
                                        </p:tgtEl>
                                        <p:attrNameLst>
                                          <p:attrName>style.visibility</p:attrName>
                                        </p:attrNameLst>
                                      </p:cBhvr>
                                      <p:to>
                                        <p:strVal val="visible"/>
                                      </p:to>
                                    </p:set>
                                    <p:anim calcmode="lin" valueType="num">
                                      <p:cBhvr>
                                        <p:cTn dur="500" fill="hold" id="88"/>
                                        <p:tgtEl>
                                          <p:spTgt spid="69"/>
                                        </p:tgtEl>
                                        <p:attrNameLst>
                                          <p:attrName>ppt_w</p:attrName>
                                        </p:attrNameLst>
                                      </p:cBhvr>
                                      <p:tavLst>
                                        <p:tav tm="0">
                                          <p:val>
                                            <p:strVal val="#ppt_w*0.70"/>
                                          </p:val>
                                        </p:tav>
                                        <p:tav tm="100000">
                                          <p:val>
                                            <p:strVal val="#ppt_w"/>
                                          </p:val>
                                        </p:tav>
                                      </p:tavLst>
                                    </p:anim>
                                    <p:anim calcmode="lin" valueType="num">
                                      <p:cBhvr>
                                        <p:cTn dur="500" fill="hold" id="89"/>
                                        <p:tgtEl>
                                          <p:spTgt spid="69"/>
                                        </p:tgtEl>
                                        <p:attrNameLst>
                                          <p:attrName>ppt_h</p:attrName>
                                        </p:attrNameLst>
                                      </p:cBhvr>
                                      <p:tavLst>
                                        <p:tav tm="0">
                                          <p:val>
                                            <p:strVal val="#ppt_h"/>
                                          </p:val>
                                        </p:tav>
                                        <p:tav tm="100000">
                                          <p:val>
                                            <p:strVal val="#ppt_h"/>
                                          </p:val>
                                        </p:tav>
                                      </p:tavLst>
                                    </p:anim>
                                    <p:animEffect filter="fade" transition="in">
                                      <p:cBhvr>
                                        <p:cTn dur="500" id="90"/>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8"/>
      <p:bldP grpId="0" spid="55"/>
      <p:bldP grpId="0" spid="56"/>
      <p:bldP grpId="0" spid="57"/>
      <p:bldP grpId="0" spid="58"/>
      <p:bldP grpId="0" spid="61"/>
      <p:bldP grpId="0" spid="62"/>
      <p:bldP grpId="0" spid="63"/>
      <p:bldP grpId="0" spid="64"/>
      <p:bldP grpId="0" spid="65"/>
      <p:bldP grpId="0" spid="66"/>
      <p:bldP grpId="0" spid="67"/>
      <p:bldP grpId="0" spid="68"/>
      <p:bldP grpId="0" spid="69"/>
      <p:bldP grpId="0" spid="7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TextBox 37"/>
          <p:cNvSpPr txBox="1"/>
          <p:nvPr/>
        </p:nvSpPr>
        <p:spPr>
          <a:xfrm>
            <a:off x="3707904" y="410716"/>
            <a:ext cx="1728192" cy="944880"/>
          </a:xfrm>
          <a:prstGeom prst="rect">
            <a:avLst/>
          </a:prstGeom>
          <a:noFill/>
        </p:spPr>
        <p:txBody>
          <a:bodyPr rtlCol="0" wrap="square">
            <a:spAutoFit/>
          </a:bodyPr>
          <a:lstStyle/>
          <a:p>
            <a:pPr algn="ctr"/>
            <a:r>
              <a:rPr altLang="en-US" b="1" lang="zh-CN" sz="2800">
                <a:ln w="6350">
                  <a:noFill/>
                </a:ln>
                <a:solidFill>
                  <a:schemeClr val="bg1"/>
                </a:solidFill>
                <a:latin charset="0" pitchFamily="34" typeface="Impact"/>
                <a:ea charset="-122" pitchFamily="34" typeface="微软雅黑"/>
              </a:rPr>
              <a:t>目  录</a:t>
            </a:r>
          </a:p>
          <a:p>
            <a:pPr algn="ctr"/>
            <a:r>
              <a:rPr altLang="en-US" b="1" lang="zh-CN" sz="2800">
                <a:ln w="6350">
                  <a:noFill/>
                </a:ln>
                <a:solidFill>
                  <a:schemeClr val="bg1"/>
                </a:solidFill>
                <a:latin charset="0" pitchFamily="34" typeface="Impact"/>
                <a:ea charset="-122" pitchFamily="34" typeface="微软雅黑"/>
              </a:rPr>
              <a:t>CONTENTS</a:t>
            </a:r>
          </a:p>
        </p:txBody>
      </p:sp>
      <p:sp>
        <p:nvSpPr>
          <p:cNvPr id="65" name="矩形 64"/>
          <p:cNvSpPr/>
          <p:nvPr/>
        </p:nvSpPr>
        <p:spPr>
          <a:xfrm>
            <a:off x="2123728" y="1634852"/>
            <a:ext cx="1584176" cy="2736304"/>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66" name="矩形 65"/>
          <p:cNvSpPr/>
          <p:nvPr/>
        </p:nvSpPr>
        <p:spPr>
          <a:xfrm>
            <a:off x="3779912" y="1634852"/>
            <a:ext cx="1584176" cy="2736304"/>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67" name="矩形 66"/>
          <p:cNvSpPr/>
          <p:nvPr/>
        </p:nvSpPr>
        <p:spPr>
          <a:xfrm>
            <a:off x="5436097" y="1634852"/>
            <a:ext cx="1584175" cy="2736304"/>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68" name="矩形 67"/>
          <p:cNvSpPr/>
          <p:nvPr/>
        </p:nvSpPr>
        <p:spPr>
          <a:xfrm>
            <a:off x="7092071" y="1634852"/>
            <a:ext cx="1584176" cy="2736304"/>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69" name="矩形 68"/>
          <p:cNvSpPr/>
          <p:nvPr/>
        </p:nvSpPr>
        <p:spPr>
          <a:xfrm>
            <a:off x="474524" y="1634852"/>
            <a:ext cx="1584176" cy="2736304"/>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70" name="矩形 69"/>
          <p:cNvSpPr/>
          <p:nvPr/>
        </p:nvSpPr>
        <p:spPr>
          <a:xfrm>
            <a:off x="4099558" y="2943447"/>
            <a:ext cx="944880" cy="1005840"/>
          </a:xfrm>
          <a:prstGeom prst="rect">
            <a:avLst/>
          </a:prstGeom>
        </p:spPr>
        <p:txBody>
          <a:bodyPr wrap="none">
            <a:spAutoFit/>
          </a:bodyPr>
          <a:lstStyle/>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关键技术</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实践难点</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市场调研分析</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案例对比分析</a:t>
            </a:r>
          </a:p>
        </p:txBody>
      </p:sp>
      <p:sp>
        <p:nvSpPr>
          <p:cNvPr id="71" name="矩形 70"/>
          <p:cNvSpPr/>
          <p:nvPr/>
        </p:nvSpPr>
        <p:spPr>
          <a:xfrm>
            <a:off x="2256364" y="2943447"/>
            <a:ext cx="1325880" cy="777240"/>
          </a:xfrm>
          <a:prstGeom prst="rect">
            <a:avLst/>
          </a:prstGeom>
        </p:spPr>
        <p:txBody>
          <a:bodyPr wrap="none">
            <a:spAutoFit/>
          </a:bodyPr>
          <a:lstStyle/>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研究思路</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研究方法</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研究方案可行性说明</a:t>
            </a:r>
          </a:p>
        </p:txBody>
      </p:sp>
      <p:sp>
        <p:nvSpPr>
          <p:cNvPr id="72" name="矩形 71"/>
          <p:cNvSpPr/>
          <p:nvPr/>
        </p:nvSpPr>
        <p:spPr>
          <a:xfrm>
            <a:off x="603670" y="2943447"/>
            <a:ext cx="1325880" cy="1234440"/>
          </a:xfrm>
          <a:prstGeom prst="rect">
            <a:avLst/>
          </a:prstGeom>
        </p:spPr>
        <p:txBody>
          <a:bodyPr wrap="none">
            <a:spAutoFit/>
          </a:bodyPr>
          <a:lstStyle/>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选题背景</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研究意义</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国内外相关研究综述</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理论基础与文献综述</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主要贡献与创新</a:t>
            </a:r>
          </a:p>
        </p:txBody>
      </p:sp>
      <p:sp>
        <p:nvSpPr>
          <p:cNvPr id="73" name="矩形 72"/>
          <p:cNvSpPr/>
          <p:nvPr/>
        </p:nvSpPr>
        <p:spPr>
          <a:xfrm>
            <a:off x="7475217" y="2943447"/>
            <a:ext cx="817880" cy="1005840"/>
          </a:xfrm>
          <a:prstGeom prst="rect">
            <a:avLst/>
          </a:prstGeom>
        </p:spPr>
        <p:txBody>
          <a:bodyPr wrap="none">
            <a:spAutoFit/>
          </a:bodyPr>
          <a:lstStyle/>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问题评估</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相关对策</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研究总结</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成绩与思考</a:t>
            </a:r>
          </a:p>
        </p:txBody>
      </p:sp>
      <p:sp>
        <p:nvSpPr>
          <p:cNvPr id="74" name="矩形 73"/>
          <p:cNvSpPr/>
          <p:nvPr/>
        </p:nvSpPr>
        <p:spPr>
          <a:xfrm>
            <a:off x="5886023" y="2943447"/>
            <a:ext cx="690880" cy="777240"/>
          </a:xfrm>
          <a:prstGeom prst="rect">
            <a:avLst/>
          </a:prstGeom>
        </p:spPr>
        <p:txBody>
          <a:bodyPr wrap="none">
            <a:spAutoFit/>
          </a:bodyPr>
          <a:lstStyle/>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研究目标</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成果形式</a:t>
            </a:r>
          </a:p>
          <a:p>
            <a:pPr algn="ctr">
              <a:lnSpc>
                <a:spcPct val="150000"/>
              </a:lnSpc>
            </a:pPr>
            <a:r>
              <a:rPr altLang="en-US" lang="zh-CN" sz="1000">
                <a:ln w="6350">
                  <a:noFill/>
                </a:ln>
                <a:solidFill>
                  <a:schemeClr val="bg1">
                    <a:lumMod val="95000"/>
                  </a:schemeClr>
                </a:solidFill>
                <a:latin charset="0" pitchFamily="34" typeface="Impact"/>
                <a:ea charset="-122" pitchFamily="34" typeface="微软雅黑"/>
              </a:rPr>
              <a:t>应用前景</a:t>
            </a:r>
          </a:p>
        </p:txBody>
      </p:sp>
      <p:sp>
        <p:nvSpPr>
          <p:cNvPr id="75" name="矩形 74"/>
          <p:cNvSpPr/>
          <p:nvPr/>
        </p:nvSpPr>
        <p:spPr>
          <a:xfrm>
            <a:off x="2123728" y="2469964"/>
            <a:ext cx="1584176" cy="343272"/>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76" name="矩形 75"/>
          <p:cNvSpPr/>
          <p:nvPr/>
        </p:nvSpPr>
        <p:spPr>
          <a:xfrm>
            <a:off x="3779912" y="2469964"/>
            <a:ext cx="1584176" cy="343272"/>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77" name="矩形 76"/>
          <p:cNvSpPr/>
          <p:nvPr/>
        </p:nvSpPr>
        <p:spPr>
          <a:xfrm>
            <a:off x="5436096" y="2469964"/>
            <a:ext cx="1584176" cy="343272"/>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78" name="矩形 77"/>
          <p:cNvSpPr/>
          <p:nvPr/>
        </p:nvSpPr>
        <p:spPr>
          <a:xfrm>
            <a:off x="7092280" y="2469964"/>
            <a:ext cx="1584176" cy="343272"/>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79" name="矩形 78"/>
          <p:cNvSpPr/>
          <p:nvPr/>
        </p:nvSpPr>
        <p:spPr>
          <a:xfrm>
            <a:off x="474524" y="2469964"/>
            <a:ext cx="1584176" cy="343272"/>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80" name="矩形 79"/>
          <p:cNvSpPr/>
          <p:nvPr/>
        </p:nvSpPr>
        <p:spPr>
          <a:xfrm>
            <a:off x="3794759" y="2498947"/>
            <a:ext cx="1554480" cy="274320"/>
          </a:xfrm>
          <a:prstGeom prst="rect">
            <a:avLst/>
          </a:prstGeom>
        </p:spPr>
        <p:txBody>
          <a:bodyPr wrap="none">
            <a:spAutoFit/>
          </a:bodyPr>
          <a:lstStyle/>
          <a:p>
            <a:pPr algn="ctr"/>
            <a:r>
              <a:rPr altLang="en-US" b="1" lang="zh-CN" sz="1200">
                <a:ln w="6350">
                  <a:noFill/>
                </a:ln>
                <a:solidFill>
                  <a:schemeClr val="bg1"/>
                </a:solidFill>
                <a:effectLst>
                  <a:outerShdw algn="tl" blurRad="50800" dir="2700000" dist="38100" rotWithShape="0">
                    <a:prstClr val="black">
                      <a:alpha val="30000"/>
                    </a:prstClr>
                  </a:outerShdw>
                </a:effectLst>
                <a:latin charset="0" pitchFamily="34" typeface="Impact"/>
                <a:ea charset="-122" pitchFamily="34" typeface="微软雅黑"/>
              </a:rPr>
              <a:t>关键技术与实践难点</a:t>
            </a:r>
          </a:p>
        </p:txBody>
      </p:sp>
      <p:sp>
        <p:nvSpPr>
          <p:cNvPr id="81" name="矩形 80"/>
          <p:cNvSpPr/>
          <p:nvPr/>
        </p:nvSpPr>
        <p:spPr>
          <a:xfrm>
            <a:off x="2294465" y="2498947"/>
            <a:ext cx="1249680" cy="274320"/>
          </a:xfrm>
          <a:prstGeom prst="rect">
            <a:avLst/>
          </a:prstGeom>
        </p:spPr>
        <p:txBody>
          <a:bodyPr wrap="none">
            <a:spAutoFit/>
          </a:bodyPr>
          <a:lstStyle/>
          <a:p>
            <a:pPr algn="ctr"/>
            <a:r>
              <a:rPr altLang="en-US" b="1" lang="zh-CN" sz="1200">
                <a:ln w="6350">
                  <a:noFill/>
                </a:ln>
                <a:solidFill>
                  <a:schemeClr val="bg1"/>
                </a:solidFill>
                <a:effectLst>
                  <a:outerShdw algn="tl" blurRad="50800" dir="2700000" dist="38100" rotWithShape="0">
                    <a:prstClr val="black">
                      <a:alpha val="30000"/>
                    </a:prstClr>
                  </a:outerShdw>
                </a:effectLst>
                <a:latin charset="0" pitchFamily="34" typeface="Impact"/>
                <a:ea charset="-122" pitchFamily="34" typeface="微软雅黑"/>
              </a:rPr>
              <a:t>研究思路与方法</a:t>
            </a:r>
          </a:p>
        </p:txBody>
      </p:sp>
      <p:sp>
        <p:nvSpPr>
          <p:cNvPr id="82" name="矩形 81"/>
          <p:cNvSpPr/>
          <p:nvPr/>
        </p:nvSpPr>
        <p:spPr>
          <a:xfrm>
            <a:off x="697527" y="2498947"/>
            <a:ext cx="1138170" cy="274320"/>
          </a:xfrm>
          <a:prstGeom prst="rect">
            <a:avLst/>
          </a:prstGeom>
        </p:spPr>
        <p:txBody>
          <a:bodyPr wrap="square">
            <a:spAutoFit/>
          </a:bodyPr>
          <a:lstStyle/>
          <a:p>
            <a:pPr algn="ctr"/>
            <a:r>
              <a:rPr altLang="en-US" b="1" lang="zh-CN" sz="1200">
                <a:ln w="6350">
                  <a:noFill/>
                </a:ln>
                <a:solidFill>
                  <a:schemeClr val="bg1"/>
                </a:solidFill>
                <a:effectLst>
                  <a:outerShdw algn="tl" blurRad="50800" dir="2700000" dist="38100" rotWithShape="0">
                    <a:prstClr val="black">
                      <a:alpha val="30000"/>
                    </a:prstClr>
                  </a:outerShdw>
                </a:effectLst>
                <a:latin charset="0" pitchFamily="34" typeface="Impact"/>
                <a:ea charset="-122" pitchFamily="34" typeface="微软雅黑"/>
              </a:rPr>
              <a:t>绪论</a:t>
            </a:r>
          </a:p>
        </p:txBody>
      </p:sp>
      <p:sp>
        <p:nvSpPr>
          <p:cNvPr id="83" name="矩形 82"/>
          <p:cNvSpPr/>
          <p:nvPr/>
        </p:nvSpPr>
        <p:spPr>
          <a:xfrm>
            <a:off x="7106918" y="2498947"/>
            <a:ext cx="1554480" cy="274320"/>
          </a:xfrm>
          <a:prstGeom prst="rect">
            <a:avLst/>
          </a:prstGeom>
        </p:spPr>
        <p:txBody>
          <a:bodyPr wrap="none">
            <a:spAutoFit/>
          </a:bodyPr>
          <a:lstStyle/>
          <a:p>
            <a:pPr algn="ctr"/>
            <a:r>
              <a:rPr altLang="en-US" b="1" lang="zh-CN" sz="1200">
                <a:ln w="6350">
                  <a:noFill/>
                </a:ln>
                <a:solidFill>
                  <a:schemeClr val="bg1"/>
                </a:solidFill>
                <a:effectLst>
                  <a:outerShdw algn="tl" blurRad="50800" dir="2700000" dist="38100" rotWithShape="0">
                    <a:prstClr val="black">
                      <a:alpha val="30000"/>
                    </a:prstClr>
                  </a:outerShdw>
                </a:effectLst>
                <a:latin charset="0" pitchFamily="34" typeface="Impact"/>
                <a:ea charset="-122" pitchFamily="34" typeface="微软雅黑"/>
              </a:rPr>
              <a:t>相关建议与论文总结</a:t>
            </a:r>
          </a:p>
        </p:txBody>
      </p:sp>
      <p:sp>
        <p:nvSpPr>
          <p:cNvPr id="84" name="矩形 83"/>
          <p:cNvSpPr/>
          <p:nvPr/>
        </p:nvSpPr>
        <p:spPr>
          <a:xfrm>
            <a:off x="5606624" y="2498947"/>
            <a:ext cx="1249680" cy="274320"/>
          </a:xfrm>
          <a:prstGeom prst="rect">
            <a:avLst/>
          </a:prstGeom>
        </p:spPr>
        <p:txBody>
          <a:bodyPr wrap="none">
            <a:spAutoFit/>
          </a:bodyPr>
          <a:lstStyle/>
          <a:p>
            <a:pPr algn="ctr"/>
            <a:r>
              <a:rPr altLang="en-US" b="1" lang="zh-CN" sz="1200">
                <a:ln w="6350">
                  <a:noFill/>
                </a:ln>
                <a:solidFill>
                  <a:schemeClr val="bg1"/>
                </a:solidFill>
                <a:effectLst>
                  <a:outerShdw algn="tl" blurRad="50800" dir="2700000" dist="38100" rotWithShape="0">
                    <a:prstClr val="black">
                      <a:alpha val="30000"/>
                    </a:prstClr>
                  </a:outerShdw>
                </a:effectLst>
                <a:latin charset="0" pitchFamily="34" typeface="Impact"/>
                <a:ea charset="-122" pitchFamily="34" typeface="微软雅黑"/>
              </a:rPr>
              <a:t>研究成果与应用</a:t>
            </a:r>
          </a:p>
        </p:txBody>
      </p:sp>
      <p:sp>
        <p:nvSpPr>
          <p:cNvPr id="85" name="Freeform 9"/>
          <p:cNvSpPr>
            <a:spLocks noEditPoints="1"/>
          </p:cNvSpPr>
          <p:nvPr/>
        </p:nvSpPr>
        <p:spPr bwMode="auto">
          <a:xfrm>
            <a:off x="7705804" y="1971675"/>
            <a:ext cx="380484" cy="247914"/>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6" name="Freeform 10"/>
          <p:cNvSpPr>
            <a:spLocks noEditPoints="1"/>
          </p:cNvSpPr>
          <p:nvPr/>
        </p:nvSpPr>
        <p:spPr bwMode="auto">
          <a:xfrm>
            <a:off x="2800042" y="1954206"/>
            <a:ext cx="286864" cy="287612"/>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7" name="Freeform 11"/>
          <p:cNvSpPr>
            <a:spLocks noEditPoints="1"/>
          </p:cNvSpPr>
          <p:nvPr/>
        </p:nvSpPr>
        <p:spPr bwMode="auto">
          <a:xfrm>
            <a:off x="6108428" y="1938300"/>
            <a:ext cx="246418" cy="313076"/>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8" name="Freeform 12"/>
          <p:cNvSpPr>
            <a:spLocks noEditPoints="1"/>
          </p:cNvSpPr>
          <p:nvPr/>
        </p:nvSpPr>
        <p:spPr bwMode="auto">
          <a:xfrm>
            <a:off x="4464895" y="1941715"/>
            <a:ext cx="214210" cy="30783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9" name="Freeform 13"/>
          <p:cNvSpPr>
            <a:spLocks noEditPoints="1"/>
          </p:cNvSpPr>
          <p:nvPr/>
        </p:nvSpPr>
        <p:spPr bwMode="auto">
          <a:xfrm>
            <a:off x="1100223" y="1950703"/>
            <a:ext cx="349030" cy="28985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79"/>
                                        </p:tgtEl>
                                        <p:attrNameLst>
                                          <p:attrName>style.visibility</p:attrName>
                                        </p:attrNameLst>
                                      </p:cBhvr>
                                      <p:to>
                                        <p:strVal val="visible"/>
                                      </p:to>
                                    </p:set>
                                    <p:animEffect filter="fade" transition="in">
                                      <p:cBhvr>
                                        <p:cTn dur="500" id="7"/>
                                        <p:tgtEl>
                                          <p:spTgt spid="79"/>
                                        </p:tgtEl>
                                      </p:cBhvr>
                                    </p:animEffect>
                                    <p:anim calcmode="lin" valueType="num">
                                      <p:cBhvr>
                                        <p:cTn dur="500" fill="hold" id="8"/>
                                        <p:tgtEl>
                                          <p:spTgt spid="79"/>
                                        </p:tgtEl>
                                        <p:attrNameLst>
                                          <p:attrName>ppt_x</p:attrName>
                                        </p:attrNameLst>
                                      </p:cBhvr>
                                      <p:tavLst>
                                        <p:tav tm="0">
                                          <p:val>
                                            <p:strVal val="#ppt_x"/>
                                          </p:val>
                                        </p:tav>
                                        <p:tav tm="100000">
                                          <p:val>
                                            <p:strVal val="#ppt_x"/>
                                          </p:val>
                                        </p:tav>
                                      </p:tavLst>
                                    </p:anim>
                                    <p:anim calcmode="lin" valueType="num">
                                      <p:cBhvr>
                                        <p:cTn dur="500" fill="hold" id="9"/>
                                        <p:tgtEl>
                                          <p:spTgt spid="7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69"/>
                                        </p:tgtEl>
                                        <p:attrNameLst>
                                          <p:attrName>style.visibility</p:attrName>
                                        </p:attrNameLst>
                                      </p:cBhvr>
                                      <p:to>
                                        <p:strVal val="visible"/>
                                      </p:to>
                                    </p:set>
                                    <p:animEffect filter="fade" transition="in">
                                      <p:cBhvr>
                                        <p:cTn dur="500" id="12"/>
                                        <p:tgtEl>
                                          <p:spTgt spid="69"/>
                                        </p:tgtEl>
                                      </p:cBhvr>
                                    </p:animEffect>
                                    <p:anim calcmode="lin" valueType="num">
                                      <p:cBhvr>
                                        <p:cTn dur="500" fill="hold" id="13"/>
                                        <p:tgtEl>
                                          <p:spTgt spid="69"/>
                                        </p:tgtEl>
                                        <p:attrNameLst>
                                          <p:attrName>ppt_x</p:attrName>
                                        </p:attrNameLst>
                                      </p:cBhvr>
                                      <p:tavLst>
                                        <p:tav tm="0">
                                          <p:val>
                                            <p:strVal val="#ppt_x"/>
                                          </p:val>
                                        </p:tav>
                                        <p:tav tm="100000">
                                          <p:val>
                                            <p:strVal val="#ppt_x"/>
                                          </p:val>
                                        </p:tav>
                                      </p:tavLst>
                                    </p:anim>
                                    <p:anim calcmode="lin" valueType="num">
                                      <p:cBhvr>
                                        <p:cTn dur="500" fill="hold" id="14"/>
                                        <p:tgtEl>
                                          <p:spTgt spid="69"/>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1000"/>
                                  </p:stCondLst>
                                  <p:childTnLst>
                                    <p:set>
                                      <p:cBhvr>
                                        <p:cTn dur="1" fill="hold" id="16">
                                          <p:stCondLst>
                                            <p:cond delay="0"/>
                                          </p:stCondLst>
                                        </p:cTn>
                                        <p:tgtEl>
                                          <p:spTgt spid="89"/>
                                        </p:tgtEl>
                                        <p:attrNameLst>
                                          <p:attrName>style.visibility</p:attrName>
                                        </p:attrNameLst>
                                      </p:cBhvr>
                                      <p:to>
                                        <p:strVal val="visible"/>
                                      </p:to>
                                    </p:set>
                                    <p:anim calcmode="lin" valueType="num">
                                      <p:cBhvr>
                                        <p:cTn dur="300" fill="hold" id="17"/>
                                        <p:tgtEl>
                                          <p:spTgt spid="89"/>
                                        </p:tgtEl>
                                        <p:attrNameLst>
                                          <p:attrName>ppt_w</p:attrName>
                                        </p:attrNameLst>
                                      </p:cBhvr>
                                      <p:tavLst>
                                        <p:tav tm="0">
                                          <p:val>
                                            <p:fltVal val="0"/>
                                          </p:val>
                                        </p:tav>
                                        <p:tav tm="100000">
                                          <p:val>
                                            <p:strVal val="#ppt_w"/>
                                          </p:val>
                                        </p:tav>
                                      </p:tavLst>
                                    </p:anim>
                                    <p:anim calcmode="lin" valueType="num">
                                      <p:cBhvr>
                                        <p:cTn dur="300" fill="hold" id="18"/>
                                        <p:tgtEl>
                                          <p:spTgt spid="89"/>
                                        </p:tgtEl>
                                        <p:attrNameLst>
                                          <p:attrName>ppt_h</p:attrName>
                                        </p:attrNameLst>
                                      </p:cBhvr>
                                      <p:tavLst>
                                        <p:tav tm="0">
                                          <p:val>
                                            <p:fltVal val="0"/>
                                          </p:val>
                                        </p:tav>
                                        <p:tav tm="100000">
                                          <p:val>
                                            <p:strVal val="#ppt_h"/>
                                          </p:val>
                                        </p:tav>
                                      </p:tavLst>
                                    </p:anim>
                                    <p:animEffect filter="fade" transition="in">
                                      <p:cBhvr>
                                        <p:cTn dur="300" id="19"/>
                                        <p:tgtEl>
                                          <p:spTgt spid="89"/>
                                        </p:tgtEl>
                                      </p:cBhvr>
                                    </p:animEffect>
                                  </p:childTnLst>
                                </p:cTn>
                              </p:par>
                              <p:par>
                                <p:cTn autoRev="1" fill="hold" grpId="1" id="20" nodeType="withEffect" presetClass="emph" presetID="6" presetSubtype="0">
                                  <p:stCondLst>
                                    <p:cond delay="1300"/>
                                  </p:stCondLst>
                                  <p:childTnLst>
                                    <p:animScale>
                                      <p:cBhvr>
                                        <p:cTn dur="150" fill="hold" id="21"/>
                                        <p:tgtEl>
                                          <p:spTgt spid="89"/>
                                        </p:tgtEl>
                                      </p:cBhvr>
                                      <p:by x="110000" y="110000"/>
                                    </p:animScale>
                                  </p:childTnLst>
                                </p:cTn>
                              </p:par>
                              <p:par>
                                <p:cTn fill="hold" grpId="0" id="22" nodeType="withEffect" presetClass="entr" presetID="53" presetSubtype="0">
                                  <p:stCondLst>
                                    <p:cond delay="1300"/>
                                  </p:stCondLst>
                                  <p:childTnLst>
                                    <p:set>
                                      <p:cBhvr>
                                        <p:cTn dur="1" fill="hold" id="23">
                                          <p:stCondLst>
                                            <p:cond delay="0"/>
                                          </p:stCondLst>
                                        </p:cTn>
                                        <p:tgtEl>
                                          <p:spTgt spid="82"/>
                                        </p:tgtEl>
                                        <p:attrNameLst>
                                          <p:attrName>style.visibility</p:attrName>
                                        </p:attrNameLst>
                                      </p:cBhvr>
                                      <p:to>
                                        <p:strVal val="visible"/>
                                      </p:to>
                                    </p:set>
                                    <p:anim calcmode="lin" valueType="num">
                                      <p:cBhvr>
                                        <p:cTn dur="300" fill="hold" id="24"/>
                                        <p:tgtEl>
                                          <p:spTgt spid="82"/>
                                        </p:tgtEl>
                                        <p:attrNameLst>
                                          <p:attrName>ppt_w</p:attrName>
                                        </p:attrNameLst>
                                      </p:cBhvr>
                                      <p:tavLst>
                                        <p:tav tm="0">
                                          <p:val>
                                            <p:fltVal val="0"/>
                                          </p:val>
                                        </p:tav>
                                        <p:tav tm="100000">
                                          <p:val>
                                            <p:strVal val="#ppt_w"/>
                                          </p:val>
                                        </p:tav>
                                      </p:tavLst>
                                    </p:anim>
                                    <p:anim calcmode="lin" valueType="num">
                                      <p:cBhvr>
                                        <p:cTn dur="300" fill="hold" id="25"/>
                                        <p:tgtEl>
                                          <p:spTgt spid="82"/>
                                        </p:tgtEl>
                                        <p:attrNameLst>
                                          <p:attrName>ppt_h</p:attrName>
                                        </p:attrNameLst>
                                      </p:cBhvr>
                                      <p:tavLst>
                                        <p:tav tm="0">
                                          <p:val>
                                            <p:fltVal val="0"/>
                                          </p:val>
                                        </p:tav>
                                        <p:tav tm="100000">
                                          <p:val>
                                            <p:strVal val="#ppt_h"/>
                                          </p:val>
                                        </p:tav>
                                      </p:tavLst>
                                    </p:anim>
                                    <p:animEffect filter="fade" transition="in">
                                      <p:cBhvr>
                                        <p:cTn dur="300" id="26"/>
                                        <p:tgtEl>
                                          <p:spTgt spid="82"/>
                                        </p:tgtEl>
                                      </p:cBhvr>
                                    </p:animEffect>
                                  </p:childTnLst>
                                </p:cTn>
                              </p:par>
                              <p:par>
                                <p:cTn autoRev="1" fill="hold" grpId="1" id="27" nodeType="withEffect" presetClass="emph" presetID="6" presetSubtype="0">
                                  <p:stCondLst>
                                    <p:cond delay="1600"/>
                                  </p:stCondLst>
                                  <p:childTnLst>
                                    <p:animScale>
                                      <p:cBhvr>
                                        <p:cTn dur="150" fill="hold" id="28"/>
                                        <p:tgtEl>
                                          <p:spTgt spid="82"/>
                                        </p:tgtEl>
                                      </p:cBhvr>
                                      <p:by x="110000" y="110000"/>
                                    </p:animScale>
                                  </p:childTnLst>
                                </p:cTn>
                              </p:par>
                              <p:par>
                                <p:cTn fill="hold" grpId="0" id="29" nodeType="withEffect" presetClass="entr" presetID="12" presetSubtype="1">
                                  <p:stCondLst>
                                    <p:cond delay="1600"/>
                                  </p:stCondLst>
                                  <p:childTnLst>
                                    <p:set>
                                      <p:cBhvr>
                                        <p:cTn dur="1" fill="hold" id="30">
                                          <p:stCondLst>
                                            <p:cond delay="0"/>
                                          </p:stCondLst>
                                        </p:cTn>
                                        <p:tgtEl>
                                          <p:spTgt spid="72"/>
                                        </p:tgtEl>
                                        <p:attrNameLst>
                                          <p:attrName>style.visibility</p:attrName>
                                        </p:attrNameLst>
                                      </p:cBhvr>
                                      <p:to>
                                        <p:strVal val="visible"/>
                                      </p:to>
                                    </p:set>
                                    <p:anim calcmode="lin" valueType="num">
                                      <p:cBhvr additive="base">
                                        <p:cTn dur="500" id="31"/>
                                        <p:tgtEl>
                                          <p:spTgt spid="72"/>
                                        </p:tgtEl>
                                        <p:attrNameLst>
                                          <p:attrName>ppt_y</p:attrName>
                                        </p:attrNameLst>
                                      </p:cBhvr>
                                      <p:tavLst>
                                        <p:tav tm="0">
                                          <p:val>
                                            <p:strVal val="#ppt_y-#ppt_h*1.125000"/>
                                          </p:val>
                                        </p:tav>
                                        <p:tav tm="100000">
                                          <p:val>
                                            <p:strVal val="#ppt_y"/>
                                          </p:val>
                                        </p:tav>
                                      </p:tavLst>
                                    </p:anim>
                                    <p:animEffect filter="wipe(down)" transition="in">
                                      <p:cBhvr>
                                        <p:cTn dur="500" id="32"/>
                                        <p:tgtEl>
                                          <p:spTgt spid="72"/>
                                        </p:tgtEl>
                                      </p:cBhvr>
                                    </p:animEffect>
                                  </p:childTnLst>
                                </p:cTn>
                              </p:par>
                              <p:par>
                                <p:cTn fill="hold" grpId="0" id="33" nodeType="withEffect" presetClass="entr" presetID="42" presetSubtype="0">
                                  <p:stCondLst>
                                    <p:cond delay="1600"/>
                                  </p:stCondLst>
                                  <p:childTnLst>
                                    <p:set>
                                      <p:cBhvr>
                                        <p:cTn dur="1" fill="hold" id="34">
                                          <p:stCondLst>
                                            <p:cond delay="0"/>
                                          </p:stCondLst>
                                        </p:cTn>
                                        <p:tgtEl>
                                          <p:spTgt spid="65"/>
                                        </p:tgtEl>
                                        <p:attrNameLst>
                                          <p:attrName>style.visibility</p:attrName>
                                        </p:attrNameLst>
                                      </p:cBhvr>
                                      <p:to>
                                        <p:strVal val="visible"/>
                                      </p:to>
                                    </p:set>
                                    <p:animEffect filter="fade" transition="in">
                                      <p:cBhvr>
                                        <p:cTn dur="500" id="35"/>
                                        <p:tgtEl>
                                          <p:spTgt spid="65"/>
                                        </p:tgtEl>
                                      </p:cBhvr>
                                    </p:animEffect>
                                    <p:anim calcmode="lin" valueType="num">
                                      <p:cBhvr>
                                        <p:cTn dur="500" fill="hold" id="36"/>
                                        <p:tgtEl>
                                          <p:spTgt spid="65"/>
                                        </p:tgtEl>
                                        <p:attrNameLst>
                                          <p:attrName>ppt_x</p:attrName>
                                        </p:attrNameLst>
                                      </p:cBhvr>
                                      <p:tavLst>
                                        <p:tav tm="0">
                                          <p:val>
                                            <p:strVal val="#ppt_x"/>
                                          </p:val>
                                        </p:tav>
                                        <p:tav tm="100000">
                                          <p:val>
                                            <p:strVal val="#ppt_x"/>
                                          </p:val>
                                        </p:tav>
                                      </p:tavLst>
                                    </p:anim>
                                    <p:anim calcmode="lin" valueType="num">
                                      <p:cBhvr>
                                        <p:cTn dur="500" fill="hold" id="37"/>
                                        <p:tgtEl>
                                          <p:spTgt spid="65"/>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1600"/>
                                  </p:stCondLst>
                                  <p:childTnLst>
                                    <p:set>
                                      <p:cBhvr>
                                        <p:cTn dur="1" fill="hold" id="39">
                                          <p:stCondLst>
                                            <p:cond delay="0"/>
                                          </p:stCondLst>
                                        </p:cTn>
                                        <p:tgtEl>
                                          <p:spTgt spid="75"/>
                                        </p:tgtEl>
                                        <p:attrNameLst>
                                          <p:attrName>style.visibility</p:attrName>
                                        </p:attrNameLst>
                                      </p:cBhvr>
                                      <p:to>
                                        <p:strVal val="visible"/>
                                      </p:to>
                                    </p:set>
                                    <p:animEffect filter="fade" transition="in">
                                      <p:cBhvr>
                                        <p:cTn dur="500" id="40"/>
                                        <p:tgtEl>
                                          <p:spTgt spid="75"/>
                                        </p:tgtEl>
                                      </p:cBhvr>
                                    </p:animEffect>
                                    <p:anim calcmode="lin" valueType="num">
                                      <p:cBhvr>
                                        <p:cTn dur="500" fill="hold" id="41"/>
                                        <p:tgtEl>
                                          <p:spTgt spid="75"/>
                                        </p:tgtEl>
                                        <p:attrNameLst>
                                          <p:attrName>ppt_x</p:attrName>
                                        </p:attrNameLst>
                                      </p:cBhvr>
                                      <p:tavLst>
                                        <p:tav tm="0">
                                          <p:val>
                                            <p:strVal val="#ppt_x"/>
                                          </p:val>
                                        </p:tav>
                                        <p:tav tm="100000">
                                          <p:val>
                                            <p:strVal val="#ppt_x"/>
                                          </p:val>
                                        </p:tav>
                                      </p:tavLst>
                                    </p:anim>
                                    <p:anim calcmode="lin" valueType="num">
                                      <p:cBhvr>
                                        <p:cTn dur="500" fill="hold" id="42"/>
                                        <p:tgtEl>
                                          <p:spTgt spid="75"/>
                                        </p:tgtEl>
                                        <p:attrNameLst>
                                          <p:attrName>ppt_y</p:attrName>
                                        </p:attrNameLst>
                                      </p:cBhvr>
                                      <p:tavLst>
                                        <p:tav tm="0">
                                          <p:val>
                                            <p:strVal val="#ppt_y+.1"/>
                                          </p:val>
                                        </p:tav>
                                        <p:tav tm="100000">
                                          <p:val>
                                            <p:strVal val="#ppt_y"/>
                                          </p:val>
                                        </p:tav>
                                      </p:tavLst>
                                    </p:anim>
                                  </p:childTnLst>
                                </p:cTn>
                              </p:par>
                              <p:par>
                                <p:cTn fill="hold" grpId="0" id="43" nodeType="withEffect" presetClass="entr" presetID="53" presetSubtype="0">
                                  <p:stCondLst>
                                    <p:cond delay="2100"/>
                                  </p:stCondLst>
                                  <p:childTnLst>
                                    <p:set>
                                      <p:cBhvr>
                                        <p:cTn dur="1" fill="hold" id="44">
                                          <p:stCondLst>
                                            <p:cond delay="0"/>
                                          </p:stCondLst>
                                        </p:cTn>
                                        <p:tgtEl>
                                          <p:spTgt spid="86"/>
                                        </p:tgtEl>
                                        <p:attrNameLst>
                                          <p:attrName>style.visibility</p:attrName>
                                        </p:attrNameLst>
                                      </p:cBhvr>
                                      <p:to>
                                        <p:strVal val="visible"/>
                                      </p:to>
                                    </p:set>
                                    <p:anim calcmode="lin" valueType="num">
                                      <p:cBhvr>
                                        <p:cTn dur="300" fill="hold" id="45"/>
                                        <p:tgtEl>
                                          <p:spTgt spid="86"/>
                                        </p:tgtEl>
                                        <p:attrNameLst>
                                          <p:attrName>ppt_w</p:attrName>
                                        </p:attrNameLst>
                                      </p:cBhvr>
                                      <p:tavLst>
                                        <p:tav tm="0">
                                          <p:val>
                                            <p:fltVal val="0"/>
                                          </p:val>
                                        </p:tav>
                                        <p:tav tm="100000">
                                          <p:val>
                                            <p:strVal val="#ppt_w"/>
                                          </p:val>
                                        </p:tav>
                                      </p:tavLst>
                                    </p:anim>
                                    <p:anim calcmode="lin" valueType="num">
                                      <p:cBhvr>
                                        <p:cTn dur="300" fill="hold" id="46"/>
                                        <p:tgtEl>
                                          <p:spTgt spid="86"/>
                                        </p:tgtEl>
                                        <p:attrNameLst>
                                          <p:attrName>ppt_h</p:attrName>
                                        </p:attrNameLst>
                                      </p:cBhvr>
                                      <p:tavLst>
                                        <p:tav tm="0">
                                          <p:val>
                                            <p:fltVal val="0"/>
                                          </p:val>
                                        </p:tav>
                                        <p:tav tm="100000">
                                          <p:val>
                                            <p:strVal val="#ppt_h"/>
                                          </p:val>
                                        </p:tav>
                                      </p:tavLst>
                                    </p:anim>
                                    <p:animEffect filter="fade" transition="in">
                                      <p:cBhvr>
                                        <p:cTn dur="300" id="47"/>
                                        <p:tgtEl>
                                          <p:spTgt spid="86"/>
                                        </p:tgtEl>
                                      </p:cBhvr>
                                    </p:animEffect>
                                  </p:childTnLst>
                                </p:cTn>
                              </p:par>
                              <p:par>
                                <p:cTn autoRev="1" fill="hold" grpId="1" id="48" nodeType="withEffect" presetClass="emph" presetID="6" presetSubtype="0">
                                  <p:stCondLst>
                                    <p:cond delay="2400"/>
                                  </p:stCondLst>
                                  <p:childTnLst>
                                    <p:animScale>
                                      <p:cBhvr>
                                        <p:cTn dur="150" fill="hold" id="49"/>
                                        <p:tgtEl>
                                          <p:spTgt spid="86"/>
                                        </p:tgtEl>
                                      </p:cBhvr>
                                      <p:by x="110000" y="110000"/>
                                    </p:animScale>
                                  </p:childTnLst>
                                </p:cTn>
                              </p:par>
                              <p:par>
                                <p:cTn fill="hold" grpId="0" id="50" nodeType="withEffect" presetClass="entr" presetID="53" presetSubtype="0">
                                  <p:stCondLst>
                                    <p:cond delay="2400"/>
                                  </p:stCondLst>
                                  <p:childTnLst>
                                    <p:set>
                                      <p:cBhvr>
                                        <p:cTn dur="1" fill="hold" id="51">
                                          <p:stCondLst>
                                            <p:cond delay="0"/>
                                          </p:stCondLst>
                                        </p:cTn>
                                        <p:tgtEl>
                                          <p:spTgt spid="81"/>
                                        </p:tgtEl>
                                        <p:attrNameLst>
                                          <p:attrName>style.visibility</p:attrName>
                                        </p:attrNameLst>
                                      </p:cBhvr>
                                      <p:to>
                                        <p:strVal val="visible"/>
                                      </p:to>
                                    </p:set>
                                    <p:anim calcmode="lin" valueType="num">
                                      <p:cBhvr>
                                        <p:cTn dur="300" fill="hold" id="52"/>
                                        <p:tgtEl>
                                          <p:spTgt spid="81"/>
                                        </p:tgtEl>
                                        <p:attrNameLst>
                                          <p:attrName>ppt_w</p:attrName>
                                        </p:attrNameLst>
                                      </p:cBhvr>
                                      <p:tavLst>
                                        <p:tav tm="0">
                                          <p:val>
                                            <p:fltVal val="0"/>
                                          </p:val>
                                        </p:tav>
                                        <p:tav tm="100000">
                                          <p:val>
                                            <p:strVal val="#ppt_w"/>
                                          </p:val>
                                        </p:tav>
                                      </p:tavLst>
                                    </p:anim>
                                    <p:anim calcmode="lin" valueType="num">
                                      <p:cBhvr>
                                        <p:cTn dur="300" fill="hold" id="53"/>
                                        <p:tgtEl>
                                          <p:spTgt spid="81"/>
                                        </p:tgtEl>
                                        <p:attrNameLst>
                                          <p:attrName>ppt_h</p:attrName>
                                        </p:attrNameLst>
                                      </p:cBhvr>
                                      <p:tavLst>
                                        <p:tav tm="0">
                                          <p:val>
                                            <p:fltVal val="0"/>
                                          </p:val>
                                        </p:tav>
                                        <p:tav tm="100000">
                                          <p:val>
                                            <p:strVal val="#ppt_h"/>
                                          </p:val>
                                        </p:tav>
                                      </p:tavLst>
                                    </p:anim>
                                    <p:animEffect filter="fade" transition="in">
                                      <p:cBhvr>
                                        <p:cTn dur="300" id="54"/>
                                        <p:tgtEl>
                                          <p:spTgt spid="81"/>
                                        </p:tgtEl>
                                      </p:cBhvr>
                                    </p:animEffect>
                                  </p:childTnLst>
                                </p:cTn>
                              </p:par>
                              <p:par>
                                <p:cTn autoRev="1" fill="hold" grpId="1" id="55" nodeType="withEffect" presetClass="emph" presetID="6" presetSubtype="0">
                                  <p:stCondLst>
                                    <p:cond delay="2700"/>
                                  </p:stCondLst>
                                  <p:childTnLst>
                                    <p:animScale>
                                      <p:cBhvr>
                                        <p:cTn dur="150" fill="hold" id="56"/>
                                        <p:tgtEl>
                                          <p:spTgt spid="81"/>
                                        </p:tgtEl>
                                      </p:cBhvr>
                                      <p:by x="110000" y="110000"/>
                                    </p:animScale>
                                  </p:childTnLst>
                                </p:cTn>
                              </p:par>
                              <p:par>
                                <p:cTn fill="hold" grpId="0" id="57" nodeType="withEffect" presetClass="entr" presetID="12" presetSubtype="1">
                                  <p:stCondLst>
                                    <p:cond delay="2700"/>
                                  </p:stCondLst>
                                  <p:childTnLst>
                                    <p:set>
                                      <p:cBhvr>
                                        <p:cTn dur="1" fill="hold" id="58">
                                          <p:stCondLst>
                                            <p:cond delay="0"/>
                                          </p:stCondLst>
                                        </p:cTn>
                                        <p:tgtEl>
                                          <p:spTgt spid="71"/>
                                        </p:tgtEl>
                                        <p:attrNameLst>
                                          <p:attrName>style.visibility</p:attrName>
                                        </p:attrNameLst>
                                      </p:cBhvr>
                                      <p:to>
                                        <p:strVal val="visible"/>
                                      </p:to>
                                    </p:set>
                                    <p:anim calcmode="lin" valueType="num">
                                      <p:cBhvr additive="base">
                                        <p:cTn dur="500" id="59"/>
                                        <p:tgtEl>
                                          <p:spTgt spid="71"/>
                                        </p:tgtEl>
                                        <p:attrNameLst>
                                          <p:attrName>ppt_y</p:attrName>
                                        </p:attrNameLst>
                                      </p:cBhvr>
                                      <p:tavLst>
                                        <p:tav tm="0">
                                          <p:val>
                                            <p:strVal val="#ppt_y-#ppt_h*1.125000"/>
                                          </p:val>
                                        </p:tav>
                                        <p:tav tm="100000">
                                          <p:val>
                                            <p:strVal val="#ppt_y"/>
                                          </p:val>
                                        </p:tav>
                                      </p:tavLst>
                                    </p:anim>
                                    <p:animEffect filter="wipe(down)" transition="in">
                                      <p:cBhvr>
                                        <p:cTn dur="500" id="60"/>
                                        <p:tgtEl>
                                          <p:spTgt spid="71"/>
                                        </p:tgtEl>
                                      </p:cBhvr>
                                    </p:animEffect>
                                  </p:childTnLst>
                                </p:cTn>
                              </p:par>
                              <p:par>
                                <p:cTn fill="hold" grpId="0" id="61" nodeType="withEffect" presetClass="entr" presetID="42" presetSubtype="0">
                                  <p:stCondLst>
                                    <p:cond delay="2700"/>
                                  </p:stCondLst>
                                  <p:childTnLst>
                                    <p:set>
                                      <p:cBhvr>
                                        <p:cTn dur="1" fill="hold" id="62">
                                          <p:stCondLst>
                                            <p:cond delay="0"/>
                                          </p:stCondLst>
                                        </p:cTn>
                                        <p:tgtEl>
                                          <p:spTgt spid="66"/>
                                        </p:tgtEl>
                                        <p:attrNameLst>
                                          <p:attrName>style.visibility</p:attrName>
                                        </p:attrNameLst>
                                      </p:cBhvr>
                                      <p:to>
                                        <p:strVal val="visible"/>
                                      </p:to>
                                    </p:set>
                                    <p:animEffect filter="fade" transition="in">
                                      <p:cBhvr>
                                        <p:cTn dur="500" id="63"/>
                                        <p:tgtEl>
                                          <p:spTgt spid="66"/>
                                        </p:tgtEl>
                                      </p:cBhvr>
                                    </p:animEffect>
                                    <p:anim calcmode="lin" valueType="num">
                                      <p:cBhvr>
                                        <p:cTn dur="500" fill="hold" id="64"/>
                                        <p:tgtEl>
                                          <p:spTgt spid="66"/>
                                        </p:tgtEl>
                                        <p:attrNameLst>
                                          <p:attrName>ppt_x</p:attrName>
                                        </p:attrNameLst>
                                      </p:cBhvr>
                                      <p:tavLst>
                                        <p:tav tm="0">
                                          <p:val>
                                            <p:strVal val="#ppt_x"/>
                                          </p:val>
                                        </p:tav>
                                        <p:tav tm="100000">
                                          <p:val>
                                            <p:strVal val="#ppt_x"/>
                                          </p:val>
                                        </p:tav>
                                      </p:tavLst>
                                    </p:anim>
                                    <p:anim calcmode="lin" valueType="num">
                                      <p:cBhvr>
                                        <p:cTn dur="500" fill="hold" id="65"/>
                                        <p:tgtEl>
                                          <p:spTgt spid="66"/>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2700"/>
                                  </p:stCondLst>
                                  <p:childTnLst>
                                    <p:set>
                                      <p:cBhvr>
                                        <p:cTn dur="1" fill="hold" id="67">
                                          <p:stCondLst>
                                            <p:cond delay="0"/>
                                          </p:stCondLst>
                                        </p:cTn>
                                        <p:tgtEl>
                                          <p:spTgt spid="76"/>
                                        </p:tgtEl>
                                        <p:attrNameLst>
                                          <p:attrName>style.visibility</p:attrName>
                                        </p:attrNameLst>
                                      </p:cBhvr>
                                      <p:to>
                                        <p:strVal val="visible"/>
                                      </p:to>
                                    </p:set>
                                    <p:animEffect filter="fade" transition="in">
                                      <p:cBhvr>
                                        <p:cTn dur="500" id="68"/>
                                        <p:tgtEl>
                                          <p:spTgt spid="76"/>
                                        </p:tgtEl>
                                      </p:cBhvr>
                                    </p:animEffect>
                                    <p:anim calcmode="lin" valueType="num">
                                      <p:cBhvr>
                                        <p:cTn dur="500" fill="hold" id="69"/>
                                        <p:tgtEl>
                                          <p:spTgt spid="76"/>
                                        </p:tgtEl>
                                        <p:attrNameLst>
                                          <p:attrName>ppt_x</p:attrName>
                                        </p:attrNameLst>
                                      </p:cBhvr>
                                      <p:tavLst>
                                        <p:tav tm="0">
                                          <p:val>
                                            <p:strVal val="#ppt_x"/>
                                          </p:val>
                                        </p:tav>
                                        <p:tav tm="100000">
                                          <p:val>
                                            <p:strVal val="#ppt_x"/>
                                          </p:val>
                                        </p:tav>
                                      </p:tavLst>
                                    </p:anim>
                                    <p:anim calcmode="lin" valueType="num">
                                      <p:cBhvr>
                                        <p:cTn dur="500" fill="hold" id="70"/>
                                        <p:tgtEl>
                                          <p:spTgt spid="76"/>
                                        </p:tgtEl>
                                        <p:attrNameLst>
                                          <p:attrName>ppt_y</p:attrName>
                                        </p:attrNameLst>
                                      </p:cBhvr>
                                      <p:tavLst>
                                        <p:tav tm="0">
                                          <p:val>
                                            <p:strVal val="#ppt_y+.1"/>
                                          </p:val>
                                        </p:tav>
                                        <p:tav tm="100000">
                                          <p:val>
                                            <p:strVal val="#ppt_y"/>
                                          </p:val>
                                        </p:tav>
                                      </p:tavLst>
                                    </p:anim>
                                  </p:childTnLst>
                                </p:cTn>
                              </p:par>
                              <p:par>
                                <p:cTn fill="hold" grpId="0" id="71" nodeType="withEffect" presetClass="entr" presetID="53" presetSubtype="0">
                                  <p:stCondLst>
                                    <p:cond delay="3200"/>
                                  </p:stCondLst>
                                  <p:childTnLst>
                                    <p:set>
                                      <p:cBhvr>
                                        <p:cTn dur="1" fill="hold" id="72">
                                          <p:stCondLst>
                                            <p:cond delay="0"/>
                                          </p:stCondLst>
                                        </p:cTn>
                                        <p:tgtEl>
                                          <p:spTgt spid="88"/>
                                        </p:tgtEl>
                                        <p:attrNameLst>
                                          <p:attrName>style.visibility</p:attrName>
                                        </p:attrNameLst>
                                      </p:cBhvr>
                                      <p:to>
                                        <p:strVal val="visible"/>
                                      </p:to>
                                    </p:set>
                                    <p:anim calcmode="lin" valueType="num">
                                      <p:cBhvr>
                                        <p:cTn dur="300" fill="hold" id="73"/>
                                        <p:tgtEl>
                                          <p:spTgt spid="88"/>
                                        </p:tgtEl>
                                        <p:attrNameLst>
                                          <p:attrName>ppt_w</p:attrName>
                                        </p:attrNameLst>
                                      </p:cBhvr>
                                      <p:tavLst>
                                        <p:tav tm="0">
                                          <p:val>
                                            <p:fltVal val="0"/>
                                          </p:val>
                                        </p:tav>
                                        <p:tav tm="100000">
                                          <p:val>
                                            <p:strVal val="#ppt_w"/>
                                          </p:val>
                                        </p:tav>
                                      </p:tavLst>
                                    </p:anim>
                                    <p:anim calcmode="lin" valueType="num">
                                      <p:cBhvr>
                                        <p:cTn dur="300" fill="hold" id="74"/>
                                        <p:tgtEl>
                                          <p:spTgt spid="88"/>
                                        </p:tgtEl>
                                        <p:attrNameLst>
                                          <p:attrName>ppt_h</p:attrName>
                                        </p:attrNameLst>
                                      </p:cBhvr>
                                      <p:tavLst>
                                        <p:tav tm="0">
                                          <p:val>
                                            <p:fltVal val="0"/>
                                          </p:val>
                                        </p:tav>
                                        <p:tav tm="100000">
                                          <p:val>
                                            <p:strVal val="#ppt_h"/>
                                          </p:val>
                                        </p:tav>
                                      </p:tavLst>
                                    </p:anim>
                                    <p:animEffect filter="fade" transition="in">
                                      <p:cBhvr>
                                        <p:cTn dur="300" id="75"/>
                                        <p:tgtEl>
                                          <p:spTgt spid="88"/>
                                        </p:tgtEl>
                                      </p:cBhvr>
                                    </p:animEffect>
                                  </p:childTnLst>
                                </p:cTn>
                              </p:par>
                              <p:par>
                                <p:cTn autoRev="1" fill="hold" grpId="1" id="76" nodeType="withEffect" presetClass="emph" presetID="6" presetSubtype="0">
                                  <p:stCondLst>
                                    <p:cond delay="3500"/>
                                  </p:stCondLst>
                                  <p:childTnLst>
                                    <p:animScale>
                                      <p:cBhvr>
                                        <p:cTn dur="150" fill="hold" id="77"/>
                                        <p:tgtEl>
                                          <p:spTgt spid="88"/>
                                        </p:tgtEl>
                                      </p:cBhvr>
                                      <p:by x="110000" y="110000"/>
                                    </p:animScale>
                                  </p:childTnLst>
                                </p:cTn>
                              </p:par>
                              <p:par>
                                <p:cTn fill="hold" grpId="0" id="78" nodeType="withEffect" presetClass="entr" presetID="53" presetSubtype="0">
                                  <p:stCondLst>
                                    <p:cond delay="3500"/>
                                  </p:stCondLst>
                                  <p:childTnLst>
                                    <p:set>
                                      <p:cBhvr>
                                        <p:cTn dur="1" fill="hold" id="79">
                                          <p:stCondLst>
                                            <p:cond delay="0"/>
                                          </p:stCondLst>
                                        </p:cTn>
                                        <p:tgtEl>
                                          <p:spTgt spid="80"/>
                                        </p:tgtEl>
                                        <p:attrNameLst>
                                          <p:attrName>style.visibility</p:attrName>
                                        </p:attrNameLst>
                                      </p:cBhvr>
                                      <p:to>
                                        <p:strVal val="visible"/>
                                      </p:to>
                                    </p:set>
                                    <p:anim calcmode="lin" valueType="num">
                                      <p:cBhvr>
                                        <p:cTn dur="300" fill="hold" id="80"/>
                                        <p:tgtEl>
                                          <p:spTgt spid="80"/>
                                        </p:tgtEl>
                                        <p:attrNameLst>
                                          <p:attrName>ppt_w</p:attrName>
                                        </p:attrNameLst>
                                      </p:cBhvr>
                                      <p:tavLst>
                                        <p:tav tm="0">
                                          <p:val>
                                            <p:fltVal val="0"/>
                                          </p:val>
                                        </p:tav>
                                        <p:tav tm="100000">
                                          <p:val>
                                            <p:strVal val="#ppt_w"/>
                                          </p:val>
                                        </p:tav>
                                      </p:tavLst>
                                    </p:anim>
                                    <p:anim calcmode="lin" valueType="num">
                                      <p:cBhvr>
                                        <p:cTn dur="300" fill="hold" id="81"/>
                                        <p:tgtEl>
                                          <p:spTgt spid="80"/>
                                        </p:tgtEl>
                                        <p:attrNameLst>
                                          <p:attrName>ppt_h</p:attrName>
                                        </p:attrNameLst>
                                      </p:cBhvr>
                                      <p:tavLst>
                                        <p:tav tm="0">
                                          <p:val>
                                            <p:fltVal val="0"/>
                                          </p:val>
                                        </p:tav>
                                        <p:tav tm="100000">
                                          <p:val>
                                            <p:strVal val="#ppt_h"/>
                                          </p:val>
                                        </p:tav>
                                      </p:tavLst>
                                    </p:anim>
                                    <p:animEffect filter="fade" transition="in">
                                      <p:cBhvr>
                                        <p:cTn dur="300" id="82"/>
                                        <p:tgtEl>
                                          <p:spTgt spid="80"/>
                                        </p:tgtEl>
                                      </p:cBhvr>
                                    </p:animEffect>
                                  </p:childTnLst>
                                </p:cTn>
                              </p:par>
                              <p:par>
                                <p:cTn autoRev="1" fill="hold" grpId="1" id="83" nodeType="withEffect" presetClass="emph" presetID="6" presetSubtype="0">
                                  <p:stCondLst>
                                    <p:cond delay="3800"/>
                                  </p:stCondLst>
                                  <p:childTnLst>
                                    <p:animScale>
                                      <p:cBhvr>
                                        <p:cTn dur="150" fill="hold" id="84"/>
                                        <p:tgtEl>
                                          <p:spTgt spid="80"/>
                                        </p:tgtEl>
                                      </p:cBhvr>
                                      <p:by x="110000" y="110000"/>
                                    </p:animScale>
                                  </p:childTnLst>
                                </p:cTn>
                              </p:par>
                              <p:par>
                                <p:cTn fill="hold" grpId="0" id="85" nodeType="withEffect" presetClass="entr" presetID="12" presetSubtype="1">
                                  <p:stCondLst>
                                    <p:cond delay="3800"/>
                                  </p:stCondLst>
                                  <p:childTnLst>
                                    <p:set>
                                      <p:cBhvr>
                                        <p:cTn dur="1" fill="hold" id="86">
                                          <p:stCondLst>
                                            <p:cond delay="0"/>
                                          </p:stCondLst>
                                        </p:cTn>
                                        <p:tgtEl>
                                          <p:spTgt spid="70"/>
                                        </p:tgtEl>
                                        <p:attrNameLst>
                                          <p:attrName>style.visibility</p:attrName>
                                        </p:attrNameLst>
                                      </p:cBhvr>
                                      <p:to>
                                        <p:strVal val="visible"/>
                                      </p:to>
                                    </p:set>
                                    <p:anim calcmode="lin" valueType="num">
                                      <p:cBhvr additive="base">
                                        <p:cTn dur="500" id="87"/>
                                        <p:tgtEl>
                                          <p:spTgt spid="70"/>
                                        </p:tgtEl>
                                        <p:attrNameLst>
                                          <p:attrName>ppt_y</p:attrName>
                                        </p:attrNameLst>
                                      </p:cBhvr>
                                      <p:tavLst>
                                        <p:tav tm="0">
                                          <p:val>
                                            <p:strVal val="#ppt_y-#ppt_h*1.125000"/>
                                          </p:val>
                                        </p:tav>
                                        <p:tav tm="100000">
                                          <p:val>
                                            <p:strVal val="#ppt_y"/>
                                          </p:val>
                                        </p:tav>
                                      </p:tavLst>
                                    </p:anim>
                                    <p:animEffect filter="wipe(down)" transition="in">
                                      <p:cBhvr>
                                        <p:cTn dur="500" id="88"/>
                                        <p:tgtEl>
                                          <p:spTgt spid="70"/>
                                        </p:tgtEl>
                                      </p:cBhvr>
                                    </p:animEffect>
                                  </p:childTnLst>
                                </p:cTn>
                              </p:par>
                              <p:par>
                                <p:cTn fill="hold" grpId="0" id="89" nodeType="withEffect" presetClass="entr" presetID="42" presetSubtype="0">
                                  <p:stCondLst>
                                    <p:cond delay="3800"/>
                                  </p:stCondLst>
                                  <p:childTnLst>
                                    <p:set>
                                      <p:cBhvr>
                                        <p:cTn dur="1" fill="hold" id="90">
                                          <p:stCondLst>
                                            <p:cond delay="0"/>
                                          </p:stCondLst>
                                        </p:cTn>
                                        <p:tgtEl>
                                          <p:spTgt spid="67"/>
                                        </p:tgtEl>
                                        <p:attrNameLst>
                                          <p:attrName>style.visibility</p:attrName>
                                        </p:attrNameLst>
                                      </p:cBhvr>
                                      <p:to>
                                        <p:strVal val="visible"/>
                                      </p:to>
                                    </p:set>
                                    <p:animEffect filter="fade" transition="in">
                                      <p:cBhvr>
                                        <p:cTn dur="500" id="91"/>
                                        <p:tgtEl>
                                          <p:spTgt spid="67"/>
                                        </p:tgtEl>
                                      </p:cBhvr>
                                    </p:animEffect>
                                    <p:anim calcmode="lin" valueType="num">
                                      <p:cBhvr>
                                        <p:cTn dur="500" fill="hold" id="92"/>
                                        <p:tgtEl>
                                          <p:spTgt spid="67"/>
                                        </p:tgtEl>
                                        <p:attrNameLst>
                                          <p:attrName>ppt_x</p:attrName>
                                        </p:attrNameLst>
                                      </p:cBhvr>
                                      <p:tavLst>
                                        <p:tav tm="0">
                                          <p:val>
                                            <p:strVal val="#ppt_x"/>
                                          </p:val>
                                        </p:tav>
                                        <p:tav tm="100000">
                                          <p:val>
                                            <p:strVal val="#ppt_x"/>
                                          </p:val>
                                        </p:tav>
                                      </p:tavLst>
                                    </p:anim>
                                    <p:anim calcmode="lin" valueType="num">
                                      <p:cBhvr>
                                        <p:cTn dur="500" fill="hold" id="93"/>
                                        <p:tgtEl>
                                          <p:spTgt spid="67"/>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3800"/>
                                  </p:stCondLst>
                                  <p:childTnLst>
                                    <p:set>
                                      <p:cBhvr>
                                        <p:cTn dur="1" fill="hold" id="95">
                                          <p:stCondLst>
                                            <p:cond delay="0"/>
                                          </p:stCondLst>
                                        </p:cTn>
                                        <p:tgtEl>
                                          <p:spTgt spid="77"/>
                                        </p:tgtEl>
                                        <p:attrNameLst>
                                          <p:attrName>style.visibility</p:attrName>
                                        </p:attrNameLst>
                                      </p:cBhvr>
                                      <p:to>
                                        <p:strVal val="visible"/>
                                      </p:to>
                                    </p:set>
                                    <p:animEffect filter="fade" transition="in">
                                      <p:cBhvr>
                                        <p:cTn dur="500" id="96"/>
                                        <p:tgtEl>
                                          <p:spTgt spid="77"/>
                                        </p:tgtEl>
                                      </p:cBhvr>
                                    </p:animEffect>
                                    <p:anim calcmode="lin" valueType="num">
                                      <p:cBhvr>
                                        <p:cTn dur="500" fill="hold" id="97"/>
                                        <p:tgtEl>
                                          <p:spTgt spid="77"/>
                                        </p:tgtEl>
                                        <p:attrNameLst>
                                          <p:attrName>ppt_x</p:attrName>
                                        </p:attrNameLst>
                                      </p:cBhvr>
                                      <p:tavLst>
                                        <p:tav tm="0">
                                          <p:val>
                                            <p:strVal val="#ppt_x"/>
                                          </p:val>
                                        </p:tav>
                                        <p:tav tm="100000">
                                          <p:val>
                                            <p:strVal val="#ppt_x"/>
                                          </p:val>
                                        </p:tav>
                                      </p:tavLst>
                                    </p:anim>
                                    <p:anim calcmode="lin" valueType="num">
                                      <p:cBhvr>
                                        <p:cTn dur="500" fill="hold" id="98"/>
                                        <p:tgtEl>
                                          <p:spTgt spid="77"/>
                                        </p:tgtEl>
                                        <p:attrNameLst>
                                          <p:attrName>ppt_y</p:attrName>
                                        </p:attrNameLst>
                                      </p:cBhvr>
                                      <p:tavLst>
                                        <p:tav tm="0">
                                          <p:val>
                                            <p:strVal val="#ppt_y+.1"/>
                                          </p:val>
                                        </p:tav>
                                        <p:tav tm="100000">
                                          <p:val>
                                            <p:strVal val="#ppt_y"/>
                                          </p:val>
                                        </p:tav>
                                      </p:tavLst>
                                    </p:anim>
                                  </p:childTnLst>
                                </p:cTn>
                              </p:par>
                              <p:par>
                                <p:cTn fill="hold" grpId="0" id="99" nodeType="withEffect" presetClass="entr" presetID="53" presetSubtype="0">
                                  <p:stCondLst>
                                    <p:cond delay="4300"/>
                                  </p:stCondLst>
                                  <p:childTnLst>
                                    <p:set>
                                      <p:cBhvr>
                                        <p:cTn dur="1" fill="hold" id="100">
                                          <p:stCondLst>
                                            <p:cond delay="0"/>
                                          </p:stCondLst>
                                        </p:cTn>
                                        <p:tgtEl>
                                          <p:spTgt spid="87"/>
                                        </p:tgtEl>
                                        <p:attrNameLst>
                                          <p:attrName>style.visibility</p:attrName>
                                        </p:attrNameLst>
                                      </p:cBhvr>
                                      <p:to>
                                        <p:strVal val="visible"/>
                                      </p:to>
                                    </p:set>
                                    <p:anim calcmode="lin" valueType="num">
                                      <p:cBhvr>
                                        <p:cTn dur="300" fill="hold" id="101"/>
                                        <p:tgtEl>
                                          <p:spTgt spid="87"/>
                                        </p:tgtEl>
                                        <p:attrNameLst>
                                          <p:attrName>ppt_w</p:attrName>
                                        </p:attrNameLst>
                                      </p:cBhvr>
                                      <p:tavLst>
                                        <p:tav tm="0">
                                          <p:val>
                                            <p:fltVal val="0"/>
                                          </p:val>
                                        </p:tav>
                                        <p:tav tm="100000">
                                          <p:val>
                                            <p:strVal val="#ppt_w"/>
                                          </p:val>
                                        </p:tav>
                                      </p:tavLst>
                                    </p:anim>
                                    <p:anim calcmode="lin" valueType="num">
                                      <p:cBhvr>
                                        <p:cTn dur="300" fill="hold" id="102"/>
                                        <p:tgtEl>
                                          <p:spTgt spid="87"/>
                                        </p:tgtEl>
                                        <p:attrNameLst>
                                          <p:attrName>ppt_h</p:attrName>
                                        </p:attrNameLst>
                                      </p:cBhvr>
                                      <p:tavLst>
                                        <p:tav tm="0">
                                          <p:val>
                                            <p:fltVal val="0"/>
                                          </p:val>
                                        </p:tav>
                                        <p:tav tm="100000">
                                          <p:val>
                                            <p:strVal val="#ppt_h"/>
                                          </p:val>
                                        </p:tav>
                                      </p:tavLst>
                                    </p:anim>
                                    <p:animEffect filter="fade" transition="in">
                                      <p:cBhvr>
                                        <p:cTn dur="300" id="103"/>
                                        <p:tgtEl>
                                          <p:spTgt spid="87"/>
                                        </p:tgtEl>
                                      </p:cBhvr>
                                    </p:animEffect>
                                  </p:childTnLst>
                                </p:cTn>
                              </p:par>
                              <p:par>
                                <p:cTn autoRev="1" fill="hold" grpId="1" id="104" nodeType="withEffect" presetClass="emph" presetID="6" presetSubtype="0">
                                  <p:stCondLst>
                                    <p:cond delay="4600"/>
                                  </p:stCondLst>
                                  <p:childTnLst>
                                    <p:animScale>
                                      <p:cBhvr>
                                        <p:cTn dur="150" fill="hold" id="105"/>
                                        <p:tgtEl>
                                          <p:spTgt spid="87"/>
                                        </p:tgtEl>
                                      </p:cBhvr>
                                      <p:by x="110000" y="110000"/>
                                    </p:animScale>
                                  </p:childTnLst>
                                </p:cTn>
                              </p:par>
                              <p:par>
                                <p:cTn fill="hold" grpId="0" id="106" nodeType="withEffect" presetClass="entr" presetID="53" presetSubtype="0">
                                  <p:stCondLst>
                                    <p:cond delay="4600"/>
                                  </p:stCondLst>
                                  <p:childTnLst>
                                    <p:set>
                                      <p:cBhvr>
                                        <p:cTn dur="1" fill="hold" id="107">
                                          <p:stCondLst>
                                            <p:cond delay="0"/>
                                          </p:stCondLst>
                                        </p:cTn>
                                        <p:tgtEl>
                                          <p:spTgt spid="84"/>
                                        </p:tgtEl>
                                        <p:attrNameLst>
                                          <p:attrName>style.visibility</p:attrName>
                                        </p:attrNameLst>
                                      </p:cBhvr>
                                      <p:to>
                                        <p:strVal val="visible"/>
                                      </p:to>
                                    </p:set>
                                    <p:anim calcmode="lin" valueType="num">
                                      <p:cBhvr>
                                        <p:cTn dur="300" fill="hold" id="108"/>
                                        <p:tgtEl>
                                          <p:spTgt spid="84"/>
                                        </p:tgtEl>
                                        <p:attrNameLst>
                                          <p:attrName>ppt_w</p:attrName>
                                        </p:attrNameLst>
                                      </p:cBhvr>
                                      <p:tavLst>
                                        <p:tav tm="0">
                                          <p:val>
                                            <p:fltVal val="0"/>
                                          </p:val>
                                        </p:tav>
                                        <p:tav tm="100000">
                                          <p:val>
                                            <p:strVal val="#ppt_w"/>
                                          </p:val>
                                        </p:tav>
                                      </p:tavLst>
                                    </p:anim>
                                    <p:anim calcmode="lin" valueType="num">
                                      <p:cBhvr>
                                        <p:cTn dur="300" fill="hold" id="109"/>
                                        <p:tgtEl>
                                          <p:spTgt spid="84"/>
                                        </p:tgtEl>
                                        <p:attrNameLst>
                                          <p:attrName>ppt_h</p:attrName>
                                        </p:attrNameLst>
                                      </p:cBhvr>
                                      <p:tavLst>
                                        <p:tav tm="0">
                                          <p:val>
                                            <p:fltVal val="0"/>
                                          </p:val>
                                        </p:tav>
                                        <p:tav tm="100000">
                                          <p:val>
                                            <p:strVal val="#ppt_h"/>
                                          </p:val>
                                        </p:tav>
                                      </p:tavLst>
                                    </p:anim>
                                    <p:animEffect filter="fade" transition="in">
                                      <p:cBhvr>
                                        <p:cTn dur="300" id="110"/>
                                        <p:tgtEl>
                                          <p:spTgt spid="84"/>
                                        </p:tgtEl>
                                      </p:cBhvr>
                                    </p:animEffect>
                                  </p:childTnLst>
                                </p:cTn>
                              </p:par>
                              <p:par>
                                <p:cTn autoRev="1" fill="hold" grpId="1" id="111" nodeType="withEffect" presetClass="emph" presetID="6" presetSubtype="0">
                                  <p:stCondLst>
                                    <p:cond delay="4900"/>
                                  </p:stCondLst>
                                  <p:childTnLst>
                                    <p:animScale>
                                      <p:cBhvr>
                                        <p:cTn dur="150" fill="hold" id="112"/>
                                        <p:tgtEl>
                                          <p:spTgt spid="84"/>
                                        </p:tgtEl>
                                      </p:cBhvr>
                                      <p:by x="110000" y="110000"/>
                                    </p:animScale>
                                  </p:childTnLst>
                                </p:cTn>
                              </p:par>
                              <p:par>
                                <p:cTn fill="hold" grpId="0" id="113" nodeType="withEffect" presetClass="entr" presetID="12" presetSubtype="1">
                                  <p:stCondLst>
                                    <p:cond delay="4900"/>
                                  </p:stCondLst>
                                  <p:childTnLst>
                                    <p:set>
                                      <p:cBhvr>
                                        <p:cTn dur="1" fill="hold" id="114">
                                          <p:stCondLst>
                                            <p:cond delay="0"/>
                                          </p:stCondLst>
                                        </p:cTn>
                                        <p:tgtEl>
                                          <p:spTgt spid="74"/>
                                        </p:tgtEl>
                                        <p:attrNameLst>
                                          <p:attrName>style.visibility</p:attrName>
                                        </p:attrNameLst>
                                      </p:cBhvr>
                                      <p:to>
                                        <p:strVal val="visible"/>
                                      </p:to>
                                    </p:set>
                                    <p:anim calcmode="lin" valueType="num">
                                      <p:cBhvr additive="base">
                                        <p:cTn dur="500" id="115"/>
                                        <p:tgtEl>
                                          <p:spTgt spid="74"/>
                                        </p:tgtEl>
                                        <p:attrNameLst>
                                          <p:attrName>ppt_y</p:attrName>
                                        </p:attrNameLst>
                                      </p:cBhvr>
                                      <p:tavLst>
                                        <p:tav tm="0">
                                          <p:val>
                                            <p:strVal val="#ppt_y-#ppt_h*1.125000"/>
                                          </p:val>
                                        </p:tav>
                                        <p:tav tm="100000">
                                          <p:val>
                                            <p:strVal val="#ppt_y"/>
                                          </p:val>
                                        </p:tav>
                                      </p:tavLst>
                                    </p:anim>
                                    <p:animEffect filter="wipe(down)" transition="in">
                                      <p:cBhvr>
                                        <p:cTn dur="500" id="116"/>
                                        <p:tgtEl>
                                          <p:spTgt spid="74"/>
                                        </p:tgtEl>
                                      </p:cBhvr>
                                    </p:animEffect>
                                  </p:childTnLst>
                                </p:cTn>
                              </p:par>
                              <p:par>
                                <p:cTn fill="hold" grpId="0" id="117" nodeType="withEffect" presetClass="entr" presetID="42" presetSubtype="0">
                                  <p:stCondLst>
                                    <p:cond delay="4900"/>
                                  </p:stCondLst>
                                  <p:childTnLst>
                                    <p:set>
                                      <p:cBhvr>
                                        <p:cTn dur="1" fill="hold" id="118">
                                          <p:stCondLst>
                                            <p:cond delay="0"/>
                                          </p:stCondLst>
                                        </p:cTn>
                                        <p:tgtEl>
                                          <p:spTgt spid="68"/>
                                        </p:tgtEl>
                                        <p:attrNameLst>
                                          <p:attrName>style.visibility</p:attrName>
                                        </p:attrNameLst>
                                      </p:cBhvr>
                                      <p:to>
                                        <p:strVal val="visible"/>
                                      </p:to>
                                    </p:set>
                                    <p:animEffect filter="fade" transition="in">
                                      <p:cBhvr>
                                        <p:cTn dur="500" id="119"/>
                                        <p:tgtEl>
                                          <p:spTgt spid="68"/>
                                        </p:tgtEl>
                                      </p:cBhvr>
                                    </p:animEffect>
                                    <p:anim calcmode="lin" valueType="num">
                                      <p:cBhvr>
                                        <p:cTn dur="500" fill="hold" id="120"/>
                                        <p:tgtEl>
                                          <p:spTgt spid="68"/>
                                        </p:tgtEl>
                                        <p:attrNameLst>
                                          <p:attrName>ppt_x</p:attrName>
                                        </p:attrNameLst>
                                      </p:cBhvr>
                                      <p:tavLst>
                                        <p:tav tm="0">
                                          <p:val>
                                            <p:strVal val="#ppt_x"/>
                                          </p:val>
                                        </p:tav>
                                        <p:tav tm="100000">
                                          <p:val>
                                            <p:strVal val="#ppt_x"/>
                                          </p:val>
                                        </p:tav>
                                      </p:tavLst>
                                    </p:anim>
                                    <p:anim calcmode="lin" valueType="num">
                                      <p:cBhvr>
                                        <p:cTn dur="500" fill="hold" id="121"/>
                                        <p:tgtEl>
                                          <p:spTgt spid="68"/>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4900"/>
                                  </p:stCondLst>
                                  <p:childTnLst>
                                    <p:set>
                                      <p:cBhvr>
                                        <p:cTn dur="1" fill="hold" id="123">
                                          <p:stCondLst>
                                            <p:cond delay="0"/>
                                          </p:stCondLst>
                                        </p:cTn>
                                        <p:tgtEl>
                                          <p:spTgt spid="78"/>
                                        </p:tgtEl>
                                        <p:attrNameLst>
                                          <p:attrName>style.visibility</p:attrName>
                                        </p:attrNameLst>
                                      </p:cBhvr>
                                      <p:to>
                                        <p:strVal val="visible"/>
                                      </p:to>
                                    </p:set>
                                    <p:animEffect filter="fade" transition="in">
                                      <p:cBhvr>
                                        <p:cTn dur="500" id="124"/>
                                        <p:tgtEl>
                                          <p:spTgt spid="78"/>
                                        </p:tgtEl>
                                      </p:cBhvr>
                                    </p:animEffect>
                                    <p:anim calcmode="lin" valueType="num">
                                      <p:cBhvr>
                                        <p:cTn dur="500" fill="hold" id="125"/>
                                        <p:tgtEl>
                                          <p:spTgt spid="78"/>
                                        </p:tgtEl>
                                        <p:attrNameLst>
                                          <p:attrName>ppt_x</p:attrName>
                                        </p:attrNameLst>
                                      </p:cBhvr>
                                      <p:tavLst>
                                        <p:tav tm="0">
                                          <p:val>
                                            <p:strVal val="#ppt_x"/>
                                          </p:val>
                                        </p:tav>
                                        <p:tav tm="100000">
                                          <p:val>
                                            <p:strVal val="#ppt_x"/>
                                          </p:val>
                                        </p:tav>
                                      </p:tavLst>
                                    </p:anim>
                                    <p:anim calcmode="lin" valueType="num">
                                      <p:cBhvr>
                                        <p:cTn dur="500" fill="hold" id="126"/>
                                        <p:tgtEl>
                                          <p:spTgt spid="78"/>
                                        </p:tgtEl>
                                        <p:attrNameLst>
                                          <p:attrName>ppt_y</p:attrName>
                                        </p:attrNameLst>
                                      </p:cBhvr>
                                      <p:tavLst>
                                        <p:tav tm="0">
                                          <p:val>
                                            <p:strVal val="#ppt_y+.1"/>
                                          </p:val>
                                        </p:tav>
                                        <p:tav tm="100000">
                                          <p:val>
                                            <p:strVal val="#ppt_y"/>
                                          </p:val>
                                        </p:tav>
                                      </p:tavLst>
                                    </p:anim>
                                  </p:childTnLst>
                                </p:cTn>
                              </p:par>
                              <p:par>
                                <p:cTn fill="hold" grpId="0" id="127" nodeType="withEffect" presetClass="entr" presetID="53" presetSubtype="0">
                                  <p:stCondLst>
                                    <p:cond delay="5400"/>
                                  </p:stCondLst>
                                  <p:childTnLst>
                                    <p:set>
                                      <p:cBhvr>
                                        <p:cTn dur="1" fill="hold" id="128">
                                          <p:stCondLst>
                                            <p:cond delay="0"/>
                                          </p:stCondLst>
                                        </p:cTn>
                                        <p:tgtEl>
                                          <p:spTgt spid="85"/>
                                        </p:tgtEl>
                                        <p:attrNameLst>
                                          <p:attrName>style.visibility</p:attrName>
                                        </p:attrNameLst>
                                      </p:cBhvr>
                                      <p:to>
                                        <p:strVal val="visible"/>
                                      </p:to>
                                    </p:set>
                                    <p:anim calcmode="lin" valueType="num">
                                      <p:cBhvr>
                                        <p:cTn dur="300" fill="hold" id="129"/>
                                        <p:tgtEl>
                                          <p:spTgt spid="85"/>
                                        </p:tgtEl>
                                        <p:attrNameLst>
                                          <p:attrName>ppt_w</p:attrName>
                                        </p:attrNameLst>
                                      </p:cBhvr>
                                      <p:tavLst>
                                        <p:tav tm="0">
                                          <p:val>
                                            <p:fltVal val="0"/>
                                          </p:val>
                                        </p:tav>
                                        <p:tav tm="100000">
                                          <p:val>
                                            <p:strVal val="#ppt_w"/>
                                          </p:val>
                                        </p:tav>
                                      </p:tavLst>
                                    </p:anim>
                                    <p:anim calcmode="lin" valueType="num">
                                      <p:cBhvr>
                                        <p:cTn dur="300" fill="hold" id="130"/>
                                        <p:tgtEl>
                                          <p:spTgt spid="85"/>
                                        </p:tgtEl>
                                        <p:attrNameLst>
                                          <p:attrName>ppt_h</p:attrName>
                                        </p:attrNameLst>
                                      </p:cBhvr>
                                      <p:tavLst>
                                        <p:tav tm="0">
                                          <p:val>
                                            <p:fltVal val="0"/>
                                          </p:val>
                                        </p:tav>
                                        <p:tav tm="100000">
                                          <p:val>
                                            <p:strVal val="#ppt_h"/>
                                          </p:val>
                                        </p:tav>
                                      </p:tavLst>
                                    </p:anim>
                                    <p:animEffect filter="fade" transition="in">
                                      <p:cBhvr>
                                        <p:cTn dur="300" id="131"/>
                                        <p:tgtEl>
                                          <p:spTgt spid="85"/>
                                        </p:tgtEl>
                                      </p:cBhvr>
                                    </p:animEffect>
                                  </p:childTnLst>
                                </p:cTn>
                              </p:par>
                              <p:par>
                                <p:cTn autoRev="1" fill="hold" grpId="1" id="132" nodeType="withEffect" presetClass="emph" presetID="6" presetSubtype="0">
                                  <p:stCondLst>
                                    <p:cond delay="5700"/>
                                  </p:stCondLst>
                                  <p:childTnLst>
                                    <p:animScale>
                                      <p:cBhvr>
                                        <p:cTn dur="150" fill="hold" id="133"/>
                                        <p:tgtEl>
                                          <p:spTgt spid="85"/>
                                        </p:tgtEl>
                                      </p:cBhvr>
                                      <p:by x="110000" y="110000"/>
                                    </p:animScale>
                                  </p:childTnLst>
                                </p:cTn>
                              </p:par>
                              <p:par>
                                <p:cTn fill="hold" grpId="0" id="134" nodeType="withEffect" presetClass="entr" presetID="53" presetSubtype="0">
                                  <p:stCondLst>
                                    <p:cond delay="5700"/>
                                  </p:stCondLst>
                                  <p:childTnLst>
                                    <p:set>
                                      <p:cBhvr>
                                        <p:cTn dur="1" fill="hold" id="135">
                                          <p:stCondLst>
                                            <p:cond delay="0"/>
                                          </p:stCondLst>
                                        </p:cTn>
                                        <p:tgtEl>
                                          <p:spTgt spid="83"/>
                                        </p:tgtEl>
                                        <p:attrNameLst>
                                          <p:attrName>style.visibility</p:attrName>
                                        </p:attrNameLst>
                                      </p:cBhvr>
                                      <p:to>
                                        <p:strVal val="visible"/>
                                      </p:to>
                                    </p:set>
                                    <p:anim calcmode="lin" valueType="num">
                                      <p:cBhvr>
                                        <p:cTn dur="300" fill="hold" id="136"/>
                                        <p:tgtEl>
                                          <p:spTgt spid="83"/>
                                        </p:tgtEl>
                                        <p:attrNameLst>
                                          <p:attrName>ppt_w</p:attrName>
                                        </p:attrNameLst>
                                      </p:cBhvr>
                                      <p:tavLst>
                                        <p:tav tm="0">
                                          <p:val>
                                            <p:fltVal val="0"/>
                                          </p:val>
                                        </p:tav>
                                        <p:tav tm="100000">
                                          <p:val>
                                            <p:strVal val="#ppt_w"/>
                                          </p:val>
                                        </p:tav>
                                      </p:tavLst>
                                    </p:anim>
                                    <p:anim calcmode="lin" valueType="num">
                                      <p:cBhvr>
                                        <p:cTn dur="300" fill="hold" id="137"/>
                                        <p:tgtEl>
                                          <p:spTgt spid="83"/>
                                        </p:tgtEl>
                                        <p:attrNameLst>
                                          <p:attrName>ppt_h</p:attrName>
                                        </p:attrNameLst>
                                      </p:cBhvr>
                                      <p:tavLst>
                                        <p:tav tm="0">
                                          <p:val>
                                            <p:fltVal val="0"/>
                                          </p:val>
                                        </p:tav>
                                        <p:tav tm="100000">
                                          <p:val>
                                            <p:strVal val="#ppt_h"/>
                                          </p:val>
                                        </p:tav>
                                      </p:tavLst>
                                    </p:anim>
                                    <p:animEffect filter="fade" transition="in">
                                      <p:cBhvr>
                                        <p:cTn dur="300" id="138"/>
                                        <p:tgtEl>
                                          <p:spTgt spid="83"/>
                                        </p:tgtEl>
                                      </p:cBhvr>
                                    </p:animEffect>
                                  </p:childTnLst>
                                </p:cTn>
                              </p:par>
                              <p:par>
                                <p:cTn autoRev="1" fill="hold" grpId="1" id="139" nodeType="withEffect" presetClass="emph" presetID="6" presetSubtype="0">
                                  <p:stCondLst>
                                    <p:cond delay="6000"/>
                                  </p:stCondLst>
                                  <p:childTnLst>
                                    <p:animScale>
                                      <p:cBhvr>
                                        <p:cTn dur="150" fill="hold" id="140"/>
                                        <p:tgtEl>
                                          <p:spTgt spid="83"/>
                                        </p:tgtEl>
                                      </p:cBhvr>
                                      <p:by x="110000" y="110000"/>
                                    </p:animScale>
                                  </p:childTnLst>
                                </p:cTn>
                              </p:par>
                              <p:par>
                                <p:cTn fill="hold" grpId="0" id="141" nodeType="withEffect" presetClass="entr" presetID="12" presetSubtype="1">
                                  <p:stCondLst>
                                    <p:cond delay="6000"/>
                                  </p:stCondLst>
                                  <p:childTnLst>
                                    <p:set>
                                      <p:cBhvr>
                                        <p:cTn dur="1" fill="hold" id="142">
                                          <p:stCondLst>
                                            <p:cond delay="0"/>
                                          </p:stCondLst>
                                        </p:cTn>
                                        <p:tgtEl>
                                          <p:spTgt spid="73"/>
                                        </p:tgtEl>
                                        <p:attrNameLst>
                                          <p:attrName>style.visibility</p:attrName>
                                        </p:attrNameLst>
                                      </p:cBhvr>
                                      <p:to>
                                        <p:strVal val="visible"/>
                                      </p:to>
                                    </p:set>
                                    <p:anim calcmode="lin" valueType="num">
                                      <p:cBhvr additive="base">
                                        <p:cTn dur="500" id="143"/>
                                        <p:tgtEl>
                                          <p:spTgt spid="73"/>
                                        </p:tgtEl>
                                        <p:attrNameLst>
                                          <p:attrName>ppt_y</p:attrName>
                                        </p:attrNameLst>
                                      </p:cBhvr>
                                      <p:tavLst>
                                        <p:tav tm="0">
                                          <p:val>
                                            <p:strVal val="#ppt_y-#ppt_h*1.125000"/>
                                          </p:val>
                                        </p:tav>
                                        <p:tav tm="100000">
                                          <p:val>
                                            <p:strVal val="#ppt_y"/>
                                          </p:val>
                                        </p:tav>
                                      </p:tavLst>
                                    </p:anim>
                                    <p:animEffect filter="wipe(down)" transition="in">
                                      <p:cBhvr>
                                        <p:cTn dur="500" id="144"/>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1" spid="80"/>
      <p:bldP grpId="0" spid="81"/>
      <p:bldP grpId="1" spid="81"/>
      <p:bldP grpId="0" spid="82"/>
      <p:bldP grpId="1" spid="82"/>
      <p:bldP grpId="0" spid="83"/>
      <p:bldP grpId="1" spid="83"/>
      <p:bldP grpId="0" spid="84"/>
      <p:bldP grpId="1" spid="84"/>
      <p:bldP grpId="0" spid="85"/>
      <p:bldP grpId="1" spid="85"/>
      <p:bldP grpId="0" spid="86"/>
      <p:bldP grpId="1" spid="86"/>
      <p:bldP grpId="0" spid="87"/>
      <p:bldP grpId="1" spid="87"/>
      <p:bldP grpId="0" spid="88"/>
      <p:bldP grpId="1" spid="88"/>
      <p:bldP grpId="0" spid="89"/>
      <p:bldP grpId="1" spid="8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66"/>
          <p:cNvSpPr>
            <a:spLocks noChangeArrowheads="1"/>
          </p:cNvSpPr>
          <p:nvPr/>
        </p:nvSpPr>
        <p:spPr bwMode="auto">
          <a:xfrm>
            <a:off x="1013129" y="4157927"/>
            <a:ext cx="291117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 name="圆角矩形 6"/>
          <p:cNvSpPr/>
          <p:nvPr/>
        </p:nvSpPr>
        <p:spPr>
          <a:xfrm>
            <a:off x="1903755" y="1418195"/>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案列一</a:t>
            </a:r>
          </a:p>
        </p:txBody>
      </p:sp>
      <p:graphicFrame>
        <p:nvGraphicFramePr>
          <p:cNvPr id="5" name="图表 4"/>
          <p:cNvGraphicFramePr/>
          <p:nvPr/>
        </p:nvGraphicFramePr>
        <p:xfrm>
          <a:off x="355934" y="1925679"/>
          <a:ext cx="3953100" cy="2160240"/>
        </p:xfrm>
        <a:graphic>
          <a:graphicData uri="http://schemas.openxmlformats.org/drawingml/2006/chart">
            <c:chart xmlns:c="http://schemas.openxmlformats.org/drawingml/2006/chart" r:id="rId3"/>
          </a:graphicData>
        </a:graphic>
      </p:graphicFrame>
      <p:sp>
        <p:nvSpPr>
          <p:cNvPr id="10" name="椭圆 9"/>
          <p:cNvSpPr/>
          <p:nvPr/>
        </p:nvSpPr>
        <p:spPr>
          <a:xfrm>
            <a:off x="4296966" y="2676343"/>
            <a:ext cx="533400" cy="533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348004" y="2711268"/>
            <a:ext cx="447992" cy="457200"/>
          </a:xfrm>
          <a:prstGeom prst="rect">
            <a:avLst/>
          </a:prstGeom>
        </p:spPr>
        <p:txBody>
          <a:bodyPr anchor="ctr" anchorCtr="0" bIns="0" tIns="0" wrap="none">
            <a:spAutoFit/>
          </a:bodyPr>
          <a:lstStyle/>
          <a:p>
            <a:pPr algn="ctr">
              <a:lnSpc>
                <a:spcPct val="150000"/>
              </a:lnSpc>
            </a:pPr>
            <a:r>
              <a:rPr altLang="zh-CN" lang="en-US" sz="2000">
                <a:ln w="6350">
                  <a:noFill/>
                </a:ln>
                <a:solidFill>
                  <a:srgbClr val="03CCCE"/>
                </a:solidFill>
                <a:latin charset="0" pitchFamily="34" typeface="Impact"/>
                <a:ea charset="-122" pitchFamily="34" typeface="微软雅黑"/>
              </a:rPr>
              <a:t>VS</a:t>
            </a:r>
          </a:p>
        </p:txBody>
      </p:sp>
      <p:cxnSp>
        <p:nvCxnSpPr>
          <p:cNvPr id="14" name="直接连接符 13"/>
          <p:cNvCxnSpPr>
            <a:stCxn id="10" idx="0"/>
          </p:cNvCxnSpPr>
          <p:nvPr/>
        </p:nvCxnSpPr>
        <p:spPr>
          <a:xfrm flipH="1" flipV="1">
            <a:off x="4563666" y="923991"/>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10" idx="4"/>
          </p:cNvCxnSpPr>
          <p:nvPr/>
        </p:nvCxnSpPr>
        <p:spPr>
          <a:xfrm flipH="1" flipV="1">
            <a:off x="4563666" y="3209743"/>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66"/>
          <p:cNvSpPr>
            <a:spLocks noChangeArrowheads="1"/>
          </p:cNvSpPr>
          <p:nvPr/>
        </p:nvSpPr>
        <p:spPr bwMode="auto">
          <a:xfrm>
            <a:off x="5668584" y="4157927"/>
            <a:ext cx="291117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5" name="圆角矩形 24"/>
          <p:cNvSpPr/>
          <p:nvPr/>
        </p:nvSpPr>
        <p:spPr>
          <a:xfrm>
            <a:off x="6559209" y="1418195"/>
            <a:ext cx="1052375"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案列二</a:t>
            </a:r>
          </a:p>
        </p:txBody>
      </p:sp>
      <p:graphicFrame>
        <p:nvGraphicFramePr>
          <p:cNvPr id="26" name="图表 25"/>
          <p:cNvGraphicFramePr/>
          <p:nvPr/>
        </p:nvGraphicFramePr>
        <p:xfrm>
          <a:off x="5011388" y="1925679"/>
          <a:ext cx="3953100" cy="2160240"/>
        </p:xfrm>
        <a:graphic>
          <a:graphicData uri="http://schemas.openxmlformats.org/drawingml/2006/chart">
            <c:chart xmlns:c="http://schemas.openxmlformats.org/drawingml/2006/chart" r:id="rId4"/>
          </a:graphicData>
        </a:graphic>
      </p:graphicFrame>
      <p:sp>
        <p:nvSpPr>
          <p:cNvPr id="19" name="圆角矩形 18"/>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20" name="圆角矩形 19"/>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21" name="圆角矩形 20"/>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22" name="圆角矩形 21"/>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23" name="圆角矩形 22"/>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27" name="矩形 26"/>
          <p:cNvSpPr/>
          <p:nvPr/>
        </p:nvSpPr>
        <p:spPr>
          <a:xfrm>
            <a:off x="4010674" y="363576"/>
            <a:ext cx="10972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案例对比分析</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300" fill="hold" id="7"/>
                                        <p:tgtEl>
                                          <p:spTgt spid="11"/>
                                        </p:tgtEl>
                                        <p:attrNameLst>
                                          <p:attrName>ppt_w</p:attrName>
                                        </p:attrNameLst>
                                      </p:cBhvr>
                                      <p:tavLst>
                                        <p:tav tm="0">
                                          <p:val>
                                            <p:fltVal val="0"/>
                                          </p:val>
                                        </p:tav>
                                        <p:tav tm="100000">
                                          <p:val>
                                            <p:strVal val="#ppt_w"/>
                                          </p:val>
                                        </p:tav>
                                      </p:tavLst>
                                    </p:anim>
                                    <p:anim calcmode="lin" valueType="num">
                                      <p:cBhvr>
                                        <p:cTn dur="300" fill="hold" id="8"/>
                                        <p:tgtEl>
                                          <p:spTgt spid="11"/>
                                        </p:tgtEl>
                                        <p:attrNameLst>
                                          <p:attrName>ppt_h</p:attrName>
                                        </p:attrNameLst>
                                      </p:cBhvr>
                                      <p:tavLst>
                                        <p:tav tm="0">
                                          <p:val>
                                            <p:fltVal val="0"/>
                                          </p:val>
                                        </p:tav>
                                        <p:tav tm="100000">
                                          <p:val>
                                            <p:strVal val="#ppt_h"/>
                                          </p:val>
                                        </p:tav>
                                      </p:tavLst>
                                    </p:anim>
                                    <p:animEffect filter="fade" transition="in">
                                      <p:cBhvr>
                                        <p:cTn dur="300" id="9"/>
                                        <p:tgtEl>
                                          <p:spTgt spid="11"/>
                                        </p:tgtEl>
                                      </p:cBhvr>
                                    </p:animEffect>
                                  </p:childTnLst>
                                </p:cTn>
                              </p:par>
                              <p:par>
                                <p:cTn autoRev="1" fill="hold" grpId="1" id="10" nodeType="withEffect" presetClass="emph" presetID="6" presetSubtype="0">
                                  <p:stCondLst>
                                    <p:cond delay="300"/>
                                  </p:stCondLst>
                                  <p:childTnLst>
                                    <p:animScale>
                                      <p:cBhvr>
                                        <p:cTn dur="150" fill="hold" id="11"/>
                                        <p:tgtEl>
                                          <p:spTgt spid="1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10"/>
                                        </p:tgtEl>
                                        <p:attrNameLst>
                                          <p:attrName>style.visibility</p:attrName>
                                        </p:attrNameLst>
                                      </p:cBhvr>
                                      <p:to>
                                        <p:strVal val="visible"/>
                                      </p:to>
                                    </p:set>
                                    <p:anim calcmode="lin" valueType="num">
                                      <p:cBhvr>
                                        <p:cTn dur="300" fill="hold" id="14"/>
                                        <p:tgtEl>
                                          <p:spTgt spid="10"/>
                                        </p:tgtEl>
                                        <p:attrNameLst>
                                          <p:attrName>ppt_w</p:attrName>
                                        </p:attrNameLst>
                                      </p:cBhvr>
                                      <p:tavLst>
                                        <p:tav tm="0">
                                          <p:val>
                                            <p:fltVal val="0"/>
                                          </p:val>
                                        </p:tav>
                                        <p:tav tm="100000">
                                          <p:val>
                                            <p:strVal val="#ppt_w"/>
                                          </p:val>
                                        </p:tav>
                                      </p:tavLst>
                                    </p:anim>
                                    <p:anim calcmode="lin" valueType="num">
                                      <p:cBhvr>
                                        <p:cTn dur="300" fill="hold" id="15"/>
                                        <p:tgtEl>
                                          <p:spTgt spid="10"/>
                                        </p:tgtEl>
                                        <p:attrNameLst>
                                          <p:attrName>ppt_h</p:attrName>
                                        </p:attrNameLst>
                                      </p:cBhvr>
                                      <p:tavLst>
                                        <p:tav tm="0">
                                          <p:val>
                                            <p:fltVal val="0"/>
                                          </p:val>
                                        </p:tav>
                                        <p:tav tm="100000">
                                          <p:val>
                                            <p:strVal val="#ppt_h"/>
                                          </p:val>
                                        </p:tav>
                                      </p:tavLst>
                                    </p:anim>
                                    <p:animEffect filter="fade" transition="in">
                                      <p:cBhvr>
                                        <p:cTn dur="300" id="16"/>
                                        <p:tgtEl>
                                          <p:spTgt spid="10"/>
                                        </p:tgtEl>
                                      </p:cBhvr>
                                    </p:animEffect>
                                  </p:childTnLst>
                                </p:cTn>
                              </p:par>
                              <p:par>
                                <p:cTn autoRev="1" fill="hold" grpId="1" id="17" nodeType="withEffect" presetClass="emph" presetID="6" presetSubtype="0">
                                  <p:stCondLst>
                                    <p:cond delay="600"/>
                                  </p:stCondLst>
                                  <p:childTnLst>
                                    <p:animScale>
                                      <p:cBhvr>
                                        <p:cTn dur="150" fill="hold" id="18"/>
                                        <p:tgtEl>
                                          <p:spTgt spid="10"/>
                                        </p:tgtEl>
                                      </p:cBhvr>
                                      <p:by x="110000" y="110000"/>
                                    </p:animScale>
                                  </p:childTnLst>
                                </p:cTn>
                              </p:par>
                              <p:par>
                                <p:cTn fill="hold" id="19" nodeType="withEffect" presetClass="entr" presetID="22" presetSubtype="4">
                                  <p:stCondLst>
                                    <p:cond delay="900"/>
                                  </p:stCondLst>
                                  <p:childTnLst>
                                    <p:set>
                                      <p:cBhvr>
                                        <p:cTn dur="1" fill="hold" id="20">
                                          <p:stCondLst>
                                            <p:cond delay="0"/>
                                          </p:stCondLst>
                                        </p:cTn>
                                        <p:tgtEl>
                                          <p:spTgt spid="14"/>
                                        </p:tgtEl>
                                        <p:attrNameLst>
                                          <p:attrName>style.visibility</p:attrName>
                                        </p:attrNameLst>
                                      </p:cBhvr>
                                      <p:to>
                                        <p:strVal val="visible"/>
                                      </p:to>
                                    </p:set>
                                    <p:animEffect filter="wipe(down)" transition="in">
                                      <p:cBhvr>
                                        <p:cTn dur="500" id="21"/>
                                        <p:tgtEl>
                                          <p:spTgt spid="14"/>
                                        </p:tgtEl>
                                      </p:cBhvr>
                                    </p:animEffect>
                                  </p:childTnLst>
                                </p:cTn>
                              </p:par>
                              <p:par>
                                <p:cTn fill="hold" id="22" nodeType="withEffect" presetClass="entr" presetID="22" presetSubtype="1">
                                  <p:stCondLst>
                                    <p:cond delay="900"/>
                                  </p:stCondLst>
                                  <p:childTnLst>
                                    <p:set>
                                      <p:cBhvr>
                                        <p:cTn dur="1" fill="hold" id="23">
                                          <p:stCondLst>
                                            <p:cond delay="0"/>
                                          </p:stCondLst>
                                        </p:cTn>
                                        <p:tgtEl>
                                          <p:spTgt spid="15"/>
                                        </p:tgtEl>
                                        <p:attrNameLst>
                                          <p:attrName>style.visibility</p:attrName>
                                        </p:attrNameLst>
                                      </p:cBhvr>
                                      <p:to>
                                        <p:strVal val="visible"/>
                                      </p:to>
                                    </p:set>
                                    <p:animEffect filter="wipe(up)" transition="in">
                                      <p:cBhvr>
                                        <p:cTn dur="500" id="24"/>
                                        <p:tgtEl>
                                          <p:spTgt spid="15"/>
                                        </p:tgtEl>
                                      </p:cBhvr>
                                    </p:animEffect>
                                  </p:childTnLst>
                                </p:cTn>
                              </p:par>
                              <p:par>
                                <p:cTn fill="hold" grpId="0" id="25" nodeType="withEffect" presetClass="entr" presetID="2" presetSubtype="8">
                                  <p:stCondLst>
                                    <p:cond delay="14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0-#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par>
                                <p:cTn fill="hold" grpId="0" id="29" nodeType="withEffect" presetClass="entr" presetID="55" presetSubtype="0">
                                  <p:stCondLst>
                                    <p:cond delay="140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strVal val="#ppt_w*0.70"/>
                                          </p:val>
                                        </p:tav>
                                        <p:tav tm="100000">
                                          <p:val>
                                            <p:strVal val="#ppt_w"/>
                                          </p:val>
                                        </p:tav>
                                      </p:tavLst>
                                    </p:anim>
                                    <p:anim calcmode="lin" valueType="num">
                                      <p:cBhvr>
                                        <p:cTn dur="500" fill="hold" id="32"/>
                                        <p:tgtEl>
                                          <p:spTgt spid="6"/>
                                        </p:tgtEl>
                                        <p:attrNameLst>
                                          <p:attrName>ppt_h</p:attrName>
                                        </p:attrNameLst>
                                      </p:cBhvr>
                                      <p:tavLst>
                                        <p:tav tm="0">
                                          <p:val>
                                            <p:strVal val="#ppt_h"/>
                                          </p:val>
                                        </p:tav>
                                        <p:tav tm="100000">
                                          <p:val>
                                            <p:strVal val="#ppt_h"/>
                                          </p:val>
                                        </p:tav>
                                      </p:tavLst>
                                    </p:anim>
                                    <p:animEffect filter="fade" transition="in">
                                      <p:cBhvr>
                                        <p:cTn dur="500" id="33"/>
                                        <p:tgtEl>
                                          <p:spTgt spid="6"/>
                                        </p:tgtEl>
                                      </p:cBhvr>
                                    </p:animEffect>
                                  </p:childTnLst>
                                </p:cTn>
                              </p:par>
                              <p:par>
                                <p:cTn fill="hold" grpId="0" id="34" nodeType="withEffect" presetClass="entr" presetID="2" presetSubtype="8">
                                  <p:stCondLst>
                                    <p:cond delay="1400"/>
                                  </p:stCondLst>
                                  <p:childTnLst>
                                    <p:set>
                                      <p:cBhvr>
                                        <p:cTn dur="1" fill="hold" id="35">
                                          <p:stCondLst>
                                            <p:cond delay="0"/>
                                          </p:stCondLst>
                                        </p:cTn>
                                        <p:tgtEl>
                                          <p:spTgt spid="5"/>
                                        </p:tgtEl>
                                        <p:attrNameLst>
                                          <p:attrName>style.visibility</p:attrName>
                                        </p:attrNameLst>
                                      </p:cBhvr>
                                      <p:to>
                                        <p:strVal val="visible"/>
                                      </p:to>
                                    </p:set>
                                    <p:anim calcmode="lin" valueType="num">
                                      <p:cBhvr additive="base">
                                        <p:cTn dur="500" fill="hold" id="36"/>
                                        <p:tgtEl>
                                          <p:spTgt spid="5"/>
                                        </p:tgtEl>
                                        <p:attrNameLst>
                                          <p:attrName>ppt_x</p:attrName>
                                        </p:attrNameLst>
                                      </p:cBhvr>
                                      <p:tavLst>
                                        <p:tav tm="0">
                                          <p:val>
                                            <p:strVal val="0-#ppt_w/2"/>
                                          </p:val>
                                        </p:tav>
                                        <p:tav tm="100000">
                                          <p:val>
                                            <p:strVal val="#ppt_x"/>
                                          </p:val>
                                        </p:tav>
                                      </p:tavLst>
                                    </p:anim>
                                    <p:anim calcmode="lin" valueType="num">
                                      <p:cBhvr additive="base">
                                        <p:cTn dur="500" fill="hold" id="37"/>
                                        <p:tgtEl>
                                          <p:spTgt spid="5"/>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140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500" fill="hold" id="40"/>
                                        <p:tgtEl>
                                          <p:spTgt spid="25"/>
                                        </p:tgtEl>
                                        <p:attrNameLst>
                                          <p:attrName>ppt_x</p:attrName>
                                        </p:attrNameLst>
                                      </p:cBhvr>
                                      <p:tavLst>
                                        <p:tav tm="0">
                                          <p:val>
                                            <p:strVal val="1+#ppt_w/2"/>
                                          </p:val>
                                        </p:tav>
                                        <p:tav tm="100000">
                                          <p:val>
                                            <p:strVal val="#ppt_x"/>
                                          </p:val>
                                        </p:tav>
                                      </p:tavLst>
                                    </p:anim>
                                    <p:anim calcmode="lin" valueType="num">
                                      <p:cBhvr additive="base">
                                        <p:cTn dur="500" fill="hold" id="41"/>
                                        <p:tgtEl>
                                          <p:spTgt spid="25"/>
                                        </p:tgtEl>
                                        <p:attrNameLst>
                                          <p:attrName>ppt_y</p:attrName>
                                        </p:attrNameLst>
                                      </p:cBhvr>
                                      <p:tavLst>
                                        <p:tav tm="0">
                                          <p:val>
                                            <p:strVal val="#ppt_y"/>
                                          </p:val>
                                        </p:tav>
                                        <p:tav tm="100000">
                                          <p:val>
                                            <p:strVal val="#ppt_y"/>
                                          </p:val>
                                        </p:tav>
                                      </p:tavLst>
                                    </p:anim>
                                  </p:childTnLst>
                                </p:cTn>
                              </p:par>
                              <p:par>
                                <p:cTn fill="hold" grpId="0" id="42" nodeType="withEffect" presetClass="entr" presetID="55" presetSubtype="0">
                                  <p:stCondLst>
                                    <p:cond delay="140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strVal val="#ppt_w*0.70"/>
                                          </p:val>
                                        </p:tav>
                                        <p:tav tm="100000">
                                          <p:val>
                                            <p:strVal val="#ppt_w"/>
                                          </p:val>
                                        </p:tav>
                                      </p:tavLst>
                                    </p:anim>
                                    <p:anim calcmode="lin" valueType="num">
                                      <p:cBhvr>
                                        <p:cTn dur="500" fill="hold" id="45"/>
                                        <p:tgtEl>
                                          <p:spTgt spid="24"/>
                                        </p:tgtEl>
                                        <p:attrNameLst>
                                          <p:attrName>ppt_h</p:attrName>
                                        </p:attrNameLst>
                                      </p:cBhvr>
                                      <p:tavLst>
                                        <p:tav tm="0">
                                          <p:val>
                                            <p:strVal val="#ppt_h"/>
                                          </p:val>
                                        </p:tav>
                                        <p:tav tm="100000">
                                          <p:val>
                                            <p:strVal val="#ppt_h"/>
                                          </p:val>
                                        </p:tav>
                                      </p:tavLst>
                                    </p:anim>
                                    <p:animEffect filter="fade" transition="in">
                                      <p:cBhvr>
                                        <p:cTn dur="500" id="46"/>
                                        <p:tgtEl>
                                          <p:spTgt spid="24"/>
                                        </p:tgtEl>
                                      </p:cBhvr>
                                    </p:animEffect>
                                  </p:childTnLst>
                                </p:cTn>
                              </p:par>
                              <p:par>
                                <p:cTn fill="hold" grpId="0" id="47" nodeType="withEffect" presetClass="entr" presetID="2" presetSubtype="2">
                                  <p:stCondLst>
                                    <p:cond delay="1400"/>
                                  </p:stCondLst>
                                  <p:childTnLst>
                                    <p:set>
                                      <p:cBhvr>
                                        <p:cTn dur="1" fill="hold" id="48">
                                          <p:stCondLst>
                                            <p:cond delay="0"/>
                                          </p:stCondLst>
                                        </p:cTn>
                                        <p:tgtEl>
                                          <p:spTgt spid="26"/>
                                        </p:tgtEl>
                                        <p:attrNameLst>
                                          <p:attrName>style.visibility</p:attrName>
                                        </p:attrNameLst>
                                      </p:cBhvr>
                                      <p:to>
                                        <p:strVal val="visible"/>
                                      </p:to>
                                    </p:set>
                                    <p:anim calcmode="lin" valueType="num">
                                      <p:cBhvr additive="base">
                                        <p:cTn dur="500" fill="hold" id="49"/>
                                        <p:tgtEl>
                                          <p:spTgt spid="26"/>
                                        </p:tgtEl>
                                        <p:attrNameLst>
                                          <p:attrName>ppt_x</p:attrName>
                                        </p:attrNameLst>
                                      </p:cBhvr>
                                      <p:tavLst>
                                        <p:tav tm="0">
                                          <p:val>
                                            <p:strVal val="1+#ppt_w/2"/>
                                          </p:val>
                                        </p:tav>
                                        <p:tav tm="100000">
                                          <p:val>
                                            <p:strVal val="#ppt_x"/>
                                          </p:val>
                                        </p:tav>
                                      </p:tavLst>
                                    </p:anim>
                                    <p:anim calcmode="lin" valueType="num">
                                      <p:cBhvr additive="base">
                                        <p:cTn dur="500" fill="hold" id="50"/>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0"/>
      <p:bldP grpId="1" spid="10"/>
      <p:bldP grpId="0" spid="11"/>
      <p:bldP grpId="1" spid="11"/>
      <p:bldP grpId="0" spid="24"/>
      <p:bldP grpId="0" spid="25"/>
      <p:bldGraphic grpId="0" spid="5">
        <p:bldAsOne/>
      </p:bldGraphic>
      <p:bldGraphic grpId="0" spid="26">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8"/>
          <p:cNvSpPr>
            <a:spLocks noEditPoints="1"/>
          </p:cNvSpPr>
          <p:nvPr/>
        </p:nvSpPr>
        <p:spPr bwMode="auto">
          <a:xfrm>
            <a:off x="0" y="839602"/>
            <a:ext cx="3374386" cy="4279019"/>
          </a:xfrm>
          <a:custGeom>
            <a:gdLst>
              <a:gd fmla="*/ 1463 w 1969" name="T0"/>
              <a:gd fmla="*/ 1396 h 2497" name="T1"/>
              <a:gd fmla="*/ 1286 w 1969" name="T2"/>
              <a:gd fmla="*/ 2262 h 2497" name="T3"/>
              <a:gd fmla="*/ 1873 w 1969" name="T4"/>
              <a:gd fmla="*/ 2307 h 2497" name="T5"/>
              <a:gd fmla="*/ 1873 w 1969" name="T6"/>
              <a:gd fmla="*/ 2497 h 2497" name="T7"/>
              <a:gd fmla="*/ 0 w 1969" name="T8"/>
              <a:gd fmla="*/ 2403 h 2497" name="T9"/>
              <a:gd fmla="*/ 715 w 1969" name="T10"/>
              <a:gd fmla="*/ 2307 h 2497" name="T11"/>
              <a:gd fmla="*/ 1150 w 1969" name="T12"/>
              <a:gd fmla="*/ 2128 h 2497" name="T13"/>
              <a:gd fmla="*/ 139 w 1969" name="T14"/>
              <a:gd fmla="*/ 2075 h 2497" name="T15"/>
              <a:gd fmla="*/ 139 w 1969" name="T16"/>
              <a:gd fmla="*/ 1961 h 2497" name="T17"/>
              <a:gd fmla="*/ 1329 w 1969" name="T18"/>
              <a:gd fmla="*/ 1694 h 2497" name="T19"/>
              <a:gd fmla="*/ 1183 w 1969" name="T20"/>
              <a:gd fmla="*/ 1297 h 2497" name="T21"/>
              <a:gd fmla="*/ 976 w 1969" name="T22"/>
              <a:gd fmla="*/ 1320 h 2497" name="T23"/>
              <a:gd fmla="*/ 755 w 1969" name="T24"/>
              <a:gd fmla="*/ 1589 h 2497" name="T25"/>
              <a:gd fmla="*/ 647 w 1969" name="T26"/>
              <a:gd fmla="*/ 1647 h 2497" name="T27"/>
              <a:gd fmla="*/ 337 w 1969" name="T28"/>
              <a:gd fmla="*/ 1534 h 2497" name="T29"/>
              <a:gd fmla="*/ 369 w 1969" name="T30"/>
              <a:gd fmla="*/ 1366 h 2497" name="T31"/>
              <a:gd fmla="*/ 293 w 1969" name="T32"/>
              <a:gd fmla="*/ 1255 h 2497" name="T33"/>
              <a:gd fmla="*/ 888 w 1969" name="T34"/>
              <a:gd fmla="*/ 338 h 2497" name="T35"/>
              <a:gd fmla="*/ 944 w 1969" name="T36"/>
              <a:gd fmla="*/ 371 h 2497" name="T37"/>
              <a:gd fmla="*/ 972 w 1969" name="T38"/>
              <a:gd fmla="*/ 192 h 2497" name="T39"/>
              <a:gd fmla="*/ 1067 w 1969" name="T40"/>
              <a:gd fmla="*/ 26 h 2497" name="T41"/>
              <a:gd fmla="*/ 1545 w 1969" name="T42"/>
              <a:gd fmla="*/ 412 h 2497" name="T43"/>
              <a:gd fmla="*/ 1359 w 1969" name="T44"/>
              <a:gd fmla="*/ 414 h 2497" name="T45"/>
              <a:gd fmla="*/ 1330 w 1969" name="T46"/>
              <a:gd fmla="*/ 593 h 2497" name="T47"/>
              <a:gd fmla="*/ 1229 w 1969" name="T48"/>
              <a:gd fmla="*/ 880 h 2497" name="T49"/>
              <a:gd fmla="*/ 1303 w 1969" name="T50"/>
              <a:gd fmla="*/ 1145 h 2497" name="T51"/>
              <a:gd fmla="*/ 1259 w 1969" name="T52"/>
              <a:gd fmla="*/ 357 h 2497" name="T53"/>
              <a:gd fmla="*/ 1043 w 1969" name="T54"/>
              <a:gd fmla="*/ 427 h 2497" name="T55"/>
              <a:gd fmla="*/ 1259 w 1969" name="T56"/>
              <a:gd fmla="*/ 357 h 2497" name="T57"/>
              <a:gd fmla="*/ 1130 w 1969" name="T58"/>
              <a:gd fmla="*/ 824 h 2497" name="T59"/>
              <a:gd fmla="*/ 880 w 1969" name="T60"/>
              <a:gd fmla="*/ 466 h 2497" name="T61"/>
              <a:gd fmla="*/ 763 w 1969" name="T62"/>
              <a:gd fmla="*/ 1463 h 2497" name="T63"/>
              <a:gd fmla="*/ 795 w 1969" name="T64"/>
              <a:gd fmla="*/ 1072 h 2497" name="T65"/>
              <a:gd fmla="*/ 870 w 1969" name="T66"/>
              <a:gd fmla="*/ 889 h 2497" name="T67"/>
              <a:gd fmla="*/ 1157 w 1969" name="T68"/>
              <a:gd fmla="*/ 969 h 2497" name="T69"/>
              <a:gd fmla="*/ 951 w 1969" name="T70"/>
              <a:gd fmla="*/ 969 h 2497" name="T71"/>
              <a:gd fmla="*/ 951 w 1969" name="T72"/>
              <a:gd fmla="*/ 969 h 2497" name="T73"/>
              <a:gd fmla="*/ 1055 w 1969" name="T74"/>
              <a:gd fmla="*/ 1217 h 2497" name="T75"/>
              <a:gd fmla="*/ 1157 w 1969" name="T76"/>
              <a:gd fmla="*/ 1174 h 2497" name="T77"/>
              <a:gd fmla="*/ 1159 w 1969" name="T78"/>
              <a:gd fmla="*/ 972 h 2497" name="T79"/>
              <a:gd fmla="*/ 468 w 1969" name="T80"/>
              <a:gd fmla="*/ 1422 h 2497" name="T81"/>
              <a:gd fmla="*/ 444 w 1969" name="T82"/>
              <a:gd fmla="*/ 1464 h 2497" name="T83"/>
              <a:gd fmla="*/ 601 w 1969" name="T84"/>
              <a:gd fmla="*/ 1500 h 24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497" w="1969">
                <a:moveTo>
                  <a:pt x="1303" y="1145"/>
                </a:moveTo>
                <a:cubicBezTo>
                  <a:pt x="1370" y="1219"/>
                  <a:pt x="1425" y="1302"/>
                  <a:pt x="1463" y="1396"/>
                </a:cubicBezTo>
                <a:cubicBezTo>
                  <a:pt x="1499" y="1487"/>
                  <a:pt x="1520" y="1589"/>
                  <a:pt x="1520" y="1694"/>
                </a:cubicBezTo>
                <a:cubicBezTo>
                  <a:pt x="1520" y="1916"/>
                  <a:pt x="1431" y="2117"/>
                  <a:pt x="1286" y="2262"/>
                </a:cubicBezTo>
                <a:cubicBezTo>
                  <a:pt x="1271" y="2278"/>
                  <a:pt x="1253" y="2293"/>
                  <a:pt x="1237" y="2307"/>
                </a:cubicBezTo>
                <a:cubicBezTo>
                  <a:pt x="1873" y="2307"/>
                  <a:pt x="1873" y="2307"/>
                  <a:pt x="1873" y="2307"/>
                </a:cubicBezTo>
                <a:cubicBezTo>
                  <a:pt x="1926" y="2307"/>
                  <a:pt x="1969" y="2349"/>
                  <a:pt x="1969" y="2403"/>
                </a:cubicBezTo>
                <a:cubicBezTo>
                  <a:pt x="1969" y="2455"/>
                  <a:pt x="1926" y="2497"/>
                  <a:pt x="1873" y="2497"/>
                </a:cubicBezTo>
                <a:cubicBezTo>
                  <a:pt x="1280" y="2497"/>
                  <a:pt x="687" y="2497"/>
                  <a:pt x="96" y="2497"/>
                </a:cubicBezTo>
                <a:cubicBezTo>
                  <a:pt x="43" y="2497"/>
                  <a:pt x="0" y="2455"/>
                  <a:pt x="0" y="2403"/>
                </a:cubicBezTo>
                <a:cubicBezTo>
                  <a:pt x="0" y="2349"/>
                  <a:pt x="43" y="2307"/>
                  <a:pt x="96" y="2307"/>
                </a:cubicBezTo>
                <a:cubicBezTo>
                  <a:pt x="715" y="2307"/>
                  <a:pt x="715" y="2307"/>
                  <a:pt x="715" y="2307"/>
                </a:cubicBezTo>
                <a:cubicBezTo>
                  <a:pt x="717" y="2307"/>
                  <a:pt x="717" y="2307"/>
                  <a:pt x="717" y="2307"/>
                </a:cubicBezTo>
                <a:cubicBezTo>
                  <a:pt x="886" y="2307"/>
                  <a:pt x="1039" y="2237"/>
                  <a:pt x="1150" y="2128"/>
                </a:cubicBezTo>
                <a:cubicBezTo>
                  <a:pt x="1166" y="2111"/>
                  <a:pt x="1181" y="2094"/>
                  <a:pt x="1195" y="2075"/>
                </a:cubicBezTo>
                <a:cubicBezTo>
                  <a:pt x="139" y="2075"/>
                  <a:pt x="139" y="2075"/>
                  <a:pt x="139" y="2075"/>
                </a:cubicBezTo>
                <a:cubicBezTo>
                  <a:pt x="108" y="2075"/>
                  <a:pt x="82" y="2050"/>
                  <a:pt x="82" y="2018"/>
                </a:cubicBezTo>
                <a:cubicBezTo>
                  <a:pt x="82" y="1986"/>
                  <a:pt x="108" y="1961"/>
                  <a:pt x="139" y="1961"/>
                </a:cubicBezTo>
                <a:cubicBezTo>
                  <a:pt x="1268" y="1961"/>
                  <a:pt x="1268" y="1961"/>
                  <a:pt x="1268" y="1961"/>
                </a:cubicBezTo>
                <a:cubicBezTo>
                  <a:pt x="1307" y="1879"/>
                  <a:pt x="1329" y="1789"/>
                  <a:pt x="1329" y="1694"/>
                </a:cubicBezTo>
                <a:cubicBezTo>
                  <a:pt x="1329" y="1613"/>
                  <a:pt x="1314" y="1536"/>
                  <a:pt x="1286" y="1466"/>
                </a:cubicBezTo>
                <a:cubicBezTo>
                  <a:pt x="1261" y="1404"/>
                  <a:pt x="1225" y="1348"/>
                  <a:pt x="1183" y="1297"/>
                </a:cubicBezTo>
                <a:cubicBezTo>
                  <a:pt x="1145" y="1318"/>
                  <a:pt x="1101" y="1331"/>
                  <a:pt x="1055" y="1331"/>
                </a:cubicBezTo>
                <a:cubicBezTo>
                  <a:pt x="1027" y="1331"/>
                  <a:pt x="1001" y="1326"/>
                  <a:pt x="976" y="1320"/>
                </a:cubicBezTo>
                <a:cubicBezTo>
                  <a:pt x="833" y="1568"/>
                  <a:pt x="833" y="1568"/>
                  <a:pt x="833" y="1568"/>
                </a:cubicBezTo>
                <a:cubicBezTo>
                  <a:pt x="818" y="1595"/>
                  <a:pt x="782" y="1605"/>
                  <a:pt x="755" y="1589"/>
                </a:cubicBezTo>
                <a:cubicBezTo>
                  <a:pt x="700" y="1558"/>
                  <a:pt x="700" y="1558"/>
                  <a:pt x="700" y="1558"/>
                </a:cubicBezTo>
                <a:cubicBezTo>
                  <a:pt x="647" y="1647"/>
                  <a:pt x="647" y="1647"/>
                  <a:pt x="647" y="1647"/>
                </a:cubicBezTo>
                <a:cubicBezTo>
                  <a:pt x="632" y="1675"/>
                  <a:pt x="597" y="1683"/>
                  <a:pt x="569" y="1666"/>
                </a:cubicBezTo>
                <a:cubicBezTo>
                  <a:pt x="337" y="1534"/>
                  <a:pt x="337" y="1534"/>
                  <a:pt x="337" y="1534"/>
                </a:cubicBezTo>
                <a:cubicBezTo>
                  <a:pt x="310" y="1518"/>
                  <a:pt x="300" y="1483"/>
                  <a:pt x="316" y="1456"/>
                </a:cubicBezTo>
                <a:cubicBezTo>
                  <a:pt x="369" y="1366"/>
                  <a:pt x="369" y="1366"/>
                  <a:pt x="369" y="1366"/>
                </a:cubicBezTo>
                <a:cubicBezTo>
                  <a:pt x="312" y="1333"/>
                  <a:pt x="312" y="1333"/>
                  <a:pt x="312" y="1333"/>
                </a:cubicBezTo>
                <a:cubicBezTo>
                  <a:pt x="285" y="1318"/>
                  <a:pt x="276" y="1284"/>
                  <a:pt x="293" y="1255"/>
                </a:cubicBezTo>
                <a:cubicBezTo>
                  <a:pt x="810" y="359"/>
                  <a:pt x="810" y="359"/>
                  <a:pt x="810" y="359"/>
                </a:cubicBezTo>
                <a:cubicBezTo>
                  <a:pt x="826" y="331"/>
                  <a:pt x="861" y="323"/>
                  <a:pt x="888" y="338"/>
                </a:cubicBezTo>
                <a:cubicBezTo>
                  <a:pt x="891" y="340"/>
                  <a:pt x="891" y="340"/>
                  <a:pt x="891" y="340"/>
                </a:cubicBezTo>
                <a:cubicBezTo>
                  <a:pt x="944" y="371"/>
                  <a:pt x="944" y="371"/>
                  <a:pt x="944" y="371"/>
                </a:cubicBezTo>
                <a:cubicBezTo>
                  <a:pt x="1028" y="223"/>
                  <a:pt x="1028" y="223"/>
                  <a:pt x="1028" y="223"/>
                </a:cubicBezTo>
                <a:cubicBezTo>
                  <a:pt x="972" y="192"/>
                  <a:pt x="972" y="192"/>
                  <a:pt x="972" y="192"/>
                </a:cubicBezTo>
                <a:cubicBezTo>
                  <a:pt x="928" y="165"/>
                  <a:pt x="913" y="108"/>
                  <a:pt x="938" y="62"/>
                </a:cubicBezTo>
                <a:cubicBezTo>
                  <a:pt x="964" y="16"/>
                  <a:pt x="1023" y="0"/>
                  <a:pt x="1067" y="26"/>
                </a:cubicBezTo>
                <a:cubicBezTo>
                  <a:pt x="1215" y="112"/>
                  <a:pt x="1363" y="197"/>
                  <a:pt x="1511" y="282"/>
                </a:cubicBezTo>
                <a:cubicBezTo>
                  <a:pt x="1556" y="308"/>
                  <a:pt x="1571" y="365"/>
                  <a:pt x="1545" y="412"/>
                </a:cubicBezTo>
                <a:cubicBezTo>
                  <a:pt x="1518" y="457"/>
                  <a:pt x="1461" y="473"/>
                  <a:pt x="1415" y="445"/>
                </a:cubicBezTo>
                <a:cubicBezTo>
                  <a:pt x="1359" y="414"/>
                  <a:pt x="1359" y="414"/>
                  <a:pt x="1359" y="414"/>
                </a:cubicBezTo>
                <a:cubicBezTo>
                  <a:pt x="1274" y="561"/>
                  <a:pt x="1274" y="561"/>
                  <a:pt x="1274" y="561"/>
                </a:cubicBezTo>
                <a:cubicBezTo>
                  <a:pt x="1330" y="593"/>
                  <a:pt x="1330" y="593"/>
                  <a:pt x="1330" y="593"/>
                </a:cubicBezTo>
                <a:cubicBezTo>
                  <a:pt x="1357" y="608"/>
                  <a:pt x="1367" y="645"/>
                  <a:pt x="1351" y="671"/>
                </a:cubicBezTo>
                <a:cubicBezTo>
                  <a:pt x="1229" y="880"/>
                  <a:pt x="1229" y="880"/>
                  <a:pt x="1229" y="880"/>
                </a:cubicBezTo>
                <a:cubicBezTo>
                  <a:pt x="1283" y="930"/>
                  <a:pt x="1314" y="998"/>
                  <a:pt x="1314" y="1072"/>
                </a:cubicBezTo>
                <a:cubicBezTo>
                  <a:pt x="1314" y="1097"/>
                  <a:pt x="1309" y="1122"/>
                  <a:pt x="1303" y="1145"/>
                </a:cubicBezTo>
                <a:close/>
                <a:moveTo>
                  <a:pt x="1259" y="357"/>
                </a:moveTo>
                <a:cubicBezTo>
                  <a:pt x="1259" y="357"/>
                  <a:pt x="1259" y="357"/>
                  <a:pt x="1259" y="357"/>
                </a:cubicBezTo>
                <a:cubicBezTo>
                  <a:pt x="1215" y="331"/>
                  <a:pt x="1172" y="306"/>
                  <a:pt x="1128" y="281"/>
                </a:cubicBezTo>
                <a:cubicBezTo>
                  <a:pt x="1043" y="427"/>
                  <a:pt x="1043" y="427"/>
                  <a:pt x="1043" y="427"/>
                </a:cubicBezTo>
                <a:cubicBezTo>
                  <a:pt x="1175" y="504"/>
                  <a:pt x="1175" y="504"/>
                  <a:pt x="1175" y="504"/>
                </a:cubicBezTo>
                <a:cubicBezTo>
                  <a:pt x="1259" y="357"/>
                  <a:pt x="1259" y="357"/>
                  <a:pt x="1259" y="357"/>
                </a:cubicBezTo>
                <a:close/>
                <a:moveTo>
                  <a:pt x="1130" y="824"/>
                </a:moveTo>
                <a:cubicBezTo>
                  <a:pt x="1130" y="824"/>
                  <a:pt x="1130" y="824"/>
                  <a:pt x="1130" y="824"/>
                </a:cubicBezTo>
                <a:cubicBezTo>
                  <a:pt x="1223" y="664"/>
                  <a:pt x="1223" y="664"/>
                  <a:pt x="1223" y="664"/>
                </a:cubicBezTo>
                <a:cubicBezTo>
                  <a:pt x="1109" y="597"/>
                  <a:pt x="995" y="532"/>
                  <a:pt x="880" y="466"/>
                </a:cubicBezTo>
                <a:cubicBezTo>
                  <a:pt x="420" y="1263"/>
                  <a:pt x="420" y="1263"/>
                  <a:pt x="420" y="1263"/>
                </a:cubicBezTo>
                <a:cubicBezTo>
                  <a:pt x="534" y="1330"/>
                  <a:pt x="648" y="1396"/>
                  <a:pt x="763" y="1463"/>
                </a:cubicBezTo>
                <a:cubicBezTo>
                  <a:pt x="879" y="1262"/>
                  <a:pt x="879" y="1262"/>
                  <a:pt x="879" y="1262"/>
                </a:cubicBezTo>
                <a:cubicBezTo>
                  <a:pt x="826" y="1211"/>
                  <a:pt x="795" y="1145"/>
                  <a:pt x="795" y="1072"/>
                </a:cubicBezTo>
                <a:cubicBezTo>
                  <a:pt x="795" y="999"/>
                  <a:pt x="824" y="934"/>
                  <a:pt x="871" y="889"/>
                </a:cubicBezTo>
                <a:cubicBezTo>
                  <a:pt x="870" y="889"/>
                  <a:pt x="870" y="889"/>
                  <a:pt x="870" y="889"/>
                </a:cubicBezTo>
                <a:cubicBezTo>
                  <a:pt x="941" y="816"/>
                  <a:pt x="1037" y="797"/>
                  <a:pt x="1130" y="824"/>
                </a:cubicBezTo>
                <a:close/>
                <a:moveTo>
                  <a:pt x="1157" y="969"/>
                </a:moveTo>
                <a:cubicBezTo>
                  <a:pt x="1157" y="969"/>
                  <a:pt x="1157" y="969"/>
                  <a:pt x="1157" y="969"/>
                </a:cubicBezTo>
                <a:cubicBezTo>
                  <a:pt x="1101" y="913"/>
                  <a:pt x="1009" y="912"/>
                  <a:pt x="951" y="969"/>
                </a:cubicBezTo>
                <a:cubicBezTo>
                  <a:pt x="951" y="968"/>
                  <a:pt x="951" y="968"/>
                  <a:pt x="951" y="968"/>
                </a:cubicBezTo>
                <a:cubicBezTo>
                  <a:pt x="951" y="969"/>
                  <a:pt x="951" y="969"/>
                  <a:pt x="951" y="969"/>
                </a:cubicBezTo>
                <a:cubicBezTo>
                  <a:pt x="925" y="995"/>
                  <a:pt x="910" y="1031"/>
                  <a:pt x="910" y="1072"/>
                </a:cubicBezTo>
                <a:cubicBezTo>
                  <a:pt x="910" y="1152"/>
                  <a:pt x="975" y="1217"/>
                  <a:pt x="1055" y="1217"/>
                </a:cubicBezTo>
                <a:cubicBezTo>
                  <a:pt x="1094" y="1217"/>
                  <a:pt x="1130" y="1201"/>
                  <a:pt x="1157" y="1174"/>
                </a:cubicBezTo>
                <a:cubicBezTo>
                  <a:pt x="1157" y="1174"/>
                  <a:pt x="1157" y="1174"/>
                  <a:pt x="1157" y="1174"/>
                </a:cubicBezTo>
                <a:cubicBezTo>
                  <a:pt x="1183" y="1147"/>
                  <a:pt x="1199" y="1112"/>
                  <a:pt x="1199" y="1072"/>
                </a:cubicBezTo>
                <a:cubicBezTo>
                  <a:pt x="1199" y="1033"/>
                  <a:pt x="1184" y="997"/>
                  <a:pt x="1159" y="972"/>
                </a:cubicBezTo>
                <a:cubicBezTo>
                  <a:pt x="1157" y="969"/>
                  <a:pt x="1157" y="969"/>
                  <a:pt x="1157" y="969"/>
                </a:cubicBezTo>
                <a:close/>
                <a:moveTo>
                  <a:pt x="468" y="1422"/>
                </a:moveTo>
                <a:cubicBezTo>
                  <a:pt x="468" y="1422"/>
                  <a:pt x="468" y="1422"/>
                  <a:pt x="468" y="1422"/>
                </a:cubicBezTo>
                <a:cubicBezTo>
                  <a:pt x="444" y="1464"/>
                  <a:pt x="444" y="1464"/>
                  <a:pt x="444" y="1464"/>
                </a:cubicBezTo>
                <a:cubicBezTo>
                  <a:pt x="577" y="1540"/>
                  <a:pt x="577" y="1540"/>
                  <a:pt x="577" y="1540"/>
                </a:cubicBezTo>
                <a:cubicBezTo>
                  <a:pt x="601" y="1500"/>
                  <a:pt x="601" y="1500"/>
                  <a:pt x="601" y="1500"/>
                </a:cubicBezTo>
                <a:cubicBezTo>
                  <a:pt x="468" y="1422"/>
                  <a:pt x="468" y="1422"/>
                  <a:pt x="468" y="1422"/>
                </a:cubicBezTo>
                <a:close/>
              </a:path>
            </a:pathLst>
          </a:custGeom>
          <a:solidFill>
            <a:schemeClr val="bg1">
              <a:alpha val="5000"/>
            </a:schemeClr>
          </a:solidFill>
          <a:ln>
            <a:noFill/>
          </a:ln>
        </p:spPr>
        <p:txBody>
          <a:bodyPr anchor="t" anchorCtr="0" bIns="45720" compatLnSpc="1" lIns="91440" numCol="1" rIns="91440" tIns="45720" vert="horz" wrap="square"/>
          <a:lstStyle/>
          <a:p>
            <a:endParaRPr altLang="en-US" lang="zh-CN"/>
          </a:p>
        </p:txBody>
      </p:sp>
      <p:sp>
        <p:nvSpPr>
          <p:cNvPr id="8" name="矩形 7"/>
          <p:cNvSpPr/>
          <p:nvPr/>
        </p:nvSpPr>
        <p:spPr>
          <a:xfrm>
            <a:off x="3851920" y="1994099"/>
            <a:ext cx="5292080" cy="1152128"/>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 name="圆角矩形 1"/>
          <p:cNvSpPr/>
          <p:nvPr/>
        </p:nvSpPr>
        <p:spPr>
          <a:xfrm>
            <a:off x="3923928" y="1490836"/>
            <a:ext cx="3672260" cy="474741"/>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研究成果与应用</a:t>
            </a:r>
          </a:p>
        </p:txBody>
      </p:sp>
      <p:sp>
        <p:nvSpPr>
          <p:cNvPr id="3" name="矩形 2"/>
          <p:cNvSpPr/>
          <p:nvPr/>
        </p:nvSpPr>
        <p:spPr>
          <a:xfrm>
            <a:off x="2583144" y="1881356"/>
            <a:ext cx="1198880" cy="1097280"/>
          </a:xfrm>
          <a:prstGeom prst="rect">
            <a:avLst/>
          </a:prstGeom>
        </p:spPr>
        <p:txBody>
          <a:bodyPr wrap="none">
            <a:spAutoFit/>
          </a:bodyPr>
          <a:lstStyle/>
          <a:p>
            <a:pPr algn="ctr"/>
            <a:r>
              <a:rPr altLang="zh-CN" lang="en-US" sz="6600">
                <a:ln w="6350">
                  <a:solidFill>
                    <a:srgbClr val="EFF6FC"/>
                  </a:solidFill>
                </a:ln>
                <a:noFill/>
                <a:latin charset="0" pitchFamily="34" typeface="Impact"/>
                <a:ea charset="-122" pitchFamily="34" typeface="微软雅黑"/>
              </a:rPr>
              <a:t>0 4</a:t>
            </a:r>
          </a:p>
        </p:txBody>
      </p:sp>
      <p:sp>
        <p:nvSpPr>
          <p:cNvPr id="4" name="矩形 3"/>
          <p:cNvSpPr/>
          <p:nvPr/>
        </p:nvSpPr>
        <p:spPr>
          <a:xfrm>
            <a:off x="3923928" y="2226607"/>
            <a:ext cx="862330" cy="701040"/>
          </a:xfrm>
          <a:prstGeom prst="rect">
            <a:avLst/>
          </a:prstGeom>
        </p:spPr>
        <p:txBody>
          <a:bodyPr wrap="none">
            <a:spAutoFit/>
          </a:bodyPr>
          <a:lstStyle/>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研究目标</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成果形式</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应用前景</a:t>
            </a:r>
          </a:p>
        </p:txBody>
      </p:sp>
      <p:sp>
        <p:nvSpPr>
          <p:cNvPr id="5" name="矩形 4"/>
          <p:cNvSpPr/>
          <p:nvPr/>
        </p:nvSpPr>
        <p:spPr>
          <a:xfrm>
            <a:off x="2574187" y="2817460"/>
            <a:ext cx="1205726" cy="304800"/>
          </a:xfrm>
          <a:prstGeom prst="rect">
            <a:avLst/>
          </a:prstGeom>
        </p:spPr>
        <p:txBody>
          <a:bodyPr wrap="square">
            <a:spAutoFit/>
          </a:bodyPr>
          <a:lstStyle/>
          <a:p>
            <a:pPr algn="ctr"/>
            <a:r>
              <a:rPr altLang="zh-CN" lang="en-US" sz="1400">
                <a:solidFill>
                  <a:schemeClr val="bg1"/>
                </a:solidFill>
                <a:latin charset="-122" pitchFamily="34" typeface="微软雅黑"/>
                <a:ea charset="-122" pitchFamily="34" typeface="微软雅黑"/>
              </a:rPr>
              <a:t>PART FOUR</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grpId="0" id="9" nodeType="withEffect" presetClass="entr" presetID="41" presetSubtype="0">
                                  <p:stCondLst>
                                    <p:cond delay="20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5"/>
                                        </p:tgtEl>
                                        <p:attrNameLst>
                                          <p:attrName>ppt_y</p:attrName>
                                        </p:attrNameLst>
                                      </p:cBhvr>
                                      <p:tavLst>
                                        <p:tav tm="0">
                                          <p:val>
                                            <p:strVal val="#ppt_y"/>
                                          </p:val>
                                        </p:tav>
                                        <p:tav tm="100000">
                                          <p:val>
                                            <p:strVal val="#ppt_y"/>
                                          </p:val>
                                        </p:tav>
                                      </p:tavLst>
                                    </p:anim>
                                    <p:anim calcmode="lin" valueType="num">
                                      <p:cBhvr>
                                        <p:cTn dur="500" fill="hold" id="1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5"/>
                                        </p:tgtEl>
                                      </p:cBhvr>
                                    </p:animEffect>
                                  </p:childTnLst>
                                </p:cTn>
                              </p:par>
                              <p:par>
                                <p:cTn fill="hold" grpId="0" id="16" nodeType="withEffect" presetClass="entr" presetID="22" presetSubtype="2">
                                  <p:stCondLst>
                                    <p:cond delay="50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3" presetSubtype="16">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45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3"/>
      <p:bldP grpId="0" spid="4"/>
      <p:bldP grpId="0" spid="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3004767" y="1150072"/>
            <a:ext cx="3223366" cy="3000166"/>
            <a:chOff x="974092" y="1272064"/>
            <a:chExt cx="3736975" cy="3478213"/>
          </a:xfrm>
          <a:solidFill>
            <a:srgbClr val="EAEAEA"/>
          </a:solidFill>
        </p:grpSpPr>
        <p:sp>
          <p:nvSpPr>
            <p:cNvPr id="30" name="Freeform 6"/>
            <p:cNvSpPr>
              <a:spLocks noEditPoints="1"/>
            </p:cNvSpPr>
            <p:nvPr/>
          </p:nvSpPr>
          <p:spPr bwMode="auto">
            <a:xfrm>
              <a:off x="2077405" y="1719739"/>
              <a:ext cx="1001713" cy="658813"/>
            </a:xfrm>
            <a:custGeom>
              <a:gdLst>
                <a:gd fmla="*/ 16 w 336" name="T0"/>
                <a:gd fmla="*/ 49 h 221" name="T1"/>
                <a:gd fmla="*/ 87 w 336" name="T2"/>
                <a:gd fmla="*/ 0 h 221" name="T3"/>
                <a:gd fmla="*/ 173 w 336" name="T4"/>
                <a:gd fmla="*/ 216 h 221" name="T5"/>
                <a:gd fmla="*/ 77 w 336" name="T6"/>
                <a:gd fmla="*/ 128 h 221" name="T7"/>
                <a:gd fmla="*/ 16 w 336" name="T8"/>
                <a:gd fmla="*/ 49 h 221" name="T9"/>
                <a:gd fmla="*/ 202 w 336" name="T10"/>
                <a:gd fmla="*/ 39 h 221" name="T11"/>
                <a:gd fmla="*/ 187 w 336" name="T12"/>
                <a:gd fmla="*/ 54 h 221" name="T13"/>
                <a:gd fmla="*/ 202 w 336" name="T14"/>
                <a:gd fmla="*/ 69 h 221" name="T15"/>
                <a:gd fmla="*/ 216 w 336" name="T16"/>
                <a:gd fmla="*/ 54 h 221" name="T17"/>
                <a:gd fmla="*/ 202 w 336" name="T18"/>
                <a:gd fmla="*/ 39 h 221" name="T19"/>
                <a:gd fmla="*/ 235 w 336" name="T20"/>
                <a:gd fmla="*/ 97 h 221" name="T21"/>
                <a:gd fmla="*/ 216 w 336" name="T22"/>
                <a:gd fmla="*/ 78 h 221" name="T23"/>
                <a:gd fmla="*/ 197 w 336" name="T24"/>
                <a:gd fmla="*/ 97 h 221" name="T25"/>
                <a:gd fmla="*/ 216 w 336" name="T26"/>
                <a:gd fmla="*/ 117 h 221" name="T27"/>
                <a:gd fmla="*/ 235 w 336" name="T28"/>
                <a:gd fmla="*/ 97 h 221" name="T29"/>
                <a:gd fmla="*/ 203 w 336" name="T30"/>
                <a:gd fmla="*/ 168 h 221" name="T31"/>
                <a:gd fmla="*/ 225 w 336" name="T32"/>
                <a:gd fmla="*/ 145 h 221" name="T33"/>
                <a:gd fmla="*/ 203 w 336" name="T34"/>
                <a:gd fmla="*/ 123 h 221" name="T35"/>
                <a:gd fmla="*/ 181 w 336" name="T36"/>
                <a:gd fmla="*/ 145 h 221" name="T37"/>
                <a:gd fmla="*/ 203 w 336" name="T38"/>
                <a:gd fmla="*/ 168 h 221" name="T39"/>
                <a:gd fmla="*/ 163 w 336" name="T40"/>
                <a:gd fmla="*/ 205 h 221" name="T41"/>
                <a:gd fmla="*/ 187 w 336" name="T42"/>
                <a:gd fmla="*/ 181 h 221" name="T43"/>
                <a:gd fmla="*/ 163 w 336" name="T44"/>
                <a:gd fmla="*/ 157 h 221" name="T45"/>
                <a:gd fmla="*/ 139 w 336" name="T46"/>
                <a:gd fmla="*/ 181 h 221" name="T47"/>
                <a:gd fmla="*/ 163 w 336" name="T48"/>
                <a:gd fmla="*/ 205 h 221" name="T49"/>
                <a:gd fmla="*/ 65 w 336" name="T50"/>
                <a:gd fmla="*/ 94 h 221" name="T51"/>
                <a:gd fmla="*/ 94 w 336" name="T52"/>
                <a:gd fmla="*/ 65 h 221" name="T53"/>
                <a:gd fmla="*/ 65 w 336" name="T54"/>
                <a:gd fmla="*/ 36 h 221" name="T55"/>
                <a:gd fmla="*/ 36 w 336" name="T56"/>
                <a:gd fmla="*/ 65 h 221" name="T57"/>
                <a:gd fmla="*/ 65 w 336" name="T58"/>
                <a:gd fmla="*/ 94 h 2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1" w="336">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7"/>
            <p:cNvSpPr/>
            <p:nvPr/>
          </p:nvSpPr>
          <p:spPr bwMode="auto">
            <a:xfrm>
              <a:off x="2691767" y="1272064"/>
              <a:ext cx="450850" cy="200025"/>
            </a:xfrm>
            <a:custGeom>
              <a:gdLst>
                <a:gd fmla="*/ 143 w 284" name="T0"/>
                <a:gd fmla="*/ 126 h 126" name="T1"/>
                <a:gd fmla="*/ 284 w 284" name="T2"/>
                <a:gd fmla="*/ 64 h 126" name="T3"/>
                <a:gd fmla="*/ 139 w 284" name="T4"/>
                <a:gd fmla="*/ 0 h 126" name="T5"/>
                <a:gd fmla="*/ 0 w 284" name="T6"/>
                <a:gd fmla="*/ 62 h 126" name="T7"/>
                <a:gd fmla="*/ 143 w 284" name="T8"/>
                <a:gd fmla="*/ 126 h 126" name="T9"/>
              </a:gdLst>
              <a:cxnLst>
                <a:cxn ang="0">
                  <a:pos x="T0" y="T1"/>
                </a:cxn>
                <a:cxn ang="0">
                  <a:pos x="T2" y="T3"/>
                </a:cxn>
                <a:cxn ang="0">
                  <a:pos x="T4" y="T5"/>
                </a:cxn>
                <a:cxn ang="0">
                  <a:pos x="T6" y="T7"/>
                </a:cxn>
                <a:cxn ang="0">
                  <a:pos x="T8" y="T9"/>
                </a:cxn>
              </a:cxnLst>
              <a:rect b="b" l="0" r="r" t="0"/>
              <a:pathLst>
                <a:path h="125" w="284">
                  <a:moveTo>
                    <a:pt x="143" y="126"/>
                  </a:moveTo>
                  <a:lnTo>
                    <a:pt x="284" y="64"/>
                  </a:lnTo>
                  <a:lnTo>
                    <a:pt x="139" y="0"/>
                  </a:lnTo>
                  <a:lnTo>
                    <a:pt x="0" y="62"/>
                  </a:lnTo>
                  <a:lnTo>
                    <a:pt x="14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Rectangle 8"/>
            <p:cNvSpPr>
              <a:spLocks noChangeArrowheads="1"/>
            </p:cNvSpPr>
            <p:nvPr/>
          </p:nvSpPr>
          <p:spPr bwMode="auto">
            <a:xfrm>
              <a:off x="2698117" y="1367314"/>
              <a:ext cx="14288" cy="146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33" name="Oval 9"/>
            <p:cNvSpPr>
              <a:spLocks noChangeArrowheads="1"/>
            </p:cNvSpPr>
            <p:nvPr/>
          </p:nvSpPr>
          <p:spPr bwMode="auto">
            <a:xfrm>
              <a:off x="2682242" y="1495902"/>
              <a:ext cx="46038"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0"/>
            <p:cNvSpPr/>
            <p:nvPr/>
          </p:nvSpPr>
          <p:spPr bwMode="auto">
            <a:xfrm>
              <a:off x="2701292" y="1522889"/>
              <a:ext cx="31750" cy="98425"/>
            </a:xfrm>
            <a:custGeom>
              <a:gdLst>
                <a:gd fmla="*/ 5 w 11" name="T0"/>
                <a:gd fmla="*/ 1 h 33" name="T1"/>
                <a:gd fmla="*/ 8 w 11" name="T2"/>
                <a:gd fmla="*/ 33 h 33" name="T3"/>
                <a:gd fmla="*/ 0 w 11" name="T4"/>
                <a:gd fmla="*/ 33 h 33" name="T5"/>
                <a:gd fmla="*/ 0 w 11" name="T6"/>
                <a:gd fmla="*/ 0 h 33" name="T7"/>
                <a:gd fmla="*/ 5 w 11" name="T8"/>
                <a:gd fmla="*/ 1 h 33" name="T9"/>
              </a:gdLst>
              <a:cxnLst>
                <a:cxn ang="0">
                  <a:pos x="T0" y="T1"/>
                </a:cxn>
                <a:cxn ang="0">
                  <a:pos x="T2" y="T3"/>
                </a:cxn>
                <a:cxn ang="0">
                  <a:pos x="T4" y="T5"/>
                </a:cxn>
                <a:cxn ang="0">
                  <a:pos x="T6" y="T7"/>
                </a:cxn>
                <a:cxn ang="0">
                  <a:pos x="T8" y="T9"/>
                </a:cxn>
              </a:cxnLst>
              <a:rect b="b" l="0" r="r" t="0"/>
              <a:pathLst>
                <a:path h="33" w="11">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1"/>
            <p:cNvSpPr/>
            <p:nvPr/>
          </p:nvSpPr>
          <p:spPr bwMode="auto">
            <a:xfrm>
              <a:off x="2674305" y="1522889"/>
              <a:ext cx="33338" cy="98425"/>
            </a:xfrm>
            <a:custGeom>
              <a:gdLst>
                <a:gd fmla="*/ 6 w 11" name="T0"/>
                <a:gd fmla="*/ 1 h 33" name="T1"/>
                <a:gd fmla="*/ 3 w 11" name="T2"/>
                <a:gd fmla="*/ 33 h 33" name="T3"/>
                <a:gd fmla="*/ 11 w 11" name="T4"/>
                <a:gd fmla="*/ 33 h 33" name="T5"/>
                <a:gd fmla="*/ 11 w 11" name="T6"/>
                <a:gd fmla="*/ 0 h 33" name="T7"/>
                <a:gd fmla="*/ 6 w 11" name="T8"/>
                <a:gd fmla="*/ 1 h 33" name="T9"/>
              </a:gdLst>
              <a:cxnLst>
                <a:cxn ang="0">
                  <a:pos x="T0" y="T1"/>
                </a:cxn>
                <a:cxn ang="0">
                  <a:pos x="T2" y="T3"/>
                </a:cxn>
                <a:cxn ang="0">
                  <a:pos x="T4" y="T5"/>
                </a:cxn>
                <a:cxn ang="0">
                  <a:pos x="T6" y="T7"/>
                </a:cxn>
                <a:cxn ang="0">
                  <a:pos x="T8" y="T9"/>
                </a:cxn>
              </a:cxnLst>
              <a:rect b="b" l="0" r="r" t="0"/>
              <a:pathLst>
                <a:path h="33" w="11">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2"/>
            <p:cNvSpPr/>
            <p:nvPr/>
          </p:nvSpPr>
          <p:spPr bwMode="auto">
            <a:xfrm>
              <a:off x="2793367" y="1433989"/>
              <a:ext cx="258763" cy="193675"/>
            </a:xfrm>
            <a:custGeom>
              <a:gdLst>
                <a:gd fmla="*/ 0 w 87" name="T0"/>
                <a:gd fmla="*/ 0 h 65" name="T1"/>
                <a:gd fmla="*/ 43 w 87" name="T2"/>
                <a:gd fmla="*/ 20 h 65" name="T3"/>
                <a:gd fmla="*/ 87 w 87" name="T4"/>
                <a:gd fmla="*/ 0 h 65" name="T5"/>
                <a:gd fmla="*/ 87 w 87" name="T6"/>
                <a:gd fmla="*/ 50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0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13"/>
            <p:cNvSpPr/>
            <p:nvPr/>
          </p:nvSpPr>
          <p:spPr bwMode="auto">
            <a:xfrm>
              <a:off x="3485517" y="2167414"/>
              <a:ext cx="450850" cy="203200"/>
            </a:xfrm>
            <a:custGeom>
              <a:gdLst>
                <a:gd fmla="*/ 143 w 284" name="T0"/>
                <a:gd fmla="*/ 128 h 128" name="T1"/>
                <a:gd fmla="*/ 284 w 284" name="T2"/>
                <a:gd fmla="*/ 64 h 128" name="T3"/>
                <a:gd fmla="*/ 139 w 284" name="T4"/>
                <a:gd fmla="*/ 0 h 128" name="T5"/>
                <a:gd fmla="*/ 0 w 284" name="T6"/>
                <a:gd fmla="*/ 62 h 128" name="T7"/>
                <a:gd fmla="*/ 143 w 284" name="T8"/>
                <a:gd fmla="*/ 128 h 128" name="T9"/>
              </a:gdLst>
              <a:cxnLst>
                <a:cxn ang="0">
                  <a:pos x="T0" y="T1"/>
                </a:cxn>
                <a:cxn ang="0">
                  <a:pos x="T2" y="T3"/>
                </a:cxn>
                <a:cxn ang="0">
                  <a:pos x="T4" y="T5"/>
                </a:cxn>
                <a:cxn ang="0">
                  <a:pos x="T6" y="T7"/>
                </a:cxn>
                <a:cxn ang="0">
                  <a:pos x="T8" y="T9"/>
                </a:cxn>
              </a:cxnLst>
              <a:rect b="b" l="0" r="r" t="0"/>
              <a:pathLst>
                <a:path h="128" w="284">
                  <a:moveTo>
                    <a:pt x="143" y="128"/>
                  </a:moveTo>
                  <a:lnTo>
                    <a:pt x="284" y="64"/>
                  </a:lnTo>
                  <a:lnTo>
                    <a:pt x="139" y="0"/>
                  </a:lnTo>
                  <a:lnTo>
                    <a:pt x="0" y="62"/>
                  </a:lnTo>
                  <a:lnTo>
                    <a:pt x="143" y="1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Rectangle 14"/>
            <p:cNvSpPr>
              <a:spLocks noChangeArrowheads="1"/>
            </p:cNvSpPr>
            <p:nvPr/>
          </p:nvSpPr>
          <p:spPr bwMode="auto">
            <a:xfrm>
              <a:off x="3491867" y="2262664"/>
              <a:ext cx="14288"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39" name="Oval 15"/>
            <p:cNvSpPr>
              <a:spLocks noChangeArrowheads="1"/>
            </p:cNvSpPr>
            <p:nvPr/>
          </p:nvSpPr>
          <p:spPr bwMode="auto">
            <a:xfrm>
              <a:off x="3475992" y="2394427"/>
              <a:ext cx="44450"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6"/>
            <p:cNvSpPr/>
            <p:nvPr/>
          </p:nvSpPr>
          <p:spPr bwMode="auto">
            <a:xfrm>
              <a:off x="3495042" y="2418239"/>
              <a:ext cx="31750" cy="98425"/>
            </a:xfrm>
            <a:custGeom>
              <a:gdLst>
                <a:gd fmla="*/ 5 w 11" name="T0"/>
                <a:gd fmla="*/ 2 h 33" name="T1"/>
                <a:gd fmla="*/ 8 w 11" name="T2"/>
                <a:gd fmla="*/ 33 h 33" name="T3"/>
                <a:gd fmla="*/ 0 w 11" name="T4"/>
                <a:gd fmla="*/ 33 h 33" name="T5"/>
                <a:gd fmla="*/ 0 w 11" name="T6"/>
                <a:gd fmla="*/ 0 h 33" name="T7"/>
                <a:gd fmla="*/ 5 w 11" name="T8"/>
                <a:gd fmla="*/ 2 h 33" name="T9"/>
              </a:gdLst>
              <a:cxnLst>
                <a:cxn ang="0">
                  <a:pos x="T0" y="T1"/>
                </a:cxn>
                <a:cxn ang="0">
                  <a:pos x="T2" y="T3"/>
                </a:cxn>
                <a:cxn ang="0">
                  <a:pos x="T4" y="T5"/>
                </a:cxn>
                <a:cxn ang="0">
                  <a:pos x="T6" y="T7"/>
                </a:cxn>
                <a:cxn ang="0">
                  <a:pos x="T8" y="T9"/>
                </a:cxn>
              </a:cxnLst>
              <a:rect b="b" l="0" r="r" t="0"/>
              <a:pathLst>
                <a:path h="33" w="11">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17"/>
            <p:cNvSpPr/>
            <p:nvPr/>
          </p:nvSpPr>
          <p:spPr bwMode="auto">
            <a:xfrm>
              <a:off x="3468055" y="2418239"/>
              <a:ext cx="31750" cy="98425"/>
            </a:xfrm>
            <a:custGeom>
              <a:gdLst>
                <a:gd fmla="*/ 6 w 11" name="T0"/>
                <a:gd fmla="*/ 2 h 33" name="T1"/>
                <a:gd fmla="*/ 3 w 11" name="T2"/>
                <a:gd fmla="*/ 33 h 33" name="T3"/>
                <a:gd fmla="*/ 11 w 11" name="T4"/>
                <a:gd fmla="*/ 33 h 33" name="T5"/>
                <a:gd fmla="*/ 11 w 11" name="T6"/>
                <a:gd fmla="*/ 0 h 33" name="T7"/>
                <a:gd fmla="*/ 6 w 11" name="T8"/>
                <a:gd fmla="*/ 2 h 33" name="T9"/>
              </a:gdLst>
              <a:cxnLst>
                <a:cxn ang="0">
                  <a:pos x="T0" y="T1"/>
                </a:cxn>
                <a:cxn ang="0">
                  <a:pos x="T2" y="T3"/>
                </a:cxn>
                <a:cxn ang="0">
                  <a:pos x="T4" y="T5"/>
                </a:cxn>
                <a:cxn ang="0">
                  <a:pos x="T6" y="T7"/>
                </a:cxn>
                <a:cxn ang="0">
                  <a:pos x="T8" y="T9"/>
                </a:cxn>
              </a:cxnLst>
              <a:rect b="b" l="0" r="r" t="0"/>
              <a:pathLst>
                <a:path h="33" w="11">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18"/>
            <p:cNvSpPr/>
            <p:nvPr/>
          </p:nvSpPr>
          <p:spPr bwMode="auto">
            <a:xfrm>
              <a:off x="3587117" y="2327752"/>
              <a:ext cx="258763" cy="193675"/>
            </a:xfrm>
            <a:custGeom>
              <a:gdLst>
                <a:gd fmla="*/ 0 w 87" name="T0"/>
                <a:gd fmla="*/ 0 h 65" name="T1"/>
                <a:gd fmla="*/ 43 w 87" name="T2"/>
                <a:gd fmla="*/ 21 h 65" name="T3"/>
                <a:gd fmla="*/ 87 w 87" name="T4"/>
                <a:gd fmla="*/ 0 h 65" name="T5"/>
                <a:gd fmla="*/ 87 w 87" name="T6"/>
                <a:gd fmla="*/ 51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1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9"/>
            <p:cNvSpPr>
              <a:spLocks noEditPoints="1"/>
            </p:cNvSpPr>
            <p:nvPr/>
          </p:nvSpPr>
          <p:spPr bwMode="auto">
            <a:xfrm>
              <a:off x="3676017" y="3137377"/>
              <a:ext cx="325438" cy="323850"/>
            </a:xfrm>
            <a:custGeom>
              <a:gdLst>
                <a:gd fmla="*/ 39 w 109" name="T0"/>
                <a:gd fmla="*/ 53 h 109" name="T1"/>
                <a:gd fmla="*/ 42 w 109" name="T2"/>
                <a:gd fmla="*/ 46 h 109" name="T3"/>
                <a:gd fmla="*/ 42 w 109" name="T4"/>
                <a:gd fmla="*/ 21 h 109" name="T5"/>
                <a:gd fmla="*/ 39 w 109" name="T6"/>
                <a:gd fmla="*/ 17 h 109" name="T7"/>
                <a:gd fmla="*/ 39 w 109" name="T8"/>
                <a:gd fmla="*/ 17 h 109" name="T9"/>
                <a:gd fmla="*/ 39 w 109" name="T10"/>
                <a:gd fmla="*/ 6 h 109" name="T11"/>
                <a:gd fmla="*/ 39 w 109" name="T12"/>
                <a:gd fmla="*/ 6 h 109" name="T13"/>
                <a:gd fmla="*/ 39 w 109" name="T14"/>
                <a:gd fmla="*/ 6 h 109" name="T15"/>
                <a:gd fmla="*/ 55 w 109" name="T16"/>
                <a:gd fmla="*/ 0 h 109" name="T17"/>
                <a:gd fmla="*/ 70 w 109" name="T18"/>
                <a:gd fmla="*/ 6 h 109" name="T19"/>
                <a:gd fmla="*/ 70 w 109" name="T20"/>
                <a:gd fmla="*/ 6 h 109" name="T21"/>
                <a:gd fmla="*/ 71 w 109" name="T22"/>
                <a:gd fmla="*/ 6 h 109" name="T23"/>
                <a:gd fmla="*/ 71 w 109" name="T24"/>
                <a:gd fmla="*/ 17 h 109" name="T25"/>
                <a:gd fmla="*/ 70 w 109" name="T26"/>
                <a:gd fmla="*/ 17 h 109" name="T27"/>
                <a:gd fmla="*/ 66 w 109" name="T28"/>
                <a:gd fmla="*/ 21 h 109" name="T29"/>
                <a:gd fmla="*/ 66 w 109" name="T30"/>
                <a:gd fmla="*/ 46 h 109" name="T31"/>
                <a:gd fmla="*/ 69 w 109" name="T32"/>
                <a:gd fmla="*/ 53 h 109" name="T33"/>
                <a:gd fmla="*/ 94 w 109" name="T34"/>
                <a:gd fmla="*/ 100 h 109" name="T35"/>
                <a:gd fmla="*/ 55 w 109" name="T36"/>
                <a:gd fmla="*/ 109 h 109" name="T37"/>
                <a:gd fmla="*/ 15 w 109" name="T38"/>
                <a:gd fmla="*/ 100 h 109" name="T39"/>
                <a:gd fmla="*/ 39 w 109" name="T40"/>
                <a:gd fmla="*/ 53 h 109" name="T41"/>
                <a:gd fmla="*/ 40 w 109" name="T42"/>
                <a:gd fmla="*/ 101 h 109" name="T43"/>
                <a:gd fmla="*/ 23 w 109" name="T44"/>
                <a:gd fmla="*/ 89 h 109" name="T45"/>
                <a:gd fmla="*/ 38 w 109" name="T46"/>
                <a:gd fmla="*/ 63 h 109" name="T47"/>
                <a:gd fmla="*/ 17 w 109" name="T48"/>
                <a:gd fmla="*/ 90 h 109" name="T49"/>
                <a:gd fmla="*/ 40 w 109" name="T50"/>
                <a:gd fmla="*/ 101 h 10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9" w="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20"/>
            <p:cNvSpPr>
              <a:spLocks noEditPoints="1"/>
            </p:cNvSpPr>
            <p:nvPr/>
          </p:nvSpPr>
          <p:spPr bwMode="auto">
            <a:xfrm>
              <a:off x="4218942" y="2242027"/>
              <a:ext cx="403225" cy="404813"/>
            </a:xfrm>
            <a:custGeom>
              <a:gdLst>
                <a:gd fmla="*/ 67 w 135" name="T0"/>
                <a:gd fmla="*/ 0 h 136" name="T1"/>
                <a:gd fmla="*/ 135 w 135" name="T2"/>
                <a:gd fmla="*/ 68 h 136" name="T3"/>
                <a:gd fmla="*/ 67 w 135" name="T4"/>
                <a:gd fmla="*/ 136 h 136" name="T5"/>
                <a:gd fmla="*/ 0 w 135" name="T6"/>
                <a:gd fmla="*/ 68 h 136" name="T7"/>
                <a:gd fmla="*/ 67 w 135" name="T8"/>
                <a:gd fmla="*/ 0 h 136" name="T9"/>
                <a:gd fmla="*/ 67 w 135" name="T10"/>
                <a:gd fmla="*/ 133 h 136" name="T11"/>
                <a:gd fmla="*/ 132 w 135" name="T12"/>
                <a:gd fmla="*/ 68 h 136" name="T13"/>
                <a:gd fmla="*/ 67 w 135" name="T14"/>
                <a:gd fmla="*/ 3 h 136" name="T15"/>
                <a:gd fmla="*/ 3 w 135" name="T16"/>
                <a:gd fmla="*/ 68 h 136" name="T17"/>
                <a:gd fmla="*/ 67 w 135"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21"/>
            <p:cNvSpPr/>
            <p:nvPr/>
          </p:nvSpPr>
          <p:spPr bwMode="auto">
            <a:xfrm>
              <a:off x="4180842" y="2249964"/>
              <a:ext cx="452438" cy="396875"/>
            </a:xfrm>
            <a:custGeom>
              <a:gdLst>
                <a:gd fmla="*/ 108 w 152" name="T0"/>
                <a:gd fmla="*/ 10 h 133" name="T1"/>
                <a:gd fmla="*/ 111 w 152" name="T2"/>
                <a:gd fmla="*/ 15 h 133" name="T3"/>
                <a:gd fmla="*/ 114 w 152" name="T4"/>
                <a:gd fmla="*/ 19 h 133" name="T5"/>
                <a:gd fmla="*/ 116 w 152" name="T6"/>
                <a:gd fmla="*/ 17 h 133" name="T7"/>
                <a:gd fmla="*/ 117 w 152" name="T8"/>
                <a:gd fmla="*/ 21 h 133" name="T9"/>
                <a:gd fmla="*/ 124 w 152" name="T10"/>
                <a:gd fmla="*/ 23 h 133" name="T11"/>
                <a:gd fmla="*/ 128 w 152" name="T12"/>
                <a:gd fmla="*/ 27 h 133" name="T13"/>
                <a:gd fmla="*/ 134 w 152" name="T14"/>
                <a:gd fmla="*/ 35 h 133" name="T15"/>
                <a:gd fmla="*/ 137 w 152" name="T16"/>
                <a:gd fmla="*/ 41 h 133" name="T17"/>
                <a:gd fmla="*/ 134 w 152" name="T18"/>
                <a:gd fmla="*/ 44 h 133" name="T19"/>
                <a:gd fmla="*/ 134 w 152" name="T20"/>
                <a:gd fmla="*/ 46 h 133" name="T21"/>
                <a:gd fmla="*/ 137 w 152" name="T22"/>
                <a:gd fmla="*/ 44 h 133" name="T23"/>
                <a:gd fmla="*/ 139 w 152" name="T24"/>
                <a:gd fmla="*/ 40 h 133" name="T25"/>
                <a:gd fmla="*/ 141 w 152" name="T26"/>
                <a:gd fmla="*/ 46 h 133" name="T27"/>
                <a:gd fmla="*/ 140 w 152" name="T28"/>
                <a:gd fmla="*/ 55 h 133" name="T29"/>
                <a:gd fmla="*/ 136 w 152" name="T30"/>
                <a:gd fmla="*/ 53 h 133" name="T31"/>
                <a:gd fmla="*/ 130 w 152" name="T32"/>
                <a:gd fmla="*/ 59 h 133" name="T33"/>
                <a:gd fmla="*/ 124 w 152" name="T34"/>
                <a:gd fmla="*/ 65 h 133" name="T35"/>
                <a:gd fmla="*/ 118 w 152" name="T36"/>
                <a:gd fmla="*/ 70 h 133" name="T37"/>
                <a:gd fmla="*/ 111 w 152" name="T38"/>
                <a:gd fmla="*/ 78 h 133" name="T39"/>
                <a:gd fmla="*/ 113 w 152" name="T40"/>
                <a:gd fmla="*/ 90 h 133" name="T41"/>
                <a:gd fmla="*/ 119 w 152" name="T42"/>
                <a:gd fmla="*/ 103 h 133" name="T43"/>
                <a:gd fmla="*/ 117 w 152" name="T44"/>
                <a:gd fmla="*/ 113 h 133" name="T45"/>
                <a:gd fmla="*/ 121 w 152" name="T46"/>
                <a:gd fmla="*/ 114 h 133" name="T47"/>
                <a:gd fmla="*/ 130 w 152" name="T48"/>
                <a:gd fmla="*/ 99 h 133" name="T49"/>
                <a:gd fmla="*/ 141 w 152" name="T50"/>
                <a:gd fmla="*/ 75 h 133" name="T51"/>
                <a:gd fmla="*/ 144 w 152" name="T52"/>
                <a:gd fmla="*/ 58 h 133" name="T53"/>
                <a:gd fmla="*/ 103 w 152" name="T54"/>
                <a:gd fmla="*/ 122 h 133" name="T55"/>
                <a:gd fmla="*/ 92 w 152" name="T56"/>
                <a:gd fmla="*/ 121 h 133" name="T57"/>
                <a:gd fmla="*/ 78 w 152" name="T58"/>
                <a:gd fmla="*/ 119 h 133" name="T59"/>
                <a:gd fmla="*/ 79 w 152" name="T60"/>
                <a:gd fmla="*/ 125 h 133" name="T61"/>
                <a:gd fmla="*/ 71 w 152" name="T62"/>
                <a:gd fmla="*/ 124 h 133" name="T63"/>
                <a:gd fmla="*/ 59 w 152" name="T64"/>
                <a:gd fmla="*/ 123 h 133" name="T65"/>
                <a:gd fmla="*/ 60 w 152" name="T66"/>
                <a:gd fmla="*/ 1 h 133" name="T67"/>
                <a:gd fmla="*/ 20 w 152" name="T68"/>
                <a:gd fmla="*/ 42 h 133" name="T69"/>
                <a:gd fmla="*/ 26 w 152" name="T70"/>
                <a:gd fmla="*/ 39 h 133" name="T71"/>
                <a:gd fmla="*/ 31 w 152" name="T72"/>
                <a:gd fmla="*/ 49 h 133" name="T73"/>
                <a:gd fmla="*/ 38 w 152" name="T74"/>
                <a:gd fmla="*/ 39 h 133" name="T75"/>
                <a:gd fmla="*/ 35 w 152" name="T76"/>
                <a:gd fmla="*/ 50 h 133" name="T77"/>
                <a:gd fmla="*/ 28 w 152" name="T78"/>
                <a:gd fmla="*/ 52 h 133" name="T79"/>
                <a:gd fmla="*/ 31 w 152" name="T80"/>
                <a:gd fmla="*/ 67 h 133" name="T81"/>
                <a:gd fmla="*/ 35 w 152" name="T82"/>
                <a:gd fmla="*/ 82 h 133" name="T83"/>
                <a:gd fmla="*/ 40 w 152" name="T84"/>
                <a:gd fmla="*/ 91 h 133" name="T85"/>
                <a:gd fmla="*/ 54 w 152" name="T86"/>
                <a:gd fmla="*/ 103 h 133" name="T87"/>
                <a:gd fmla="*/ 57 w 152" name="T88"/>
                <a:gd fmla="*/ 93 h 133" name="T89"/>
                <a:gd fmla="*/ 57 w 152" name="T90"/>
                <a:gd fmla="*/ 80 h 133" name="T91"/>
                <a:gd fmla="*/ 62 w 152" name="T92"/>
                <a:gd fmla="*/ 67 h 133" name="T93"/>
                <a:gd fmla="*/ 68 w 152" name="T94"/>
                <a:gd fmla="*/ 60 h 133" name="T95"/>
                <a:gd fmla="*/ 86 w 152" name="T96"/>
                <a:gd fmla="*/ 60 h 133" name="T97"/>
                <a:gd fmla="*/ 92 w 152" name="T98"/>
                <a:gd fmla="*/ 51 h 133" name="T99"/>
                <a:gd fmla="*/ 85 w 152" name="T100"/>
                <a:gd fmla="*/ 33 h 133" name="T101"/>
                <a:gd fmla="*/ 72 w 152" name="T102"/>
                <a:gd fmla="*/ 27 h 133" name="T103"/>
                <a:gd fmla="*/ 65 w 152" name="T104"/>
                <a:gd fmla="*/ 31 h 133" name="T105"/>
                <a:gd fmla="*/ 54 w 152" name="T106"/>
                <a:gd fmla="*/ 31 h 133" name="T107"/>
                <a:gd fmla="*/ 44 w 152" name="T108"/>
                <a:gd fmla="*/ 29 h 133" name="T109"/>
                <a:gd fmla="*/ 53 w 152" name="T110"/>
                <a:gd fmla="*/ 25 h 133" name="T111"/>
                <a:gd fmla="*/ 54 w 152" name="T112"/>
                <a:gd fmla="*/ 21 h 133" name="T113"/>
                <a:gd fmla="*/ 67 w 152" name="T114"/>
                <a:gd fmla="*/ 21 h 133" name="T115"/>
                <a:gd fmla="*/ 78 w 152" name="T116"/>
                <a:gd fmla="*/ 25 h 133" name="T117"/>
                <a:gd fmla="*/ 80 w 152" name="T118"/>
                <a:gd fmla="*/ 14 h 133" name="T119"/>
                <a:gd fmla="*/ 88 w 152" name="T120"/>
                <a:gd fmla="*/ 7 h 133" name="T121"/>
                <a:gd fmla="*/ 79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22"/>
            <p:cNvSpPr>
              <a:spLocks noEditPoints="1"/>
            </p:cNvSpPr>
            <p:nvPr/>
          </p:nvSpPr>
          <p:spPr bwMode="auto">
            <a:xfrm>
              <a:off x="1105855" y="3437414"/>
              <a:ext cx="404813" cy="406400"/>
            </a:xfrm>
            <a:custGeom>
              <a:gdLst>
                <a:gd fmla="*/ 68 w 136" name="T0"/>
                <a:gd fmla="*/ 0 h 136" name="T1"/>
                <a:gd fmla="*/ 136 w 136" name="T2"/>
                <a:gd fmla="*/ 68 h 136" name="T3"/>
                <a:gd fmla="*/ 68 w 136" name="T4"/>
                <a:gd fmla="*/ 136 h 136" name="T5"/>
                <a:gd fmla="*/ 0 w 136" name="T6"/>
                <a:gd fmla="*/ 68 h 136" name="T7"/>
                <a:gd fmla="*/ 68 w 136" name="T8"/>
                <a:gd fmla="*/ 0 h 136" name="T9"/>
                <a:gd fmla="*/ 68 w 136" name="T10"/>
                <a:gd fmla="*/ 133 h 136" name="T11"/>
                <a:gd fmla="*/ 133 w 136" name="T12"/>
                <a:gd fmla="*/ 68 h 136" name="T13"/>
                <a:gd fmla="*/ 68 w 136" name="T14"/>
                <a:gd fmla="*/ 3 h 136" name="T15"/>
                <a:gd fmla="*/ 3 w 136" name="T16"/>
                <a:gd fmla="*/ 68 h 136" name="T17"/>
                <a:gd fmla="*/ 68 w 136"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23"/>
            <p:cNvSpPr/>
            <p:nvPr/>
          </p:nvSpPr>
          <p:spPr bwMode="auto">
            <a:xfrm>
              <a:off x="1066167" y="3446939"/>
              <a:ext cx="454025" cy="396875"/>
            </a:xfrm>
            <a:custGeom>
              <a:gdLst>
                <a:gd fmla="*/ 109 w 152" name="T0"/>
                <a:gd fmla="*/ 10 h 133" name="T1"/>
                <a:gd fmla="*/ 111 w 152" name="T2"/>
                <a:gd fmla="*/ 15 h 133" name="T3"/>
                <a:gd fmla="*/ 114 w 152" name="T4"/>
                <a:gd fmla="*/ 19 h 133" name="T5"/>
                <a:gd fmla="*/ 117 w 152" name="T6"/>
                <a:gd fmla="*/ 17 h 133" name="T7"/>
                <a:gd fmla="*/ 117 w 152" name="T8"/>
                <a:gd fmla="*/ 22 h 133" name="T9"/>
                <a:gd fmla="*/ 124 w 152" name="T10"/>
                <a:gd fmla="*/ 23 h 133" name="T11"/>
                <a:gd fmla="*/ 128 w 152" name="T12"/>
                <a:gd fmla="*/ 27 h 133" name="T13"/>
                <a:gd fmla="*/ 134 w 152" name="T14"/>
                <a:gd fmla="*/ 36 h 133" name="T15"/>
                <a:gd fmla="*/ 138 w 152" name="T16"/>
                <a:gd fmla="*/ 41 h 133" name="T17"/>
                <a:gd fmla="*/ 135 w 152" name="T18"/>
                <a:gd fmla="*/ 45 h 133" name="T19"/>
                <a:gd fmla="*/ 134 w 152" name="T20"/>
                <a:gd fmla="*/ 47 h 133" name="T21"/>
                <a:gd fmla="*/ 137 w 152" name="T22"/>
                <a:gd fmla="*/ 44 h 133" name="T23"/>
                <a:gd fmla="*/ 140 w 152" name="T24"/>
                <a:gd fmla="*/ 40 h 133" name="T25"/>
                <a:gd fmla="*/ 141 w 152" name="T26"/>
                <a:gd fmla="*/ 46 h 133" name="T27"/>
                <a:gd fmla="*/ 141 w 152" name="T28"/>
                <a:gd fmla="*/ 56 h 133" name="T29"/>
                <a:gd fmla="*/ 136 w 152" name="T30"/>
                <a:gd fmla="*/ 53 h 133" name="T31"/>
                <a:gd fmla="*/ 131 w 152" name="T32"/>
                <a:gd fmla="*/ 59 h 133" name="T33"/>
                <a:gd fmla="*/ 125 w 152" name="T34"/>
                <a:gd fmla="*/ 65 h 133" name="T35"/>
                <a:gd fmla="*/ 119 w 152" name="T36"/>
                <a:gd fmla="*/ 71 h 133" name="T37"/>
                <a:gd fmla="*/ 111 w 152" name="T38"/>
                <a:gd fmla="*/ 78 h 133" name="T39"/>
                <a:gd fmla="*/ 114 w 152" name="T40"/>
                <a:gd fmla="*/ 90 h 133" name="T41"/>
                <a:gd fmla="*/ 120 w 152" name="T42"/>
                <a:gd fmla="*/ 104 h 133" name="T43"/>
                <a:gd fmla="*/ 118 w 152" name="T44"/>
                <a:gd fmla="*/ 114 h 133" name="T45"/>
                <a:gd fmla="*/ 122 w 152" name="T46"/>
                <a:gd fmla="*/ 114 h 133" name="T47"/>
                <a:gd fmla="*/ 131 w 152" name="T48"/>
                <a:gd fmla="*/ 99 h 133" name="T49"/>
                <a:gd fmla="*/ 141 w 152" name="T50"/>
                <a:gd fmla="*/ 75 h 133" name="T51"/>
                <a:gd fmla="*/ 145 w 152" name="T52"/>
                <a:gd fmla="*/ 58 h 133" name="T53"/>
                <a:gd fmla="*/ 103 w 152" name="T54"/>
                <a:gd fmla="*/ 123 h 133" name="T55"/>
                <a:gd fmla="*/ 93 w 152" name="T56"/>
                <a:gd fmla="*/ 121 h 133" name="T57"/>
                <a:gd fmla="*/ 79 w 152" name="T58"/>
                <a:gd fmla="*/ 119 h 133" name="T59"/>
                <a:gd fmla="*/ 80 w 152" name="T60"/>
                <a:gd fmla="*/ 125 h 133" name="T61"/>
                <a:gd fmla="*/ 72 w 152" name="T62"/>
                <a:gd fmla="*/ 124 h 133" name="T63"/>
                <a:gd fmla="*/ 60 w 152" name="T64"/>
                <a:gd fmla="*/ 123 h 133" name="T65"/>
                <a:gd fmla="*/ 61 w 152" name="T66"/>
                <a:gd fmla="*/ 2 h 133" name="T67"/>
                <a:gd fmla="*/ 21 w 152" name="T68"/>
                <a:gd fmla="*/ 43 h 133" name="T69"/>
                <a:gd fmla="*/ 26 w 152" name="T70"/>
                <a:gd fmla="*/ 39 h 133" name="T71"/>
                <a:gd fmla="*/ 31 w 152" name="T72"/>
                <a:gd fmla="*/ 50 h 133" name="T73"/>
                <a:gd fmla="*/ 39 w 152" name="T74"/>
                <a:gd fmla="*/ 40 h 133" name="T75"/>
                <a:gd fmla="*/ 36 w 152" name="T76"/>
                <a:gd fmla="*/ 50 h 133" name="T77"/>
                <a:gd fmla="*/ 28 w 152" name="T78"/>
                <a:gd fmla="*/ 53 h 133" name="T79"/>
                <a:gd fmla="*/ 31 w 152" name="T80"/>
                <a:gd fmla="*/ 67 h 133" name="T81"/>
                <a:gd fmla="*/ 35 w 152" name="T82"/>
                <a:gd fmla="*/ 82 h 133" name="T83"/>
                <a:gd fmla="*/ 40 w 152" name="T84"/>
                <a:gd fmla="*/ 92 h 133" name="T85"/>
                <a:gd fmla="*/ 54 w 152" name="T86"/>
                <a:gd fmla="*/ 103 h 133" name="T87"/>
                <a:gd fmla="*/ 58 w 152" name="T88"/>
                <a:gd fmla="*/ 93 h 133" name="T89"/>
                <a:gd fmla="*/ 57 w 152" name="T90"/>
                <a:gd fmla="*/ 81 h 133" name="T91"/>
                <a:gd fmla="*/ 62 w 152" name="T92"/>
                <a:gd fmla="*/ 68 h 133" name="T93"/>
                <a:gd fmla="*/ 69 w 152" name="T94"/>
                <a:gd fmla="*/ 60 h 133" name="T95"/>
                <a:gd fmla="*/ 86 w 152" name="T96"/>
                <a:gd fmla="*/ 60 h 133" name="T97"/>
                <a:gd fmla="*/ 93 w 152" name="T98"/>
                <a:gd fmla="*/ 51 h 133" name="T99"/>
                <a:gd fmla="*/ 86 w 152" name="T100"/>
                <a:gd fmla="*/ 33 h 133" name="T101"/>
                <a:gd fmla="*/ 73 w 152" name="T102"/>
                <a:gd fmla="*/ 28 h 133" name="T103"/>
                <a:gd fmla="*/ 65 w 152" name="T104"/>
                <a:gd fmla="*/ 31 h 133" name="T105"/>
                <a:gd fmla="*/ 55 w 152" name="T106"/>
                <a:gd fmla="*/ 31 h 133" name="T107"/>
                <a:gd fmla="*/ 44 w 152" name="T108"/>
                <a:gd fmla="*/ 29 h 133" name="T109"/>
                <a:gd fmla="*/ 54 w 152" name="T110"/>
                <a:gd fmla="*/ 25 h 133" name="T111"/>
                <a:gd fmla="*/ 55 w 152" name="T112"/>
                <a:gd fmla="*/ 21 h 133" name="T113"/>
                <a:gd fmla="*/ 68 w 152" name="T114"/>
                <a:gd fmla="*/ 22 h 133" name="T115"/>
                <a:gd fmla="*/ 78 w 152" name="T116"/>
                <a:gd fmla="*/ 25 h 133" name="T117"/>
                <a:gd fmla="*/ 81 w 152" name="T118"/>
                <a:gd fmla="*/ 14 h 133" name="T119"/>
                <a:gd fmla="*/ 88 w 152" name="T120"/>
                <a:gd fmla="*/ 7 h 133" name="T121"/>
                <a:gd fmla="*/ 80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24"/>
            <p:cNvSpPr>
              <a:spLocks noEditPoints="1"/>
            </p:cNvSpPr>
            <p:nvPr/>
          </p:nvSpPr>
          <p:spPr bwMode="auto">
            <a:xfrm>
              <a:off x="3323592" y="4204177"/>
              <a:ext cx="492125" cy="325438"/>
            </a:xfrm>
            <a:custGeom>
              <a:gdLst>
                <a:gd fmla="*/ 7 w 165" name="T0"/>
                <a:gd fmla="*/ 24 h 109" name="T1"/>
                <a:gd fmla="*/ 42 w 165" name="T2"/>
                <a:gd fmla="*/ 0 h 109" name="T3"/>
                <a:gd fmla="*/ 84 w 165" name="T4"/>
                <a:gd fmla="*/ 107 h 109" name="T5"/>
                <a:gd fmla="*/ 37 w 165" name="T6"/>
                <a:gd fmla="*/ 63 h 109" name="T7"/>
                <a:gd fmla="*/ 7 w 165" name="T8"/>
                <a:gd fmla="*/ 24 h 109" name="T9"/>
                <a:gd fmla="*/ 99 w 165" name="T10"/>
                <a:gd fmla="*/ 20 h 109" name="T11"/>
                <a:gd fmla="*/ 92 w 165" name="T12"/>
                <a:gd fmla="*/ 27 h 109" name="T13"/>
                <a:gd fmla="*/ 99 w 165" name="T14"/>
                <a:gd fmla="*/ 34 h 109" name="T15"/>
                <a:gd fmla="*/ 106 w 165" name="T16"/>
                <a:gd fmla="*/ 27 h 109" name="T17"/>
                <a:gd fmla="*/ 99 w 165" name="T18"/>
                <a:gd fmla="*/ 20 h 109" name="T19"/>
                <a:gd fmla="*/ 115 w 165" name="T20"/>
                <a:gd fmla="*/ 48 h 109" name="T21"/>
                <a:gd fmla="*/ 106 w 165" name="T22"/>
                <a:gd fmla="*/ 39 h 109" name="T23"/>
                <a:gd fmla="*/ 96 w 165" name="T24"/>
                <a:gd fmla="*/ 48 h 109" name="T25"/>
                <a:gd fmla="*/ 106 w 165" name="T26"/>
                <a:gd fmla="*/ 58 h 109" name="T27"/>
                <a:gd fmla="*/ 115 w 165" name="T28"/>
                <a:gd fmla="*/ 48 h 109" name="T29"/>
                <a:gd fmla="*/ 99 w 165" name="T30"/>
                <a:gd fmla="*/ 83 h 109" name="T31"/>
                <a:gd fmla="*/ 110 w 165" name="T32"/>
                <a:gd fmla="*/ 72 h 109" name="T33"/>
                <a:gd fmla="*/ 99 w 165" name="T34"/>
                <a:gd fmla="*/ 61 h 109" name="T35"/>
                <a:gd fmla="*/ 88 w 165" name="T36"/>
                <a:gd fmla="*/ 72 h 109" name="T37"/>
                <a:gd fmla="*/ 99 w 165" name="T38"/>
                <a:gd fmla="*/ 83 h 109" name="T39"/>
                <a:gd fmla="*/ 80 w 165" name="T40"/>
                <a:gd fmla="*/ 101 h 109" name="T41"/>
                <a:gd fmla="*/ 91 w 165" name="T42"/>
                <a:gd fmla="*/ 90 h 109" name="T43"/>
                <a:gd fmla="*/ 80 w 165" name="T44"/>
                <a:gd fmla="*/ 78 h 109" name="T45"/>
                <a:gd fmla="*/ 68 w 165" name="T46"/>
                <a:gd fmla="*/ 90 h 109" name="T47"/>
                <a:gd fmla="*/ 80 w 165" name="T48"/>
                <a:gd fmla="*/ 101 h 109" name="T49"/>
                <a:gd fmla="*/ 32 w 165" name="T50"/>
                <a:gd fmla="*/ 47 h 109" name="T51"/>
                <a:gd fmla="*/ 46 w 165" name="T52"/>
                <a:gd fmla="*/ 32 h 109" name="T53"/>
                <a:gd fmla="*/ 32 w 165" name="T54"/>
                <a:gd fmla="*/ 18 h 109" name="T55"/>
                <a:gd fmla="*/ 17 w 165" name="T56"/>
                <a:gd fmla="*/ 32 h 109" name="T57"/>
                <a:gd fmla="*/ 32 w 165" name="T58"/>
                <a:gd fmla="*/ 47 h 10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 w="165">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25"/>
            <p:cNvSpPr>
              <a:spLocks noEditPoints="1"/>
            </p:cNvSpPr>
            <p:nvPr/>
          </p:nvSpPr>
          <p:spPr bwMode="auto">
            <a:xfrm>
              <a:off x="1239205" y="3966052"/>
              <a:ext cx="677863" cy="604838"/>
            </a:xfrm>
            <a:custGeom>
              <a:gdLst>
                <a:gd fmla="*/ 200 w 227" name="T0"/>
                <a:gd fmla="*/ 185 h 203" name="T1"/>
                <a:gd fmla="*/ 140 w 227" name="T2"/>
                <a:gd fmla="*/ 183 h 203" name="T3"/>
                <a:gd fmla="*/ 181 w 227" name="T4"/>
                <a:gd fmla="*/ 25 h 203" name="T5"/>
                <a:gd fmla="*/ 198 w 227" name="T6"/>
                <a:gd fmla="*/ 115 h 203" name="T7"/>
                <a:gd fmla="*/ 200 w 227" name="T8"/>
                <a:gd fmla="*/ 185 h 203" name="T9"/>
                <a:gd fmla="*/ 91 w 227" name="T10"/>
                <a:gd fmla="*/ 113 h 203" name="T11"/>
                <a:gd fmla="*/ 105 w 227" name="T12"/>
                <a:gd fmla="*/ 110 h 203" name="T13"/>
                <a:gd fmla="*/ 103 w 227" name="T14"/>
                <a:gd fmla="*/ 96 h 203" name="T15"/>
                <a:gd fmla="*/ 89 w 227" name="T16"/>
                <a:gd fmla="*/ 98 h 203" name="T17"/>
                <a:gd fmla="*/ 91 w 227" name="T18"/>
                <a:gd fmla="*/ 113 h 203" name="T19"/>
                <a:gd fmla="*/ 96 w 227" name="T20"/>
                <a:gd fmla="*/ 66 h 203" name="T21"/>
                <a:gd fmla="*/ 99 w 227" name="T22"/>
                <a:gd fmla="*/ 85 h 203" name="T23"/>
                <a:gd fmla="*/ 118 w 227" name="T24"/>
                <a:gd fmla="*/ 82 h 203" name="T25"/>
                <a:gd fmla="*/ 115 w 227" name="T26"/>
                <a:gd fmla="*/ 63 h 203" name="T27"/>
                <a:gd fmla="*/ 96 w 227" name="T28"/>
                <a:gd fmla="*/ 66 h 203" name="T29"/>
                <a:gd fmla="*/ 144 w 227" name="T30"/>
                <a:gd fmla="*/ 40 h 203" name="T31"/>
                <a:gd fmla="*/ 122 w 227" name="T32"/>
                <a:gd fmla="*/ 43 h 203" name="T33"/>
                <a:gd fmla="*/ 125 w 227" name="T34"/>
                <a:gd fmla="*/ 65 h 203" name="T35"/>
                <a:gd fmla="*/ 147 w 227" name="T36"/>
                <a:gd fmla="*/ 62 h 203" name="T37"/>
                <a:gd fmla="*/ 144 w 227" name="T38"/>
                <a:gd fmla="*/ 40 h 203" name="T39"/>
                <a:gd fmla="*/ 182 w 227" name="T40"/>
                <a:gd fmla="*/ 35 h 203" name="T41"/>
                <a:gd fmla="*/ 159 w 227" name="T42"/>
                <a:gd fmla="*/ 39 h 203" name="T43"/>
                <a:gd fmla="*/ 162 w 227" name="T44"/>
                <a:gd fmla="*/ 62 h 203" name="T45"/>
                <a:gd fmla="*/ 186 w 227" name="T46"/>
                <a:gd fmla="*/ 58 h 203" name="T47"/>
                <a:gd fmla="*/ 182 w 227" name="T48"/>
                <a:gd fmla="*/ 35 h 203" name="T49"/>
                <a:gd fmla="*/ 191 w 227" name="T50"/>
                <a:gd fmla="*/ 139 h 203" name="T51"/>
                <a:gd fmla="*/ 163 w 227" name="T52"/>
                <a:gd fmla="*/ 143 h 203" name="T53"/>
                <a:gd fmla="*/ 167 w 227" name="T54"/>
                <a:gd fmla="*/ 172 h 203" name="T55"/>
                <a:gd fmla="*/ 195 w 227" name="T56"/>
                <a:gd fmla="*/ 167 h 203" name="T57"/>
                <a:gd fmla="*/ 191 w 227" name="T58"/>
                <a:gd fmla="*/ 13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226">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26"/>
            <p:cNvSpPr/>
            <p:nvPr/>
          </p:nvSpPr>
          <p:spPr bwMode="auto">
            <a:xfrm>
              <a:off x="4082417" y="1713389"/>
              <a:ext cx="112713" cy="114300"/>
            </a:xfrm>
            <a:custGeom>
              <a:gdLst>
                <a:gd fmla="*/ 34 w 38" name="T0"/>
                <a:gd fmla="*/ 26 h 38" name="T1"/>
                <a:gd fmla="*/ 27 w 38" name="T2"/>
                <a:gd fmla="*/ 4 h 38" name="T3"/>
                <a:gd fmla="*/ 4 w 38" name="T4"/>
                <a:gd fmla="*/ 11 h 38" name="T5"/>
                <a:gd fmla="*/ 12 w 38" name="T6"/>
                <a:gd fmla="*/ 34 h 38" name="T7"/>
                <a:gd fmla="*/ 34 w 38" name="T8"/>
                <a:gd fmla="*/ 26 h 38" name="T9"/>
              </a:gdLst>
              <a:cxnLst>
                <a:cxn ang="0">
                  <a:pos x="T0" y="T1"/>
                </a:cxn>
                <a:cxn ang="0">
                  <a:pos x="T2" y="T3"/>
                </a:cxn>
                <a:cxn ang="0">
                  <a:pos x="T4" y="T5"/>
                </a:cxn>
                <a:cxn ang="0">
                  <a:pos x="T6" y="T7"/>
                </a:cxn>
                <a:cxn ang="0">
                  <a:pos x="T8" y="T9"/>
                </a:cxn>
              </a:cxnLst>
              <a:rect b="b" l="0" r="r" t="0"/>
              <a:pathLst>
                <a:path h="38" w="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27"/>
            <p:cNvSpPr/>
            <p:nvPr/>
          </p:nvSpPr>
          <p:spPr bwMode="auto">
            <a:xfrm>
              <a:off x="3855405" y="1781652"/>
              <a:ext cx="282575" cy="239713"/>
            </a:xfrm>
            <a:custGeom>
              <a:gdLst>
                <a:gd fmla="*/ 95 w 95" name="T0"/>
                <a:gd fmla="*/ 8 h 80" name="T1"/>
                <a:gd fmla="*/ 23 w 95" name="T2"/>
                <a:gd fmla="*/ 73 h 80" name="T3"/>
                <a:gd fmla="*/ 2 w 95" name="T4"/>
                <a:gd fmla="*/ 79 h 80" name="T5"/>
                <a:gd fmla="*/ 86 w 95" name="T6"/>
                <a:gd fmla="*/ 0 h 80" name="T7"/>
                <a:gd fmla="*/ 95 w 95" name="T8"/>
                <a:gd fmla="*/ 8 h 80" name="T9"/>
              </a:gdLst>
              <a:cxnLst>
                <a:cxn ang="0">
                  <a:pos x="T0" y="T1"/>
                </a:cxn>
                <a:cxn ang="0">
                  <a:pos x="T2" y="T3"/>
                </a:cxn>
                <a:cxn ang="0">
                  <a:pos x="T4" y="T5"/>
                </a:cxn>
                <a:cxn ang="0">
                  <a:pos x="T6" y="T7"/>
                </a:cxn>
                <a:cxn ang="0">
                  <a:pos x="T8" y="T9"/>
                </a:cxn>
              </a:cxnLst>
              <a:rect b="b" l="0" r="r" t="0"/>
              <a:pathLst>
                <a:path h="80" w="95">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28"/>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 fmla="*/ 6 w 30"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3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29"/>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Lst>
              <a:cxnLst>
                <a:cxn ang="0">
                  <a:pos x="T0" y="T1"/>
                </a:cxn>
                <a:cxn ang="0">
                  <a:pos x="T2" y="T3"/>
                </a:cxn>
                <a:cxn ang="0">
                  <a:pos x="T4" y="T5"/>
                </a:cxn>
                <a:cxn ang="0">
                  <a:pos x="T6" y="T7"/>
                </a:cxn>
                <a:cxn ang="0">
                  <a:pos x="T8" y="T9"/>
                </a:cxn>
                <a:cxn ang="0">
                  <a:pos x="T10" y="T11"/>
                </a:cxn>
              </a:cxnLst>
              <a:rect b="b" l="0" r="r" t="0"/>
              <a:pathLst>
                <a:path h="220" w="30">
                  <a:moveTo>
                    <a:pt x="6" y="2"/>
                  </a:moveTo>
                  <a:lnTo>
                    <a:pt x="0" y="182"/>
                  </a:lnTo>
                  <a:lnTo>
                    <a:pt x="11" y="220"/>
                  </a:lnTo>
                  <a:lnTo>
                    <a:pt x="22" y="182"/>
                  </a:lnTo>
                  <a:lnTo>
                    <a:pt x="30" y="4"/>
                  </a:lnTo>
                  <a:lnTo>
                    <a:pt x="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30"/>
            <p:cNvSpPr/>
            <p:nvPr/>
          </p:nvSpPr>
          <p:spPr bwMode="auto">
            <a:xfrm>
              <a:off x="4144330" y="1689577"/>
              <a:ext cx="36513" cy="53975"/>
            </a:xfrm>
            <a:custGeom>
              <a:gdLst>
                <a:gd fmla="*/ 0 w 12" name="T0"/>
                <a:gd fmla="*/ 13 h 18" name="T1"/>
                <a:gd fmla="*/ 2 w 12" name="T2"/>
                <a:gd fmla="*/ 17 h 18" name="T3"/>
                <a:gd fmla="*/ 2 w 12" name="T4"/>
                <a:gd fmla="*/ 17 h 18" name="T5"/>
                <a:gd fmla="*/ 6 w 12" name="T6"/>
                <a:gd fmla="*/ 16 h 18" name="T7"/>
                <a:gd fmla="*/ 11 w 12" name="T8"/>
                <a:gd fmla="*/ 5 h 18" name="T9"/>
                <a:gd fmla="*/ 10 w 12" name="T10"/>
                <a:gd fmla="*/ 1 h 18" name="T11"/>
                <a:gd fmla="*/ 10 w 12" name="T12"/>
                <a:gd fmla="*/ 1 h 18" name="T13"/>
                <a:gd fmla="*/ 6 w 12" name="T14"/>
                <a:gd fmla="*/ 2 h 18" name="T15"/>
                <a:gd fmla="*/ 0 w 12" name="T16"/>
                <a:gd fmla="*/ 13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2">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31"/>
            <p:cNvSpPr/>
            <p:nvPr/>
          </p:nvSpPr>
          <p:spPr bwMode="auto">
            <a:xfrm>
              <a:off x="4225292" y="3542189"/>
              <a:ext cx="109538" cy="111125"/>
            </a:xfrm>
            <a:custGeom>
              <a:gdLst>
                <a:gd fmla="*/ 31 w 37" name="T0"/>
                <a:gd fmla="*/ 8 h 37" name="T1"/>
                <a:gd fmla="*/ 7 w 37" name="T2"/>
                <a:gd fmla="*/ 7 h 37" name="T3"/>
                <a:gd fmla="*/ 6 w 37" name="T4"/>
                <a:gd fmla="*/ 30 h 37" name="T5"/>
                <a:gd fmla="*/ 30 w 37" name="T6"/>
                <a:gd fmla="*/ 31 h 37" name="T7"/>
                <a:gd fmla="*/ 31 w 37" name="T8"/>
                <a:gd fmla="*/ 8 h 37" name="T9"/>
              </a:gdLst>
              <a:cxnLst>
                <a:cxn ang="0">
                  <a:pos x="T0" y="T1"/>
                </a:cxn>
                <a:cxn ang="0">
                  <a:pos x="T2" y="T3"/>
                </a:cxn>
                <a:cxn ang="0">
                  <a:pos x="T4" y="T5"/>
                </a:cxn>
                <a:cxn ang="0">
                  <a:pos x="T6" y="T7"/>
                </a:cxn>
                <a:cxn ang="0">
                  <a:pos x="T8" y="T9"/>
                </a:cxn>
              </a:cxnLst>
              <a:rect b="b" l="0" r="r" t="0"/>
              <a:pathLst>
                <a:path h="37" w="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32"/>
            <p:cNvSpPr/>
            <p:nvPr/>
          </p:nvSpPr>
          <p:spPr bwMode="auto">
            <a:xfrm>
              <a:off x="4280855" y="3613627"/>
              <a:ext cx="134938" cy="338138"/>
            </a:xfrm>
            <a:custGeom>
              <a:gdLst>
                <a:gd fmla="*/ 10 w 45" name="T0"/>
                <a:gd fmla="*/ 0 h 113" name="T1"/>
                <a:gd fmla="*/ 45 w 45" name="T2"/>
                <a:gd fmla="*/ 90 h 113" name="T3"/>
                <a:gd fmla="*/ 44 w 45" name="T4"/>
                <a:gd fmla="*/ 112 h 113" name="T5"/>
                <a:gd fmla="*/ 0 w 45" name="T6"/>
                <a:gd fmla="*/ 5 h 113" name="T7"/>
                <a:gd fmla="*/ 10 w 45" name="T8"/>
                <a:gd fmla="*/ 0 h 113" name="T9"/>
              </a:gdLst>
              <a:cxnLst>
                <a:cxn ang="0">
                  <a:pos x="T0" y="T1"/>
                </a:cxn>
                <a:cxn ang="0">
                  <a:pos x="T2" y="T3"/>
                </a:cxn>
                <a:cxn ang="0">
                  <a:pos x="T4" y="T5"/>
                </a:cxn>
                <a:cxn ang="0">
                  <a:pos x="T6" y="T7"/>
                </a:cxn>
                <a:cxn ang="0">
                  <a:pos x="T8" y="T9"/>
                </a:cxn>
              </a:cxnLst>
              <a:rect b="b" l="0" r="r" t="0"/>
              <a:pathLst>
                <a:path h="113" w="45">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33"/>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 fmla="*/ 4 w 209" name="T12"/>
                <a:gd fmla="*/ 22 h 94" name="T13"/>
              </a:gdLst>
              <a:cxnLst>
                <a:cxn ang="0">
                  <a:pos x="T0" y="T1"/>
                </a:cxn>
                <a:cxn ang="0">
                  <a:pos x="T2" y="T3"/>
                </a:cxn>
                <a:cxn ang="0">
                  <a:pos x="T4" y="T5"/>
                </a:cxn>
                <a:cxn ang="0">
                  <a:pos x="T6" y="T7"/>
                </a:cxn>
                <a:cxn ang="0">
                  <a:pos x="T8" y="T9"/>
                </a:cxn>
                <a:cxn ang="0">
                  <a:pos x="T10" y="T11"/>
                </a:cxn>
                <a:cxn ang="0">
                  <a:pos x="T12" y="T13"/>
                </a:cxn>
              </a:cxnLst>
              <a:rect b="b" l="0" r="r" t="0"/>
              <a:pathLst>
                <a:path h="94" w="209">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34"/>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Lst>
              <a:cxnLst>
                <a:cxn ang="0">
                  <a:pos x="T0" y="T1"/>
                </a:cxn>
                <a:cxn ang="0">
                  <a:pos x="T2" y="T3"/>
                </a:cxn>
                <a:cxn ang="0">
                  <a:pos x="T4" y="T5"/>
                </a:cxn>
                <a:cxn ang="0">
                  <a:pos x="T6" y="T7"/>
                </a:cxn>
                <a:cxn ang="0">
                  <a:pos x="T8" y="T9"/>
                </a:cxn>
                <a:cxn ang="0">
                  <a:pos x="T10" y="T11"/>
                </a:cxn>
              </a:cxnLst>
              <a:rect b="b" l="0" r="r" t="0"/>
              <a:pathLst>
                <a:path h="94" w="209">
                  <a:moveTo>
                    <a:pt x="4" y="22"/>
                  </a:moveTo>
                  <a:lnTo>
                    <a:pt x="169" y="92"/>
                  </a:lnTo>
                  <a:lnTo>
                    <a:pt x="209" y="94"/>
                  </a:lnTo>
                  <a:lnTo>
                    <a:pt x="177" y="71"/>
                  </a:lnTo>
                  <a:lnTo>
                    <a:pt x="13" y="0"/>
                  </a:lnTo>
                  <a:lnTo>
                    <a:pt x="0" y="2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35"/>
            <p:cNvSpPr/>
            <p:nvPr/>
          </p:nvSpPr>
          <p:spPr bwMode="auto">
            <a:xfrm>
              <a:off x="4215767" y="3535839"/>
              <a:ext cx="44450" cy="46038"/>
            </a:xfrm>
            <a:custGeom>
              <a:gdLst>
                <a:gd fmla="*/ 9 w 15" name="T0"/>
                <a:gd fmla="*/ 14 h 15" name="T1"/>
                <a:gd fmla="*/ 14 w 15" name="T2"/>
                <a:gd fmla="*/ 14 h 15" name="T3"/>
                <a:gd fmla="*/ 14 w 15" name="T4"/>
                <a:gd fmla="*/ 14 h 15" name="T5"/>
                <a:gd fmla="*/ 14 w 15" name="T6"/>
                <a:gd fmla="*/ 10 h 15" name="T7"/>
                <a:gd fmla="*/ 6 w 15" name="T8"/>
                <a:gd fmla="*/ 1 h 15" name="T9"/>
                <a:gd fmla="*/ 1 w 15" name="T10"/>
                <a:gd fmla="*/ 1 h 15" name="T11"/>
                <a:gd fmla="*/ 1 w 15" name="T12"/>
                <a:gd fmla="*/ 1 h 15" name="T13"/>
                <a:gd fmla="*/ 1 w 15" name="T14"/>
                <a:gd fmla="*/ 5 h 15" name="T15"/>
                <a:gd fmla="*/ 9 w 15" name="T16"/>
                <a:gd fmla="*/ 1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36"/>
            <p:cNvSpPr/>
            <p:nvPr/>
          </p:nvSpPr>
          <p:spPr bwMode="auto">
            <a:xfrm>
              <a:off x="983617" y="2889727"/>
              <a:ext cx="109538" cy="109538"/>
            </a:xfrm>
            <a:custGeom>
              <a:gdLst>
                <a:gd fmla="*/ 31 w 37" name="T0"/>
                <a:gd fmla="*/ 7 h 37" name="T1"/>
                <a:gd fmla="*/ 7 w 37" name="T2"/>
                <a:gd fmla="*/ 6 h 37" name="T3"/>
                <a:gd fmla="*/ 6 w 37" name="T4"/>
                <a:gd fmla="*/ 30 h 37" name="T5"/>
                <a:gd fmla="*/ 30 w 37" name="T6"/>
                <a:gd fmla="*/ 31 h 37" name="T7"/>
                <a:gd fmla="*/ 31 w 37" name="T8"/>
                <a:gd fmla="*/ 7 h 37" name="T9"/>
              </a:gdLst>
              <a:cxnLst>
                <a:cxn ang="0">
                  <a:pos x="T0" y="T1"/>
                </a:cxn>
                <a:cxn ang="0">
                  <a:pos x="T2" y="T3"/>
                </a:cxn>
                <a:cxn ang="0">
                  <a:pos x="T4" y="T5"/>
                </a:cxn>
                <a:cxn ang="0">
                  <a:pos x="T6" y="T7"/>
                </a:cxn>
                <a:cxn ang="0">
                  <a:pos x="T8" y="T9"/>
                </a:cxn>
              </a:cxnLst>
              <a:rect b="b" l="0" r="r" t="0"/>
              <a:pathLst>
                <a:path h="37" w="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37"/>
            <p:cNvSpPr/>
            <p:nvPr/>
          </p:nvSpPr>
          <p:spPr bwMode="auto">
            <a:xfrm>
              <a:off x="1039180" y="2957989"/>
              <a:ext cx="138113" cy="339725"/>
            </a:xfrm>
            <a:custGeom>
              <a:gdLst>
                <a:gd fmla="*/ 10 w 46" name="T0"/>
                <a:gd fmla="*/ 0 h 114" name="T1"/>
                <a:gd fmla="*/ 46 w 46" name="T2"/>
                <a:gd fmla="*/ 91 h 114" name="T3"/>
                <a:gd fmla="*/ 44 w 46" name="T4"/>
                <a:gd fmla="*/ 113 h 114" name="T5"/>
                <a:gd fmla="*/ 0 w 46" name="T6"/>
                <a:gd fmla="*/ 6 h 114" name="T7"/>
                <a:gd fmla="*/ 10 w 46" name="T8"/>
                <a:gd fmla="*/ 0 h 114" name="T9"/>
              </a:gdLst>
              <a:cxnLst>
                <a:cxn ang="0">
                  <a:pos x="T0" y="T1"/>
                </a:cxn>
                <a:cxn ang="0">
                  <a:pos x="T2" y="T3"/>
                </a:cxn>
                <a:cxn ang="0">
                  <a:pos x="T4" y="T5"/>
                </a:cxn>
                <a:cxn ang="0">
                  <a:pos x="T6" y="T7"/>
                </a:cxn>
                <a:cxn ang="0">
                  <a:pos x="T8" y="T9"/>
                </a:cxn>
              </a:cxnLst>
              <a:rect b="b" l="0" r="r" t="0"/>
              <a:pathLst>
                <a:path h="114" w="46">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38"/>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 fmla="*/ 2 w 206" name="T12"/>
                <a:gd fmla="*/ 23 h 94" name="T13"/>
              </a:gdLst>
              <a:cxnLst>
                <a:cxn ang="0">
                  <a:pos x="T0" y="T1"/>
                </a:cxn>
                <a:cxn ang="0">
                  <a:pos x="T2" y="T3"/>
                </a:cxn>
                <a:cxn ang="0">
                  <a:pos x="T4" y="T5"/>
                </a:cxn>
                <a:cxn ang="0">
                  <a:pos x="T6" y="T7"/>
                </a:cxn>
                <a:cxn ang="0">
                  <a:pos x="T8" y="T9"/>
                </a:cxn>
                <a:cxn ang="0">
                  <a:pos x="T10" y="T11"/>
                </a:cxn>
                <a:cxn ang="0">
                  <a:pos x="T12" y="T13"/>
                </a:cxn>
              </a:cxnLst>
              <a:rect b="b" l="0" r="r" t="0"/>
              <a:pathLst>
                <a:path h="94" w="206">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39"/>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Lst>
              <a:cxnLst>
                <a:cxn ang="0">
                  <a:pos x="T0" y="T1"/>
                </a:cxn>
                <a:cxn ang="0">
                  <a:pos x="T2" y="T3"/>
                </a:cxn>
                <a:cxn ang="0">
                  <a:pos x="T4" y="T5"/>
                </a:cxn>
                <a:cxn ang="0">
                  <a:pos x="T6" y="T7"/>
                </a:cxn>
                <a:cxn ang="0">
                  <a:pos x="T8" y="T9"/>
                </a:cxn>
                <a:cxn ang="0">
                  <a:pos x="T10" y="T11"/>
                </a:cxn>
              </a:cxnLst>
              <a:rect b="b" l="0" r="r" t="0"/>
              <a:pathLst>
                <a:path h="94" w="206">
                  <a:moveTo>
                    <a:pt x="2" y="23"/>
                  </a:moveTo>
                  <a:lnTo>
                    <a:pt x="167" y="92"/>
                  </a:lnTo>
                  <a:lnTo>
                    <a:pt x="206" y="94"/>
                  </a:lnTo>
                  <a:lnTo>
                    <a:pt x="175" y="72"/>
                  </a:lnTo>
                  <a:lnTo>
                    <a:pt x="11" y="0"/>
                  </a:lnTo>
                  <a:lnTo>
                    <a:pt x="0" y="23"/>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40"/>
            <p:cNvSpPr/>
            <p:nvPr/>
          </p:nvSpPr>
          <p:spPr bwMode="auto">
            <a:xfrm>
              <a:off x="974092" y="2880202"/>
              <a:ext cx="44450" cy="47625"/>
            </a:xfrm>
            <a:custGeom>
              <a:gdLst>
                <a:gd fmla="*/ 10 w 15" name="T0"/>
                <a:gd fmla="*/ 15 h 16" name="T1"/>
                <a:gd fmla="*/ 14 w 15" name="T2"/>
                <a:gd fmla="*/ 15 h 16" name="T3"/>
                <a:gd fmla="*/ 14 w 15" name="T4"/>
                <a:gd fmla="*/ 15 h 16" name="T5"/>
                <a:gd fmla="*/ 14 w 15" name="T6"/>
                <a:gd fmla="*/ 10 h 16" name="T7"/>
                <a:gd fmla="*/ 6 w 15" name="T8"/>
                <a:gd fmla="*/ 1 h 16" name="T9"/>
                <a:gd fmla="*/ 2 w 15" name="T10"/>
                <a:gd fmla="*/ 1 h 16" name="T11"/>
                <a:gd fmla="*/ 2 w 15" name="T12"/>
                <a:gd fmla="*/ 1 h 16" name="T13"/>
                <a:gd fmla="*/ 1 w 15" name="T14"/>
                <a:gd fmla="*/ 6 h 16" name="T15"/>
                <a:gd fmla="*/ 10 w 15" name="T16"/>
                <a:gd fmla="*/ 15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5">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41"/>
            <p:cNvSpPr/>
            <p:nvPr/>
          </p:nvSpPr>
          <p:spPr bwMode="auto">
            <a:xfrm>
              <a:off x="3156905" y="3935889"/>
              <a:ext cx="114300" cy="114300"/>
            </a:xfrm>
            <a:custGeom>
              <a:gdLst>
                <a:gd fmla="*/ 33 w 38" name="T0"/>
                <a:gd fmla="*/ 28 h 38" name="T1"/>
                <a:gd fmla="*/ 28 w 38" name="T2"/>
                <a:gd fmla="*/ 5 h 38" name="T3"/>
                <a:gd fmla="*/ 5 w 38" name="T4"/>
                <a:gd fmla="*/ 10 h 38" name="T5"/>
                <a:gd fmla="*/ 10 w 38" name="T6"/>
                <a:gd fmla="*/ 33 h 38" name="T7"/>
                <a:gd fmla="*/ 33 w 38" name="T8"/>
                <a:gd fmla="*/ 28 h 38" name="T9"/>
              </a:gdLst>
              <a:cxnLst>
                <a:cxn ang="0">
                  <a:pos x="T0" y="T1"/>
                </a:cxn>
                <a:cxn ang="0">
                  <a:pos x="T2" y="T3"/>
                </a:cxn>
                <a:cxn ang="0">
                  <a:pos x="T4" y="T5"/>
                </a:cxn>
                <a:cxn ang="0">
                  <a:pos x="T6" y="T7"/>
                </a:cxn>
                <a:cxn ang="0">
                  <a:pos x="T8" y="T9"/>
                </a:cxn>
              </a:cxnLst>
              <a:rect b="b" l="0" r="r" t="0"/>
              <a:pathLst>
                <a:path h="38" w="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42"/>
            <p:cNvSpPr/>
            <p:nvPr/>
          </p:nvSpPr>
          <p:spPr bwMode="auto">
            <a:xfrm>
              <a:off x="2904492" y="4002564"/>
              <a:ext cx="303213" cy="211138"/>
            </a:xfrm>
            <a:custGeom>
              <a:gdLst>
                <a:gd fmla="*/ 102 w 102" name="T0"/>
                <a:gd fmla="*/ 9 h 71" name="T1"/>
                <a:gd fmla="*/ 23 w 102" name="T2"/>
                <a:gd fmla="*/ 66 h 71" name="T3"/>
                <a:gd fmla="*/ 2 w 102" name="T4"/>
                <a:gd fmla="*/ 70 h 71" name="T5"/>
                <a:gd fmla="*/ 94 w 102" name="T6"/>
                <a:gd fmla="*/ 0 h 71" name="T7"/>
                <a:gd fmla="*/ 102 w 102" name="T8"/>
                <a:gd fmla="*/ 9 h 71" name="T9"/>
              </a:gdLst>
              <a:cxnLst>
                <a:cxn ang="0">
                  <a:pos x="T0" y="T1"/>
                </a:cxn>
                <a:cxn ang="0">
                  <a:pos x="T2" y="T3"/>
                </a:cxn>
                <a:cxn ang="0">
                  <a:pos x="T4" y="T5"/>
                </a:cxn>
                <a:cxn ang="0">
                  <a:pos x="T6" y="T7"/>
                </a:cxn>
                <a:cxn ang="0">
                  <a:pos x="T8" y="T9"/>
                </a:cxn>
              </a:cxnLst>
              <a:rect b="b" l="0" r="r" t="0"/>
              <a:pathLst>
                <a:path h="71" w="102">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43"/>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 fmla="*/ 26 w 49"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49">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44"/>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Lst>
              <a:cxnLst>
                <a:cxn ang="0">
                  <a:pos x="T0" y="T1"/>
                </a:cxn>
                <a:cxn ang="0">
                  <a:pos x="T2" y="T3"/>
                </a:cxn>
                <a:cxn ang="0">
                  <a:pos x="T4" y="T5"/>
                </a:cxn>
                <a:cxn ang="0">
                  <a:pos x="T6" y="T7"/>
                </a:cxn>
                <a:cxn ang="0">
                  <a:pos x="T8" y="T9"/>
                </a:cxn>
                <a:cxn ang="0">
                  <a:pos x="T10" y="T11"/>
                </a:cxn>
              </a:cxnLst>
              <a:rect b="b" l="0" r="r" t="0"/>
              <a:pathLst>
                <a:path h="220" w="49">
                  <a:moveTo>
                    <a:pt x="26" y="2"/>
                  </a:moveTo>
                  <a:lnTo>
                    <a:pt x="0" y="182"/>
                  </a:lnTo>
                  <a:lnTo>
                    <a:pt x="7" y="220"/>
                  </a:lnTo>
                  <a:lnTo>
                    <a:pt x="22" y="184"/>
                  </a:lnTo>
                  <a:lnTo>
                    <a:pt x="49" y="8"/>
                  </a:lnTo>
                  <a:lnTo>
                    <a:pt x="2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45"/>
            <p:cNvSpPr/>
            <p:nvPr/>
          </p:nvSpPr>
          <p:spPr bwMode="auto">
            <a:xfrm>
              <a:off x="3220405" y="3918427"/>
              <a:ext cx="41275" cy="50800"/>
            </a:xfrm>
            <a:custGeom>
              <a:gdLst>
                <a:gd fmla="*/ 1 w 14" name="T0"/>
                <a:gd fmla="*/ 12 h 17" name="T1"/>
                <a:gd fmla="*/ 2 w 14" name="T2"/>
                <a:gd fmla="*/ 16 h 17" name="T3"/>
                <a:gd fmla="*/ 2 w 14" name="T4"/>
                <a:gd fmla="*/ 16 h 17" name="T5"/>
                <a:gd fmla="*/ 6 w 14" name="T6"/>
                <a:gd fmla="*/ 15 h 17" name="T7"/>
                <a:gd fmla="*/ 13 w 14" name="T8"/>
                <a:gd fmla="*/ 5 h 17" name="T9"/>
                <a:gd fmla="*/ 12 w 14" name="T10"/>
                <a:gd fmla="*/ 1 h 17" name="T11"/>
                <a:gd fmla="*/ 12 w 14" name="T12"/>
                <a:gd fmla="*/ 1 h 17" name="T13"/>
                <a:gd fmla="*/ 8 w 14" name="T14"/>
                <a:gd fmla="*/ 2 h 17" name="T15"/>
                <a:gd fmla="*/ 1 w 14" name="T16"/>
                <a:gd fmla="*/ 1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4">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46"/>
            <p:cNvSpPr>
              <a:spLocks noEditPoints="1"/>
            </p:cNvSpPr>
            <p:nvPr/>
          </p:nvSpPr>
          <p:spPr bwMode="auto">
            <a:xfrm>
              <a:off x="4379280" y="2873852"/>
              <a:ext cx="179388" cy="488950"/>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4 h 164" name="T15"/>
                <a:gd fmla="*/ 4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47"/>
            <p:cNvSpPr>
              <a:spLocks noEditPoints="1"/>
            </p:cNvSpPr>
            <p:nvPr/>
          </p:nvSpPr>
          <p:spPr bwMode="auto">
            <a:xfrm>
              <a:off x="4225292" y="3029427"/>
              <a:ext cx="485775" cy="179388"/>
            </a:xfrm>
            <a:custGeom>
              <a:gdLst>
                <a:gd fmla="*/ 0 w 163" name="T0"/>
                <a:gd fmla="*/ 30 h 60" name="T1"/>
                <a:gd fmla="*/ 82 w 163" name="T2"/>
                <a:gd fmla="*/ 0 h 60" name="T3"/>
                <a:gd fmla="*/ 163 w 163" name="T4"/>
                <a:gd fmla="*/ 30 h 60" name="T5"/>
                <a:gd fmla="*/ 82 w 163" name="T6"/>
                <a:gd fmla="*/ 60 h 60" name="T7"/>
                <a:gd fmla="*/ 0 w 163" name="T8"/>
                <a:gd fmla="*/ 30 h 60" name="T9"/>
                <a:gd fmla="*/ 150 w 163" name="T10"/>
                <a:gd fmla="*/ 30 h 60" name="T11"/>
                <a:gd fmla="*/ 82 w 163" name="T12"/>
                <a:gd fmla="*/ 5 h 60" name="T13"/>
                <a:gd fmla="*/ 13 w 163" name="T14"/>
                <a:gd fmla="*/ 30 h 60" name="T15"/>
                <a:gd fmla="*/ 82 w 163" name="T16"/>
                <a:gd fmla="*/ 56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48"/>
            <p:cNvSpPr>
              <a:spLocks noEditPoints="1"/>
            </p:cNvSpPr>
            <p:nvPr/>
          </p:nvSpPr>
          <p:spPr bwMode="auto">
            <a:xfrm>
              <a:off x="4260217" y="2913539"/>
              <a:ext cx="414338" cy="414338"/>
            </a:xfrm>
            <a:custGeom>
              <a:gdLst>
                <a:gd fmla="*/ 12 w 139" name="T0"/>
                <a:gd fmla="*/ 11 h 139" name="T1"/>
                <a:gd fmla="*/ 91 w 139" name="T2"/>
                <a:gd fmla="*/ 48 h 139" name="T3"/>
                <a:gd fmla="*/ 127 w 139" name="T4"/>
                <a:gd fmla="*/ 127 h 139" name="T5"/>
                <a:gd fmla="*/ 48 w 139" name="T6"/>
                <a:gd fmla="*/ 91 h 139" name="T7"/>
                <a:gd fmla="*/ 12 w 139" name="T8"/>
                <a:gd fmla="*/ 11 h 139" name="T9"/>
                <a:gd fmla="*/ 118 w 139" name="T10"/>
                <a:gd fmla="*/ 118 h 139" name="T11"/>
                <a:gd fmla="*/ 87 w 139" name="T12"/>
                <a:gd fmla="*/ 51 h 139" name="T13"/>
                <a:gd fmla="*/ 21 w 139" name="T14"/>
                <a:gd fmla="*/ 21 h 139" name="T15"/>
                <a:gd fmla="*/ 52 w 139" name="T16"/>
                <a:gd fmla="*/ 87 h 139" name="T17"/>
                <a:gd fmla="*/ 118 w 139" name="T18"/>
                <a:gd fmla="*/ 118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49"/>
            <p:cNvSpPr>
              <a:spLocks noEditPoints="1"/>
            </p:cNvSpPr>
            <p:nvPr/>
          </p:nvSpPr>
          <p:spPr bwMode="auto">
            <a:xfrm>
              <a:off x="4260217" y="2913539"/>
              <a:ext cx="414338" cy="414338"/>
            </a:xfrm>
            <a:custGeom>
              <a:gdLst>
                <a:gd fmla="*/ 12 w 139" name="T0"/>
                <a:gd fmla="*/ 127 h 139" name="T1"/>
                <a:gd fmla="*/ 48 w 139" name="T2"/>
                <a:gd fmla="*/ 48 h 139" name="T3"/>
                <a:gd fmla="*/ 127 w 139" name="T4"/>
                <a:gd fmla="*/ 11 h 139" name="T5"/>
                <a:gd fmla="*/ 91 w 139" name="T6"/>
                <a:gd fmla="*/ 91 h 139" name="T7"/>
                <a:gd fmla="*/ 12 w 139" name="T8"/>
                <a:gd fmla="*/ 127 h 139" name="T9"/>
                <a:gd fmla="*/ 118 w 139" name="T10"/>
                <a:gd fmla="*/ 21 h 139" name="T11"/>
                <a:gd fmla="*/ 52 w 139" name="T12"/>
                <a:gd fmla="*/ 51 h 139" name="T13"/>
                <a:gd fmla="*/ 21 w 139" name="T14"/>
                <a:gd fmla="*/ 118 h 139" name="T15"/>
                <a:gd fmla="*/ 87 w 139" name="T16"/>
                <a:gd fmla="*/ 87 h 139" name="T17"/>
                <a:gd fmla="*/ 118 w 139" name="T18"/>
                <a:gd fmla="*/ 21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Oval 50"/>
            <p:cNvSpPr>
              <a:spLocks noChangeArrowheads="1"/>
            </p:cNvSpPr>
            <p:nvPr/>
          </p:nvSpPr>
          <p:spPr bwMode="auto">
            <a:xfrm>
              <a:off x="4430080" y="3083402"/>
              <a:ext cx="74613" cy="746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51"/>
            <p:cNvSpPr>
              <a:spLocks noEditPoints="1"/>
            </p:cNvSpPr>
            <p:nvPr/>
          </p:nvSpPr>
          <p:spPr bwMode="auto">
            <a:xfrm>
              <a:off x="2345692" y="4261327"/>
              <a:ext cx="182563" cy="488950"/>
            </a:xfrm>
            <a:custGeom>
              <a:gdLst>
                <a:gd fmla="*/ 30 w 61" name="T0"/>
                <a:gd fmla="*/ 0 h 164" name="T1"/>
                <a:gd fmla="*/ 61 w 61" name="T2"/>
                <a:gd fmla="*/ 82 h 164" name="T3"/>
                <a:gd fmla="*/ 30 w 61" name="T4"/>
                <a:gd fmla="*/ 164 h 164" name="T5"/>
                <a:gd fmla="*/ 0 w 61" name="T6"/>
                <a:gd fmla="*/ 82 h 164" name="T7"/>
                <a:gd fmla="*/ 30 w 61" name="T8"/>
                <a:gd fmla="*/ 0 h 164" name="T9"/>
                <a:gd fmla="*/ 30 w 61" name="T10"/>
                <a:gd fmla="*/ 151 h 164" name="T11"/>
                <a:gd fmla="*/ 56 w 61" name="T12"/>
                <a:gd fmla="*/ 82 h 164" name="T13"/>
                <a:gd fmla="*/ 30 w 61" name="T14"/>
                <a:gd fmla="*/ 13 h 164" name="T15"/>
                <a:gd fmla="*/ 5 w 61" name="T16"/>
                <a:gd fmla="*/ 82 h 164" name="T17"/>
                <a:gd fmla="*/ 30 w 61"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1">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52"/>
            <p:cNvSpPr>
              <a:spLocks noEditPoints="1"/>
            </p:cNvSpPr>
            <p:nvPr/>
          </p:nvSpPr>
          <p:spPr bwMode="auto">
            <a:xfrm>
              <a:off x="2193292" y="4416902"/>
              <a:ext cx="487363" cy="179388"/>
            </a:xfrm>
            <a:custGeom>
              <a:gdLst>
                <a:gd fmla="*/ 0 w 163" name="T0"/>
                <a:gd fmla="*/ 30 h 60" name="T1"/>
                <a:gd fmla="*/ 81 w 163" name="T2"/>
                <a:gd fmla="*/ 0 h 60" name="T3"/>
                <a:gd fmla="*/ 163 w 163" name="T4"/>
                <a:gd fmla="*/ 30 h 60" name="T5"/>
                <a:gd fmla="*/ 81 w 163" name="T6"/>
                <a:gd fmla="*/ 60 h 60" name="T7"/>
                <a:gd fmla="*/ 0 w 163" name="T8"/>
                <a:gd fmla="*/ 30 h 60" name="T9"/>
                <a:gd fmla="*/ 150 w 163" name="T10"/>
                <a:gd fmla="*/ 30 h 60" name="T11"/>
                <a:gd fmla="*/ 81 w 163" name="T12"/>
                <a:gd fmla="*/ 5 h 60" name="T13"/>
                <a:gd fmla="*/ 13 w 163" name="T14"/>
                <a:gd fmla="*/ 30 h 60" name="T15"/>
                <a:gd fmla="*/ 81 w 163" name="T16"/>
                <a:gd fmla="*/ 55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53"/>
            <p:cNvSpPr>
              <a:spLocks noEditPoints="1"/>
            </p:cNvSpPr>
            <p:nvPr/>
          </p:nvSpPr>
          <p:spPr bwMode="auto">
            <a:xfrm>
              <a:off x="2229805" y="4297839"/>
              <a:ext cx="414338" cy="417513"/>
            </a:xfrm>
            <a:custGeom>
              <a:gdLst>
                <a:gd fmla="*/ 12 w 139" name="T0"/>
                <a:gd fmla="*/ 12 h 140" name="T1"/>
                <a:gd fmla="*/ 91 w 139" name="T2"/>
                <a:gd fmla="*/ 49 h 140" name="T3"/>
                <a:gd fmla="*/ 127 w 139" name="T4"/>
                <a:gd fmla="*/ 128 h 140" name="T5"/>
                <a:gd fmla="*/ 48 w 139" name="T6"/>
                <a:gd fmla="*/ 91 h 140" name="T7"/>
                <a:gd fmla="*/ 12 w 139" name="T8"/>
                <a:gd fmla="*/ 12 h 140" name="T9"/>
                <a:gd fmla="*/ 118 w 139" name="T10"/>
                <a:gd fmla="*/ 119 h 140" name="T11"/>
                <a:gd fmla="*/ 87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54"/>
            <p:cNvSpPr>
              <a:spLocks noEditPoints="1"/>
            </p:cNvSpPr>
            <p:nvPr/>
          </p:nvSpPr>
          <p:spPr bwMode="auto">
            <a:xfrm>
              <a:off x="2229805" y="4297839"/>
              <a:ext cx="414338" cy="417513"/>
            </a:xfrm>
            <a:custGeom>
              <a:gdLst>
                <a:gd fmla="*/ 12 w 139" name="T0"/>
                <a:gd fmla="*/ 128 h 140" name="T1"/>
                <a:gd fmla="*/ 48 w 139" name="T2"/>
                <a:gd fmla="*/ 49 h 140" name="T3"/>
                <a:gd fmla="*/ 127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7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Oval 55"/>
            <p:cNvSpPr>
              <a:spLocks noChangeArrowheads="1"/>
            </p:cNvSpPr>
            <p:nvPr/>
          </p:nvSpPr>
          <p:spPr bwMode="auto">
            <a:xfrm>
              <a:off x="2399667" y="4467702"/>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56"/>
            <p:cNvSpPr>
              <a:spLocks noEditPoints="1"/>
            </p:cNvSpPr>
            <p:nvPr/>
          </p:nvSpPr>
          <p:spPr bwMode="auto">
            <a:xfrm>
              <a:off x="1167767" y="2226152"/>
              <a:ext cx="179388" cy="490538"/>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3 h 164" name="T15"/>
                <a:gd fmla="*/ 5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57"/>
            <p:cNvSpPr>
              <a:spLocks noEditPoints="1"/>
            </p:cNvSpPr>
            <p:nvPr/>
          </p:nvSpPr>
          <p:spPr bwMode="auto">
            <a:xfrm>
              <a:off x="1012192" y="2381727"/>
              <a:ext cx="490538" cy="179388"/>
            </a:xfrm>
            <a:custGeom>
              <a:gdLst>
                <a:gd fmla="*/ 0 w 164" name="T0"/>
                <a:gd fmla="*/ 30 h 60" name="T1"/>
                <a:gd fmla="*/ 82 w 164" name="T2"/>
                <a:gd fmla="*/ 0 h 60" name="T3"/>
                <a:gd fmla="*/ 164 w 164" name="T4"/>
                <a:gd fmla="*/ 30 h 60" name="T5"/>
                <a:gd fmla="*/ 82 w 164" name="T6"/>
                <a:gd fmla="*/ 60 h 60" name="T7"/>
                <a:gd fmla="*/ 0 w 164" name="T8"/>
                <a:gd fmla="*/ 30 h 60" name="T9"/>
                <a:gd fmla="*/ 150 w 164" name="T10"/>
                <a:gd fmla="*/ 30 h 60" name="T11"/>
                <a:gd fmla="*/ 82 w 164" name="T12"/>
                <a:gd fmla="*/ 5 h 60" name="T13"/>
                <a:gd fmla="*/ 13 w 164" name="T14"/>
                <a:gd fmla="*/ 30 h 60" name="T15"/>
                <a:gd fmla="*/ 82 w 164" name="T16"/>
                <a:gd fmla="*/ 55 h 60" name="T17"/>
                <a:gd fmla="*/ 150 w 164"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4">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58"/>
            <p:cNvSpPr>
              <a:spLocks noEditPoints="1"/>
            </p:cNvSpPr>
            <p:nvPr/>
          </p:nvSpPr>
          <p:spPr bwMode="auto">
            <a:xfrm>
              <a:off x="1048705" y="2262664"/>
              <a:ext cx="414338" cy="417513"/>
            </a:xfrm>
            <a:custGeom>
              <a:gdLst>
                <a:gd fmla="*/ 12 w 139" name="T0"/>
                <a:gd fmla="*/ 12 h 140" name="T1"/>
                <a:gd fmla="*/ 91 w 139" name="T2"/>
                <a:gd fmla="*/ 49 h 140" name="T3"/>
                <a:gd fmla="*/ 128 w 139" name="T4"/>
                <a:gd fmla="*/ 128 h 140" name="T5"/>
                <a:gd fmla="*/ 48 w 139" name="T6"/>
                <a:gd fmla="*/ 91 h 140" name="T7"/>
                <a:gd fmla="*/ 12 w 139" name="T8"/>
                <a:gd fmla="*/ 12 h 140" name="T9"/>
                <a:gd fmla="*/ 118 w 139" name="T10"/>
                <a:gd fmla="*/ 119 h 140" name="T11"/>
                <a:gd fmla="*/ 88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59"/>
            <p:cNvSpPr>
              <a:spLocks noEditPoints="1"/>
            </p:cNvSpPr>
            <p:nvPr/>
          </p:nvSpPr>
          <p:spPr bwMode="auto">
            <a:xfrm>
              <a:off x="1048705" y="2262664"/>
              <a:ext cx="414338" cy="417513"/>
            </a:xfrm>
            <a:custGeom>
              <a:gdLst>
                <a:gd fmla="*/ 12 w 139" name="T0"/>
                <a:gd fmla="*/ 128 h 140" name="T1"/>
                <a:gd fmla="*/ 48 w 139" name="T2"/>
                <a:gd fmla="*/ 49 h 140" name="T3"/>
                <a:gd fmla="*/ 128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8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Oval 60"/>
            <p:cNvSpPr>
              <a:spLocks noChangeArrowheads="1"/>
            </p:cNvSpPr>
            <p:nvPr/>
          </p:nvSpPr>
          <p:spPr bwMode="auto">
            <a:xfrm>
              <a:off x="1218567" y="2432527"/>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61"/>
            <p:cNvSpPr>
              <a:spLocks noEditPoints="1"/>
            </p:cNvSpPr>
            <p:nvPr/>
          </p:nvSpPr>
          <p:spPr bwMode="auto">
            <a:xfrm>
              <a:off x="1605917" y="3358039"/>
              <a:ext cx="409575" cy="411163"/>
            </a:xfrm>
            <a:custGeom>
              <a:gdLst>
                <a:gd fmla="*/ 44 w 137" name="T0"/>
                <a:gd fmla="*/ 14 h 138" name="T1"/>
                <a:gd fmla="*/ 124 w 137" name="T2"/>
                <a:gd fmla="*/ 44 h 138" name="T3"/>
                <a:gd fmla="*/ 94 w 137" name="T4"/>
                <a:gd fmla="*/ 124 h 138" name="T5"/>
                <a:gd fmla="*/ 14 w 137" name="T6"/>
                <a:gd fmla="*/ 94 h 138" name="T7"/>
                <a:gd fmla="*/ 44 w 137" name="T8"/>
                <a:gd fmla="*/ 14 h 138" name="T9"/>
                <a:gd fmla="*/ 89 w 137" name="T10"/>
                <a:gd fmla="*/ 114 h 138" name="T11"/>
                <a:gd fmla="*/ 113 w 137" name="T12"/>
                <a:gd fmla="*/ 49 h 138" name="T13"/>
                <a:gd fmla="*/ 48 w 137" name="T14"/>
                <a:gd fmla="*/ 24 h 138" name="T15"/>
                <a:gd fmla="*/ 24 w 137" name="T16"/>
                <a:gd fmla="*/ 89 h 138" name="T17"/>
                <a:gd fmla="*/ 89 w 137" name="T18"/>
                <a:gd fmla="*/ 114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137">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62"/>
            <p:cNvSpPr/>
            <p:nvPr/>
          </p:nvSpPr>
          <p:spPr bwMode="auto">
            <a:xfrm>
              <a:off x="1853567" y="3700939"/>
              <a:ext cx="119063" cy="179388"/>
            </a:xfrm>
            <a:custGeom>
              <a:gdLst>
                <a:gd fmla="*/ 47 w 75" name="T0"/>
                <a:gd fmla="*/ 113 h 113" name="T1"/>
                <a:gd fmla="*/ 75 w 75" name="T2"/>
                <a:gd fmla="*/ 99 h 113" name="T3"/>
                <a:gd fmla="*/ 28 w 75" name="T4"/>
                <a:gd fmla="*/ 0 h 113" name="T5"/>
                <a:gd fmla="*/ 0 w 75" name="T6"/>
                <a:gd fmla="*/ 11 h 113" name="T7"/>
                <a:gd fmla="*/ 47 w 75" name="T8"/>
                <a:gd fmla="*/ 113 h 113" name="T9"/>
              </a:gdLst>
              <a:cxnLst>
                <a:cxn ang="0">
                  <a:pos x="T0" y="T1"/>
                </a:cxn>
                <a:cxn ang="0">
                  <a:pos x="T2" y="T3"/>
                </a:cxn>
                <a:cxn ang="0">
                  <a:pos x="T4" y="T5"/>
                </a:cxn>
                <a:cxn ang="0">
                  <a:pos x="T6" y="T7"/>
                </a:cxn>
                <a:cxn ang="0">
                  <a:pos x="T8" y="T9"/>
                </a:cxn>
              </a:cxnLst>
              <a:rect b="b" l="0" r="r" t="0"/>
              <a:pathLst>
                <a:path h="113" w="75">
                  <a:moveTo>
                    <a:pt x="47" y="113"/>
                  </a:moveTo>
                  <a:lnTo>
                    <a:pt x="75" y="99"/>
                  </a:lnTo>
                  <a:lnTo>
                    <a:pt x="28" y="0"/>
                  </a:lnTo>
                  <a:lnTo>
                    <a:pt x="0" y="11"/>
                  </a:lnTo>
                  <a:lnTo>
                    <a:pt x="47" y="1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63"/>
            <p:cNvSpPr/>
            <p:nvPr/>
          </p:nvSpPr>
          <p:spPr bwMode="auto">
            <a:xfrm>
              <a:off x="1871030" y="3751739"/>
              <a:ext cx="158750" cy="238125"/>
            </a:xfrm>
            <a:custGeom>
              <a:gdLst>
                <a:gd fmla="*/ 26 w 53" name="T0"/>
                <a:gd fmla="*/ 71 h 80" name="T1"/>
                <a:gd fmla="*/ 43 w 53" name="T2"/>
                <a:gd fmla="*/ 77 h 80" name="T3"/>
                <a:gd fmla="*/ 43 w 53" name="T4"/>
                <a:gd fmla="*/ 77 h 80" name="T5"/>
                <a:gd fmla="*/ 50 w 53" name="T6"/>
                <a:gd fmla="*/ 60 h 80" name="T7"/>
                <a:gd fmla="*/ 27 w 53" name="T8"/>
                <a:gd fmla="*/ 9 h 80" name="T9"/>
                <a:gd fmla="*/ 10 w 53" name="T10"/>
                <a:gd fmla="*/ 3 h 80" name="T11"/>
                <a:gd fmla="*/ 10 w 53" name="T12"/>
                <a:gd fmla="*/ 3 h 80" name="T13"/>
                <a:gd fmla="*/ 3 w 53" name="T14"/>
                <a:gd fmla="*/ 20 h 80" name="T15"/>
                <a:gd fmla="*/ 26 w 53" name="T16"/>
                <a:gd fmla="*/ 7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52">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64"/>
            <p:cNvSpPr>
              <a:spLocks noEditPoints="1"/>
            </p:cNvSpPr>
            <p:nvPr/>
          </p:nvSpPr>
          <p:spPr bwMode="auto">
            <a:xfrm>
              <a:off x="3488692" y="3554889"/>
              <a:ext cx="401638" cy="404813"/>
            </a:xfrm>
            <a:custGeom>
              <a:gdLst>
                <a:gd fmla="*/ 105 w 135" name="T0"/>
                <a:gd fmla="*/ 21 h 136" name="T1"/>
                <a:gd fmla="*/ 114 w 135" name="T2"/>
                <a:gd fmla="*/ 106 h 136" name="T3"/>
                <a:gd fmla="*/ 29 w 135" name="T4"/>
                <a:gd fmla="*/ 115 h 136" name="T5"/>
                <a:gd fmla="*/ 21 w 135" name="T6"/>
                <a:gd fmla="*/ 30 h 136" name="T7"/>
                <a:gd fmla="*/ 105 w 135" name="T8"/>
                <a:gd fmla="*/ 21 h 136" name="T9"/>
                <a:gd fmla="*/ 36 w 135" name="T10"/>
                <a:gd fmla="*/ 106 h 136" name="T11"/>
                <a:gd fmla="*/ 106 w 135" name="T12"/>
                <a:gd fmla="*/ 99 h 136" name="T13"/>
                <a:gd fmla="*/ 98 w 135" name="T14"/>
                <a:gd fmla="*/ 30 h 136" name="T15"/>
                <a:gd fmla="*/ 29 w 135" name="T16"/>
                <a:gd fmla="*/ 37 h 136" name="T17"/>
                <a:gd fmla="*/ 36 w 135" name="T18"/>
                <a:gd fmla="*/ 106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65"/>
            <p:cNvSpPr/>
            <p:nvPr/>
          </p:nvSpPr>
          <p:spPr bwMode="auto">
            <a:xfrm>
              <a:off x="3458530" y="3867627"/>
              <a:ext cx="149225" cy="166688"/>
            </a:xfrm>
            <a:custGeom>
              <a:gdLst>
                <a:gd fmla="*/ 0 w 94" name="T0"/>
                <a:gd fmla="*/ 85 h 105" name="T1"/>
                <a:gd fmla="*/ 24 w 94" name="T2"/>
                <a:gd fmla="*/ 105 h 105" name="T3"/>
                <a:gd fmla="*/ 94 w 94" name="T4"/>
                <a:gd fmla="*/ 19 h 105" name="T5"/>
                <a:gd fmla="*/ 69 w 94" name="T6"/>
                <a:gd fmla="*/ 0 h 105" name="T7"/>
                <a:gd fmla="*/ 0 w 94" name="T8"/>
                <a:gd fmla="*/ 85 h 105" name="T9"/>
              </a:gdLst>
              <a:cxnLst>
                <a:cxn ang="0">
                  <a:pos x="T0" y="T1"/>
                </a:cxn>
                <a:cxn ang="0">
                  <a:pos x="T2" y="T3"/>
                </a:cxn>
                <a:cxn ang="0">
                  <a:pos x="T4" y="T5"/>
                </a:cxn>
                <a:cxn ang="0">
                  <a:pos x="T6" y="T7"/>
                </a:cxn>
                <a:cxn ang="0">
                  <a:pos x="T8" y="T9"/>
                </a:cxn>
              </a:cxnLst>
              <a:rect b="b" l="0" r="r" t="0"/>
              <a:pathLst>
                <a:path h="105" w="94">
                  <a:moveTo>
                    <a:pt x="0" y="85"/>
                  </a:moveTo>
                  <a:lnTo>
                    <a:pt x="24" y="105"/>
                  </a:lnTo>
                  <a:lnTo>
                    <a:pt x="94" y="19"/>
                  </a:lnTo>
                  <a:lnTo>
                    <a:pt x="69" y="0"/>
                  </a:lnTo>
                  <a:lnTo>
                    <a:pt x="0"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66"/>
            <p:cNvSpPr/>
            <p:nvPr/>
          </p:nvSpPr>
          <p:spPr bwMode="auto">
            <a:xfrm>
              <a:off x="3380742" y="3912077"/>
              <a:ext cx="190500" cy="214313"/>
            </a:xfrm>
            <a:custGeom>
              <a:gdLst>
                <a:gd fmla="*/ 5 w 64" name="T0"/>
                <a:gd fmla="*/ 49 h 72" name="T1"/>
                <a:gd fmla="*/ 6 w 64" name="T2"/>
                <a:gd fmla="*/ 68 h 72" name="T3"/>
                <a:gd fmla="*/ 6 w 64" name="T4"/>
                <a:gd fmla="*/ 68 h 72" name="T5"/>
                <a:gd fmla="*/ 25 w 64" name="T6"/>
                <a:gd fmla="*/ 66 h 72" name="T7"/>
                <a:gd fmla="*/ 60 w 64" name="T8"/>
                <a:gd fmla="*/ 23 h 72" name="T9"/>
                <a:gd fmla="*/ 58 w 64" name="T10"/>
                <a:gd fmla="*/ 4 h 72" name="T11"/>
                <a:gd fmla="*/ 58 w 64" name="T12"/>
                <a:gd fmla="*/ 4 h 72" name="T13"/>
                <a:gd fmla="*/ 40 w 64" name="T14"/>
                <a:gd fmla="*/ 6 h 72" name="T15"/>
                <a:gd fmla="*/ 5 w 64"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64">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67"/>
            <p:cNvSpPr>
              <a:spLocks noEditPoints="1"/>
            </p:cNvSpPr>
            <p:nvPr/>
          </p:nvSpPr>
          <p:spPr bwMode="auto">
            <a:xfrm>
              <a:off x="1439230" y="2632552"/>
              <a:ext cx="325438" cy="623888"/>
            </a:xfrm>
            <a:custGeom>
              <a:gdLst>
                <a:gd fmla="*/ 205 w 205" name="T0"/>
                <a:gd fmla="*/ 0 h 393" name="T1"/>
                <a:gd fmla="*/ 205 w 205" name="T2"/>
                <a:gd fmla="*/ 393 h 393" name="T3"/>
                <a:gd fmla="*/ 0 w 205" name="T4"/>
                <a:gd fmla="*/ 393 h 393" name="T5"/>
                <a:gd fmla="*/ 205 w 205" name="T6"/>
                <a:gd fmla="*/ 0 h 393" name="T7"/>
                <a:gd fmla="*/ 175 w 205" name="T8"/>
                <a:gd fmla="*/ 152 h 393" name="T9"/>
                <a:gd fmla="*/ 68 w 205" name="T10"/>
                <a:gd fmla="*/ 340 h 393" name="T11"/>
                <a:gd fmla="*/ 175 w 205" name="T12"/>
                <a:gd fmla="*/ 340 h 393" name="T13"/>
                <a:gd fmla="*/ 175 w 205" name="T14"/>
                <a:gd fmla="*/ 152 h 3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3" w="205">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Rectangle 68"/>
            <p:cNvSpPr>
              <a:spLocks noChangeArrowheads="1"/>
            </p:cNvSpPr>
            <p:nvPr/>
          </p:nvSpPr>
          <p:spPr bwMode="auto">
            <a:xfrm>
              <a:off x="1847217" y="2645252"/>
              <a:ext cx="84138" cy="611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93" name="Freeform 69"/>
            <p:cNvSpPr>
              <a:spLocks noEditPoints="1"/>
            </p:cNvSpPr>
            <p:nvPr/>
          </p:nvSpPr>
          <p:spPr bwMode="auto">
            <a:xfrm>
              <a:off x="2858455" y="4478814"/>
              <a:ext cx="388938" cy="173038"/>
            </a:xfrm>
            <a:custGeom>
              <a:gdLst>
                <a:gd fmla="*/ 245 w 245" name="T0"/>
                <a:gd fmla="*/ 0 h 109" name="T1"/>
                <a:gd fmla="*/ 57 w 245" name="T2"/>
                <a:gd fmla="*/ 109 h 109" name="T3"/>
                <a:gd fmla="*/ 0 w 245" name="T4"/>
                <a:gd fmla="*/ 10 h 109" name="T5"/>
                <a:gd fmla="*/ 245 w 245" name="T6"/>
                <a:gd fmla="*/ 0 h 109" name="T7"/>
                <a:gd fmla="*/ 164 w 245" name="T8"/>
                <a:gd fmla="*/ 28 h 109" name="T9"/>
                <a:gd fmla="*/ 44 w 245" name="T10"/>
                <a:gd fmla="*/ 28 h 109" name="T11"/>
                <a:gd fmla="*/ 74 w 245" name="T12"/>
                <a:gd fmla="*/ 79 h 109" name="T13"/>
                <a:gd fmla="*/ 164 w 245" name="T14"/>
                <a:gd fmla="*/ 28 h 1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 w="245">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70"/>
            <p:cNvSpPr/>
            <p:nvPr/>
          </p:nvSpPr>
          <p:spPr bwMode="auto">
            <a:xfrm>
              <a:off x="2972755" y="4523264"/>
              <a:ext cx="315913" cy="209550"/>
            </a:xfrm>
            <a:custGeom>
              <a:gdLst>
                <a:gd fmla="*/ 0 w 199" name="T0"/>
                <a:gd fmla="*/ 106 h 132" name="T1"/>
                <a:gd fmla="*/ 15 w 199" name="T2"/>
                <a:gd fmla="*/ 132 h 132" name="T3"/>
                <a:gd fmla="*/ 199 w 199" name="T4"/>
                <a:gd fmla="*/ 25 h 132" name="T5"/>
                <a:gd fmla="*/ 184 w 199" name="T6"/>
                <a:gd fmla="*/ 0 h 132" name="T7"/>
                <a:gd fmla="*/ 0 w 199" name="T8"/>
                <a:gd fmla="*/ 106 h 132" name="T9"/>
              </a:gdLst>
              <a:cxnLst>
                <a:cxn ang="0">
                  <a:pos x="T0" y="T1"/>
                </a:cxn>
                <a:cxn ang="0">
                  <a:pos x="T2" y="T3"/>
                </a:cxn>
                <a:cxn ang="0">
                  <a:pos x="T4" y="T5"/>
                </a:cxn>
                <a:cxn ang="0">
                  <a:pos x="T6" y="T7"/>
                </a:cxn>
                <a:cxn ang="0">
                  <a:pos x="T8" y="T9"/>
                </a:cxn>
              </a:cxnLst>
              <a:rect b="b" l="0" r="r" t="0"/>
              <a:pathLst>
                <a:path h="132" w="199">
                  <a:moveTo>
                    <a:pt x="0" y="106"/>
                  </a:moveTo>
                  <a:lnTo>
                    <a:pt x="15" y="132"/>
                  </a:lnTo>
                  <a:lnTo>
                    <a:pt x="199" y="25"/>
                  </a:lnTo>
                  <a:lnTo>
                    <a:pt x="184" y="0"/>
                  </a:lnTo>
                  <a:lnTo>
                    <a:pt x="0" y="10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71"/>
            <p:cNvSpPr/>
            <p:nvPr/>
          </p:nvSpPr>
          <p:spPr bwMode="auto">
            <a:xfrm>
              <a:off x="2101217" y="1316514"/>
              <a:ext cx="277813" cy="254000"/>
            </a:xfrm>
            <a:custGeom>
              <a:gdLst>
                <a:gd fmla="*/ 48 w 93" name="T0"/>
                <a:gd fmla="*/ 85 h 85" name="T1"/>
                <a:gd fmla="*/ 93 w 93" name="T2"/>
                <a:gd fmla="*/ 85 h 85" name="T3"/>
                <a:gd fmla="*/ 93 w 93" name="T4"/>
                <a:gd fmla="*/ 17 h 85" name="T5"/>
                <a:gd fmla="*/ 47 w 93" name="T6"/>
                <a:gd fmla="*/ 17 h 85" name="T7"/>
                <a:gd fmla="*/ 0 w 93" name="T8"/>
                <a:gd fmla="*/ 17 h 85" name="T9"/>
                <a:gd fmla="*/ 0 w 93" name="T10"/>
                <a:gd fmla="*/ 85 h 85" name="T11"/>
                <a:gd fmla="*/ 48 w 93" name="T12"/>
                <a:gd fmla="*/ 85 h 85" name="T13"/>
              </a:gdLst>
              <a:cxnLst>
                <a:cxn ang="0">
                  <a:pos x="T0" y="T1"/>
                </a:cxn>
                <a:cxn ang="0">
                  <a:pos x="T2" y="T3"/>
                </a:cxn>
                <a:cxn ang="0">
                  <a:pos x="T4" y="T5"/>
                </a:cxn>
                <a:cxn ang="0">
                  <a:pos x="T6" y="T7"/>
                </a:cxn>
                <a:cxn ang="0">
                  <a:pos x="T8" y="T9"/>
                </a:cxn>
                <a:cxn ang="0">
                  <a:pos x="T10" y="T11"/>
                </a:cxn>
                <a:cxn ang="0">
                  <a:pos x="T12" y="T13"/>
                </a:cxn>
              </a:cxnLst>
              <a:rect b="b" l="0" r="r" t="0"/>
              <a:pathLst>
                <a:path h="85" w="93">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72"/>
            <p:cNvSpPr/>
            <p:nvPr/>
          </p:nvSpPr>
          <p:spPr bwMode="auto">
            <a:xfrm>
              <a:off x="1898017" y="2259489"/>
              <a:ext cx="274638" cy="257175"/>
            </a:xfrm>
            <a:custGeom>
              <a:gdLst>
                <a:gd fmla="*/ 47 w 92" name="T0"/>
                <a:gd fmla="*/ 86 h 86" name="T1"/>
                <a:gd fmla="*/ 92 w 92" name="T2"/>
                <a:gd fmla="*/ 85 h 86" name="T3"/>
                <a:gd fmla="*/ 92 w 92" name="T4"/>
                <a:gd fmla="*/ 17 h 86" name="T5"/>
                <a:gd fmla="*/ 46 w 92" name="T6"/>
                <a:gd fmla="*/ 17 h 86" name="T7"/>
                <a:gd fmla="*/ 0 w 92" name="T8"/>
                <a:gd fmla="*/ 17 h 86" name="T9"/>
                <a:gd fmla="*/ 0 w 92" name="T10"/>
                <a:gd fmla="*/ 85 h 86" name="T11"/>
                <a:gd fmla="*/ 47 w 92"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2">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73"/>
            <p:cNvSpPr/>
            <p:nvPr/>
          </p:nvSpPr>
          <p:spPr bwMode="auto">
            <a:xfrm>
              <a:off x="3715705" y="2686527"/>
              <a:ext cx="342900" cy="330200"/>
            </a:xfrm>
            <a:custGeom>
              <a:gdLst>
                <a:gd fmla="*/ 37 w 115" name="T0"/>
                <a:gd fmla="*/ 83 h 111" name="T1"/>
                <a:gd fmla="*/ 73 w 115" name="T2"/>
                <a:gd fmla="*/ 111 h 111" name="T3"/>
                <a:gd fmla="*/ 115 w 115" name="T4"/>
                <a:gd fmla="*/ 58 h 111" name="T5"/>
                <a:gd fmla="*/ 79 w 115" name="T6"/>
                <a:gd fmla="*/ 29 h 111" name="T7"/>
                <a:gd fmla="*/ 43 w 115" name="T8"/>
                <a:gd fmla="*/ 0 h 111" name="T9"/>
                <a:gd fmla="*/ 0 w 115" name="T10"/>
                <a:gd fmla="*/ 53 h 111" name="T11"/>
                <a:gd fmla="*/ 37 w 115" name="T12"/>
                <a:gd fmla="*/ 83 h 111" name="T13"/>
              </a:gdLst>
              <a:cxnLst>
                <a:cxn ang="0">
                  <a:pos x="T0" y="T1"/>
                </a:cxn>
                <a:cxn ang="0">
                  <a:pos x="T2" y="T3"/>
                </a:cxn>
                <a:cxn ang="0">
                  <a:pos x="T4" y="T5"/>
                </a:cxn>
                <a:cxn ang="0">
                  <a:pos x="T6" y="T7"/>
                </a:cxn>
                <a:cxn ang="0">
                  <a:pos x="T8" y="T9"/>
                </a:cxn>
                <a:cxn ang="0">
                  <a:pos x="T10" y="T11"/>
                </a:cxn>
                <a:cxn ang="0">
                  <a:pos x="T12" y="T13"/>
                </a:cxn>
              </a:cxnLst>
              <a:rect b="b" l="0" r="r" t="0"/>
              <a:pathLst>
                <a:path h="110" w="115">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74"/>
            <p:cNvSpPr/>
            <p:nvPr/>
          </p:nvSpPr>
          <p:spPr bwMode="auto">
            <a:xfrm>
              <a:off x="2528255" y="3959702"/>
              <a:ext cx="277813" cy="257175"/>
            </a:xfrm>
            <a:custGeom>
              <a:gdLst>
                <a:gd fmla="*/ 48 w 93" name="T0"/>
                <a:gd fmla="*/ 86 h 86" name="T1"/>
                <a:gd fmla="*/ 93 w 93" name="T2"/>
                <a:gd fmla="*/ 86 h 86" name="T3"/>
                <a:gd fmla="*/ 93 w 93" name="T4"/>
                <a:gd fmla="*/ 18 h 86" name="T5"/>
                <a:gd fmla="*/ 46 w 93" name="T6"/>
                <a:gd fmla="*/ 18 h 86" name="T7"/>
                <a:gd fmla="*/ 0 w 93" name="T8"/>
                <a:gd fmla="*/ 18 h 86" name="T9"/>
                <a:gd fmla="*/ 0 w 93" name="T10"/>
                <a:gd fmla="*/ 86 h 86" name="T11"/>
                <a:gd fmla="*/ 48 w 93"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3">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75"/>
            <p:cNvSpPr/>
            <p:nvPr/>
          </p:nvSpPr>
          <p:spPr bwMode="auto">
            <a:xfrm>
              <a:off x="3472817" y="1797527"/>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76"/>
            <p:cNvSpPr/>
            <p:nvPr/>
          </p:nvSpPr>
          <p:spPr bwMode="auto">
            <a:xfrm>
              <a:off x="3472817" y="1821339"/>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77"/>
            <p:cNvSpPr/>
            <p:nvPr/>
          </p:nvSpPr>
          <p:spPr bwMode="auto">
            <a:xfrm>
              <a:off x="3491867" y="1845152"/>
              <a:ext cx="55563" cy="20638"/>
            </a:xfrm>
            <a:custGeom>
              <a:gdLst>
                <a:gd fmla="*/ 0 w 19" name="T0"/>
                <a:gd fmla="*/ 4 h 7" name="T1"/>
                <a:gd fmla="*/ 3 w 19" name="T2"/>
                <a:gd fmla="*/ 7 h 7" name="T3"/>
                <a:gd fmla="*/ 16 w 19" name="T4"/>
                <a:gd fmla="*/ 7 h 7" name="T5"/>
                <a:gd fmla="*/ 19 w 19" name="T6"/>
                <a:gd fmla="*/ 4 h 7" name="T7"/>
                <a:gd fmla="*/ 19 w 19" name="T8"/>
                <a:gd fmla="*/ 4 h 7" name="T9"/>
                <a:gd fmla="*/ 16 w 19" name="T10"/>
                <a:gd fmla="*/ 0 h 7" name="T11"/>
                <a:gd fmla="*/ 3 w 19" name="T12"/>
                <a:gd fmla="*/ 0 h 7" name="T13"/>
                <a:gd fmla="*/ 0 w 19"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78"/>
            <p:cNvSpPr>
              <a:spLocks noEditPoints="1"/>
            </p:cNvSpPr>
            <p:nvPr/>
          </p:nvSpPr>
          <p:spPr bwMode="auto">
            <a:xfrm>
              <a:off x="3323592" y="1438752"/>
              <a:ext cx="396875" cy="352425"/>
            </a:xfrm>
            <a:custGeom>
              <a:gdLst>
                <a:gd fmla="*/ 65 w 133" name="T0"/>
                <a:gd fmla="*/ 0 h 118" name="T1"/>
                <a:gd fmla="*/ 65 w 133" name="T2"/>
                <a:gd fmla="*/ 0 h 118" name="T3"/>
                <a:gd fmla="*/ 66 w 133" name="T4"/>
                <a:gd fmla="*/ 0 h 118" name="T5"/>
                <a:gd fmla="*/ 68 w 133" name="T6"/>
                <a:gd fmla="*/ 0 h 118" name="T7"/>
                <a:gd fmla="*/ 68 w 133" name="T8"/>
                <a:gd fmla="*/ 0 h 118" name="T9"/>
                <a:gd fmla="*/ 99 w 133" name="T10"/>
                <a:gd fmla="*/ 82 h 118" name="T11"/>
                <a:gd fmla="*/ 82 w 133" name="T12"/>
                <a:gd fmla="*/ 118 h 118" name="T13"/>
                <a:gd fmla="*/ 66 w 133" name="T14"/>
                <a:gd fmla="*/ 118 h 118" name="T15"/>
                <a:gd fmla="*/ 64 w 133" name="T16"/>
                <a:gd fmla="*/ 118 h 118" name="T17"/>
                <a:gd fmla="*/ 49 w 133" name="T18"/>
                <a:gd fmla="*/ 118 h 118" name="T19"/>
                <a:gd fmla="*/ 33 w 133" name="T20"/>
                <a:gd fmla="*/ 82 h 118" name="T21"/>
                <a:gd fmla="*/ 65 w 133" name="T22"/>
                <a:gd fmla="*/ 0 h 118" name="T23"/>
                <a:gd fmla="*/ 33 w 133" name="T24"/>
                <a:gd fmla="*/ 60 h 118" name="T25"/>
                <a:gd fmla="*/ 52 w 133" name="T26"/>
                <a:gd fmla="*/ 13 h 118" name="T27"/>
                <a:gd fmla="*/ 33 w 133" name="T28"/>
                <a:gd fmla="*/ 60 h 1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8"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79"/>
            <p:cNvSpPr/>
            <p:nvPr/>
          </p:nvSpPr>
          <p:spPr bwMode="auto">
            <a:xfrm>
              <a:off x="1609092" y="2086452"/>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80"/>
            <p:cNvSpPr/>
            <p:nvPr/>
          </p:nvSpPr>
          <p:spPr bwMode="auto">
            <a:xfrm>
              <a:off x="1609092" y="2110264"/>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81"/>
            <p:cNvSpPr/>
            <p:nvPr/>
          </p:nvSpPr>
          <p:spPr bwMode="auto">
            <a:xfrm>
              <a:off x="1629730" y="2134077"/>
              <a:ext cx="57150" cy="20638"/>
            </a:xfrm>
            <a:custGeom>
              <a:gdLst>
                <a:gd fmla="*/ 0 w 19" name="T0"/>
                <a:gd fmla="*/ 3 h 7" name="T1"/>
                <a:gd fmla="*/ 3 w 19" name="T2"/>
                <a:gd fmla="*/ 7 h 7" name="T3"/>
                <a:gd fmla="*/ 15 w 19" name="T4"/>
                <a:gd fmla="*/ 7 h 7" name="T5"/>
                <a:gd fmla="*/ 19 w 19" name="T6"/>
                <a:gd fmla="*/ 3 h 7" name="T7"/>
                <a:gd fmla="*/ 19 w 19" name="T8"/>
                <a:gd fmla="*/ 3 h 7" name="T9"/>
                <a:gd fmla="*/ 15 w 19" name="T10"/>
                <a:gd fmla="*/ 0 h 7" name="T11"/>
                <a:gd fmla="*/ 3 w 19" name="T12"/>
                <a:gd fmla="*/ 0 h 7" name="T13"/>
                <a:gd fmla="*/ 0 w 19"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82"/>
            <p:cNvSpPr>
              <a:spLocks noEditPoints="1"/>
            </p:cNvSpPr>
            <p:nvPr/>
          </p:nvSpPr>
          <p:spPr bwMode="auto">
            <a:xfrm>
              <a:off x="1459867" y="1726089"/>
              <a:ext cx="396875" cy="354013"/>
            </a:xfrm>
            <a:custGeom>
              <a:gdLst>
                <a:gd fmla="*/ 66 w 133" name="T0"/>
                <a:gd fmla="*/ 0 h 119" name="T1"/>
                <a:gd fmla="*/ 66 w 133" name="T2"/>
                <a:gd fmla="*/ 0 h 119" name="T3"/>
                <a:gd fmla="*/ 67 w 133" name="T4"/>
                <a:gd fmla="*/ 0 h 119" name="T5"/>
                <a:gd fmla="*/ 68 w 133" name="T6"/>
                <a:gd fmla="*/ 0 h 119" name="T7"/>
                <a:gd fmla="*/ 68 w 133" name="T8"/>
                <a:gd fmla="*/ 0 h 119" name="T9"/>
                <a:gd fmla="*/ 100 w 133" name="T10"/>
                <a:gd fmla="*/ 83 h 119" name="T11"/>
                <a:gd fmla="*/ 82 w 133" name="T12"/>
                <a:gd fmla="*/ 119 h 119" name="T13"/>
                <a:gd fmla="*/ 67 w 133" name="T14"/>
                <a:gd fmla="*/ 119 h 119" name="T15"/>
                <a:gd fmla="*/ 64 w 133" name="T16"/>
                <a:gd fmla="*/ 119 h 119" name="T17"/>
                <a:gd fmla="*/ 50 w 133" name="T18"/>
                <a:gd fmla="*/ 119 h 119" name="T19"/>
                <a:gd fmla="*/ 33 w 133" name="T20"/>
                <a:gd fmla="*/ 83 h 119" name="T21"/>
                <a:gd fmla="*/ 66 w 133" name="T22"/>
                <a:gd fmla="*/ 0 h 119" name="T23"/>
                <a:gd fmla="*/ 34 w 133" name="T24"/>
                <a:gd fmla="*/ 61 h 119" name="T25"/>
                <a:gd fmla="*/ 53 w 133" name="T26"/>
                <a:gd fmla="*/ 13 h 119" name="T27"/>
                <a:gd fmla="*/ 34 w 133" name="T28"/>
                <a:gd fmla="*/ 61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83"/>
            <p:cNvSpPr/>
            <p:nvPr/>
          </p:nvSpPr>
          <p:spPr bwMode="auto">
            <a:xfrm>
              <a:off x="4001455" y="4210527"/>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84"/>
            <p:cNvSpPr/>
            <p:nvPr/>
          </p:nvSpPr>
          <p:spPr bwMode="auto">
            <a:xfrm>
              <a:off x="4001455" y="4234339"/>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85"/>
            <p:cNvSpPr/>
            <p:nvPr/>
          </p:nvSpPr>
          <p:spPr bwMode="auto">
            <a:xfrm>
              <a:off x="4018917" y="4258152"/>
              <a:ext cx="57150" cy="23813"/>
            </a:xfrm>
            <a:custGeom>
              <a:gdLst>
                <a:gd fmla="*/ 0 w 19" name="T0"/>
                <a:gd fmla="*/ 4 h 8" name="T1"/>
                <a:gd fmla="*/ 3 w 19" name="T2"/>
                <a:gd fmla="*/ 8 h 8" name="T3"/>
                <a:gd fmla="*/ 16 w 19" name="T4"/>
                <a:gd fmla="*/ 8 h 8" name="T5"/>
                <a:gd fmla="*/ 19 w 19" name="T6"/>
                <a:gd fmla="*/ 4 h 8" name="T7"/>
                <a:gd fmla="*/ 19 w 19" name="T8"/>
                <a:gd fmla="*/ 4 h 8" name="T9"/>
                <a:gd fmla="*/ 16 w 19" name="T10"/>
                <a:gd fmla="*/ 0 h 8" name="T11"/>
                <a:gd fmla="*/ 3 w 19" name="T12"/>
                <a:gd fmla="*/ 0 h 8" name="T13"/>
                <a:gd fmla="*/ 0 w 19"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9">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86"/>
            <p:cNvSpPr>
              <a:spLocks noEditPoints="1"/>
            </p:cNvSpPr>
            <p:nvPr/>
          </p:nvSpPr>
          <p:spPr bwMode="auto">
            <a:xfrm>
              <a:off x="3852230" y="3853339"/>
              <a:ext cx="396875" cy="354013"/>
            </a:xfrm>
            <a:custGeom>
              <a:gdLst>
                <a:gd fmla="*/ 65 w 133" name="T0"/>
                <a:gd fmla="*/ 0 h 119" name="T1"/>
                <a:gd fmla="*/ 65 w 133" name="T2"/>
                <a:gd fmla="*/ 0 h 119" name="T3"/>
                <a:gd fmla="*/ 66 w 133" name="T4"/>
                <a:gd fmla="*/ 0 h 119" name="T5"/>
                <a:gd fmla="*/ 68 w 133" name="T6"/>
                <a:gd fmla="*/ 0 h 119" name="T7"/>
                <a:gd fmla="*/ 68 w 133" name="T8"/>
                <a:gd fmla="*/ 0 h 119" name="T9"/>
                <a:gd fmla="*/ 99 w 133" name="T10"/>
                <a:gd fmla="*/ 82 h 119" name="T11"/>
                <a:gd fmla="*/ 82 w 133" name="T12"/>
                <a:gd fmla="*/ 119 h 119" name="T13"/>
                <a:gd fmla="*/ 66 w 133" name="T14"/>
                <a:gd fmla="*/ 119 h 119" name="T15"/>
                <a:gd fmla="*/ 64 w 133" name="T16"/>
                <a:gd fmla="*/ 119 h 119" name="T17"/>
                <a:gd fmla="*/ 49 w 133" name="T18"/>
                <a:gd fmla="*/ 119 h 119" name="T19"/>
                <a:gd fmla="*/ 33 w 133" name="T20"/>
                <a:gd fmla="*/ 82 h 119" name="T21"/>
                <a:gd fmla="*/ 65 w 133" name="T22"/>
                <a:gd fmla="*/ 0 h 119" name="T23"/>
                <a:gd fmla="*/ 34 w 133" name="T24"/>
                <a:gd fmla="*/ 60 h 119" name="T25"/>
                <a:gd fmla="*/ 52 w 133" name="T26"/>
                <a:gd fmla="*/ 13 h 119" name="T27"/>
                <a:gd fmla="*/ 34 w 133" name="T28"/>
                <a:gd fmla="*/ 60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87"/>
            <p:cNvSpPr>
              <a:spLocks noEditPoints="1"/>
            </p:cNvSpPr>
            <p:nvPr/>
          </p:nvSpPr>
          <p:spPr bwMode="auto">
            <a:xfrm>
              <a:off x="2972755" y="1868964"/>
              <a:ext cx="434975" cy="438150"/>
            </a:xfrm>
            <a:custGeom>
              <a:gdLst>
                <a:gd fmla="*/ 53 w 146" name="T0"/>
                <a:gd fmla="*/ 71 h 147" name="T1"/>
                <a:gd fmla="*/ 56 w 146" name="T2"/>
                <a:gd fmla="*/ 63 h 147" name="T3"/>
                <a:gd fmla="*/ 56 w 146" name="T4"/>
                <a:gd fmla="*/ 28 h 147" name="T5"/>
                <a:gd fmla="*/ 52 w 146" name="T6"/>
                <a:gd fmla="*/ 24 h 147" name="T7"/>
                <a:gd fmla="*/ 52 w 146" name="T8"/>
                <a:gd fmla="*/ 24 h 147" name="T9"/>
                <a:gd fmla="*/ 52 w 146" name="T10"/>
                <a:gd fmla="*/ 9 h 147" name="T11"/>
                <a:gd fmla="*/ 52 w 146" name="T12"/>
                <a:gd fmla="*/ 9 h 147" name="T13"/>
                <a:gd fmla="*/ 52 w 146" name="T14"/>
                <a:gd fmla="*/ 8 h 147" name="T15"/>
                <a:gd fmla="*/ 73 w 146" name="T16"/>
                <a:gd fmla="*/ 0 h 147" name="T17"/>
                <a:gd fmla="*/ 94 w 146" name="T18"/>
                <a:gd fmla="*/ 8 h 147" name="T19"/>
                <a:gd fmla="*/ 94 w 146" name="T20"/>
                <a:gd fmla="*/ 9 h 147" name="T21"/>
                <a:gd fmla="*/ 95 w 146" name="T22"/>
                <a:gd fmla="*/ 9 h 147" name="T23"/>
                <a:gd fmla="*/ 95 w 146" name="T24"/>
                <a:gd fmla="*/ 24 h 147" name="T25"/>
                <a:gd fmla="*/ 94 w 146" name="T26"/>
                <a:gd fmla="*/ 24 h 147" name="T27"/>
                <a:gd fmla="*/ 88 w 146" name="T28"/>
                <a:gd fmla="*/ 28 h 147" name="T29"/>
                <a:gd fmla="*/ 88 w 146" name="T30"/>
                <a:gd fmla="*/ 63 h 147" name="T31"/>
                <a:gd fmla="*/ 93 w 146" name="T32"/>
                <a:gd fmla="*/ 71 h 147" name="T33"/>
                <a:gd fmla="*/ 126 w 146" name="T34"/>
                <a:gd fmla="*/ 135 h 147" name="T35"/>
                <a:gd fmla="*/ 73 w 146" name="T36"/>
                <a:gd fmla="*/ 147 h 147" name="T37"/>
                <a:gd fmla="*/ 20 w 146" name="T38"/>
                <a:gd fmla="*/ 135 h 147" name="T39"/>
                <a:gd fmla="*/ 53 w 146" name="T40"/>
                <a:gd fmla="*/ 71 h 147" name="T41"/>
                <a:gd fmla="*/ 54 w 146" name="T42"/>
                <a:gd fmla="*/ 136 h 147" name="T43"/>
                <a:gd fmla="*/ 30 w 146" name="T44"/>
                <a:gd fmla="*/ 119 h 147" name="T45"/>
                <a:gd fmla="*/ 50 w 146" name="T46"/>
                <a:gd fmla="*/ 85 h 147" name="T47"/>
                <a:gd fmla="*/ 23 w 146" name="T48"/>
                <a:gd fmla="*/ 121 h 147" name="T49"/>
                <a:gd fmla="*/ 54 w 146" name="T50"/>
                <a:gd fmla="*/ 136 h 14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7" w="146">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88"/>
            <p:cNvSpPr>
              <a:spLocks noEditPoints="1"/>
            </p:cNvSpPr>
            <p:nvPr/>
          </p:nvSpPr>
          <p:spPr bwMode="auto">
            <a:xfrm>
              <a:off x="2009142" y="3762852"/>
              <a:ext cx="431800" cy="441325"/>
            </a:xfrm>
            <a:custGeom>
              <a:gdLst>
                <a:gd fmla="*/ 52 w 145" name="T0"/>
                <a:gd fmla="*/ 71 h 148" name="T1"/>
                <a:gd fmla="*/ 55 w 145" name="T2"/>
                <a:gd fmla="*/ 63 h 148" name="T3"/>
                <a:gd fmla="*/ 55 w 145" name="T4"/>
                <a:gd fmla="*/ 28 h 148" name="T5"/>
                <a:gd fmla="*/ 52 w 145" name="T6"/>
                <a:gd fmla="*/ 24 h 148" name="T7"/>
                <a:gd fmla="*/ 51 w 145" name="T8"/>
                <a:gd fmla="*/ 24 h 148" name="T9"/>
                <a:gd fmla="*/ 51 w 145" name="T10"/>
                <a:gd fmla="*/ 9 h 148" name="T11"/>
                <a:gd fmla="*/ 52 w 145" name="T12"/>
                <a:gd fmla="*/ 9 h 148" name="T13"/>
                <a:gd fmla="*/ 52 w 145" name="T14"/>
                <a:gd fmla="*/ 8 h 148" name="T15"/>
                <a:gd fmla="*/ 73 w 145" name="T16"/>
                <a:gd fmla="*/ 0 h 148" name="T17"/>
                <a:gd fmla="*/ 94 w 145" name="T18"/>
                <a:gd fmla="*/ 8 h 148" name="T19"/>
                <a:gd fmla="*/ 94 w 145" name="T20"/>
                <a:gd fmla="*/ 9 h 148" name="T21"/>
                <a:gd fmla="*/ 94 w 145" name="T22"/>
                <a:gd fmla="*/ 9 h 148" name="T23"/>
                <a:gd fmla="*/ 94 w 145" name="T24"/>
                <a:gd fmla="*/ 24 h 148" name="T25"/>
                <a:gd fmla="*/ 94 w 145" name="T26"/>
                <a:gd fmla="*/ 24 h 148" name="T27"/>
                <a:gd fmla="*/ 88 w 145" name="T28"/>
                <a:gd fmla="*/ 29 h 148" name="T29"/>
                <a:gd fmla="*/ 88 w 145" name="T30"/>
                <a:gd fmla="*/ 63 h 148" name="T31"/>
                <a:gd fmla="*/ 92 w 145" name="T32"/>
                <a:gd fmla="*/ 71 h 148" name="T33"/>
                <a:gd fmla="*/ 126 w 145" name="T34"/>
                <a:gd fmla="*/ 135 h 148" name="T35"/>
                <a:gd fmla="*/ 72 w 145" name="T36"/>
                <a:gd fmla="*/ 147 h 148" name="T37"/>
                <a:gd fmla="*/ 19 w 145" name="T38"/>
                <a:gd fmla="*/ 135 h 148" name="T39"/>
                <a:gd fmla="*/ 52 w 145" name="T40"/>
                <a:gd fmla="*/ 71 h 148" name="T41"/>
                <a:gd fmla="*/ 53 w 145" name="T42"/>
                <a:gd fmla="*/ 136 h 148" name="T43"/>
                <a:gd fmla="*/ 30 w 145" name="T44"/>
                <a:gd fmla="*/ 120 h 148" name="T45"/>
                <a:gd fmla="*/ 50 w 145" name="T46"/>
                <a:gd fmla="*/ 85 h 148" name="T47"/>
                <a:gd fmla="*/ 23 w 145" name="T48"/>
                <a:gd fmla="*/ 121 h 148" name="T49"/>
                <a:gd fmla="*/ 53 w 145" name="T50"/>
                <a:gd fmla="*/ 136 h 14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8" w="145">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8" name="组合 27"/>
          <p:cNvGrpSpPr/>
          <p:nvPr/>
        </p:nvGrpSpPr>
        <p:grpSpPr>
          <a:xfrm>
            <a:off x="3718437" y="1886568"/>
            <a:ext cx="1706563" cy="1704975"/>
            <a:chOff x="3805238" y="2005013"/>
            <a:chExt cx="1706563" cy="1704975"/>
          </a:xfrm>
        </p:grpSpPr>
        <p:sp>
          <p:nvSpPr>
            <p:cNvPr id="12" name="Oval 7"/>
            <p:cNvSpPr>
              <a:spLocks noChangeArrowheads="1"/>
            </p:cNvSpPr>
            <p:nvPr/>
          </p:nvSpPr>
          <p:spPr bwMode="auto">
            <a:xfrm>
              <a:off x="3805238" y="2005013"/>
              <a:ext cx="1706563" cy="1704975"/>
            </a:xfrm>
            <a:prstGeom prst="ellipse">
              <a:avLst/>
            </a:prstGeom>
            <a:solidFill>
              <a:srgbClr val="3C4157"/>
            </a:solidFill>
            <a:ln>
              <a:noFill/>
            </a:ln>
          </p:spPr>
          <p:txBody>
            <a:bodyPr anchor="t" anchorCtr="0" bIns="45720" compatLnSpc="1" lIns="91440" numCol="1" rIns="91440" tIns="45720" vert="horz" wrap="square"/>
            <a:lstStyle/>
            <a:p>
              <a:endParaRPr altLang="en-US" lang="zh-CN"/>
            </a:p>
          </p:txBody>
        </p:sp>
        <p:sp>
          <p:nvSpPr>
            <p:cNvPr id="13" name="Oval 8"/>
            <p:cNvSpPr>
              <a:spLocks noChangeArrowheads="1"/>
            </p:cNvSpPr>
            <p:nvPr/>
          </p:nvSpPr>
          <p:spPr bwMode="auto">
            <a:xfrm>
              <a:off x="3973513" y="2173288"/>
              <a:ext cx="1368425" cy="1368425"/>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6" name="Oval 9"/>
            <p:cNvSpPr>
              <a:spLocks noChangeArrowheads="1"/>
            </p:cNvSpPr>
            <p:nvPr/>
          </p:nvSpPr>
          <p:spPr bwMode="auto">
            <a:xfrm>
              <a:off x="4102100" y="2305050"/>
              <a:ext cx="1109663" cy="1104900"/>
            </a:xfrm>
            <a:prstGeom prst="ellipse">
              <a:avLst/>
            </a:prstGeom>
            <a:solidFill>
              <a:srgbClr val="3C4157"/>
            </a:solidFill>
            <a:ln>
              <a:noFill/>
            </a:ln>
          </p:spPr>
          <p:txBody>
            <a:bodyPr anchor="t" anchorCtr="0" bIns="45720" compatLnSpc="1" lIns="91440" numCol="1" rIns="91440" tIns="45720" vert="horz" wrap="square"/>
            <a:lstStyle/>
            <a:p>
              <a:endParaRPr altLang="en-US" lang="zh-CN"/>
            </a:p>
          </p:txBody>
        </p:sp>
        <p:sp>
          <p:nvSpPr>
            <p:cNvPr id="17" name="Oval 10"/>
            <p:cNvSpPr>
              <a:spLocks noChangeArrowheads="1"/>
            </p:cNvSpPr>
            <p:nvPr/>
          </p:nvSpPr>
          <p:spPr bwMode="auto">
            <a:xfrm>
              <a:off x="4210050" y="2409825"/>
              <a:ext cx="895350" cy="89535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8" name="Oval 11"/>
            <p:cNvSpPr>
              <a:spLocks noChangeArrowheads="1"/>
            </p:cNvSpPr>
            <p:nvPr/>
          </p:nvSpPr>
          <p:spPr bwMode="auto">
            <a:xfrm>
              <a:off x="4416425" y="2616200"/>
              <a:ext cx="479425" cy="482600"/>
            </a:xfrm>
            <a:prstGeom prst="ellipse">
              <a:avLst/>
            </a:prstGeom>
            <a:solidFill>
              <a:srgbClr val="3C4157"/>
            </a:solidFill>
            <a:ln>
              <a:noFill/>
            </a:ln>
          </p:spPr>
          <p:txBody>
            <a:bodyPr anchor="t" anchorCtr="0" bIns="45720" compatLnSpc="1" lIns="91440" numCol="1" rIns="91440" tIns="45720" vert="horz" wrap="square"/>
            <a:lstStyle/>
            <a:p>
              <a:endParaRPr altLang="en-US" lang="zh-CN"/>
            </a:p>
          </p:txBody>
        </p:sp>
      </p:grpSp>
      <p:grpSp>
        <p:nvGrpSpPr>
          <p:cNvPr id="113" name="组合 112"/>
          <p:cNvGrpSpPr/>
          <p:nvPr/>
        </p:nvGrpSpPr>
        <p:grpSpPr>
          <a:xfrm>
            <a:off x="3473962" y="1451593"/>
            <a:ext cx="1095375" cy="1285875"/>
            <a:chOff x="3560763" y="1570038"/>
            <a:chExt cx="1095375" cy="1285875"/>
          </a:xfrm>
        </p:grpSpPr>
        <p:sp>
          <p:nvSpPr>
            <p:cNvPr id="19" name="Freeform 12"/>
            <p:cNvSpPr/>
            <p:nvPr/>
          </p:nvSpPr>
          <p:spPr bwMode="auto">
            <a:xfrm>
              <a:off x="4446588" y="2611438"/>
              <a:ext cx="209550" cy="244475"/>
            </a:xfrm>
            <a:custGeom>
              <a:gdLst>
                <a:gd fmla="*/ 21 w 56" name="T0"/>
                <a:gd fmla="*/ 8 h 65" name="T1"/>
                <a:gd fmla="*/ 56 w 56" name="T2"/>
                <a:gd fmla="*/ 65 h 65" name="T3"/>
                <a:gd fmla="*/ 6 w 56" name="T4"/>
                <a:gd fmla="*/ 21 h 65" name="T5"/>
                <a:gd fmla="*/ 21 w 56" name="T6"/>
                <a:gd fmla="*/ 8 h 65" name="T7"/>
              </a:gdLst>
              <a:cxnLst>
                <a:cxn ang="0">
                  <a:pos x="T0" y="T1"/>
                </a:cxn>
                <a:cxn ang="0">
                  <a:pos x="T2" y="T3"/>
                </a:cxn>
                <a:cxn ang="0">
                  <a:pos x="T4" y="T5"/>
                </a:cxn>
                <a:cxn ang="0">
                  <a:pos x="T6" y="T7"/>
                </a:cxn>
              </a:cxnLst>
              <a:rect b="b" l="0" r="r" t="0"/>
              <a:pathLst>
                <a:path h="65" w="56">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13"/>
            <p:cNvSpPr/>
            <p:nvPr/>
          </p:nvSpPr>
          <p:spPr bwMode="auto">
            <a:xfrm>
              <a:off x="3714750" y="1724025"/>
              <a:ext cx="908050" cy="1057275"/>
            </a:xfrm>
            <a:custGeom>
              <a:gdLst>
                <a:gd fmla="*/ 212 w 242" name="T0"/>
                <a:gd fmla="*/ 219 h 282" name="T1"/>
                <a:gd fmla="*/ 0 w 242" name="T2"/>
                <a:gd fmla="*/ 0 h 282" name="T3"/>
                <a:gd fmla="*/ 177 w 242" name="T4"/>
                <a:gd fmla="*/ 248 h 282" name="T5"/>
                <a:gd fmla="*/ 212 w 242" name="T6"/>
                <a:gd fmla="*/ 219 h 282" name="T7"/>
              </a:gdLst>
              <a:cxnLst>
                <a:cxn ang="0">
                  <a:pos x="T0" y="T1"/>
                </a:cxn>
                <a:cxn ang="0">
                  <a:pos x="T2" y="T3"/>
                </a:cxn>
                <a:cxn ang="0">
                  <a:pos x="T4" y="T5"/>
                </a:cxn>
                <a:cxn ang="0">
                  <a:pos x="T6" y="T7"/>
                </a:cxn>
              </a:cxnLst>
              <a:rect b="b" l="0" r="r" t="0"/>
              <a:pathLst>
                <a:path h="282" w="241">
                  <a:moveTo>
                    <a:pt x="212" y="219"/>
                  </a:moveTo>
                  <a:cubicBezTo>
                    <a:pt x="0" y="0"/>
                    <a:pt x="0" y="0"/>
                    <a:pt x="0" y="0"/>
                  </a:cubicBezTo>
                  <a:cubicBezTo>
                    <a:pt x="177" y="248"/>
                    <a:pt x="177" y="248"/>
                    <a:pt x="177" y="248"/>
                  </a:cubicBezTo>
                  <a:cubicBezTo>
                    <a:pt x="201" y="282"/>
                    <a:pt x="242" y="250"/>
                    <a:pt x="212" y="219"/>
                  </a:cubicBezTo>
                  <a:close/>
                </a:path>
              </a:pathLst>
            </a:custGeom>
            <a:solidFill>
              <a:srgbClr val="02A6A6"/>
            </a:solidFill>
            <a:ln>
              <a:noFill/>
            </a:ln>
          </p:spPr>
          <p:txBody>
            <a:bodyPr anchor="t" anchorCtr="0" bIns="45720" compatLnSpc="1" lIns="91440" numCol="1" rIns="91440" tIns="45720" vert="horz" wrap="square"/>
            <a:lstStyle/>
            <a:p>
              <a:endParaRPr altLang="en-US" lang="zh-CN"/>
            </a:p>
          </p:txBody>
        </p:sp>
        <p:sp>
          <p:nvSpPr>
            <p:cNvPr id="21" name="Freeform 14"/>
            <p:cNvSpPr/>
            <p:nvPr/>
          </p:nvSpPr>
          <p:spPr bwMode="auto">
            <a:xfrm>
              <a:off x="3714750" y="1724025"/>
              <a:ext cx="850900" cy="966788"/>
            </a:xfrm>
            <a:custGeom>
              <a:gdLst>
                <a:gd fmla="*/ 0 w 227" name="T0"/>
                <a:gd fmla="*/ 0 h 258" name="T1"/>
                <a:gd fmla="*/ 214 w 227" name="T2"/>
                <a:gd fmla="*/ 258 h 258" name="T3"/>
                <a:gd fmla="*/ 212 w 227" name="T4"/>
                <a:gd fmla="*/ 219 h 258" name="T5"/>
                <a:gd fmla="*/ 0 w 227" name="T6"/>
                <a:gd fmla="*/ 0 h 258" name="T7"/>
              </a:gdLst>
              <a:cxnLst>
                <a:cxn ang="0">
                  <a:pos x="T0" y="T1"/>
                </a:cxn>
                <a:cxn ang="0">
                  <a:pos x="T2" y="T3"/>
                </a:cxn>
                <a:cxn ang="0">
                  <a:pos x="T4" y="T5"/>
                </a:cxn>
                <a:cxn ang="0">
                  <a:pos x="T6" y="T7"/>
                </a:cxn>
              </a:cxnLst>
              <a:rect b="b" l="0" r="r" t="0"/>
              <a:pathLst>
                <a:path h="258" w="226">
                  <a:moveTo>
                    <a:pt x="0" y="0"/>
                  </a:moveTo>
                  <a:cubicBezTo>
                    <a:pt x="214" y="258"/>
                    <a:pt x="214" y="258"/>
                    <a:pt x="214" y="258"/>
                  </a:cubicBezTo>
                  <a:cubicBezTo>
                    <a:pt x="224" y="250"/>
                    <a:pt x="227" y="235"/>
                    <a:pt x="212" y="219"/>
                  </a:cubicBezTo>
                  <a:lnTo>
                    <a:pt x="0" y="0"/>
                  </a:lnTo>
                  <a:close/>
                </a:path>
              </a:pathLst>
            </a:custGeom>
            <a:solidFill>
              <a:srgbClr val="03CCCE"/>
            </a:solidFill>
            <a:ln w="6350">
              <a:noFill/>
            </a:ln>
          </p:spPr>
          <p:txBody>
            <a:bodyPr anchor="t" anchorCtr="0" bIns="45720" compatLnSpc="1" lIns="91440" numCol="1" rIns="91440" tIns="45720" vert="horz" wrap="square"/>
            <a:lstStyle/>
            <a:p>
              <a:endParaRPr altLang="en-US" lang="zh-CN"/>
            </a:p>
          </p:txBody>
        </p:sp>
        <p:sp>
          <p:nvSpPr>
            <p:cNvPr id="22" name="Freeform 15"/>
            <p:cNvSpPr/>
            <p:nvPr/>
          </p:nvSpPr>
          <p:spPr bwMode="auto">
            <a:xfrm>
              <a:off x="3714750" y="1570038"/>
              <a:ext cx="244475" cy="382588"/>
            </a:xfrm>
            <a:custGeom>
              <a:gdLst>
                <a:gd fmla="*/ 50 w 65" name="T0"/>
                <a:gd fmla="*/ 102 h 102" name="T1"/>
                <a:gd fmla="*/ 50 w 65" name="T2"/>
                <a:gd fmla="*/ 20 h 102" name="T3"/>
                <a:gd fmla="*/ 0 w 65" name="T4"/>
                <a:gd fmla="*/ 41 h 102" name="T5"/>
                <a:gd fmla="*/ 50 w 65" name="T6"/>
                <a:gd fmla="*/ 102 h 102" name="T7"/>
              </a:gdLst>
              <a:cxnLst>
                <a:cxn ang="0">
                  <a:pos x="T0" y="T1"/>
                </a:cxn>
                <a:cxn ang="0">
                  <a:pos x="T2" y="T3"/>
                </a:cxn>
                <a:cxn ang="0">
                  <a:pos x="T4" y="T5"/>
                </a:cxn>
                <a:cxn ang="0">
                  <a:pos x="T6" y="T7"/>
                </a:cxn>
              </a:cxnLst>
              <a:rect b="b" l="0" r="r" t="0"/>
              <a:pathLst>
                <a:path h="102" w="65">
                  <a:moveTo>
                    <a:pt x="50" y="102"/>
                  </a:moveTo>
                  <a:cubicBezTo>
                    <a:pt x="56" y="86"/>
                    <a:pt x="65" y="40"/>
                    <a:pt x="50" y="20"/>
                  </a:cubicBezTo>
                  <a:cubicBezTo>
                    <a:pt x="35" y="0"/>
                    <a:pt x="6" y="4"/>
                    <a:pt x="0" y="41"/>
                  </a:cubicBezTo>
                  <a:lnTo>
                    <a:pt x="50" y="102"/>
                  </a:lnTo>
                  <a:close/>
                </a:path>
              </a:pathLst>
            </a:custGeom>
            <a:solidFill>
              <a:srgbClr val="596181"/>
            </a:solidFill>
            <a:ln>
              <a:noFill/>
            </a:ln>
          </p:spPr>
          <p:txBody>
            <a:bodyPr anchor="t" anchorCtr="0" bIns="45720" compatLnSpc="1" lIns="91440" numCol="1" rIns="91440" tIns="45720" vert="horz" wrap="square"/>
            <a:lstStyle/>
            <a:p>
              <a:endParaRPr altLang="en-US" lang="zh-CN"/>
            </a:p>
          </p:txBody>
        </p:sp>
        <p:sp>
          <p:nvSpPr>
            <p:cNvPr id="23" name="Freeform 16"/>
            <p:cNvSpPr/>
            <p:nvPr/>
          </p:nvSpPr>
          <p:spPr bwMode="auto">
            <a:xfrm>
              <a:off x="3560763" y="1724025"/>
              <a:ext cx="341313" cy="234950"/>
            </a:xfrm>
            <a:custGeom>
              <a:gdLst>
                <a:gd fmla="*/ 91 w 91" name="T0"/>
                <a:gd fmla="*/ 61 h 63" name="T1"/>
                <a:gd fmla="*/ 16 w 91" name="T2"/>
                <a:gd fmla="*/ 40 h 63" name="T3"/>
                <a:gd fmla="*/ 41 w 91" name="T4"/>
                <a:gd fmla="*/ 0 h 63" name="T5"/>
                <a:gd fmla="*/ 91 w 91" name="T6"/>
                <a:gd fmla="*/ 61 h 63" name="T7"/>
              </a:gdLst>
              <a:cxnLst>
                <a:cxn ang="0">
                  <a:pos x="T0" y="T1"/>
                </a:cxn>
                <a:cxn ang="0">
                  <a:pos x="T2" y="T3"/>
                </a:cxn>
                <a:cxn ang="0">
                  <a:pos x="T4" y="T5"/>
                </a:cxn>
                <a:cxn ang="0">
                  <a:pos x="T6" y="T7"/>
                </a:cxn>
              </a:cxnLst>
              <a:rect b="b" l="0" r="r" t="0"/>
              <a:pathLst>
                <a:path h="62" w="91">
                  <a:moveTo>
                    <a:pt x="91" y="61"/>
                  </a:moveTo>
                  <a:cubicBezTo>
                    <a:pt x="75" y="63"/>
                    <a:pt x="33" y="59"/>
                    <a:pt x="16" y="40"/>
                  </a:cubicBezTo>
                  <a:cubicBezTo>
                    <a:pt x="0" y="22"/>
                    <a:pt x="8" y="0"/>
                    <a:pt x="41" y="0"/>
                  </a:cubicBezTo>
                  <a:lnTo>
                    <a:pt x="91" y="61"/>
                  </a:lnTo>
                  <a:close/>
                </a:path>
              </a:pathLst>
            </a:custGeom>
            <a:solidFill>
              <a:srgbClr val="3C4157"/>
            </a:solidFill>
            <a:ln>
              <a:noFill/>
            </a:ln>
          </p:spPr>
          <p:txBody>
            <a:bodyPr anchor="t" anchorCtr="0" bIns="45720" compatLnSpc="1" lIns="91440" numCol="1" rIns="91440" tIns="45720" vert="horz" wrap="square"/>
            <a:lstStyle/>
            <a:p>
              <a:endParaRPr altLang="en-US" lang="zh-CN"/>
            </a:p>
          </p:txBody>
        </p:sp>
      </p:grpSp>
      <p:sp>
        <p:nvSpPr>
          <p:cNvPr id="114" name="任意多边形 113"/>
          <p:cNvSpPr/>
          <p:nvPr/>
        </p:nvSpPr>
        <p:spPr>
          <a:xfrm>
            <a:off x="2736850" y="2173905"/>
            <a:ext cx="1257300" cy="342900"/>
          </a:xfrm>
          <a:custGeom>
            <a:gdLst>
              <a:gd fmla="*/ 1257300 w 1257300" name="connsiteX0"/>
              <a:gd fmla="*/ 342900 h 342900" name="connsiteY0"/>
              <a:gd fmla="*/ 914400 w 1257300" name="connsiteX1"/>
              <a:gd fmla="*/ 0 h 342900" name="connsiteY1"/>
              <a:gd fmla="*/ 0 w 1257300" name="connsiteX2"/>
              <a:gd fmla="*/ 0 h 342900" name="connsiteY2"/>
            </a:gdLst>
            <a:cxnLst>
              <a:cxn ang="0">
                <a:pos x="connsiteX0" y="connsiteY0"/>
              </a:cxn>
              <a:cxn ang="0">
                <a:pos x="connsiteX1" y="connsiteY1"/>
              </a:cxn>
              <a:cxn ang="0">
                <a:pos x="connsiteX2" y="connsiteY2"/>
              </a:cxn>
            </a:cxnLst>
            <a:rect b="b" l="l" r="r" t="t"/>
            <a:pathLst>
              <a:path h="342900" w="1257300">
                <a:moveTo>
                  <a:pt x="1257300" y="342900"/>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16" name="Rectangle 66"/>
          <p:cNvSpPr>
            <a:spLocks noChangeArrowheads="1"/>
          </p:cNvSpPr>
          <p:nvPr/>
        </p:nvSpPr>
        <p:spPr bwMode="auto">
          <a:xfrm>
            <a:off x="467544" y="2384739"/>
            <a:ext cx="217918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17" name="圆角矩形 116"/>
          <p:cNvSpPr/>
          <p:nvPr/>
        </p:nvSpPr>
        <p:spPr>
          <a:xfrm>
            <a:off x="1691680" y="2054316"/>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目标一</a:t>
            </a:r>
          </a:p>
        </p:txBody>
      </p:sp>
      <p:sp>
        <p:nvSpPr>
          <p:cNvPr id="118" name="任意多边形 117"/>
          <p:cNvSpPr/>
          <p:nvPr/>
        </p:nvSpPr>
        <p:spPr>
          <a:xfrm flipV="1">
            <a:off x="3846895" y="3353520"/>
            <a:ext cx="722202" cy="406461"/>
          </a:xfrm>
          <a:custGeom>
            <a:gdLst>
              <a:gd fmla="*/ 1257300 w 1257300" name="connsiteX0"/>
              <a:gd fmla="*/ 342900 h 342900" name="connsiteY0"/>
              <a:gd fmla="*/ 914400 w 1257300" name="connsiteX1"/>
              <a:gd fmla="*/ 0 h 342900" name="connsiteY1"/>
              <a:gd fmla="*/ 0 w 1257300" name="connsiteX2"/>
              <a:gd fmla="*/ 0 h 342900" name="connsiteY2"/>
              <a:gd fmla="*/ 1381053 w 1381053" name="connsiteX0-1"/>
              <a:gd fmla="*/ 454236 h 454236" name="connsiteY0-2"/>
              <a:gd fmla="*/ 914400 w 1381053" name="connsiteX1-3"/>
              <a:gd fmla="*/ 0 h 454236" name="connsiteY1-4"/>
              <a:gd fmla="*/ 0 w 1381053" name="connsiteX2-5"/>
              <a:gd fmla="*/ 0 h 454236" name="connsiteY2-6"/>
            </a:gdLst>
            <a:cxnLst>
              <a:cxn ang="0">
                <a:pos x="connsiteX0-1" y="connsiteY0-2"/>
              </a:cxn>
              <a:cxn ang="0">
                <a:pos x="connsiteX1-3" y="connsiteY1-4"/>
              </a:cxn>
              <a:cxn ang="0">
                <a:pos x="connsiteX2-5" y="connsiteY2-6"/>
              </a:cxn>
            </a:cxnLst>
            <a:rect b="b" l="l" r="r" t="t"/>
            <a:pathLst>
              <a:path h="454236" w="1381053">
                <a:moveTo>
                  <a:pt x="1381053" y="454236"/>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19" name="Rectangle 66"/>
          <p:cNvSpPr>
            <a:spLocks noChangeArrowheads="1"/>
          </p:cNvSpPr>
          <p:nvPr/>
        </p:nvSpPr>
        <p:spPr bwMode="auto">
          <a:xfrm>
            <a:off x="1547215" y="3967293"/>
            <a:ext cx="217918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20" name="圆角矩形 119"/>
          <p:cNvSpPr/>
          <p:nvPr/>
        </p:nvSpPr>
        <p:spPr>
          <a:xfrm>
            <a:off x="2771351" y="3636870"/>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目标三</a:t>
            </a:r>
          </a:p>
        </p:txBody>
      </p:sp>
      <p:sp>
        <p:nvSpPr>
          <p:cNvPr id="121" name="任意多边形 120"/>
          <p:cNvSpPr/>
          <p:nvPr/>
        </p:nvSpPr>
        <p:spPr>
          <a:xfrm flipH="1">
            <a:off x="4882457" y="1861431"/>
            <a:ext cx="1083451" cy="342900"/>
          </a:xfrm>
          <a:custGeom>
            <a:gdLst>
              <a:gd fmla="*/ 1257300 w 1257300" name="connsiteX0"/>
              <a:gd fmla="*/ 342900 h 342900" name="connsiteY0"/>
              <a:gd fmla="*/ 914400 w 1257300" name="connsiteX1"/>
              <a:gd fmla="*/ 0 h 342900" name="connsiteY1"/>
              <a:gd fmla="*/ 0 w 1257300" name="connsiteX2"/>
              <a:gd fmla="*/ 0 h 342900" name="connsiteY2"/>
            </a:gdLst>
            <a:cxnLst>
              <a:cxn ang="0">
                <a:pos x="connsiteX0" y="connsiteY0"/>
              </a:cxn>
              <a:cxn ang="0">
                <a:pos x="connsiteX1" y="connsiteY1"/>
              </a:cxn>
              <a:cxn ang="0">
                <a:pos x="connsiteX2" y="connsiteY2"/>
              </a:cxn>
            </a:cxnLst>
            <a:rect b="b" l="l" r="r" t="t"/>
            <a:pathLst>
              <a:path h="342900" w="1257300">
                <a:moveTo>
                  <a:pt x="1257300" y="342900"/>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22" name="Rectangle 66"/>
          <p:cNvSpPr>
            <a:spLocks noChangeArrowheads="1"/>
          </p:cNvSpPr>
          <p:nvPr/>
        </p:nvSpPr>
        <p:spPr bwMode="auto">
          <a:xfrm>
            <a:off x="6097386" y="2061209"/>
            <a:ext cx="217918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23" name="圆角矩形 122"/>
          <p:cNvSpPr/>
          <p:nvPr/>
        </p:nvSpPr>
        <p:spPr>
          <a:xfrm>
            <a:off x="6097385" y="1730786"/>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目标二</a:t>
            </a:r>
          </a:p>
        </p:txBody>
      </p:sp>
      <p:sp>
        <p:nvSpPr>
          <p:cNvPr id="126" name="圆角矩形 125"/>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27" name="圆角矩形 126"/>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28" name="圆角矩形 127"/>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29" name="圆角矩形 12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30" name="圆角矩形 12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31" name="矩形 130"/>
          <p:cNvSpPr/>
          <p:nvPr/>
        </p:nvSpPr>
        <p:spPr>
          <a:xfrm>
            <a:off x="5991171"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研究目标</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300" fill="hold" id="7"/>
                                        <p:tgtEl>
                                          <p:spTgt spid="28"/>
                                        </p:tgtEl>
                                        <p:attrNameLst>
                                          <p:attrName>ppt_w</p:attrName>
                                        </p:attrNameLst>
                                      </p:cBhvr>
                                      <p:tavLst>
                                        <p:tav tm="0">
                                          <p:val>
                                            <p:fltVal val="0"/>
                                          </p:val>
                                        </p:tav>
                                        <p:tav tm="100000">
                                          <p:val>
                                            <p:strVal val="#ppt_w"/>
                                          </p:val>
                                        </p:tav>
                                      </p:tavLst>
                                    </p:anim>
                                    <p:anim calcmode="lin" valueType="num">
                                      <p:cBhvr>
                                        <p:cTn dur="300" fill="hold" id="8"/>
                                        <p:tgtEl>
                                          <p:spTgt spid="28"/>
                                        </p:tgtEl>
                                        <p:attrNameLst>
                                          <p:attrName>ppt_h</p:attrName>
                                        </p:attrNameLst>
                                      </p:cBhvr>
                                      <p:tavLst>
                                        <p:tav tm="0">
                                          <p:val>
                                            <p:fltVal val="0"/>
                                          </p:val>
                                        </p:tav>
                                        <p:tav tm="100000">
                                          <p:val>
                                            <p:strVal val="#ppt_h"/>
                                          </p:val>
                                        </p:tav>
                                      </p:tavLst>
                                    </p:anim>
                                    <p:animEffect filter="fade" transition="in">
                                      <p:cBhvr>
                                        <p:cTn dur="300" id="9"/>
                                        <p:tgtEl>
                                          <p:spTgt spid="28"/>
                                        </p:tgtEl>
                                      </p:cBhvr>
                                    </p:animEffect>
                                  </p:childTnLst>
                                </p:cTn>
                              </p:par>
                              <p:par>
                                <p:cTn autoRev="1" fill="hold" id="10" nodeType="withEffect" presetClass="emph" presetID="6" presetSubtype="0">
                                  <p:stCondLst>
                                    <p:cond delay="300"/>
                                  </p:stCondLst>
                                  <p:childTnLst>
                                    <p:animScale>
                                      <p:cBhvr>
                                        <p:cTn dur="150" fill="hold" id="11"/>
                                        <p:tgtEl>
                                          <p:spTgt spid="28"/>
                                        </p:tgtEl>
                                      </p:cBhvr>
                                      <p:by x="110000" y="110000"/>
                                    </p:animScale>
                                  </p:childTnLst>
                                </p:cTn>
                              </p:par>
                              <p:par>
                                <p:cTn fill="hold" id="12" nodeType="withEffect" presetClass="entr" presetID="10" presetSubtype="0">
                                  <p:stCondLst>
                                    <p:cond delay="300"/>
                                  </p:stCondLst>
                                  <p:childTnLst>
                                    <p:set>
                                      <p:cBhvr>
                                        <p:cTn dur="1" fill="hold" id="13">
                                          <p:stCondLst>
                                            <p:cond delay="0"/>
                                          </p:stCondLst>
                                        </p:cTn>
                                        <p:tgtEl>
                                          <p:spTgt spid="29"/>
                                        </p:tgtEl>
                                        <p:attrNameLst>
                                          <p:attrName>style.visibility</p:attrName>
                                        </p:attrNameLst>
                                      </p:cBhvr>
                                      <p:to>
                                        <p:strVal val="visible"/>
                                      </p:to>
                                    </p:set>
                                    <p:animEffect filter="fade" transition="in">
                                      <p:cBhvr>
                                        <p:cTn dur="750" id="14"/>
                                        <p:tgtEl>
                                          <p:spTgt spid="29"/>
                                        </p:tgtEl>
                                      </p:cBhvr>
                                    </p:animEffect>
                                  </p:childTnLst>
                                </p:cTn>
                              </p:par>
                              <p:par>
                                <p:cTn fill="hold" id="15" nodeType="withEffect" presetClass="entr" presetID="10" presetSubtype="0">
                                  <p:stCondLst>
                                    <p:cond delay="600"/>
                                  </p:stCondLst>
                                  <p:childTnLst>
                                    <p:set>
                                      <p:cBhvr>
                                        <p:cTn dur="1" fill="hold" id="16">
                                          <p:stCondLst>
                                            <p:cond delay="0"/>
                                          </p:stCondLst>
                                        </p:cTn>
                                        <p:tgtEl>
                                          <p:spTgt spid="113"/>
                                        </p:tgtEl>
                                        <p:attrNameLst>
                                          <p:attrName>style.visibility</p:attrName>
                                        </p:attrNameLst>
                                      </p:cBhvr>
                                      <p:to>
                                        <p:strVal val="visible"/>
                                      </p:to>
                                    </p:set>
                                    <p:animEffect filter="fade" transition="in">
                                      <p:cBhvr>
                                        <p:cTn dur="100" id="17"/>
                                        <p:tgtEl>
                                          <p:spTgt spid="113"/>
                                        </p:tgtEl>
                                      </p:cBhvr>
                                    </p:animEffect>
                                  </p:childTnLst>
                                </p:cTn>
                              </p:par>
                              <p:par>
                                <p:cTn accel="50000" decel="50000" fill="hold" id="18" nodeType="withEffect" presetClass="path" presetID="0" presetSubtype="0">
                                  <p:stCondLst>
                                    <p:cond delay="600"/>
                                  </p:stCondLst>
                                  <p:childTnLst>
                                    <p:animMotion origin="layout" path="M 3.05556E-06 -4.45199E-06 L 0.0033 0.00741 L -0.28542 -0.63723" pathEditMode="relative" ptsTypes="AAA" rAng="0">
                                      <p:cBhvr>
                                        <p:cTn dur="500" fill="hold" id="19" spd="-100000"/>
                                        <p:tgtEl>
                                          <p:spTgt spid="113"/>
                                        </p:tgtEl>
                                        <p:attrNameLst>
                                          <p:attrName>ppt_x</p:attrName>
                                          <p:attrName>ppt_y</p:attrName>
                                        </p:attrNameLst>
                                      </p:cBhvr>
                                      <p:rCtr x="-14115" y="-31491"/>
                                    </p:animMotion>
                                  </p:childTnLst>
                                </p:cTn>
                              </p:par>
                              <p:par>
                                <p:cTn fill="hold" grpId="0" id="20" nodeType="withEffect" presetClass="entr" presetID="22" presetSubtype="8">
                                  <p:stCondLst>
                                    <p:cond delay="1100"/>
                                  </p:stCondLst>
                                  <p:childTnLst>
                                    <p:set>
                                      <p:cBhvr>
                                        <p:cTn dur="1" fill="hold" id="21">
                                          <p:stCondLst>
                                            <p:cond delay="0"/>
                                          </p:stCondLst>
                                        </p:cTn>
                                        <p:tgtEl>
                                          <p:spTgt spid="121"/>
                                        </p:tgtEl>
                                        <p:attrNameLst>
                                          <p:attrName>style.visibility</p:attrName>
                                        </p:attrNameLst>
                                      </p:cBhvr>
                                      <p:to>
                                        <p:strVal val="visible"/>
                                      </p:to>
                                    </p:set>
                                    <p:animEffect filter="wipe(left)" transition="in">
                                      <p:cBhvr>
                                        <p:cTn dur="500" id="22"/>
                                        <p:tgtEl>
                                          <p:spTgt spid="121"/>
                                        </p:tgtEl>
                                      </p:cBhvr>
                                    </p:animEffect>
                                  </p:childTnLst>
                                </p:cTn>
                              </p:par>
                              <p:par>
                                <p:cTn fill="hold" grpId="0" id="23" nodeType="withEffect" presetClass="entr" presetID="2" presetSubtype="2">
                                  <p:stCondLst>
                                    <p:cond delay="1600"/>
                                  </p:stCondLst>
                                  <p:childTnLst>
                                    <p:set>
                                      <p:cBhvr>
                                        <p:cTn dur="1" fill="hold" id="24">
                                          <p:stCondLst>
                                            <p:cond delay="0"/>
                                          </p:stCondLst>
                                        </p:cTn>
                                        <p:tgtEl>
                                          <p:spTgt spid="123"/>
                                        </p:tgtEl>
                                        <p:attrNameLst>
                                          <p:attrName>style.visibility</p:attrName>
                                        </p:attrNameLst>
                                      </p:cBhvr>
                                      <p:to>
                                        <p:strVal val="visible"/>
                                      </p:to>
                                    </p:set>
                                    <p:anim calcmode="lin" valueType="num">
                                      <p:cBhvr additive="base">
                                        <p:cTn dur="500" fill="hold" id="25"/>
                                        <p:tgtEl>
                                          <p:spTgt spid="123"/>
                                        </p:tgtEl>
                                        <p:attrNameLst>
                                          <p:attrName>ppt_x</p:attrName>
                                        </p:attrNameLst>
                                      </p:cBhvr>
                                      <p:tavLst>
                                        <p:tav tm="0">
                                          <p:val>
                                            <p:strVal val="1+#ppt_w/2"/>
                                          </p:val>
                                        </p:tav>
                                        <p:tav tm="100000">
                                          <p:val>
                                            <p:strVal val="#ppt_x"/>
                                          </p:val>
                                        </p:tav>
                                      </p:tavLst>
                                    </p:anim>
                                    <p:anim calcmode="lin" valueType="num">
                                      <p:cBhvr additive="base">
                                        <p:cTn dur="500" fill="hold" id="26"/>
                                        <p:tgtEl>
                                          <p:spTgt spid="123"/>
                                        </p:tgtEl>
                                        <p:attrNameLst>
                                          <p:attrName>ppt_y</p:attrName>
                                        </p:attrNameLst>
                                      </p:cBhvr>
                                      <p:tavLst>
                                        <p:tav tm="0">
                                          <p:val>
                                            <p:strVal val="#ppt_y"/>
                                          </p:val>
                                        </p:tav>
                                        <p:tav tm="100000">
                                          <p:val>
                                            <p:strVal val="#ppt_y"/>
                                          </p:val>
                                        </p:tav>
                                      </p:tavLst>
                                    </p:anim>
                                  </p:childTnLst>
                                </p:cTn>
                              </p:par>
                              <p:par>
                                <p:cTn fill="hold" grpId="0" id="27" nodeType="withEffect" presetClass="entr" presetID="55" presetSubtype="0">
                                  <p:stCondLst>
                                    <p:cond delay="2000"/>
                                  </p:stCondLst>
                                  <p:childTnLst>
                                    <p:set>
                                      <p:cBhvr>
                                        <p:cTn dur="1" fill="hold" id="28">
                                          <p:stCondLst>
                                            <p:cond delay="0"/>
                                          </p:stCondLst>
                                        </p:cTn>
                                        <p:tgtEl>
                                          <p:spTgt spid="122"/>
                                        </p:tgtEl>
                                        <p:attrNameLst>
                                          <p:attrName>style.visibility</p:attrName>
                                        </p:attrNameLst>
                                      </p:cBhvr>
                                      <p:to>
                                        <p:strVal val="visible"/>
                                      </p:to>
                                    </p:set>
                                    <p:anim calcmode="lin" valueType="num">
                                      <p:cBhvr>
                                        <p:cTn dur="500" fill="hold" id="29"/>
                                        <p:tgtEl>
                                          <p:spTgt spid="122"/>
                                        </p:tgtEl>
                                        <p:attrNameLst>
                                          <p:attrName>ppt_w</p:attrName>
                                        </p:attrNameLst>
                                      </p:cBhvr>
                                      <p:tavLst>
                                        <p:tav tm="0">
                                          <p:val>
                                            <p:strVal val="#ppt_w*0.70"/>
                                          </p:val>
                                        </p:tav>
                                        <p:tav tm="100000">
                                          <p:val>
                                            <p:strVal val="#ppt_w"/>
                                          </p:val>
                                        </p:tav>
                                      </p:tavLst>
                                    </p:anim>
                                    <p:anim calcmode="lin" valueType="num">
                                      <p:cBhvr>
                                        <p:cTn dur="500" fill="hold" id="30"/>
                                        <p:tgtEl>
                                          <p:spTgt spid="122"/>
                                        </p:tgtEl>
                                        <p:attrNameLst>
                                          <p:attrName>ppt_h</p:attrName>
                                        </p:attrNameLst>
                                      </p:cBhvr>
                                      <p:tavLst>
                                        <p:tav tm="0">
                                          <p:val>
                                            <p:strVal val="#ppt_h"/>
                                          </p:val>
                                        </p:tav>
                                        <p:tav tm="100000">
                                          <p:val>
                                            <p:strVal val="#ppt_h"/>
                                          </p:val>
                                        </p:tav>
                                      </p:tavLst>
                                    </p:anim>
                                    <p:animEffect filter="fade" transition="in">
                                      <p:cBhvr>
                                        <p:cTn dur="500" id="31"/>
                                        <p:tgtEl>
                                          <p:spTgt spid="122"/>
                                        </p:tgtEl>
                                      </p:cBhvr>
                                    </p:animEffect>
                                  </p:childTnLst>
                                </p:cTn>
                              </p:par>
                              <p:par>
                                <p:cTn fill="hold" grpId="0" id="32" nodeType="withEffect" presetClass="entr" presetID="22" presetSubtype="2">
                                  <p:stCondLst>
                                    <p:cond delay="1100"/>
                                  </p:stCondLst>
                                  <p:childTnLst>
                                    <p:set>
                                      <p:cBhvr>
                                        <p:cTn dur="1" fill="hold" id="33">
                                          <p:stCondLst>
                                            <p:cond delay="0"/>
                                          </p:stCondLst>
                                        </p:cTn>
                                        <p:tgtEl>
                                          <p:spTgt spid="114"/>
                                        </p:tgtEl>
                                        <p:attrNameLst>
                                          <p:attrName>style.visibility</p:attrName>
                                        </p:attrNameLst>
                                      </p:cBhvr>
                                      <p:to>
                                        <p:strVal val="visible"/>
                                      </p:to>
                                    </p:set>
                                    <p:animEffect filter="wipe(right)" transition="in">
                                      <p:cBhvr>
                                        <p:cTn dur="500" id="34"/>
                                        <p:tgtEl>
                                          <p:spTgt spid="114"/>
                                        </p:tgtEl>
                                      </p:cBhvr>
                                    </p:animEffect>
                                  </p:childTnLst>
                                </p:cTn>
                              </p:par>
                              <p:par>
                                <p:cTn fill="hold" grpId="0" id="35" nodeType="withEffect" presetClass="entr" presetID="2" presetSubtype="8">
                                  <p:stCondLst>
                                    <p:cond delay="1600"/>
                                  </p:stCondLst>
                                  <p:childTnLst>
                                    <p:set>
                                      <p:cBhvr>
                                        <p:cTn dur="1" fill="hold" id="36">
                                          <p:stCondLst>
                                            <p:cond delay="0"/>
                                          </p:stCondLst>
                                        </p:cTn>
                                        <p:tgtEl>
                                          <p:spTgt spid="117"/>
                                        </p:tgtEl>
                                        <p:attrNameLst>
                                          <p:attrName>style.visibility</p:attrName>
                                        </p:attrNameLst>
                                      </p:cBhvr>
                                      <p:to>
                                        <p:strVal val="visible"/>
                                      </p:to>
                                    </p:set>
                                    <p:anim calcmode="lin" valueType="num">
                                      <p:cBhvr additive="base">
                                        <p:cTn dur="500" fill="hold" id="37"/>
                                        <p:tgtEl>
                                          <p:spTgt spid="117"/>
                                        </p:tgtEl>
                                        <p:attrNameLst>
                                          <p:attrName>ppt_x</p:attrName>
                                        </p:attrNameLst>
                                      </p:cBhvr>
                                      <p:tavLst>
                                        <p:tav tm="0">
                                          <p:val>
                                            <p:strVal val="0-#ppt_w/2"/>
                                          </p:val>
                                        </p:tav>
                                        <p:tav tm="100000">
                                          <p:val>
                                            <p:strVal val="#ppt_x"/>
                                          </p:val>
                                        </p:tav>
                                      </p:tavLst>
                                    </p:anim>
                                    <p:anim calcmode="lin" valueType="num">
                                      <p:cBhvr additive="base">
                                        <p:cTn dur="500" fill="hold" id="38"/>
                                        <p:tgtEl>
                                          <p:spTgt spid="117"/>
                                        </p:tgtEl>
                                        <p:attrNameLst>
                                          <p:attrName>ppt_y</p:attrName>
                                        </p:attrNameLst>
                                      </p:cBhvr>
                                      <p:tavLst>
                                        <p:tav tm="0">
                                          <p:val>
                                            <p:strVal val="#ppt_y"/>
                                          </p:val>
                                        </p:tav>
                                        <p:tav tm="100000">
                                          <p:val>
                                            <p:strVal val="#ppt_y"/>
                                          </p:val>
                                        </p:tav>
                                      </p:tavLst>
                                    </p:anim>
                                  </p:childTnLst>
                                </p:cTn>
                              </p:par>
                              <p:par>
                                <p:cTn fill="hold" grpId="0" id="39" nodeType="withEffect" presetClass="entr" presetID="55" presetSubtype="0">
                                  <p:stCondLst>
                                    <p:cond delay="2000"/>
                                  </p:stCondLst>
                                  <p:childTnLst>
                                    <p:set>
                                      <p:cBhvr>
                                        <p:cTn dur="1" fill="hold" id="40">
                                          <p:stCondLst>
                                            <p:cond delay="0"/>
                                          </p:stCondLst>
                                        </p:cTn>
                                        <p:tgtEl>
                                          <p:spTgt spid="116"/>
                                        </p:tgtEl>
                                        <p:attrNameLst>
                                          <p:attrName>style.visibility</p:attrName>
                                        </p:attrNameLst>
                                      </p:cBhvr>
                                      <p:to>
                                        <p:strVal val="visible"/>
                                      </p:to>
                                    </p:set>
                                    <p:anim calcmode="lin" valueType="num">
                                      <p:cBhvr>
                                        <p:cTn dur="500" fill="hold" id="41"/>
                                        <p:tgtEl>
                                          <p:spTgt spid="116"/>
                                        </p:tgtEl>
                                        <p:attrNameLst>
                                          <p:attrName>ppt_w</p:attrName>
                                        </p:attrNameLst>
                                      </p:cBhvr>
                                      <p:tavLst>
                                        <p:tav tm="0">
                                          <p:val>
                                            <p:strVal val="#ppt_w*0.70"/>
                                          </p:val>
                                        </p:tav>
                                        <p:tav tm="100000">
                                          <p:val>
                                            <p:strVal val="#ppt_w"/>
                                          </p:val>
                                        </p:tav>
                                      </p:tavLst>
                                    </p:anim>
                                    <p:anim calcmode="lin" valueType="num">
                                      <p:cBhvr>
                                        <p:cTn dur="500" fill="hold" id="42"/>
                                        <p:tgtEl>
                                          <p:spTgt spid="116"/>
                                        </p:tgtEl>
                                        <p:attrNameLst>
                                          <p:attrName>ppt_h</p:attrName>
                                        </p:attrNameLst>
                                      </p:cBhvr>
                                      <p:tavLst>
                                        <p:tav tm="0">
                                          <p:val>
                                            <p:strVal val="#ppt_h"/>
                                          </p:val>
                                        </p:tav>
                                        <p:tav tm="100000">
                                          <p:val>
                                            <p:strVal val="#ppt_h"/>
                                          </p:val>
                                        </p:tav>
                                      </p:tavLst>
                                    </p:anim>
                                    <p:animEffect filter="fade" transition="in">
                                      <p:cBhvr>
                                        <p:cTn dur="500" id="43"/>
                                        <p:tgtEl>
                                          <p:spTgt spid="116"/>
                                        </p:tgtEl>
                                      </p:cBhvr>
                                    </p:animEffect>
                                  </p:childTnLst>
                                </p:cTn>
                              </p:par>
                              <p:par>
                                <p:cTn fill="hold" grpId="0" id="44" nodeType="withEffect" presetClass="entr" presetID="22" presetSubtype="2">
                                  <p:stCondLst>
                                    <p:cond delay="1100"/>
                                  </p:stCondLst>
                                  <p:childTnLst>
                                    <p:set>
                                      <p:cBhvr>
                                        <p:cTn dur="1" fill="hold" id="45">
                                          <p:stCondLst>
                                            <p:cond delay="0"/>
                                          </p:stCondLst>
                                        </p:cTn>
                                        <p:tgtEl>
                                          <p:spTgt spid="118"/>
                                        </p:tgtEl>
                                        <p:attrNameLst>
                                          <p:attrName>style.visibility</p:attrName>
                                        </p:attrNameLst>
                                      </p:cBhvr>
                                      <p:to>
                                        <p:strVal val="visible"/>
                                      </p:to>
                                    </p:set>
                                    <p:animEffect filter="wipe(right)" transition="in">
                                      <p:cBhvr>
                                        <p:cTn dur="500" id="46"/>
                                        <p:tgtEl>
                                          <p:spTgt spid="118"/>
                                        </p:tgtEl>
                                      </p:cBhvr>
                                    </p:animEffect>
                                  </p:childTnLst>
                                </p:cTn>
                              </p:par>
                              <p:par>
                                <p:cTn fill="hold" grpId="0" id="47" nodeType="withEffect" presetClass="entr" presetID="2" presetSubtype="8">
                                  <p:stCondLst>
                                    <p:cond delay="1600"/>
                                  </p:stCondLst>
                                  <p:childTnLst>
                                    <p:set>
                                      <p:cBhvr>
                                        <p:cTn dur="1" fill="hold" id="48">
                                          <p:stCondLst>
                                            <p:cond delay="0"/>
                                          </p:stCondLst>
                                        </p:cTn>
                                        <p:tgtEl>
                                          <p:spTgt spid="120"/>
                                        </p:tgtEl>
                                        <p:attrNameLst>
                                          <p:attrName>style.visibility</p:attrName>
                                        </p:attrNameLst>
                                      </p:cBhvr>
                                      <p:to>
                                        <p:strVal val="visible"/>
                                      </p:to>
                                    </p:set>
                                    <p:anim calcmode="lin" valueType="num">
                                      <p:cBhvr additive="base">
                                        <p:cTn dur="500" fill="hold" id="49"/>
                                        <p:tgtEl>
                                          <p:spTgt spid="120"/>
                                        </p:tgtEl>
                                        <p:attrNameLst>
                                          <p:attrName>ppt_x</p:attrName>
                                        </p:attrNameLst>
                                      </p:cBhvr>
                                      <p:tavLst>
                                        <p:tav tm="0">
                                          <p:val>
                                            <p:strVal val="0-#ppt_w/2"/>
                                          </p:val>
                                        </p:tav>
                                        <p:tav tm="100000">
                                          <p:val>
                                            <p:strVal val="#ppt_x"/>
                                          </p:val>
                                        </p:tav>
                                      </p:tavLst>
                                    </p:anim>
                                    <p:anim calcmode="lin" valueType="num">
                                      <p:cBhvr additive="base">
                                        <p:cTn dur="500" fill="hold" id="50"/>
                                        <p:tgtEl>
                                          <p:spTgt spid="120"/>
                                        </p:tgtEl>
                                        <p:attrNameLst>
                                          <p:attrName>ppt_y</p:attrName>
                                        </p:attrNameLst>
                                      </p:cBhvr>
                                      <p:tavLst>
                                        <p:tav tm="0">
                                          <p:val>
                                            <p:strVal val="#ppt_y"/>
                                          </p:val>
                                        </p:tav>
                                        <p:tav tm="100000">
                                          <p:val>
                                            <p:strVal val="#ppt_y"/>
                                          </p:val>
                                        </p:tav>
                                      </p:tavLst>
                                    </p:anim>
                                  </p:childTnLst>
                                </p:cTn>
                              </p:par>
                              <p:par>
                                <p:cTn fill="hold" grpId="0" id="51" nodeType="withEffect" presetClass="entr" presetID="55" presetSubtype="0">
                                  <p:stCondLst>
                                    <p:cond delay="2000"/>
                                  </p:stCondLst>
                                  <p:childTnLst>
                                    <p:set>
                                      <p:cBhvr>
                                        <p:cTn dur="1" fill="hold" id="52">
                                          <p:stCondLst>
                                            <p:cond delay="0"/>
                                          </p:stCondLst>
                                        </p:cTn>
                                        <p:tgtEl>
                                          <p:spTgt spid="119"/>
                                        </p:tgtEl>
                                        <p:attrNameLst>
                                          <p:attrName>style.visibility</p:attrName>
                                        </p:attrNameLst>
                                      </p:cBhvr>
                                      <p:to>
                                        <p:strVal val="visible"/>
                                      </p:to>
                                    </p:set>
                                    <p:anim calcmode="lin" valueType="num">
                                      <p:cBhvr>
                                        <p:cTn dur="500" fill="hold" id="53"/>
                                        <p:tgtEl>
                                          <p:spTgt spid="119"/>
                                        </p:tgtEl>
                                        <p:attrNameLst>
                                          <p:attrName>ppt_w</p:attrName>
                                        </p:attrNameLst>
                                      </p:cBhvr>
                                      <p:tavLst>
                                        <p:tav tm="0">
                                          <p:val>
                                            <p:strVal val="#ppt_w*0.70"/>
                                          </p:val>
                                        </p:tav>
                                        <p:tav tm="100000">
                                          <p:val>
                                            <p:strVal val="#ppt_w"/>
                                          </p:val>
                                        </p:tav>
                                      </p:tavLst>
                                    </p:anim>
                                    <p:anim calcmode="lin" valueType="num">
                                      <p:cBhvr>
                                        <p:cTn dur="500" fill="hold" id="54"/>
                                        <p:tgtEl>
                                          <p:spTgt spid="119"/>
                                        </p:tgtEl>
                                        <p:attrNameLst>
                                          <p:attrName>ppt_h</p:attrName>
                                        </p:attrNameLst>
                                      </p:cBhvr>
                                      <p:tavLst>
                                        <p:tav tm="0">
                                          <p:val>
                                            <p:strVal val="#ppt_h"/>
                                          </p:val>
                                        </p:tav>
                                        <p:tav tm="100000">
                                          <p:val>
                                            <p:strVal val="#ppt_h"/>
                                          </p:val>
                                        </p:tav>
                                      </p:tavLst>
                                    </p:anim>
                                    <p:animEffect filter="fade" transition="in">
                                      <p:cBhvr>
                                        <p:cTn dur="500" id="55"/>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4"/>
      <p:bldP grpId="0" spid="116"/>
      <p:bldP grpId="0" spid="117"/>
      <p:bldP grpId="0" spid="118"/>
      <p:bldP grpId="0" spid="119"/>
      <p:bldP grpId="0" spid="120"/>
      <p:bldP grpId="0" spid="121"/>
      <p:bldP grpId="0" spid="122"/>
      <p:bldP grpId="0" spid="1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2" name="Freeform 43"/>
          <p:cNvSpPr/>
          <p:nvPr/>
        </p:nvSpPr>
        <p:spPr bwMode="auto">
          <a:xfrm>
            <a:off x="1281113" y="2976563"/>
            <a:ext cx="3246437" cy="1465262"/>
          </a:xfrm>
          <a:custGeom>
            <a:gdLst>
              <a:gd fmla="*/ 1050 w 1301" name="T0"/>
              <a:gd fmla="*/ 0 h 585" name="T1"/>
              <a:gd fmla="*/ 0 w 1301" name="T2"/>
              <a:gd fmla="*/ 0 h 585" name="T3"/>
              <a:gd fmla="*/ 0 w 1301" name="T4"/>
              <a:gd fmla="*/ 585 h 585" name="T5"/>
              <a:gd fmla="*/ 1301 w 1301" name="T6"/>
              <a:gd fmla="*/ 585 h 585" name="T7"/>
              <a:gd fmla="*/ 1301 w 1301" name="T8"/>
              <a:gd fmla="*/ 252 h 585" name="T9"/>
              <a:gd fmla="*/ 1050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3" name="Freeform 44"/>
          <p:cNvSpPr/>
          <p:nvPr/>
        </p:nvSpPr>
        <p:spPr bwMode="auto">
          <a:xfrm>
            <a:off x="4614863" y="2976563"/>
            <a:ext cx="3246437" cy="1465262"/>
          </a:xfrm>
          <a:custGeom>
            <a:gdLst>
              <a:gd fmla="*/ 251 w 1301" name="T0"/>
              <a:gd fmla="*/ 0 h 585" name="T1"/>
              <a:gd fmla="*/ 0 w 1301" name="T2"/>
              <a:gd fmla="*/ 252 h 585" name="T3"/>
              <a:gd fmla="*/ 0 w 1301" name="T4"/>
              <a:gd fmla="*/ 585 h 585" name="T5"/>
              <a:gd fmla="*/ 1301 w 1301" name="T6"/>
              <a:gd fmla="*/ 585 h 585" name="T7"/>
              <a:gd fmla="*/ 1301 w 1301" name="T8"/>
              <a:gd fmla="*/ 0 h 585" name="T9"/>
              <a:gd fmla="*/ 251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4" name="Freeform 45"/>
          <p:cNvSpPr/>
          <p:nvPr/>
        </p:nvSpPr>
        <p:spPr bwMode="auto">
          <a:xfrm>
            <a:off x="1281113" y="1428750"/>
            <a:ext cx="3246437" cy="1465263"/>
          </a:xfrm>
          <a:custGeom>
            <a:gdLst>
              <a:gd fmla="*/ 1301 w 1301" name="T0"/>
              <a:gd fmla="*/ 333 h 585" name="T1"/>
              <a:gd fmla="*/ 1301 w 1301" name="T2"/>
              <a:gd fmla="*/ 0 h 585" name="T3"/>
              <a:gd fmla="*/ 0 w 1301" name="T4"/>
              <a:gd fmla="*/ 0 h 585" name="T5"/>
              <a:gd fmla="*/ 0 w 1301" name="T6"/>
              <a:gd fmla="*/ 585 h 585" name="T7"/>
              <a:gd fmla="*/ 1050 w 1301" name="T8"/>
              <a:gd fmla="*/ 585 h 585" name="T9"/>
              <a:gd fmla="*/ 1301 w 1301" name="T10"/>
              <a:gd fmla="*/ 333 h 585" name="T11"/>
            </a:gdLst>
            <a:cxnLst>
              <a:cxn ang="0">
                <a:pos x="T0" y="T1"/>
              </a:cxn>
              <a:cxn ang="0">
                <a:pos x="T2" y="T3"/>
              </a:cxn>
              <a:cxn ang="0">
                <a:pos x="T4" y="T5"/>
              </a:cxn>
              <a:cxn ang="0">
                <a:pos x="T6" y="T7"/>
              </a:cxn>
              <a:cxn ang="0">
                <a:pos x="T8" y="T9"/>
              </a:cxn>
              <a:cxn ang="0">
                <a:pos x="T10" y="T11"/>
              </a:cxn>
            </a:cxnLst>
            <a:rect b="b" l="0" r="r" t="0"/>
            <a:pathLst>
              <a:path h="585" w="1301">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5" name="Freeform 46"/>
          <p:cNvSpPr/>
          <p:nvPr/>
        </p:nvSpPr>
        <p:spPr bwMode="auto">
          <a:xfrm>
            <a:off x="4614863" y="1428750"/>
            <a:ext cx="3246437" cy="1465263"/>
          </a:xfrm>
          <a:custGeom>
            <a:gdLst>
              <a:gd fmla="*/ 0 w 1301" name="T0"/>
              <a:gd fmla="*/ 0 h 585" name="T1"/>
              <a:gd fmla="*/ 0 w 1301" name="T2"/>
              <a:gd fmla="*/ 333 h 585" name="T3"/>
              <a:gd fmla="*/ 251 w 1301" name="T4"/>
              <a:gd fmla="*/ 585 h 585" name="T5"/>
              <a:gd fmla="*/ 1301 w 1301" name="T6"/>
              <a:gd fmla="*/ 585 h 585" name="T7"/>
              <a:gd fmla="*/ 1301 w 1301" name="T8"/>
              <a:gd fmla="*/ 0 h 585" name="T9"/>
              <a:gd fmla="*/ 0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15" name="Rectangle 34"/>
          <p:cNvSpPr>
            <a:spLocks noChangeArrowheads="1"/>
          </p:cNvSpPr>
          <p:nvPr/>
        </p:nvSpPr>
        <p:spPr bwMode="auto">
          <a:xfrm>
            <a:off x="1281113" y="1428750"/>
            <a:ext cx="3246437" cy="260350"/>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24" name="Rectangle 35"/>
          <p:cNvSpPr>
            <a:spLocks noChangeArrowheads="1"/>
          </p:cNvSpPr>
          <p:nvPr/>
        </p:nvSpPr>
        <p:spPr bwMode="auto">
          <a:xfrm>
            <a:off x="2428454" y="1485900"/>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125" name="Rectangle 36"/>
          <p:cNvSpPr>
            <a:spLocks noChangeArrowheads="1"/>
          </p:cNvSpPr>
          <p:nvPr/>
        </p:nvSpPr>
        <p:spPr bwMode="auto">
          <a:xfrm>
            <a:off x="4614863" y="1428750"/>
            <a:ext cx="3246437" cy="260350"/>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26" name="Rectangle 37"/>
          <p:cNvSpPr>
            <a:spLocks noChangeArrowheads="1"/>
          </p:cNvSpPr>
          <p:nvPr/>
        </p:nvSpPr>
        <p:spPr bwMode="auto">
          <a:xfrm>
            <a:off x="5821363" y="1485900"/>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127" name="Rectangle 38"/>
          <p:cNvSpPr>
            <a:spLocks noChangeArrowheads="1"/>
          </p:cNvSpPr>
          <p:nvPr/>
        </p:nvSpPr>
        <p:spPr bwMode="auto">
          <a:xfrm>
            <a:off x="1281113" y="4181475"/>
            <a:ext cx="3246437" cy="260350"/>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28" name="Rectangle 39"/>
          <p:cNvSpPr>
            <a:spLocks noChangeArrowheads="1"/>
          </p:cNvSpPr>
          <p:nvPr/>
        </p:nvSpPr>
        <p:spPr bwMode="auto">
          <a:xfrm>
            <a:off x="2487613" y="4238625"/>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129" name="Rectangle 40"/>
          <p:cNvSpPr>
            <a:spLocks noChangeArrowheads="1"/>
          </p:cNvSpPr>
          <p:nvPr/>
        </p:nvSpPr>
        <p:spPr bwMode="auto">
          <a:xfrm>
            <a:off x="4614863" y="4181475"/>
            <a:ext cx="3246437" cy="260350"/>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0" name="Rectangle 41"/>
          <p:cNvSpPr>
            <a:spLocks noChangeArrowheads="1"/>
          </p:cNvSpPr>
          <p:nvPr/>
        </p:nvSpPr>
        <p:spPr bwMode="auto">
          <a:xfrm>
            <a:off x="5821363" y="4238625"/>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131" name="Oval 42"/>
          <p:cNvSpPr>
            <a:spLocks noChangeArrowheads="1"/>
          </p:cNvSpPr>
          <p:nvPr/>
        </p:nvSpPr>
        <p:spPr bwMode="auto">
          <a:xfrm>
            <a:off x="3968750" y="2330450"/>
            <a:ext cx="1204913" cy="1209675"/>
          </a:xfrm>
          <a:prstGeom prst="ellipse">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6" name="Text Box 47"/>
          <p:cNvSpPr txBox="1">
            <a:spLocks noChangeArrowheads="1"/>
          </p:cNvSpPr>
          <p:nvPr/>
        </p:nvSpPr>
        <p:spPr bwMode="auto">
          <a:xfrm>
            <a:off x="4120867" y="3003004"/>
            <a:ext cx="8940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z="1400">
                <a:solidFill>
                  <a:schemeClr val="bg1"/>
                </a:solidFill>
                <a:ea charset="-122" pitchFamily="34" typeface="微软雅黑"/>
              </a:rPr>
              <a:t>成果形式</a:t>
            </a:r>
          </a:p>
        </p:txBody>
      </p:sp>
      <p:sp>
        <p:nvSpPr>
          <p:cNvPr id="137" name="Rectangle 48"/>
          <p:cNvSpPr>
            <a:spLocks noChangeArrowheads="1"/>
          </p:cNvSpPr>
          <p:nvPr/>
        </p:nvSpPr>
        <p:spPr bwMode="auto">
          <a:xfrm>
            <a:off x="1403350" y="1782763"/>
            <a:ext cx="2565400"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8" name="Rectangle 49"/>
          <p:cNvSpPr>
            <a:spLocks noChangeArrowheads="1"/>
          </p:cNvSpPr>
          <p:nvPr/>
        </p:nvSpPr>
        <p:spPr bwMode="auto">
          <a:xfrm>
            <a:off x="1403350" y="3106738"/>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9" name="Rectangle 50"/>
          <p:cNvSpPr>
            <a:spLocks noChangeArrowheads="1"/>
          </p:cNvSpPr>
          <p:nvPr/>
        </p:nvSpPr>
        <p:spPr bwMode="auto">
          <a:xfrm>
            <a:off x="5213350" y="1782763"/>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40" name="Rectangle 51"/>
          <p:cNvSpPr>
            <a:spLocks noChangeArrowheads="1"/>
          </p:cNvSpPr>
          <p:nvPr/>
        </p:nvSpPr>
        <p:spPr bwMode="auto">
          <a:xfrm>
            <a:off x="5213350" y="3106738"/>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141" name="组合 140"/>
          <p:cNvGrpSpPr/>
          <p:nvPr/>
        </p:nvGrpSpPr>
        <p:grpSpPr>
          <a:xfrm>
            <a:off x="4417423" y="2520909"/>
            <a:ext cx="307566" cy="455654"/>
            <a:chOff x="4062413" y="2374900"/>
            <a:chExt cx="814388" cy="1206501"/>
          </a:xfrm>
          <a:solidFill>
            <a:schemeClr val="bg1"/>
          </a:solidFill>
        </p:grpSpPr>
        <p:sp>
          <p:nvSpPr>
            <p:cNvPr id="142" name="Freeform 11"/>
            <p:cNvSpPr/>
            <p:nvPr/>
          </p:nvSpPr>
          <p:spPr bwMode="auto">
            <a:xfrm>
              <a:off x="4479926" y="2925763"/>
              <a:ext cx="265113" cy="123825"/>
            </a:xfrm>
            <a:custGeom>
              <a:gdLst>
                <a:gd fmla="*/ 167 w 167" name="T0"/>
                <a:gd fmla="*/ 28 h 78" name="T1"/>
                <a:gd fmla="*/ 9 w 167" name="T2"/>
                <a:gd fmla="*/ 78 h 78" name="T3"/>
                <a:gd fmla="*/ 0 w 167" name="T4"/>
                <a:gd fmla="*/ 50 h 78" name="T5"/>
                <a:gd fmla="*/ 158 w 167" name="T6"/>
                <a:gd fmla="*/ 0 h 78" name="T7"/>
                <a:gd fmla="*/ 167 w 167" name="T8"/>
                <a:gd fmla="*/ 28 h 78" name="T9"/>
              </a:gdLst>
              <a:cxnLst>
                <a:cxn ang="0">
                  <a:pos x="T0" y="T1"/>
                </a:cxn>
                <a:cxn ang="0">
                  <a:pos x="T2" y="T3"/>
                </a:cxn>
                <a:cxn ang="0">
                  <a:pos x="T4" y="T5"/>
                </a:cxn>
                <a:cxn ang="0">
                  <a:pos x="T6" y="T7"/>
                </a:cxn>
                <a:cxn ang="0">
                  <a:pos x="T8" y="T9"/>
                </a:cxn>
              </a:cxnLst>
              <a:rect b="b" l="0" r="r" t="0"/>
              <a:pathLst>
                <a:path h="78" w="167">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4" name="Freeform 13"/>
            <p:cNvSpPr/>
            <p:nvPr/>
          </p:nvSpPr>
          <p:spPr bwMode="auto">
            <a:xfrm>
              <a:off x="4568826" y="3005138"/>
              <a:ext cx="123825" cy="93663"/>
            </a:xfrm>
            <a:custGeom>
              <a:gdLst>
                <a:gd fmla="*/ 0 w 78" name="T0"/>
                <a:gd fmla="*/ 19 h 59" name="T1"/>
                <a:gd fmla="*/ 12 w 78" name="T2"/>
                <a:gd fmla="*/ 59 h 59" name="T3"/>
                <a:gd fmla="*/ 78 w 78" name="T4"/>
                <a:gd fmla="*/ 37 h 59" name="T5"/>
                <a:gd fmla="*/ 66 w 78" name="T6"/>
                <a:gd fmla="*/ 0 h 59" name="T7"/>
                <a:gd fmla="*/ 0 w 78" name="T8"/>
                <a:gd fmla="*/ 19 h 59" name="T9"/>
              </a:gdLst>
              <a:cxnLst>
                <a:cxn ang="0">
                  <a:pos x="T0" y="T1"/>
                </a:cxn>
                <a:cxn ang="0">
                  <a:pos x="T2" y="T3"/>
                </a:cxn>
                <a:cxn ang="0">
                  <a:pos x="T4" y="T5"/>
                </a:cxn>
                <a:cxn ang="0">
                  <a:pos x="T6" y="T7"/>
                </a:cxn>
                <a:cxn ang="0">
                  <a:pos x="T8" y="T9"/>
                </a:cxn>
              </a:cxnLst>
              <a:rect b="b" l="0" r="r" t="0"/>
              <a:pathLst>
                <a:path h="59" w="78">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5" name="Freeform 14"/>
            <p:cNvSpPr/>
            <p:nvPr/>
          </p:nvSpPr>
          <p:spPr bwMode="auto">
            <a:xfrm>
              <a:off x="4362451" y="2374900"/>
              <a:ext cx="123825" cy="90488"/>
            </a:xfrm>
            <a:custGeom>
              <a:gdLst>
                <a:gd fmla="*/ 0 w 78" name="T0"/>
                <a:gd fmla="*/ 19 h 57" name="T1"/>
                <a:gd fmla="*/ 12 w 78" name="T2"/>
                <a:gd fmla="*/ 57 h 57" name="T3"/>
                <a:gd fmla="*/ 78 w 78" name="T4"/>
                <a:gd fmla="*/ 38 h 57" name="T5"/>
                <a:gd fmla="*/ 67 w 78" name="T6"/>
                <a:gd fmla="*/ 0 h 57" name="T7"/>
                <a:gd fmla="*/ 0 w 78" name="T8"/>
                <a:gd fmla="*/ 19 h 57" name="T9"/>
              </a:gdLst>
              <a:cxnLst>
                <a:cxn ang="0">
                  <a:pos x="T0" y="T1"/>
                </a:cxn>
                <a:cxn ang="0">
                  <a:pos x="T2" y="T3"/>
                </a:cxn>
                <a:cxn ang="0">
                  <a:pos x="T4" y="T5"/>
                </a:cxn>
                <a:cxn ang="0">
                  <a:pos x="T6" y="T7"/>
                </a:cxn>
                <a:cxn ang="0">
                  <a:pos x="T8" y="T9"/>
                </a:cxn>
              </a:cxnLst>
              <a:rect b="b" l="0" r="r" t="0"/>
              <a:pathLst>
                <a:path h="57" w="78">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6" name="Freeform 15"/>
            <p:cNvSpPr/>
            <p:nvPr/>
          </p:nvSpPr>
          <p:spPr bwMode="auto">
            <a:xfrm>
              <a:off x="4356101" y="2427288"/>
              <a:ext cx="330200" cy="561975"/>
            </a:xfrm>
            <a:custGeom>
              <a:gdLst>
                <a:gd fmla="*/ 46 w 88" name="T0"/>
                <a:gd fmla="*/ 0 h 150" name="T1"/>
                <a:gd fmla="*/ 0 w 88" name="T2"/>
                <a:gd fmla="*/ 14 h 150" name="T3"/>
                <a:gd fmla="*/ 5 w 88" name="T4"/>
                <a:gd fmla="*/ 29 h 150" name="T5"/>
                <a:gd fmla="*/ 30 w 88" name="T6"/>
                <a:gd fmla="*/ 57 h 150" name="T7"/>
                <a:gd fmla="*/ 20 w 88" name="T8"/>
                <a:gd fmla="*/ 79 h 150" name="T9"/>
                <a:gd fmla="*/ 42 w 88" name="T10"/>
                <a:gd fmla="*/ 150 h 150" name="T11"/>
                <a:gd fmla="*/ 88 w 88" name="T12"/>
                <a:gd fmla="*/ 135 h 150" name="T13"/>
                <a:gd fmla="*/ 46 w 88" name="T14"/>
                <a:gd fmla="*/ 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8">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49" name="Freeform 18"/>
            <p:cNvSpPr/>
            <p:nvPr/>
          </p:nvSpPr>
          <p:spPr bwMode="auto">
            <a:xfrm>
              <a:off x="4062413" y="2647950"/>
              <a:ext cx="255588" cy="679450"/>
            </a:xfrm>
            <a:custGeom>
              <a:gdLst>
                <a:gd fmla="*/ 50 w 68" name="T0"/>
                <a:gd fmla="*/ 181 h 181" name="T1"/>
                <a:gd fmla="*/ 50 w 68" name="T2"/>
                <a:gd fmla="*/ 174 h 181" name="T3"/>
                <a:gd fmla="*/ 68 w 68" name="T4"/>
                <a:gd fmla="*/ 146 h 181" name="T5"/>
                <a:gd fmla="*/ 39 w 68" name="T6"/>
                <a:gd fmla="*/ 91 h 181" name="T7"/>
                <a:gd fmla="*/ 68 w 68" name="T8"/>
                <a:gd fmla="*/ 24 h 181" name="T9"/>
                <a:gd fmla="*/ 51 w 68" name="T10"/>
                <a:gd fmla="*/ 0 h 181" name="T11"/>
                <a:gd fmla="*/ 1 w 68" name="T12"/>
                <a:gd fmla="*/ 91 h 181" name="T13"/>
                <a:gd fmla="*/ 50 w 68" name="T14"/>
                <a:gd fmla="*/ 181 h 1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1" w="68">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150" name="Freeform 19"/>
            <p:cNvSpPr/>
            <p:nvPr/>
          </p:nvSpPr>
          <p:spPr bwMode="auto">
            <a:xfrm>
              <a:off x="4114801" y="3255963"/>
              <a:ext cx="762000" cy="325438"/>
            </a:xfrm>
            <a:custGeom>
              <a:gdLst>
                <a:gd fmla="*/ 126 w 203" name="T0"/>
                <a:gd fmla="*/ 60 h 87" name="T1"/>
                <a:gd fmla="*/ 146 w 203" name="T2"/>
                <a:gd fmla="*/ 38 h 87" name="T3"/>
                <a:gd fmla="*/ 183 w 203" name="T4"/>
                <a:gd fmla="*/ 38 h 87" name="T5"/>
                <a:gd fmla="*/ 183 w 203" name="T6"/>
                <a:gd fmla="*/ 0 h 87" name="T7"/>
                <a:gd fmla="*/ 93 w 203" name="T8"/>
                <a:gd fmla="*/ 0 h 87" name="T9"/>
                <a:gd fmla="*/ 96 w 203" name="T10"/>
                <a:gd fmla="*/ 12 h 87" name="T11"/>
                <a:gd fmla="*/ 66 w 203" name="T12"/>
                <a:gd fmla="*/ 42 h 87" name="T13"/>
                <a:gd fmla="*/ 61 w 203" name="T14"/>
                <a:gd fmla="*/ 41 h 87" name="T15"/>
                <a:gd fmla="*/ 23 w 203" name="T16"/>
                <a:gd fmla="*/ 65 h 87" name="T17"/>
                <a:gd fmla="*/ 0 w 203" name="T18"/>
                <a:gd fmla="*/ 66 h 87" name="T19"/>
                <a:gd fmla="*/ 0 w 203" name="T20"/>
                <a:gd fmla="*/ 87 h 87" name="T21"/>
                <a:gd fmla="*/ 23 w 203" name="T22"/>
                <a:gd fmla="*/ 87 h 87" name="T23"/>
                <a:gd fmla="*/ 203 w 203" name="T24"/>
                <a:gd fmla="*/ 87 h 87" name="T25"/>
                <a:gd fmla="*/ 203 w 203" name="T26"/>
                <a:gd fmla="*/ 60 h 87" name="T27"/>
                <a:gd fmla="*/ 126 w 203" name="T28"/>
                <a:gd fmla="*/ 60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203">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
        <p:nvSpPr>
          <p:cNvPr id="41" name="圆角矩形 40"/>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42" name="圆角矩形 41"/>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43" name="圆角矩形 42"/>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4" name="圆角矩形 43"/>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5" name="圆角矩形 44"/>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46" name="矩形 45"/>
          <p:cNvSpPr/>
          <p:nvPr/>
        </p:nvSpPr>
        <p:spPr>
          <a:xfrm>
            <a:off x="5991171"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成果形式</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31"/>
                                        </p:tgtEl>
                                        <p:attrNameLst>
                                          <p:attrName>style.visibility</p:attrName>
                                        </p:attrNameLst>
                                      </p:cBhvr>
                                      <p:to>
                                        <p:strVal val="visible"/>
                                      </p:to>
                                    </p:set>
                                    <p:anim calcmode="lin" valueType="num">
                                      <p:cBhvr>
                                        <p:cTn dur="500" fill="hold" id="7"/>
                                        <p:tgtEl>
                                          <p:spTgt spid="131"/>
                                        </p:tgtEl>
                                        <p:attrNameLst>
                                          <p:attrName>ppt_w</p:attrName>
                                        </p:attrNameLst>
                                      </p:cBhvr>
                                      <p:tavLst>
                                        <p:tav tm="0">
                                          <p:val>
                                            <p:fltVal val="0"/>
                                          </p:val>
                                        </p:tav>
                                        <p:tav tm="100000">
                                          <p:val>
                                            <p:strVal val="#ppt_w"/>
                                          </p:val>
                                        </p:tav>
                                      </p:tavLst>
                                    </p:anim>
                                    <p:anim calcmode="lin" valueType="num">
                                      <p:cBhvr>
                                        <p:cTn dur="500" fill="hold" id="8"/>
                                        <p:tgtEl>
                                          <p:spTgt spid="131"/>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100"/>
                                  </p:stCondLst>
                                  <p:childTnLst>
                                    <p:set>
                                      <p:cBhvr>
                                        <p:cTn dur="1" fill="hold" id="10">
                                          <p:stCondLst>
                                            <p:cond delay="0"/>
                                          </p:stCondLst>
                                        </p:cTn>
                                        <p:tgtEl>
                                          <p:spTgt spid="136"/>
                                        </p:tgtEl>
                                        <p:attrNameLst>
                                          <p:attrName>style.visibility</p:attrName>
                                        </p:attrNameLst>
                                      </p:cBhvr>
                                      <p:to>
                                        <p:strVal val="visible"/>
                                      </p:to>
                                    </p:set>
                                    <p:anim calcmode="lin" valueType="num">
                                      <p:cBhvr>
                                        <p:cTn dur="500" fill="hold" id="11"/>
                                        <p:tgtEl>
                                          <p:spTgt spid="136"/>
                                        </p:tgtEl>
                                        <p:attrNameLst>
                                          <p:attrName>ppt_w</p:attrName>
                                        </p:attrNameLst>
                                      </p:cBhvr>
                                      <p:tavLst>
                                        <p:tav tm="0">
                                          <p:val>
                                            <p:fltVal val="0"/>
                                          </p:val>
                                        </p:tav>
                                        <p:tav tm="100000">
                                          <p:val>
                                            <p:strVal val="#ppt_w"/>
                                          </p:val>
                                        </p:tav>
                                      </p:tavLst>
                                    </p:anim>
                                    <p:anim calcmode="lin" valueType="num">
                                      <p:cBhvr>
                                        <p:cTn dur="500" fill="hold" id="12"/>
                                        <p:tgtEl>
                                          <p:spTgt spid="136"/>
                                        </p:tgtEl>
                                        <p:attrNameLst>
                                          <p:attrName>ppt_h</p:attrName>
                                        </p:attrNameLst>
                                      </p:cBhvr>
                                      <p:tavLst>
                                        <p:tav tm="0">
                                          <p:val>
                                            <p:fltVal val="0"/>
                                          </p:val>
                                        </p:tav>
                                        <p:tav tm="100000">
                                          <p:val>
                                            <p:strVal val="#ppt_h"/>
                                          </p:val>
                                        </p:tav>
                                      </p:tavLst>
                                    </p:anim>
                                  </p:childTnLst>
                                </p:cTn>
                              </p:par>
                              <p:par>
                                <p:cTn fill="hold" id="13" nodeType="withEffect" presetClass="entr" presetID="53" presetSubtype="0">
                                  <p:stCondLst>
                                    <p:cond delay="100"/>
                                  </p:stCondLst>
                                  <p:childTnLst>
                                    <p:set>
                                      <p:cBhvr>
                                        <p:cTn dur="1" fill="hold" id="14">
                                          <p:stCondLst>
                                            <p:cond delay="0"/>
                                          </p:stCondLst>
                                        </p:cTn>
                                        <p:tgtEl>
                                          <p:spTgt spid="141"/>
                                        </p:tgtEl>
                                        <p:attrNameLst>
                                          <p:attrName>style.visibility</p:attrName>
                                        </p:attrNameLst>
                                      </p:cBhvr>
                                      <p:to>
                                        <p:strVal val="visible"/>
                                      </p:to>
                                    </p:set>
                                    <p:anim calcmode="lin" valueType="num">
                                      <p:cBhvr>
                                        <p:cTn dur="300" fill="hold" id="15"/>
                                        <p:tgtEl>
                                          <p:spTgt spid="141"/>
                                        </p:tgtEl>
                                        <p:attrNameLst>
                                          <p:attrName>ppt_w</p:attrName>
                                        </p:attrNameLst>
                                      </p:cBhvr>
                                      <p:tavLst>
                                        <p:tav tm="0">
                                          <p:val>
                                            <p:fltVal val="0"/>
                                          </p:val>
                                        </p:tav>
                                        <p:tav tm="100000">
                                          <p:val>
                                            <p:strVal val="#ppt_w"/>
                                          </p:val>
                                        </p:tav>
                                      </p:tavLst>
                                    </p:anim>
                                    <p:anim calcmode="lin" valueType="num">
                                      <p:cBhvr>
                                        <p:cTn dur="300" fill="hold" id="16"/>
                                        <p:tgtEl>
                                          <p:spTgt spid="141"/>
                                        </p:tgtEl>
                                        <p:attrNameLst>
                                          <p:attrName>ppt_h</p:attrName>
                                        </p:attrNameLst>
                                      </p:cBhvr>
                                      <p:tavLst>
                                        <p:tav tm="0">
                                          <p:val>
                                            <p:fltVal val="0"/>
                                          </p:val>
                                        </p:tav>
                                        <p:tav tm="100000">
                                          <p:val>
                                            <p:strVal val="#ppt_h"/>
                                          </p:val>
                                        </p:tav>
                                      </p:tavLst>
                                    </p:anim>
                                    <p:animEffect filter="fade" transition="in">
                                      <p:cBhvr>
                                        <p:cTn dur="300" id="17"/>
                                        <p:tgtEl>
                                          <p:spTgt spid="141"/>
                                        </p:tgtEl>
                                      </p:cBhvr>
                                    </p:animEffect>
                                  </p:childTnLst>
                                </p:cTn>
                              </p:par>
                              <p:par>
                                <p:cTn autoRev="1" fill="hold" id="18" nodeType="withEffect" presetClass="emph" presetID="6" presetSubtype="0">
                                  <p:stCondLst>
                                    <p:cond delay="400"/>
                                  </p:stCondLst>
                                  <p:childTnLst>
                                    <p:animScale>
                                      <p:cBhvr>
                                        <p:cTn dur="150" fill="hold" id="19"/>
                                        <p:tgtEl>
                                          <p:spTgt spid="141"/>
                                        </p:tgtEl>
                                      </p:cBhvr>
                                      <p:by x="110000" y="110000"/>
                                    </p:animScale>
                                  </p:childTnLst>
                                </p:cTn>
                              </p:par>
                              <p:par>
                                <p:cTn fill="hold" grpId="0" id="20" nodeType="withEffect" presetClass="entr" presetID="12" presetSubtype="8">
                                  <p:stCondLst>
                                    <p:cond delay="600"/>
                                  </p:stCondLst>
                                  <p:childTnLst>
                                    <p:set>
                                      <p:cBhvr>
                                        <p:cTn dur="1" fill="hold" id="21">
                                          <p:stCondLst>
                                            <p:cond delay="0"/>
                                          </p:stCondLst>
                                        </p:cTn>
                                        <p:tgtEl>
                                          <p:spTgt spid="125"/>
                                        </p:tgtEl>
                                        <p:attrNameLst>
                                          <p:attrName>style.visibility</p:attrName>
                                        </p:attrNameLst>
                                      </p:cBhvr>
                                      <p:to>
                                        <p:strVal val="visible"/>
                                      </p:to>
                                    </p:set>
                                    <p:animEffect filter="slide(fromLeft)" transition="in">
                                      <p:cBhvr>
                                        <p:cTn dur="500" id="22"/>
                                        <p:tgtEl>
                                          <p:spTgt spid="125"/>
                                        </p:tgtEl>
                                      </p:cBhvr>
                                    </p:animEffect>
                                  </p:childTnLst>
                                </p:cTn>
                              </p:par>
                              <p:par>
                                <p:cTn fill="hold" grpId="0" id="23" nodeType="withEffect" presetClass="entr" presetID="12" presetSubtype="8">
                                  <p:stCondLst>
                                    <p:cond delay="600"/>
                                  </p:stCondLst>
                                  <p:childTnLst>
                                    <p:set>
                                      <p:cBhvr>
                                        <p:cTn dur="1" fill="hold" id="24">
                                          <p:stCondLst>
                                            <p:cond delay="0"/>
                                          </p:stCondLst>
                                        </p:cTn>
                                        <p:tgtEl>
                                          <p:spTgt spid="126"/>
                                        </p:tgtEl>
                                        <p:attrNameLst>
                                          <p:attrName>style.visibility</p:attrName>
                                        </p:attrNameLst>
                                      </p:cBhvr>
                                      <p:to>
                                        <p:strVal val="visible"/>
                                      </p:to>
                                    </p:set>
                                    <p:animEffect filter="slide(fromLeft)" transition="in">
                                      <p:cBhvr>
                                        <p:cTn dur="500" id="25"/>
                                        <p:tgtEl>
                                          <p:spTgt spid="126"/>
                                        </p:tgtEl>
                                      </p:cBhvr>
                                    </p:animEffect>
                                  </p:childTnLst>
                                </p:cTn>
                              </p:par>
                              <p:par>
                                <p:cTn fill="hold" grpId="0" id="26" nodeType="withEffect" presetClass="entr" presetID="12" presetSubtype="8">
                                  <p:stCondLst>
                                    <p:cond delay="600"/>
                                  </p:stCondLst>
                                  <p:childTnLst>
                                    <p:set>
                                      <p:cBhvr>
                                        <p:cTn dur="1" fill="hold" id="27">
                                          <p:stCondLst>
                                            <p:cond delay="0"/>
                                          </p:stCondLst>
                                        </p:cTn>
                                        <p:tgtEl>
                                          <p:spTgt spid="135"/>
                                        </p:tgtEl>
                                        <p:attrNameLst>
                                          <p:attrName>style.visibility</p:attrName>
                                        </p:attrNameLst>
                                      </p:cBhvr>
                                      <p:to>
                                        <p:strVal val="visible"/>
                                      </p:to>
                                    </p:set>
                                    <p:animEffect filter="slide(fromLeft)" transition="in">
                                      <p:cBhvr>
                                        <p:cTn dur="500" id="28"/>
                                        <p:tgtEl>
                                          <p:spTgt spid="135"/>
                                        </p:tgtEl>
                                      </p:cBhvr>
                                    </p:animEffect>
                                  </p:childTnLst>
                                </p:cTn>
                              </p:par>
                              <p:par>
                                <p:cTn fill="hold" grpId="0" id="29" nodeType="withEffect" presetClass="entr" presetID="12" presetSubtype="8">
                                  <p:stCondLst>
                                    <p:cond delay="600"/>
                                  </p:stCondLst>
                                  <p:childTnLst>
                                    <p:set>
                                      <p:cBhvr>
                                        <p:cTn dur="1" fill="hold" id="30">
                                          <p:stCondLst>
                                            <p:cond delay="0"/>
                                          </p:stCondLst>
                                        </p:cTn>
                                        <p:tgtEl>
                                          <p:spTgt spid="139"/>
                                        </p:tgtEl>
                                        <p:attrNameLst>
                                          <p:attrName>style.visibility</p:attrName>
                                        </p:attrNameLst>
                                      </p:cBhvr>
                                      <p:to>
                                        <p:strVal val="visible"/>
                                      </p:to>
                                    </p:set>
                                    <p:animEffect filter="slide(fromLeft)" transition="in">
                                      <p:cBhvr>
                                        <p:cTn dur="500" id="31"/>
                                        <p:tgtEl>
                                          <p:spTgt spid="139"/>
                                        </p:tgtEl>
                                      </p:cBhvr>
                                    </p:animEffect>
                                  </p:childTnLst>
                                </p:cTn>
                              </p:par>
                              <p:par>
                                <p:cTn fill="hold" grpId="0" id="32" nodeType="withEffect" presetClass="entr" presetID="12" presetSubtype="2">
                                  <p:stCondLst>
                                    <p:cond delay="600"/>
                                  </p:stCondLst>
                                  <p:childTnLst>
                                    <p:set>
                                      <p:cBhvr>
                                        <p:cTn dur="1" fill="hold" id="33">
                                          <p:stCondLst>
                                            <p:cond delay="0"/>
                                          </p:stCondLst>
                                        </p:cTn>
                                        <p:tgtEl>
                                          <p:spTgt spid="115"/>
                                        </p:tgtEl>
                                        <p:attrNameLst>
                                          <p:attrName>style.visibility</p:attrName>
                                        </p:attrNameLst>
                                      </p:cBhvr>
                                      <p:to>
                                        <p:strVal val="visible"/>
                                      </p:to>
                                    </p:set>
                                    <p:animEffect filter="slide(fromRight)" transition="in">
                                      <p:cBhvr>
                                        <p:cTn dur="500" id="34"/>
                                        <p:tgtEl>
                                          <p:spTgt spid="115"/>
                                        </p:tgtEl>
                                      </p:cBhvr>
                                    </p:animEffect>
                                  </p:childTnLst>
                                </p:cTn>
                              </p:par>
                              <p:par>
                                <p:cTn fill="hold" grpId="0" id="35" nodeType="withEffect" presetClass="entr" presetID="12" presetSubtype="2">
                                  <p:stCondLst>
                                    <p:cond delay="600"/>
                                  </p:stCondLst>
                                  <p:childTnLst>
                                    <p:set>
                                      <p:cBhvr>
                                        <p:cTn dur="1" fill="hold" id="36">
                                          <p:stCondLst>
                                            <p:cond delay="0"/>
                                          </p:stCondLst>
                                        </p:cTn>
                                        <p:tgtEl>
                                          <p:spTgt spid="124"/>
                                        </p:tgtEl>
                                        <p:attrNameLst>
                                          <p:attrName>style.visibility</p:attrName>
                                        </p:attrNameLst>
                                      </p:cBhvr>
                                      <p:to>
                                        <p:strVal val="visible"/>
                                      </p:to>
                                    </p:set>
                                    <p:animEffect filter="slide(fromRight)" transition="in">
                                      <p:cBhvr>
                                        <p:cTn dur="500" id="37"/>
                                        <p:tgtEl>
                                          <p:spTgt spid="124"/>
                                        </p:tgtEl>
                                      </p:cBhvr>
                                    </p:animEffect>
                                  </p:childTnLst>
                                </p:cTn>
                              </p:par>
                              <p:par>
                                <p:cTn fill="hold" grpId="0" id="38" nodeType="withEffect" presetClass="entr" presetID="12" presetSubtype="2">
                                  <p:stCondLst>
                                    <p:cond delay="600"/>
                                  </p:stCondLst>
                                  <p:childTnLst>
                                    <p:set>
                                      <p:cBhvr>
                                        <p:cTn dur="1" fill="hold" id="39">
                                          <p:stCondLst>
                                            <p:cond delay="0"/>
                                          </p:stCondLst>
                                        </p:cTn>
                                        <p:tgtEl>
                                          <p:spTgt spid="134"/>
                                        </p:tgtEl>
                                        <p:attrNameLst>
                                          <p:attrName>style.visibility</p:attrName>
                                        </p:attrNameLst>
                                      </p:cBhvr>
                                      <p:to>
                                        <p:strVal val="visible"/>
                                      </p:to>
                                    </p:set>
                                    <p:animEffect filter="slide(fromRight)" transition="in">
                                      <p:cBhvr>
                                        <p:cTn dur="500" id="40"/>
                                        <p:tgtEl>
                                          <p:spTgt spid="134"/>
                                        </p:tgtEl>
                                      </p:cBhvr>
                                    </p:animEffect>
                                  </p:childTnLst>
                                </p:cTn>
                              </p:par>
                              <p:par>
                                <p:cTn fill="hold" grpId="0" id="41" nodeType="withEffect" presetClass="entr" presetID="12" presetSubtype="2">
                                  <p:stCondLst>
                                    <p:cond delay="600"/>
                                  </p:stCondLst>
                                  <p:childTnLst>
                                    <p:set>
                                      <p:cBhvr>
                                        <p:cTn dur="1" fill="hold" id="42">
                                          <p:stCondLst>
                                            <p:cond delay="0"/>
                                          </p:stCondLst>
                                        </p:cTn>
                                        <p:tgtEl>
                                          <p:spTgt spid="137"/>
                                        </p:tgtEl>
                                        <p:attrNameLst>
                                          <p:attrName>style.visibility</p:attrName>
                                        </p:attrNameLst>
                                      </p:cBhvr>
                                      <p:to>
                                        <p:strVal val="visible"/>
                                      </p:to>
                                    </p:set>
                                    <p:animEffect filter="slide(fromRight)" transition="in">
                                      <p:cBhvr>
                                        <p:cTn dur="500" id="43"/>
                                        <p:tgtEl>
                                          <p:spTgt spid="137"/>
                                        </p:tgtEl>
                                      </p:cBhvr>
                                    </p:animEffect>
                                  </p:childTnLst>
                                </p:cTn>
                              </p:par>
                              <p:par>
                                <p:cTn fill="hold" grpId="0" id="44" nodeType="withEffect" presetClass="entr" presetID="12" presetSubtype="8">
                                  <p:stCondLst>
                                    <p:cond delay="600"/>
                                  </p:stCondLst>
                                  <p:childTnLst>
                                    <p:set>
                                      <p:cBhvr>
                                        <p:cTn dur="1" fill="hold" id="45">
                                          <p:stCondLst>
                                            <p:cond delay="0"/>
                                          </p:stCondLst>
                                        </p:cTn>
                                        <p:tgtEl>
                                          <p:spTgt spid="129"/>
                                        </p:tgtEl>
                                        <p:attrNameLst>
                                          <p:attrName>style.visibility</p:attrName>
                                        </p:attrNameLst>
                                      </p:cBhvr>
                                      <p:to>
                                        <p:strVal val="visible"/>
                                      </p:to>
                                    </p:set>
                                    <p:animEffect filter="slide(fromLeft)" transition="in">
                                      <p:cBhvr>
                                        <p:cTn dur="500" id="46"/>
                                        <p:tgtEl>
                                          <p:spTgt spid="129"/>
                                        </p:tgtEl>
                                      </p:cBhvr>
                                    </p:animEffect>
                                  </p:childTnLst>
                                </p:cTn>
                              </p:par>
                              <p:par>
                                <p:cTn fill="hold" grpId="0" id="47" nodeType="withEffect" presetClass="entr" presetID="12" presetSubtype="8">
                                  <p:stCondLst>
                                    <p:cond delay="600"/>
                                  </p:stCondLst>
                                  <p:childTnLst>
                                    <p:set>
                                      <p:cBhvr>
                                        <p:cTn dur="1" fill="hold" id="48">
                                          <p:stCondLst>
                                            <p:cond delay="0"/>
                                          </p:stCondLst>
                                        </p:cTn>
                                        <p:tgtEl>
                                          <p:spTgt spid="130"/>
                                        </p:tgtEl>
                                        <p:attrNameLst>
                                          <p:attrName>style.visibility</p:attrName>
                                        </p:attrNameLst>
                                      </p:cBhvr>
                                      <p:to>
                                        <p:strVal val="visible"/>
                                      </p:to>
                                    </p:set>
                                    <p:animEffect filter="slide(fromLeft)" transition="in">
                                      <p:cBhvr>
                                        <p:cTn dur="500" id="49"/>
                                        <p:tgtEl>
                                          <p:spTgt spid="130"/>
                                        </p:tgtEl>
                                      </p:cBhvr>
                                    </p:animEffect>
                                  </p:childTnLst>
                                </p:cTn>
                              </p:par>
                              <p:par>
                                <p:cTn fill="hold" grpId="0" id="50" nodeType="withEffect" presetClass="entr" presetID="12" presetSubtype="8">
                                  <p:stCondLst>
                                    <p:cond delay="600"/>
                                  </p:stCondLst>
                                  <p:childTnLst>
                                    <p:set>
                                      <p:cBhvr>
                                        <p:cTn dur="1" fill="hold" id="51">
                                          <p:stCondLst>
                                            <p:cond delay="0"/>
                                          </p:stCondLst>
                                        </p:cTn>
                                        <p:tgtEl>
                                          <p:spTgt spid="133"/>
                                        </p:tgtEl>
                                        <p:attrNameLst>
                                          <p:attrName>style.visibility</p:attrName>
                                        </p:attrNameLst>
                                      </p:cBhvr>
                                      <p:to>
                                        <p:strVal val="visible"/>
                                      </p:to>
                                    </p:set>
                                    <p:animEffect filter="slide(fromLeft)" transition="in">
                                      <p:cBhvr>
                                        <p:cTn dur="500" id="52"/>
                                        <p:tgtEl>
                                          <p:spTgt spid="133"/>
                                        </p:tgtEl>
                                      </p:cBhvr>
                                    </p:animEffect>
                                  </p:childTnLst>
                                </p:cTn>
                              </p:par>
                              <p:par>
                                <p:cTn fill="hold" grpId="0" id="53" nodeType="withEffect" presetClass="entr" presetID="12" presetSubtype="8">
                                  <p:stCondLst>
                                    <p:cond delay="600"/>
                                  </p:stCondLst>
                                  <p:childTnLst>
                                    <p:set>
                                      <p:cBhvr>
                                        <p:cTn dur="1" fill="hold" id="54">
                                          <p:stCondLst>
                                            <p:cond delay="0"/>
                                          </p:stCondLst>
                                        </p:cTn>
                                        <p:tgtEl>
                                          <p:spTgt spid="140"/>
                                        </p:tgtEl>
                                        <p:attrNameLst>
                                          <p:attrName>style.visibility</p:attrName>
                                        </p:attrNameLst>
                                      </p:cBhvr>
                                      <p:to>
                                        <p:strVal val="visible"/>
                                      </p:to>
                                    </p:set>
                                    <p:animEffect filter="slide(fromLeft)" transition="in">
                                      <p:cBhvr>
                                        <p:cTn dur="500" id="55"/>
                                        <p:tgtEl>
                                          <p:spTgt spid="140"/>
                                        </p:tgtEl>
                                      </p:cBhvr>
                                    </p:animEffect>
                                  </p:childTnLst>
                                </p:cTn>
                              </p:par>
                              <p:par>
                                <p:cTn fill="hold" grpId="0" id="56" nodeType="withEffect" presetClass="entr" presetID="12" presetSubtype="2">
                                  <p:stCondLst>
                                    <p:cond delay="600"/>
                                  </p:stCondLst>
                                  <p:childTnLst>
                                    <p:set>
                                      <p:cBhvr>
                                        <p:cTn dur="1" fill="hold" id="57">
                                          <p:stCondLst>
                                            <p:cond delay="0"/>
                                          </p:stCondLst>
                                        </p:cTn>
                                        <p:tgtEl>
                                          <p:spTgt spid="127"/>
                                        </p:tgtEl>
                                        <p:attrNameLst>
                                          <p:attrName>style.visibility</p:attrName>
                                        </p:attrNameLst>
                                      </p:cBhvr>
                                      <p:to>
                                        <p:strVal val="visible"/>
                                      </p:to>
                                    </p:set>
                                    <p:animEffect filter="slide(fromRight)" transition="in">
                                      <p:cBhvr>
                                        <p:cTn dur="500" id="58"/>
                                        <p:tgtEl>
                                          <p:spTgt spid="127"/>
                                        </p:tgtEl>
                                      </p:cBhvr>
                                    </p:animEffect>
                                  </p:childTnLst>
                                </p:cTn>
                              </p:par>
                              <p:par>
                                <p:cTn fill="hold" grpId="0" id="59" nodeType="withEffect" presetClass="entr" presetID="12" presetSubtype="2">
                                  <p:stCondLst>
                                    <p:cond delay="600"/>
                                  </p:stCondLst>
                                  <p:childTnLst>
                                    <p:set>
                                      <p:cBhvr>
                                        <p:cTn dur="1" fill="hold" id="60">
                                          <p:stCondLst>
                                            <p:cond delay="0"/>
                                          </p:stCondLst>
                                        </p:cTn>
                                        <p:tgtEl>
                                          <p:spTgt spid="128"/>
                                        </p:tgtEl>
                                        <p:attrNameLst>
                                          <p:attrName>style.visibility</p:attrName>
                                        </p:attrNameLst>
                                      </p:cBhvr>
                                      <p:to>
                                        <p:strVal val="visible"/>
                                      </p:to>
                                    </p:set>
                                    <p:animEffect filter="slide(fromRight)" transition="in">
                                      <p:cBhvr>
                                        <p:cTn dur="500" id="61"/>
                                        <p:tgtEl>
                                          <p:spTgt spid="128"/>
                                        </p:tgtEl>
                                      </p:cBhvr>
                                    </p:animEffect>
                                  </p:childTnLst>
                                </p:cTn>
                              </p:par>
                              <p:par>
                                <p:cTn fill="hold" grpId="0" id="62" nodeType="withEffect" presetClass="entr" presetID="12" presetSubtype="2">
                                  <p:stCondLst>
                                    <p:cond delay="600"/>
                                  </p:stCondLst>
                                  <p:childTnLst>
                                    <p:set>
                                      <p:cBhvr>
                                        <p:cTn dur="1" fill="hold" id="63">
                                          <p:stCondLst>
                                            <p:cond delay="0"/>
                                          </p:stCondLst>
                                        </p:cTn>
                                        <p:tgtEl>
                                          <p:spTgt spid="132"/>
                                        </p:tgtEl>
                                        <p:attrNameLst>
                                          <p:attrName>style.visibility</p:attrName>
                                        </p:attrNameLst>
                                      </p:cBhvr>
                                      <p:to>
                                        <p:strVal val="visible"/>
                                      </p:to>
                                    </p:set>
                                    <p:animEffect filter="slide(fromRight)" transition="in">
                                      <p:cBhvr>
                                        <p:cTn dur="500" id="64"/>
                                        <p:tgtEl>
                                          <p:spTgt spid="132"/>
                                        </p:tgtEl>
                                      </p:cBhvr>
                                    </p:animEffect>
                                  </p:childTnLst>
                                </p:cTn>
                              </p:par>
                              <p:par>
                                <p:cTn fill="hold" grpId="0" id="65" nodeType="withEffect" presetClass="entr" presetID="12" presetSubtype="2">
                                  <p:stCondLst>
                                    <p:cond delay="600"/>
                                  </p:stCondLst>
                                  <p:childTnLst>
                                    <p:set>
                                      <p:cBhvr>
                                        <p:cTn dur="1" fill="hold" id="66">
                                          <p:stCondLst>
                                            <p:cond delay="0"/>
                                          </p:stCondLst>
                                        </p:cTn>
                                        <p:tgtEl>
                                          <p:spTgt spid="138"/>
                                        </p:tgtEl>
                                        <p:attrNameLst>
                                          <p:attrName>style.visibility</p:attrName>
                                        </p:attrNameLst>
                                      </p:cBhvr>
                                      <p:to>
                                        <p:strVal val="visible"/>
                                      </p:to>
                                    </p:set>
                                    <p:animEffect filter="slide(fromRight)" transition="in">
                                      <p:cBhvr>
                                        <p:cTn dur="500" id="67"/>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2"/>
      <p:bldP grpId="0" spid="133"/>
      <p:bldP grpId="0" spid="134"/>
      <p:bldP grpId="0" spid="135"/>
      <p:bldP grpId="0" spid="115"/>
      <p:bldP grpId="0" spid="124"/>
      <p:bldP grpId="0" spid="125"/>
      <p:bldP grpId="0" spid="126"/>
      <p:bldP grpId="0" spid="127"/>
      <p:bldP grpId="0" spid="128"/>
      <p:bldP grpId="0" spid="129"/>
      <p:bldP grpId="0" spid="130"/>
      <p:bldP grpId="0" spid="131"/>
      <p:bldP grpId="0" spid="136"/>
      <p:bldP grpId="0" spid="137"/>
      <p:bldP grpId="0" spid="138"/>
      <p:bldP grpId="0" spid="139"/>
      <p:bldP grpId="0" spid="14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Freeform 6"/>
          <p:cNvSpPr/>
          <p:nvPr/>
        </p:nvSpPr>
        <p:spPr bwMode="auto">
          <a:xfrm>
            <a:off x="1381126" y="2872778"/>
            <a:ext cx="1577432" cy="1579341"/>
          </a:xfrm>
          <a:custGeom>
            <a:gdLst>
              <a:gd fmla="*/ 0 w 373" name="T0"/>
              <a:gd fmla="*/ 342 h 373" name="T1"/>
              <a:gd fmla="*/ 31 w 373" name="T2"/>
              <a:gd fmla="*/ 373 h 373" name="T3"/>
              <a:gd fmla="*/ 373 w 373" name="T4"/>
              <a:gd fmla="*/ 373 h 373" name="T5"/>
              <a:gd fmla="*/ 373 w 373" name="T6"/>
              <a:gd fmla="*/ 0 h 373" name="T7"/>
              <a:gd fmla="*/ 0 w 373" name="T8"/>
              <a:gd fmla="*/ 0 h 373" name="T9"/>
              <a:gd fmla="*/ 0 w 373" name="T10"/>
              <a:gd fmla="*/ 342 h 373" name="T11"/>
            </a:gdLst>
            <a:cxnLst>
              <a:cxn ang="0">
                <a:pos x="T0" y="T1"/>
              </a:cxn>
              <a:cxn ang="0">
                <a:pos x="T2" y="T3"/>
              </a:cxn>
              <a:cxn ang="0">
                <a:pos x="T4" y="T5"/>
              </a:cxn>
              <a:cxn ang="0">
                <a:pos x="T6" y="T7"/>
              </a:cxn>
              <a:cxn ang="0">
                <a:pos x="T8" y="T9"/>
              </a:cxn>
              <a:cxn ang="0">
                <a:pos x="T10" y="T11"/>
              </a:cxn>
            </a:cxnLst>
            <a:rect b="b" l="0" r="r" t="0"/>
            <a:pathLst>
              <a:path h="373" w="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4" name="Rectangle 9"/>
          <p:cNvSpPr>
            <a:spLocks noChangeArrowheads="1"/>
          </p:cNvSpPr>
          <p:nvPr/>
        </p:nvSpPr>
        <p:spPr bwMode="auto">
          <a:xfrm>
            <a:off x="4608560" y="2872778"/>
            <a:ext cx="1577432" cy="1579341"/>
          </a:xfrm>
          <a:prstGeom prst="rect">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3" name="Rectangle 8"/>
          <p:cNvSpPr>
            <a:spLocks noChangeArrowheads="1"/>
          </p:cNvSpPr>
          <p:nvPr/>
        </p:nvSpPr>
        <p:spPr bwMode="auto">
          <a:xfrm>
            <a:off x="2992933" y="1262881"/>
            <a:ext cx="1577432" cy="1579342"/>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4" name="Rectangle 48"/>
          <p:cNvSpPr>
            <a:spLocks noChangeArrowheads="1"/>
          </p:cNvSpPr>
          <p:nvPr/>
        </p:nvSpPr>
        <p:spPr bwMode="auto">
          <a:xfrm>
            <a:off x="3061569" y="1951459"/>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58" name="Rectangle 48"/>
          <p:cNvSpPr>
            <a:spLocks noChangeArrowheads="1"/>
          </p:cNvSpPr>
          <p:nvPr/>
        </p:nvSpPr>
        <p:spPr bwMode="auto">
          <a:xfrm>
            <a:off x="1453210" y="3535635"/>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60" name="Rectangle 48"/>
          <p:cNvSpPr>
            <a:spLocks noChangeArrowheads="1"/>
          </p:cNvSpPr>
          <p:nvPr/>
        </p:nvSpPr>
        <p:spPr bwMode="auto">
          <a:xfrm>
            <a:off x="4677196" y="3535635"/>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62" name="圆角矩形 61"/>
          <p:cNvSpPr/>
          <p:nvPr/>
        </p:nvSpPr>
        <p:spPr>
          <a:xfrm>
            <a:off x="1722639" y="3175595"/>
            <a:ext cx="955046"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应用领域一</a:t>
            </a:r>
          </a:p>
        </p:txBody>
      </p:sp>
      <p:sp>
        <p:nvSpPr>
          <p:cNvPr id="63" name="圆角矩形 62"/>
          <p:cNvSpPr/>
          <p:nvPr/>
        </p:nvSpPr>
        <p:spPr>
          <a:xfrm>
            <a:off x="3304126" y="1519411"/>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应用领域二</a:t>
            </a:r>
          </a:p>
        </p:txBody>
      </p:sp>
      <p:sp>
        <p:nvSpPr>
          <p:cNvPr id="64" name="圆角矩形 63"/>
          <p:cNvSpPr/>
          <p:nvPr/>
        </p:nvSpPr>
        <p:spPr>
          <a:xfrm>
            <a:off x="4919753" y="3175595"/>
            <a:ext cx="955046" cy="246226"/>
          </a:xfrm>
          <a:prstGeom prst="roundRect">
            <a:avLst>
              <a:gd fmla="val 0" name="adj"/>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应用领域三</a:t>
            </a:r>
          </a:p>
        </p:txBody>
      </p:sp>
      <p:sp>
        <p:nvSpPr>
          <p:cNvPr id="20" name="Freeform 5"/>
          <p:cNvSpPr/>
          <p:nvPr/>
        </p:nvSpPr>
        <p:spPr bwMode="auto">
          <a:xfrm>
            <a:off x="6220368" y="1262881"/>
            <a:ext cx="1577432" cy="1579342"/>
          </a:xfrm>
          <a:custGeom>
            <a:gdLst>
              <a:gd fmla="*/ 373 w 373" name="T0"/>
              <a:gd fmla="*/ 31 h 373" name="T1"/>
              <a:gd fmla="*/ 342 w 373" name="T2"/>
              <a:gd fmla="*/ 0 h 373" name="T3"/>
              <a:gd fmla="*/ 0 w 373" name="T4"/>
              <a:gd fmla="*/ 0 h 373" name="T5"/>
              <a:gd fmla="*/ 0 w 373" name="T6"/>
              <a:gd fmla="*/ 373 h 373" name="T7"/>
              <a:gd fmla="*/ 373 w 373" name="T8"/>
              <a:gd fmla="*/ 373 h 373" name="T9"/>
              <a:gd fmla="*/ 373 w 373" name="T10"/>
              <a:gd fmla="*/ 31 h 373" name="T11"/>
            </a:gdLst>
            <a:cxnLst>
              <a:cxn ang="0">
                <a:pos x="T0" y="T1"/>
              </a:cxn>
              <a:cxn ang="0">
                <a:pos x="T2" y="T3"/>
              </a:cxn>
              <a:cxn ang="0">
                <a:pos x="T4" y="T5"/>
              </a:cxn>
              <a:cxn ang="0">
                <a:pos x="T6" y="T7"/>
              </a:cxn>
              <a:cxn ang="0">
                <a:pos x="T8" y="T9"/>
              </a:cxn>
              <a:cxn ang="0">
                <a:pos x="T10" y="T11"/>
              </a:cxn>
            </a:cxnLst>
            <a:rect b="b" l="0" r="r" t="0"/>
            <a:pathLst>
              <a:path h="373" w="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descr="160621-20121008052951-1" id="22" name="Rectangle 7"/>
          <p:cNvSpPr>
            <a:spLocks noChangeArrowheads="1"/>
          </p:cNvSpPr>
          <p:nvPr/>
        </p:nvSpPr>
        <p:spPr bwMode="auto">
          <a:xfrm>
            <a:off x="4608560" y="1262881"/>
            <a:ext cx="1577432" cy="1579342"/>
          </a:xfrm>
          <a:prstGeom prst="rect">
            <a:avLst/>
          </a:prstGeom>
          <a:blipFill dpi="0" rotWithShape="1">
            <a:blip r:embed="rId3">
              <a:extLst>
                <a:ext uri="{28A0092B-C50C-407E-A947-70E740481C1C}">
                  <a14:useLocalDpi val="0"/>
                </a:ext>
              </a:extLst>
            </a:blip>
            <a:stretch>
              <a:fillRect/>
            </a:stretch>
          </a:blipFill>
          <a:ln>
            <a:noFill/>
          </a:ln>
        </p:spPr>
        <p:txBody>
          <a:bodyPr/>
          <a:lstStyle/>
          <a:p>
            <a:endParaRPr altLang="en-US" lang="zh-CN"/>
          </a:p>
        </p:txBody>
      </p:sp>
      <p:sp>
        <p:nvSpPr>
          <p:cNvPr descr="001e90bc453a118d6b4237" id="25" name="Rectangle 10"/>
          <p:cNvSpPr>
            <a:spLocks noChangeArrowheads="1"/>
          </p:cNvSpPr>
          <p:nvPr/>
        </p:nvSpPr>
        <p:spPr bwMode="auto">
          <a:xfrm>
            <a:off x="2992933" y="2872778"/>
            <a:ext cx="1577432" cy="1579341"/>
          </a:xfrm>
          <a:prstGeom prst="rect">
            <a:avLst/>
          </a:prstGeom>
          <a:blipFill dpi="0" rotWithShape="1">
            <a:blip r:embed="rId4">
              <a:extLst>
                <a:ext uri="{28A0092B-C50C-407E-A947-70E740481C1C}">
                  <a14:useLocalDpi val="0"/>
                </a:ext>
              </a:extLst>
            </a:blip>
            <a:stretch>
              <a:fillRect l="-9138" r="-9138"/>
            </a:stretch>
          </a:blipFill>
          <a:ln>
            <a:noFill/>
          </a:ln>
        </p:spPr>
        <p:txBody>
          <a:bodyPr/>
          <a:lstStyle/>
          <a:p>
            <a:endParaRPr altLang="en-US" lang="zh-CN"/>
          </a:p>
        </p:txBody>
      </p:sp>
      <p:sp>
        <p:nvSpPr>
          <p:cNvPr descr="160621-20121008053041-4" id="30" name="Freeform 15"/>
          <p:cNvSpPr/>
          <p:nvPr/>
        </p:nvSpPr>
        <p:spPr bwMode="auto">
          <a:xfrm>
            <a:off x="1381126" y="1262881"/>
            <a:ext cx="1577432" cy="1579342"/>
          </a:xfrm>
          <a:custGeom>
            <a:gdLst>
              <a:gd fmla="*/ 31 w 373" name="T0"/>
              <a:gd fmla="*/ 0 h 373" name="T1"/>
              <a:gd fmla="*/ 0 w 373" name="T2"/>
              <a:gd fmla="*/ 31 h 373" name="T3"/>
              <a:gd fmla="*/ 0 w 373" name="T4"/>
              <a:gd fmla="*/ 373 h 373" name="T5"/>
              <a:gd fmla="*/ 373 w 373" name="T6"/>
              <a:gd fmla="*/ 373 h 373" name="T7"/>
              <a:gd fmla="*/ 373 w 373" name="T8"/>
              <a:gd fmla="*/ 0 h 373" name="T9"/>
              <a:gd fmla="*/ 31 w 373" name="T10"/>
              <a:gd fmla="*/ 0 h 373" name="T11"/>
            </a:gdLst>
            <a:cxnLst>
              <a:cxn ang="0">
                <a:pos x="T0" y="T1"/>
              </a:cxn>
              <a:cxn ang="0">
                <a:pos x="T2" y="T3"/>
              </a:cxn>
              <a:cxn ang="0">
                <a:pos x="T4" y="T5"/>
              </a:cxn>
              <a:cxn ang="0">
                <a:pos x="T6" y="T7"/>
              </a:cxn>
              <a:cxn ang="0">
                <a:pos x="T8" y="T9"/>
              </a:cxn>
              <a:cxn ang="0">
                <a:pos x="T10" y="T11"/>
              </a:cxn>
            </a:cxnLst>
            <a:rect b="b" l="0" r="r" t="0"/>
            <a:pathLst>
              <a:path h="373" w="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5">
              <a:extLst>
                <a:ext uri="{28A0092B-C50C-407E-A947-70E740481C1C}">
                  <a14:useLocalDpi val="0"/>
                </a:ext>
              </a:extLst>
            </a:blip>
            <a:stretch>
              <a:fillRect/>
            </a:stretch>
          </a:blipFill>
          <a:ln>
            <a:noFill/>
          </a:ln>
        </p:spPr>
        <p:txBody>
          <a:bodyPr/>
          <a:lstStyle/>
          <a:p>
            <a:endParaRPr altLang="en-US" lang="zh-CN"/>
          </a:p>
        </p:txBody>
      </p:sp>
      <p:sp>
        <p:nvSpPr>
          <p:cNvPr descr="160621-20121008053104-6" id="31" name="Freeform 16"/>
          <p:cNvSpPr/>
          <p:nvPr/>
        </p:nvSpPr>
        <p:spPr bwMode="auto">
          <a:xfrm>
            <a:off x="6220368" y="2872778"/>
            <a:ext cx="1577432" cy="1579341"/>
          </a:xfrm>
          <a:custGeom>
            <a:gdLst>
              <a:gd fmla="*/ 342 w 373" name="T0"/>
              <a:gd fmla="*/ 373 h 373" name="T1"/>
              <a:gd fmla="*/ 373 w 373" name="T2"/>
              <a:gd fmla="*/ 342 h 373" name="T3"/>
              <a:gd fmla="*/ 373 w 373" name="T4"/>
              <a:gd fmla="*/ 0 h 373" name="T5"/>
              <a:gd fmla="*/ 0 w 373" name="T6"/>
              <a:gd fmla="*/ 0 h 373" name="T7"/>
              <a:gd fmla="*/ 0 w 373" name="T8"/>
              <a:gd fmla="*/ 373 h 373" name="T9"/>
              <a:gd fmla="*/ 342 w 373" name="T10"/>
              <a:gd fmla="*/ 373 h 373" name="T11"/>
            </a:gdLst>
            <a:cxnLst>
              <a:cxn ang="0">
                <a:pos x="T0" y="T1"/>
              </a:cxn>
              <a:cxn ang="0">
                <a:pos x="T2" y="T3"/>
              </a:cxn>
              <a:cxn ang="0">
                <a:pos x="T4" y="T5"/>
              </a:cxn>
              <a:cxn ang="0">
                <a:pos x="T6" y="T7"/>
              </a:cxn>
              <a:cxn ang="0">
                <a:pos x="T8" y="T9"/>
              </a:cxn>
              <a:cxn ang="0">
                <a:pos x="T10" y="T11"/>
              </a:cxn>
            </a:cxnLst>
            <a:rect b="b" l="0" r="r" t="0"/>
            <a:pathLst>
              <a:path h="373" w="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6">
              <a:extLst>
                <a:ext uri="{28A0092B-C50C-407E-A947-70E740481C1C}">
                  <a14:useLocalDpi val="0"/>
                </a:ext>
              </a:extLst>
            </a:blip>
            <a:stretch>
              <a:fillRect l="-19373" r="-19373"/>
            </a:stretch>
          </a:blipFill>
          <a:ln>
            <a:noFill/>
          </a:ln>
        </p:spPr>
        <p:txBody>
          <a:bodyPr/>
          <a:lstStyle/>
          <a:p>
            <a:endParaRPr altLang="en-US" lang="zh-CN"/>
          </a:p>
        </p:txBody>
      </p:sp>
      <p:sp>
        <p:nvSpPr>
          <p:cNvPr id="56" name="Rectangle 48"/>
          <p:cNvSpPr>
            <a:spLocks noChangeArrowheads="1"/>
          </p:cNvSpPr>
          <p:nvPr/>
        </p:nvSpPr>
        <p:spPr bwMode="auto">
          <a:xfrm>
            <a:off x="6282405" y="1951459"/>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65" name="圆角矩形 64"/>
          <p:cNvSpPr/>
          <p:nvPr/>
        </p:nvSpPr>
        <p:spPr>
          <a:xfrm>
            <a:off x="6523376" y="1519411"/>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应用领域四</a:t>
            </a:r>
          </a:p>
        </p:txBody>
      </p:sp>
      <p:sp>
        <p:nvSpPr>
          <p:cNvPr id="37" name="圆角矩形 36"/>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38" name="圆角矩形 37"/>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9" name="圆角矩形 38"/>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0" name="圆角矩形 39"/>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1" name="圆角矩形 40"/>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42" name="矩形 41"/>
          <p:cNvSpPr/>
          <p:nvPr/>
        </p:nvSpPr>
        <p:spPr>
          <a:xfrm>
            <a:off x="5991171"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应用前景</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300"/>
                                  </p:stCondLst>
                                  <p:childTnLst>
                                    <p:set>
                                      <p:cBhvr>
                                        <p:cTn dur="1" fill="hold" id="6">
                                          <p:stCondLst>
                                            <p:cond delay="0"/>
                                          </p:stCondLst>
                                        </p:cTn>
                                        <p:tgtEl>
                                          <p:spTgt spid="62"/>
                                        </p:tgtEl>
                                        <p:attrNameLst>
                                          <p:attrName>style.visibility</p:attrName>
                                        </p:attrNameLst>
                                      </p:cBhvr>
                                      <p:to>
                                        <p:strVal val="visible"/>
                                      </p:to>
                                    </p:set>
                                    <p:animEffect filter="fade" transition="in">
                                      <p:cBhvr>
                                        <p:cTn dur="500" id="7"/>
                                        <p:tgtEl>
                                          <p:spTgt spid="62"/>
                                        </p:tgtEl>
                                      </p:cBhvr>
                                    </p:animEffect>
                                    <p:anim calcmode="lin" valueType="num">
                                      <p:cBhvr>
                                        <p:cTn dur="500" fill="hold" id="8"/>
                                        <p:tgtEl>
                                          <p:spTgt spid="62"/>
                                        </p:tgtEl>
                                        <p:attrNameLst>
                                          <p:attrName>ppt_x</p:attrName>
                                        </p:attrNameLst>
                                      </p:cBhvr>
                                      <p:tavLst>
                                        <p:tav tm="0">
                                          <p:val>
                                            <p:strVal val="#ppt_x"/>
                                          </p:val>
                                        </p:tav>
                                        <p:tav tm="100000">
                                          <p:val>
                                            <p:strVal val="#ppt_x"/>
                                          </p:val>
                                        </p:tav>
                                      </p:tavLst>
                                    </p:anim>
                                    <p:anim calcmode="lin" valueType="num">
                                      <p:cBhvr>
                                        <p:cTn dur="500" fill="hold" id="9"/>
                                        <p:tgtEl>
                                          <p:spTgt spid="6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
                                  </p:stCondLst>
                                  <p:childTnLst>
                                    <p:set>
                                      <p:cBhvr>
                                        <p:cTn dur="1" fill="hold" id="11">
                                          <p:stCondLst>
                                            <p:cond delay="0"/>
                                          </p:stCondLst>
                                        </p:cTn>
                                        <p:tgtEl>
                                          <p:spTgt spid="58"/>
                                        </p:tgtEl>
                                        <p:attrNameLst>
                                          <p:attrName>style.visibility</p:attrName>
                                        </p:attrNameLst>
                                      </p:cBhvr>
                                      <p:to>
                                        <p:strVal val="visible"/>
                                      </p:to>
                                    </p:set>
                                    <p:animEffect filter="fade" transition="in">
                                      <p:cBhvr>
                                        <p:cTn dur="500" id="12"/>
                                        <p:tgtEl>
                                          <p:spTgt spid="58"/>
                                        </p:tgtEl>
                                      </p:cBhvr>
                                    </p:animEffect>
                                    <p:anim calcmode="lin" valueType="num">
                                      <p:cBhvr>
                                        <p:cTn dur="500" fill="hold" id="13"/>
                                        <p:tgtEl>
                                          <p:spTgt spid="58"/>
                                        </p:tgtEl>
                                        <p:attrNameLst>
                                          <p:attrName>ppt_x</p:attrName>
                                        </p:attrNameLst>
                                      </p:cBhvr>
                                      <p:tavLst>
                                        <p:tav tm="0">
                                          <p:val>
                                            <p:strVal val="#ppt_x"/>
                                          </p:val>
                                        </p:tav>
                                        <p:tav tm="100000">
                                          <p:val>
                                            <p:strVal val="#ppt_x"/>
                                          </p:val>
                                        </p:tav>
                                      </p:tavLst>
                                    </p:anim>
                                    <p:anim calcmode="lin" valueType="num">
                                      <p:cBhvr>
                                        <p:cTn dur="500" fill="hold" id="14"/>
                                        <p:tgtEl>
                                          <p:spTgt spid="58"/>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500"/>
                                  </p:stCondLst>
                                  <p:childTnLst>
                                    <p:set>
                                      <p:cBhvr>
                                        <p:cTn dur="1" fill="hold" id="16">
                                          <p:stCondLst>
                                            <p:cond delay="0"/>
                                          </p:stCondLst>
                                        </p:cTn>
                                        <p:tgtEl>
                                          <p:spTgt spid="63"/>
                                        </p:tgtEl>
                                        <p:attrNameLst>
                                          <p:attrName>style.visibility</p:attrName>
                                        </p:attrNameLst>
                                      </p:cBhvr>
                                      <p:to>
                                        <p:strVal val="visible"/>
                                      </p:to>
                                    </p:set>
                                    <p:animEffect filter="fade" transition="in">
                                      <p:cBhvr>
                                        <p:cTn dur="500" id="17"/>
                                        <p:tgtEl>
                                          <p:spTgt spid="63"/>
                                        </p:tgtEl>
                                      </p:cBhvr>
                                    </p:animEffect>
                                    <p:anim calcmode="lin" valueType="num">
                                      <p:cBhvr>
                                        <p:cTn dur="500" fill="hold" id="18"/>
                                        <p:tgtEl>
                                          <p:spTgt spid="63"/>
                                        </p:tgtEl>
                                        <p:attrNameLst>
                                          <p:attrName>ppt_x</p:attrName>
                                        </p:attrNameLst>
                                      </p:cBhvr>
                                      <p:tavLst>
                                        <p:tav tm="0">
                                          <p:val>
                                            <p:strVal val="#ppt_x"/>
                                          </p:val>
                                        </p:tav>
                                        <p:tav tm="100000">
                                          <p:val>
                                            <p:strVal val="#ppt_x"/>
                                          </p:val>
                                        </p:tav>
                                      </p:tavLst>
                                    </p:anim>
                                    <p:anim calcmode="lin" valueType="num">
                                      <p:cBhvr>
                                        <p:cTn dur="500" fill="hold" id="19"/>
                                        <p:tgtEl>
                                          <p:spTgt spid="6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500"/>
                                  </p:stCondLst>
                                  <p:childTnLst>
                                    <p:set>
                                      <p:cBhvr>
                                        <p:cTn dur="1" fill="hold" id="21">
                                          <p:stCondLst>
                                            <p:cond delay="0"/>
                                          </p:stCondLst>
                                        </p:cTn>
                                        <p:tgtEl>
                                          <p:spTgt spid="54"/>
                                        </p:tgtEl>
                                        <p:attrNameLst>
                                          <p:attrName>style.visibility</p:attrName>
                                        </p:attrNameLst>
                                      </p:cBhvr>
                                      <p:to>
                                        <p:strVal val="visible"/>
                                      </p:to>
                                    </p:set>
                                    <p:animEffect filter="fade" transition="in">
                                      <p:cBhvr>
                                        <p:cTn dur="500" id="22"/>
                                        <p:tgtEl>
                                          <p:spTgt spid="54"/>
                                        </p:tgtEl>
                                      </p:cBhvr>
                                    </p:animEffect>
                                    <p:anim calcmode="lin" valueType="num">
                                      <p:cBhvr>
                                        <p:cTn dur="500" fill="hold" id="23"/>
                                        <p:tgtEl>
                                          <p:spTgt spid="54"/>
                                        </p:tgtEl>
                                        <p:attrNameLst>
                                          <p:attrName>ppt_x</p:attrName>
                                        </p:attrNameLst>
                                      </p:cBhvr>
                                      <p:tavLst>
                                        <p:tav tm="0">
                                          <p:val>
                                            <p:strVal val="#ppt_x"/>
                                          </p:val>
                                        </p:tav>
                                        <p:tav tm="100000">
                                          <p:val>
                                            <p:strVal val="#ppt_x"/>
                                          </p:val>
                                        </p:tav>
                                      </p:tavLst>
                                    </p:anim>
                                    <p:anim calcmode="lin" valueType="num">
                                      <p:cBhvr>
                                        <p:cTn dur="500" fill="hold" id="24"/>
                                        <p:tgtEl>
                                          <p:spTgt spid="54"/>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700"/>
                                  </p:stCondLst>
                                  <p:childTnLst>
                                    <p:set>
                                      <p:cBhvr>
                                        <p:cTn dur="1" fill="hold" id="26">
                                          <p:stCondLst>
                                            <p:cond delay="0"/>
                                          </p:stCondLst>
                                        </p:cTn>
                                        <p:tgtEl>
                                          <p:spTgt spid="64"/>
                                        </p:tgtEl>
                                        <p:attrNameLst>
                                          <p:attrName>style.visibility</p:attrName>
                                        </p:attrNameLst>
                                      </p:cBhvr>
                                      <p:to>
                                        <p:strVal val="visible"/>
                                      </p:to>
                                    </p:set>
                                    <p:animEffect filter="fade" transition="in">
                                      <p:cBhvr>
                                        <p:cTn dur="500" id="27"/>
                                        <p:tgtEl>
                                          <p:spTgt spid="64"/>
                                        </p:tgtEl>
                                      </p:cBhvr>
                                    </p:animEffect>
                                    <p:anim calcmode="lin" valueType="num">
                                      <p:cBhvr>
                                        <p:cTn dur="500" fill="hold" id="28"/>
                                        <p:tgtEl>
                                          <p:spTgt spid="64"/>
                                        </p:tgtEl>
                                        <p:attrNameLst>
                                          <p:attrName>ppt_x</p:attrName>
                                        </p:attrNameLst>
                                      </p:cBhvr>
                                      <p:tavLst>
                                        <p:tav tm="0">
                                          <p:val>
                                            <p:strVal val="#ppt_x"/>
                                          </p:val>
                                        </p:tav>
                                        <p:tav tm="100000">
                                          <p:val>
                                            <p:strVal val="#ppt_x"/>
                                          </p:val>
                                        </p:tav>
                                      </p:tavLst>
                                    </p:anim>
                                    <p:anim calcmode="lin" valueType="num">
                                      <p:cBhvr>
                                        <p:cTn dur="500" fill="hold" id="29"/>
                                        <p:tgtEl>
                                          <p:spTgt spid="64"/>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700"/>
                                  </p:stCondLst>
                                  <p:childTnLst>
                                    <p:set>
                                      <p:cBhvr>
                                        <p:cTn dur="1" fill="hold" id="31">
                                          <p:stCondLst>
                                            <p:cond delay="0"/>
                                          </p:stCondLst>
                                        </p:cTn>
                                        <p:tgtEl>
                                          <p:spTgt spid="60"/>
                                        </p:tgtEl>
                                        <p:attrNameLst>
                                          <p:attrName>style.visibility</p:attrName>
                                        </p:attrNameLst>
                                      </p:cBhvr>
                                      <p:to>
                                        <p:strVal val="visible"/>
                                      </p:to>
                                    </p:set>
                                    <p:animEffect filter="fade" transition="in">
                                      <p:cBhvr>
                                        <p:cTn dur="500" id="32"/>
                                        <p:tgtEl>
                                          <p:spTgt spid="60"/>
                                        </p:tgtEl>
                                      </p:cBhvr>
                                    </p:animEffect>
                                    <p:anim calcmode="lin" valueType="num">
                                      <p:cBhvr>
                                        <p:cTn dur="500" fill="hold" id="33"/>
                                        <p:tgtEl>
                                          <p:spTgt spid="60"/>
                                        </p:tgtEl>
                                        <p:attrNameLst>
                                          <p:attrName>ppt_x</p:attrName>
                                        </p:attrNameLst>
                                      </p:cBhvr>
                                      <p:tavLst>
                                        <p:tav tm="0">
                                          <p:val>
                                            <p:strVal val="#ppt_x"/>
                                          </p:val>
                                        </p:tav>
                                        <p:tav tm="100000">
                                          <p:val>
                                            <p:strVal val="#ppt_x"/>
                                          </p:val>
                                        </p:tav>
                                      </p:tavLst>
                                    </p:anim>
                                    <p:anim calcmode="lin" valueType="num">
                                      <p:cBhvr>
                                        <p:cTn dur="500" fill="hold" id="34"/>
                                        <p:tgtEl>
                                          <p:spTgt spid="60"/>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900"/>
                                  </p:stCondLst>
                                  <p:childTnLst>
                                    <p:set>
                                      <p:cBhvr>
                                        <p:cTn dur="1" fill="hold" id="36">
                                          <p:stCondLst>
                                            <p:cond delay="0"/>
                                          </p:stCondLst>
                                        </p:cTn>
                                        <p:tgtEl>
                                          <p:spTgt spid="65"/>
                                        </p:tgtEl>
                                        <p:attrNameLst>
                                          <p:attrName>style.visibility</p:attrName>
                                        </p:attrNameLst>
                                      </p:cBhvr>
                                      <p:to>
                                        <p:strVal val="visible"/>
                                      </p:to>
                                    </p:set>
                                    <p:animEffect filter="fade" transition="in">
                                      <p:cBhvr>
                                        <p:cTn dur="500" id="37"/>
                                        <p:tgtEl>
                                          <p:spTgt spid="65"/>
                                        </p:tgtEl>
                                      </p:cBhvr>
                                    </p:animEffect>
                                    <p:anim calcmode="lin" valueType="num">
                                      <p:cBhvr>
                                        <p:cTn dur="500" fill="hold" id="38"/>
                                        <p:tgtEl>
                                          <p:spTgt spid="65"/>
                                        </p:tgtEl>
                                        <p:attrNameLst>
                                          <p:attrName>ppt_x</p:attrName>
                                        </p:attrNameLst>
                                      </p:cBhvr>
                                      <p:tavLst>
                                        <p:tav tm="0">
                                          <p:val>
                                            <p:strVal val="#ppt_x"/>
                                          </p:val>
                                        </p:tav>
                                        <p:tav tm="100000">
                                          <p:val>
                                            <p:strVal val="#ppt_x"/>
                                          </p:val>
                                        </p:tav>
                                      </p:tavLst>
                                    </p:anim>
                                    <p:anim calcmode="lin" valueType="num">
                                      <p:cBhvr>
                                        <p:cTn dur="500" fill="hold" id="39"/>
                                        <p:tgtEl>
                                          <p:spTgt spid="65"/>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900"/>
                                  </p:stCondLst>
                                  <p:childTnLst>
                                    <p:set>
                                      <p:cBhvr>
                                        <p:cTn dur="1" fill="hold" id="41">
                                          <p:stCondLst>
                                            <p:cond delay="0"/>
                                          </p:stCondLst>
                                        </p:cTn>
                                        <p:tgtEl>
                                          <p:spTgt spid="56"/>
                                        </p:tgtEl>
                                        <p:attrNameLst>
                                          <p:attrName>style.visibility</p:attrName>
                                        </p:attrNameLst>
                                      </p:cBhvr>
                                      <p:to>
                                        <p:strVal val="visible"/>
                                      </p:to>
                                    </p:set>
                                    <p:animEffect filter="fade" transition="in">
                                      <p:cBhvr>
                                        <p:cTn dur="500" id="42"/>
                                        <p:tgtEl>
                                          <p:spTgt spid="56"/>
                                        </p:tgtEl>
                                      </p:cBhvr>
                                    </p:animEffect>
                                    <p:anim calcmode="lin" valueType="num">
                                      <p:cBhvr>
                                        <p:cTn dur="500" fill="hold" id="43"/>
                                        <p:tgtEl>
                                          <p:spTgt spid="56"/>
                                        </p:tgtEl>
                                        <p:attrNameLst>
                                          <p:attrName>ppt_x</p:attrName>
                                        </p:attrNameLst>
                                      </p:cBhvr>
                                      <p:tavLst>
                                        <p:tav tm="0">
                                          <p:val>
                                            <p:strVal val="#ppt_x"/>
                                          </p:val>
                                        </p:tav>
                                        <p:tav tm="100000">
                                          <p:val>
                                            <p:strVal val="#ppt_x"/>
                                          </p:val>
                                        </p:tav>
                                      </p:tavLst>
                                    </p:anim>
                                    <p:anim calcmode="lin" valueType="num">
                                      <p:cBhvr>
                                        <p:cTn dur="500" fill="hold" id="44"/>
                                        <p:tgtEl>
                                          <p:spTgt spid="56"/>
                                        </p:tgtEl>
                                        <p:attrNameLst>
                                          <p:attrName>ppt_y</p:attrName>
                                        </p:attrNameLst>
                                      </p:cBhvr>
                                      <p:tavLst>
                                        <p:tav tm="0">
                                          <p:val>
                                            <p:strVal val="#ppt_y+.1"/>
                                          </p:val>
                                        </p:tav>
                                        <p:tav tm="100000">
                                          <p:val>
                                            <p:strVal val="#ppt_y"/>
                                          </p:val>
                                        </p:tav>
                                      </p:tavLst>
                                    </p:anim>
                                  </p:childTnLst>
                                </p:cTn>
                              </p:par>
                              <p:par>
                                <p:cTn fill="hold" grpId="0" id="45" nodeType="withEffect" presetClass="entr" presetID="53"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500" fill="hold" id="47"/>
                                        <p:tgtEl>
                                          <p:spTgt spid="30"/>
                                        </p:tgtEl>
                                        <p:attrNameLst>
                                          <p:attrName>ppt_w</p:attrName>
                                        </p:attrNameLst>
                                      </p:cBhvr>
                                      <p:tavLst>
                                        <p:tav tm="0">
                                          <p:val>
                                            <p:fltVal val="0"/>
                                          </p:val>
                                        </p:tav>
                                        <p:tav tm="100000">
                                          <p:val>
                                            <p:strVal val="#ppt_w"/>
                                          </p:val>
                                        </p:tav>
                                      </p:tavLst>
                                    </p:anim>
                                    <p:anim calcmode="lin" valueType="num">
                                      <p:cBhvr>
                                        <p:cTn dur="500" fill="hold" id="48"/>
                                        <p:tgtEl>
                                          <p:spTgt spid="30"/>
                                        </p:tgtEl>
                                        <p:attrNameLst>
                                          <p:attrName>ppt_h</p:attrName>
                                        </p:attrNameLst>
                                      </p:cBhvr>
                                      <p:tavLst>
                                        <p:tav tm="0">
                                          <p:val>
                                            <p:fltVal val="0"/>
                                          </p:val>
                                        </p:tav>
                                        <p:tav tm="100000">
                                          <p:val>
                                            <p:strVal val="#ppt_h"/>
                                          </p:val>
                                        </p:tav>
                                      </p:tavLst>
                                    </p:anim>
                                    <p:animEffect filter="fade" transition="in">
                                      <p:cBhvr>
                                        <p:cTn dur="500" id="49"/>
                                        <p:tgtEl>
                                          <p:spTgt spid="30"/>
                                        </p:tgtEl>
                                      </p:cBhvr>
                                    </p:animEffect>
                                  </p:childTnLst>
                                </p:cTn>
                              </p:par>
                              <p:par>
                                <p:cTn fill="hold" grpId="0" id="50" nodeType="withEffect" presetClass="entr" presetID="53" presetSubtype="0">
                                  <p:stCondLst>
                                    <p:cond delay="100"/>
                                  </p:stCondLst>
                                  <p:childTnLst>
                                    <p:set>
                                      <p:cBhvr>
                                        <p:cTn dur="1" fill="hold" id="51">
                                          <p:stCondLst>
                                            <p:cond delay="0"/>
                                          </p:stCondLst>
                                        </p:cTn>
                                        <p:tgtEl>
                                          <p:spTgt spid="21"/>
                                        </p:tgtEl>
                                        <p:attrNameLst>
                                          <p:attrName>style.visibility</p:attrName>
                                        </p:attrNameLst>
                                      </p:cBhvr>
                                      <p:to>
                                        <p:strVal val="visible"/>
                                      </p:to>
                                    </p:set>
                                    <p:anim calcmode="lin" valueType="num">
                                      <p:cBhvr>
                                        <p:cTn dur="500" fill="hold" id="52"/>
                                        <p:tgtEl>
                                          <p:spTgt spid="21"/>
                                        </p:tgtEl>
                                        <p:attrNameLst>
                                          <p:attrName>ppt_w</p:attrName>
                                        </p:attrNameLst>
                                      </p:cBhvr>
                                      <p:tavLst>
                                        <p:tav tm="0">
                                          <p:val>
                                            <p:fltVal val="0"/>
                                          </p:val>
                                        </p:tav>
                                        <p:tav tm="100000">
                                          <p:val>
                                            <p:strVal val="#ppt_w"/>
                                          </p:val>
                                        </p:tav>
                                      </p:tavLst>
                                    </p:anim>
                                    <p:anim calcmode="lin" valueType="num">
                                      <p:cBhvr>
                                        <p:cTn dur="500" fill="hold" id="53"/>
                                        <p:tgtEl>
                                          <p:spTgt spid="21"/>
                                        </p:tgtEl>
                                        <p:attrNameLst>
                                          <p:attrName>ppt_h</p:attrName>
                                        </p:attrNameLst>
                                      </p:cBhvr>
                                      <p:tavLst>
                                        <p:tav tm="0">
                                          <p:val>
                                            <p:fltVal val="0"/>
                                          </p:val>
                                        </p:tav>
                                        <p:tav tm="100000">
                                          <p:val>
                                            <p:strVal val="#ppt_h"/>
                                          </p:val>
                                        </p:tav>
                                      </p:tavLst>
                                    </p:anim>
                                    <p:animEffect filter="fade" transition="in">
                                      <p:cBhvr>
                                        <p:cTn dur="500" id="54"/>
                                        <p:tgtEl>
                                          <p:spTgt spid="21"/>
                                        </p:tgtEl>
                                      </p:cBhvr>
                                    </p:animEffect>
                                  </p:childTnLst>
                                </p:cTn>
                              </p:par>
                              <p:par>
                                <p:cTn fill="hold" grpId="0" id="55" nodeType="withEffect" presetClass="entr" presetID="53" presetSubtype="0">
                                  <p:stCondLst>
                                    <p:cond delay="30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25"/>
                                        </p:tgtEl>
                                        <p:attrNameLst>
                                          <p:attrName>style.visibility</p:attrName>
                                        </p:attrNameLst>
                                      </p:cBhvr>
                                      <p:to>
                                        <p:strVal val="visible"/>
                                      </p:to>
                                    </p:set>
                                    <p:anim calcmode="lin" valueType="num">
                                      <p:cBhvr>
                                        <p:cTn dur="500" fill="hold" id="62"/>
                                        <p:tgtEl>
                                          <p:spTgt spid="25"/>
                                        </p:tgtEl>
                                        <p:attrNameLst>
                                          <p:attrName>ppt_w</p:attrName>
                                        </p:attrNameLst>
                                      </p:cBhvr>
                                      <p:tavLst>
                                        <p:tav tm="0">
                                          <p:val>
                                            <p:fltVal val="0"/>
                                          </p:val>
                                        </p:tav>
                                        <p:tav tm="100000">
                                          <p:val>
                                            <p:strVal val="#ppt_w"/>
                                          </p:val>
                                        </p:tav>
                                      </p:tavLst>
                                    </p:anim>
                                    <p:anim calcmode="lin" valueType="num">
                                      <p:cBhvr>
                                        <p:cTn dur="500" fill="hold" id="63"/>
                                        <p:tgtEl>
                                          <p:spTgt spid="25"/>
                                        </p:tgtEl>
                                        <p:attrNameLst>
                                          <p:attrName>ppt_h</p:attrName>
                                        </p:attrNameLst>
                                      </p:cBhvr>
                                      <p:tavLst>
                                        <p:tav tm="0">
                                          <p:val>
                                            <p:fltVal val="0"/>
                                          </p:val>
                                        </p:tav>
                                        <p:tav tm="100000">
                                          <p:val>
                                            <p:strVal val="#ppt_h"/>
                                          </p:val>
                                        </p:tav>
                                      </p:tavLst>
                                    </p:anim>
                                    <p:animEffect filter="fade" transition="in">
                                      <p:cBhvr>
                                        <p:cTn dur="500" id="64"/>
                                        <p:tgtEl>
                                          <p:spTgt spid="25"/>
                                        </p:tgtEl>
                                      </p:cBhvr>
                                    </p:animEffect>
                                  </p:childTnLst>
                                </p:cTn>
                              </p:par>
                              <p:par>
                                <p:cTn fill="hold" grpId="0" id="65" nodeType="withEffect" presetClass="entr" presetID="53" presetSubtype="0">
                                  <p:stCondLst>
                                    <p:cond delay="400"/>
                                  </p:stCondLst>
                                  <p:childTnLst>
                                    <p:set>
                                      <p:cBhvr>
                                        <p:cTn dur="1" fill="hold" id="66">
                                          <p:stCondLst>
                                            <p:cond delay="0"/>
                                          </p:stCondLst>
                                        </p:cTn>
                                        <p:tgtEl>
                                          <p:spTgt spid="22"/>
                                        </p:tgtEl>
                                        <p:attrNameLst>
                                          <p:attrName>style.visibility</p:attrName>
                                        </p:attrNameLst>
                                      </p:cBhvr>
                                      <p:to>
                                        <p:strVal val="visible"/>
                                      </p:to>
                                    </p:set>
                                    <p:anim calcmode="lin" valueType="num">
                                      <p:cBhvr>
                                        <p:cTn dur="500" fill="hold" id="67"/>
                                        <p:tgtEl>
                                          <p:spTgt spid="22"/>
                                        </p:tgtEl>
                                        <p:attrNameLst>
                                          <p:attrName>ppt_w</p:attrName>
                                        </p:attrNameLst>
                                      </p:cBhvr>
                                      <p:tavLst>
                                        <p:tav tm="0">
                                          <p:val>
                                            <p:fltVal val="0"/>
                                          </p:val>
                                        </p:tav>
                                        <p:tav tm="100000">
                                          <p:val>
                                            <p:strVal val="#ppt_w"/>
                                          </p:val>
                                        </p:tav>
                                      </p:tavLst>
                                    </p:anim>
                                    <p:anim calcmode="lin" valueType="num">
                                      <p:cBhvr>
                                        <p:cTn dur="500" fill="hold" id="68"/>
                                        <p:tgtEl>
                                          <p:spTgt spid="22"/>
                                        </p:tgtEl>
                                        <p:attrNameLst>
                                          <p:attrName>ppt_h</p:attrName>
                                        </p:attrNameLst>
                                      </p:cBhvr>
                                      <p:tavLst>
                                        <p:tav tm="0">
                                          <p:val>
                                            <p:fltVal val="0"/>
                                          </p:val>
                                        </p:tav>
                                        <p:tav tm="100000">
                                          <p:val>
                                            <p:strVal val="#ppt_h"/>
                                          </p:val>
                                        </p:tav>
                                      </p:tavLst>
                                    </p:anim>
                                    <p:animEffect filter="fade" transition="in">
                                      <p:cBhvr>
                                        <p:cTn dur="500" id="69"/>
                                        <p:tgtEl>
                                          <p:spTgt spid="22"/>
                                        </p:tgtEl>
                                      </p:cBhvr>
                                    </p:animEffect>
                                  </p:childTnLst>
                                </p:cTn>
                              </p:par>
                              <p:par>
                                <p:cTn fill="hold" grpId="0" id="70" nodeType="withEffect" presetClass="entr" presetID="53" presetSubtype="0">
                                  <p:stCondLst>
                                    <p:cond delay="500"/>
                                  </p:stCondLst>
                                  <p:childTnLst>
                                    <p:set>
                                      <p:cBhvr>
                                        <p:cTn dur="1" fill="hold" id="71">
                                          <p:stCondLst>
                                            <p:cond delay="0"/>
                                          </p:stCondLst>
                                        </p:cTn>
                                        <p:tgtEl>
                                          <p:spTgt spid="24"/>
                                        </p:tgtEl>
                                        <p:attrNameLst>
                                          <p:attrName>style.visibility</p:attrName>
                                        </p:attrNameLst>
                                      </p:cBhvr>
                                      <p:to>
                                        <p:strVal val="visible"/>
                                      </p:to>
                                    </p:set>
                                    <p:anim calcmode="lin" valueType="num">
                                      <p:cBhvr>
                                        <p:cTn dur="500" fill="hold" id="72"/>
                                        <p:tgtEl>
                                          <p:spTgt spid="24"/>
                                        </p:tgtEl>
                                        <p:attrNameLst>
                                          <p:attrName>ppt_w</p:attrName>
                                        </p:attrNameLst>
                                      </p:cBhvr>
                                      <p:tavLst>
                                        <p:tav tm="0">
                                          <p:val>
                                            <p:fltVal val="0"/>
                                          </p:val>
                                        </p:tav>
                                        <p:tav tm="100000">
                                          <p:val>
                                            <p:strVal val="#ppt_w"/>
                                          </p:val>
                                        </p:tav>
                                      </p:tavLst>
                                    </p:anim>
                                    <p:anim calcmode="lin" valueType="num">
                                      <p:cBhvr>
                                        <p:cTn dur="500" fill="hold" id="73"/>
                                        <p:tgtEl>
                                          <p:spTgt spid="24"/>
                                        </p:tgtEl>
                                        <p:attrNameLst>
                                          <p:attrName>ppt_h</p:attrName>
                                        </p:attrNameLst>
                                      </p:cBhvr>
                                      <p:tavLst>
                                        <p:tav tm="0">
                                          <p:val>
                                            <p:fltVal val="0"/>
                                          </p:val>
                                        </p:tav>
                                        <p:tav tm="100000">
                                          <p:val>
                                            <p:strVal val="#ppt_h"/>
                                          </p:val>
                                        </p:tav>
                                      </p:tavLst>
                                    </p:anim>
                                    <p:animEffect filter="fade" transition="in">
                                      <p:cBhvr>
                                        <p:cTn dur="500" id="74"/>
                                        <p:tgtEl>
                                          <p:spTgt spid="24"/>
                                        </p:tgtEl>
                                      </p:cBhvr>
                                    </p:animEffect>
                                  </p:childTnLst>
                                </p:cTn>
                              </p:par>
                              <p:par>
                                <p:cTn fill="hold" grpId="0" id="75" nodeType="withEffect" presetClass="entr" presetID="53" presetSubtype="0">
                                  <p:stCondLst>
                                    <p:cond delay="700"/>
                                  </p:stCondLst>
                                  <p:childTnLst>
                                    <p:set>
                                      <p:cBhvr>
                                        <p:cTn dur="1" fill="hold" id="76">
                                          <p:stCondLst>
                                            <p:cond delay="0"/>
                                          </p:stCondLst>
                                        </p:cTn>
                                        <p:tgtEl>
                                          <p:spTgt spid="20"/>
                                        </p:tgtEl>
                                        <p:attrNameLst>
                                          <p:attrName>style.visibility</p:attrName>
                                        </p:attrNameLst>
                                      </p:cBhvr>
                                      <p:to>
                                        <p:strVal val="visible"/>
                                      </p:to>
                                    </p:set>
                                    <p:anim calcmode="lin" valueType="num">
                                      <p:cBhvr>
                                        <p:cTn dur="500" fill="hold" id="77"/>
                                        <p:tgtEl>
                                          <p:spTgt spid="20"/>
                                        </p:tgtEl>
                                        <p:attrNameLst>
                                          <p:attrName>ppt_w</p:attrName>
                                        </p:attrNameLst>
                                      </p:cBhvr>
                                      <p:tavLst>
                                        <p:tav tm="0">
                                          <p:val>
                                            <p:fltVal val="0"/>
                                          </p:val>
                                        </p:tav>
                                        <p:tav tm="100000">
                                          <p:val>
                                            <p:strVal val="#ppt_w"/>
                                          </p:val>
                                        </p:tav>
                                      </p:tavLst>
                                    </p:anim>
                                    <p:anim calcmode="lin" valueType="num">
                                      <p:cBhvr>
                                        <p:cTn dur="500" fill="hold" id="78"/>
                                        <p:tgtEl>
                                          <p:spTgt spid="20"/>
                                        </p:tgtEl>
                                        <p:attrNameLst>
                                          <p:attrName>ppt_h</p:attrName>
                                        </p:attrNameLst>
                                      </p:cBhvr>
                                      <p:tavLst>
                                        <p:tav tm="0">
                                          <p:val>
                                            <p:fltVal val="0"/>
                                          </p:val>
                                        </p:tav>
                                        <p:tav tm="100000">
                                          <p:val>
                                            <p:strVal val="#ppt_h"/>
                                          </p:val>
                                        </p:tav>
                                      </p:tavLst>
                                    </p:anim>
                                    <p:animEffect filter="fade" transition="in">
                                      <p:cBhvr>
                                        <p:cTn dur="500" id="79"/>
                                        <p:tgtEl>
                                          <p:spTgt spid="20"/>
                                        </p:tgtEl>
                                      </p:cBhvr>
                                    </p:animEffect>
                                  </p:childTnLst>
                                </p:cTn>
                              </p:par>
                              <p:par>
                                <p:cTn fill="hold" grpId="0" id="80" nodeType="withEffect" presetClass="entr" presetID="53" presetSubtype="0">
                                  <p:stCondLst>
                                    <p:cond delay="600"/>
                                  </p:stCondLst>
                                  <p:childTnLst>
                                    <p:set>
                                      <p:cBhvr>
                                        <p:cTn dur="1" fill="hold" id="81">
                                          <p:stCondLst>
                                            <p:cond delay="0"/>
                                          </p:stCondLst>
                                        </p:cTn>
                                        <p:tgtEl>
                                          <p:spTgt spid="31"/>
                                        </p:tgtEl>
                                        <p:attrNameLst>
                                          <p:attrName>style.visibility</p:attrName>
                                        </p:attrNameLst>
                                      </p:cBhvr>
                                      <p:to>
                                        <p:strVal val="visible"/>
                                      </p:to>
                                    </p:set>
                                    <p:anim calcmode="lin" valueType="num">
                                      <p:cBhvr>
                                        <p:cTn dur="500" fill="hold" id="82"/>
                                        <p:tgtEl>
                                          <p:spTgt spid="31"/>
                                        </p:tgtEl>
                                        <p:attrNameLst>
                                          <p:attrName>ppt_w</p:attrName>
                                        </p:attrNameLst>
                                      </p:cBhvr>
                                      <p:tavLst>
                                        <p:tav tm="0">
                                          <p:val>
                                            <p:fltVal val="0"/>
                                          </p:val>
                                        </p:tav>
                                        <p:tav tm="100000">
                                          <p:val>
                                            <p:strVal val="#ppt_w"/>
                                          </p:val>
                                        </p:tav>
                                      </p:tavLst>
                                    </p:anim>
                                    <p:anim calcmode="lin" valueType="num">
                                      <p:cBhvr>
                                        <p:cTn dur="500" fill="hold" id="83"/>
                                        <p:tgtEl>
                                          <p:spTgt spid="31"/>
                                        </p:tgtEl>
                                        <p:attrNameLst>
                                          <p:attrName>ppt_h</p:attrName>
                                        </p:attrNameLst>
                                      </p:cBhvr>
                                      <p:tavLst>
                                        <p:tav tm="0">
                                          <p:val>
                                            <p:fltVal val="0"/>
                                          </p:val>
                                        </p:tav>
                                        <p:tav tm="100000">
                                          <p:val>
                                            <p:strVal val="#ppt_h"/>
                                          </p:val>
                                        </p:tav>
                                      </p:tavLst>
                                    </p:anim>
                                    <p:animEffect filter="fade" transition="in">
                                      <p:cBhvr>
                                        <p:cTn dur="500" id="84"/>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4"/>
      <p:bldP grpId="0" spid="23"/>
      <p:bldP grpId="0" spid="54"/>
      <p:bldP grpId="0" spid="58"/>
      <p:bldP grpId="0" spid="60"/>
      <p:bldP grpId="0" spid="62"/>
      <p:bldP grpId="0" spid="63"/>
      <p:bldP grpId="0" spid="64"/>
      <p:bldP grpId="0" spid="20"/>
      <p:bldP grpId="0" spid="22"/>
      <p:bldP grpId="0" spid="25"/>
      <p:bldP grpId="0" spid="30"/>
      <p:bldP grpId="0" spid="31"/>
      <p:bldP grpId="0" spid="56"/>
      <p:bldP grpId="0" spid="6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Freeform 6"/>
          <p:cNvSpPr>
            <a:spLocks noEditPoints="1"/>
          </p:cNvSpPr>
          <p:nvPr/>
        </p:nvSpPr>
        <p:spPr bwMode="auto">
          <a:xfrm>
            <a:off x="0" y="1743541"/>
            <a:ext cx="5207639" cy="3398372"/>
          </a:xfrm>
          <a:custGeom>
            <a:gdLst>
              <a:gd fmla="*/ 822 w 3039" name="T0"/>
              <a:gd fmla="*/ 1167 h 1983" name="T1"/>
              <a:gd fmla="*/ 822 w 3039" name="T2"/>
              <a:gd fmla="*/ 1281 h 1983" name="T3"/>
              <a:gd fmla="*/ 2274 w 3039" name="T4"/>
              <a:gd fmla="*/ 1225 h 1983" name="T5"/>
              <a:gd fmla="*/ 822 w 3039" name="T6"/>
              <a:gd fmla="*/ 1036 h 1983" name="T7"/>
              <a:gd fmla="*/ 1375 w 3039" name="T8"/>
              <a:gd fmla="*/ 1036 h 1983" name="T9"/>
              <a:gd fmla="*/ 1432 w 3039" name="T10"/>
              <a:gd fmla="*/ 485 h 1983" name="T11"/>
              <a:gd fmla="*/ 822 w 3039" name="T12"/>
              <a:gd fmla="*/ 429 h 1983" name="T13"/>
              <a:gd fmla="*/ 764 w 3039" name="T14"/>
              <a:gd fmla="*/ 977 h 1983" name="T15"/>
              <a:gd fmla="*/ 880 w 3039" name="T16"/>
              <a:gd fmla="*/ 542 h 1983" name="T17"/>
              <a:gd fmla="*/ 1318 w 3039" name="T18"/>
              <a:gd fmla="*/ 542 h 1983" name="T19"/>
              <a:gd fmla="*/ 880 w 3039" name="T20"/>
              <a:gd fmla="*/ 920 h 1983" name="T21"/>
              <a:gd fmla="*/ 373 w 3039" name="T22"/>
              <a:gd fmla="*/ 1708 h 1983" name="T23"/>
              <a:gd fmla="*/ 2666 w 3039" name="T24"/>
              <a:gd fmla="*/ 1708 h 1983" name="T25"/>
              <a:gd fmla="*/ 2761 w 3039" name="T26"/>
              <a:gd fmla="*/ 96 h 1983" name="T27"/>
              <a:gd fmla="*/ 373 w 3039" name="T28"/>
              <a:gd fmla="*/ 0 h 1983" name="T29"/>
              <a:gd fmla="*/ 278 w 3039" name="T30"/>
              <a:gd fmla="*/ 1613 h 1983" name="T31"/>
              <a:gd fmla="*/ 468 w 3039" name="T32"/>
              <a:gd fmla="*/ 192 h 1983" name="T33"/>
              <a:gd fmla="*/ 2571 w 3039" name="T34"/>
              <a:gd fmla="*/ 192 h 1983" name="T35"/>
              <a:gd fmla="*/ 468 w 3039" name="T36"/>
              <a:gd fmla="*/ 1518 h 1983" name="T37"/>
              <a:gd fmla="*/ 2218 w 3039" name="T38"/>
              <a:gd fmla="*/ 675 h 1983" name="T39"/>
              <a:gd fmla="*/ 1558 w 3039" name="T40"/>
              <a:gd fmla="*/ 675 h 1983" name="T41"/>
              <a:gd fmla="*/ 1558 w 3039" name="T42"/>
              <a:gd fmla="*/ 789 h 1983" name="T43"/>
              <a:gd fmla="*/ 2274 w 3039" name="T44"/>
              <a:gd fmla="*/ 731 h 1983" name="T45"/>
              <a:gd fmla="*/ 2218 w 3039" name="T46"/>
              <a:gd fmla="*/ 920 h 1983" name="T47"/>
              <a:gd fmla="*/ 1558 w 3039" name="T48"/>
              <a:gd fmla="*/ 920 h 1983" name="T49"/>
              <a:gd fmla="*/ 1558 w 3039" name="T50"/>
              <a:gd fmla="*/ 1036 h 1983" name="T51"/>
              <a:gd fmla="*/ 2274 w 3039" name="T52"/>
              <a:gd fmla="*/ 977 h 1983" name="T53"/>
              <a:gd fmla="*/ 2218 w 3039" name="T54"/>
              <a:gd fmla="*/ 429 h 1983" name="T55"/>
              <a:gd fmla="*/ 1558 w 3039" name="T56"/>
              <a:gd fmla="*/ 429 h 1983" name="T57"/>
              <a:gd fmla="*/ 1558 w 3039" name="T58"/>
              <a:gd fmla="*/ 542 h 1983" name="T59"/>
              <a:gd fmla="*/ 2274 w 3039" name="T60"/>
              <a:gd fmla="*/ 485 h 1983" name="T61"/>
              <a:gd fmla="*/ 2944 w 3039" name="T62"/>
              <a:gd fmla="*/ 1791 h 1983" name="T63"/>
              <a:gd fmla="*/ 95 w 3039" name="T64"/>
              <a:gd fmla="*/ 1791 h 1983" name="T65"/>
              <a:gd fmla="*/ 95 w 3039" name="T66"/>
              <a:gd fmla="*/ 1983 h 1983" name="T67"/>
              <a:gd fmla="*/ 3039 w 3039" name="T68"/>
              <a:gd fmla="*/ 1887 h 19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83" w="3039">
                <a:moveTo>
                  <a:pt x="2218" y="1167"/>
                </a:moveTo>
                <a:cubicBezTo>
                  <a:pt x="822" y="1167"/>
                  <a:pt x="822" y="1167"/>
                  <a:pt x="822" y="1167"/>
                </a:cubicBezTo>
                <a:cubicBezTo>
                  <a:pt x="790" y="1167"/>
                  <a:pt x="764" y="1192"/>
                  <a:pt x="764" y="1225"/>
                </a:cubicBezTo>
                <a:cubicBezTo>
                  <a:pt x="764" y="1256"/>
                  <a:pt x="790" y="1281"/>
                  <a:pt x="822" y="1281"/>
                </a:cubicBezTo>
                <a:cubicBezTo>
                  <a:pt x="2218" y="1281"/>
                  <a:pt x="2218" y="1281"/>
                  <a:pt x="2218" y="1281"/>
                </a:cubicBezTo>
                <a:cubicBezTo>
                  <a:pt x="2249" y="1281"/>
                  <a:pt x="2274" y="1256"/>
                  <a:pt x="2274" y="1225"/>
                </a:cubicBezTo>
                <a:cubicBezTo>
                  <a:pt x="2274" y="1192"/>
                  <a:pt x="2249" y="1167"/>
                  <a:pt x="2218" y="1167"/>
                </a:cubicBezTo>
                <a:close/>
                <a:moveTo>
                  <a:pt x="822" y="1036"/>
                </a:moveTo>
                <a:cubicBezTo>
                  <a:pt x="822" y="1036"/>
                  <a:pt x="822" y="1036"/>
                  <a:pt x="822" y="1036"/>
                </a:cubicBezTo>
                <a:cubicBezTo>
                  <a:pt x="1375" y="1036"/>
                  <a:pt x="1375" y="1036"/>
                  <a:pt x="1375" y="1036"/>
                </a:cubicBezTo>
                <a:cubicBezTo>
                  <a:pt x="1408" y="1036"/>
                  <a:pt x="1432" y="1009"/>
                  <a:pt x="1432" y="977"/>
                </a:cubicBezTo>
                <a:cubicBezTo>
                  <a:pt x="1432" y="485"/>
                  <a:pt x="1432" y="485"/>
                  <a:pt x="1432" y="485"/>
                </a:cubicBezTo>
                <a:cubicBezTo>
                  <a:pt x="1432" y="454"/>
                  <a:pt x="1408" y="429"/>
                  <a:pt x="1375" y="429"/>
                </a:cubicBezTo>
                <a:cubicBezTo>
                  <a:pt x="822" y="429"/>
                  <a:pt x="822" y="429"/>
                  <a:pt x="822" y="429"/>
                </a:cubicBezTo>
                <a:cubicBezTo>
                  <a:pt x="790" y="429"/>
                  <a:pt x="764" y="454"/>
                  <a:pt x="764" y="485"/>
                </a:cubicBezTo>
                <a:cubicBezTo>
                  <a:pt x="764" y="977"/>
                  <a:pt x="764" y="977"/>
                  <a:pt x="764" y="977"/>
                </a:cubicBezTo>
                <a:cubicBezTo>
                  <a:pt x="764" y="1009"/>
                  <a:pt x="790" y="1036"/>
                  <a:pt x="822" y="1036"/>
                </a:cubicBezTo>
                <a:close/>
                <a:moveTo>
                  <a:pt x="880" y="542"/>
                </a:moveTo>
                <a:cubicBezTo>
                  <a:pt x="880" y="542"/>
                  <a:pt x="880" y="542"/>
                  <a:pt x="880" y="542"/>
                </a:cubicBezTo>
                <a:cubicBezTo>
                  <a:pt x="1318" y="542"/>
                  <a:pt x="1318" y="542"/>
                  <a:pt x="1318" y="542"/>
                </a:cubicBezTo>
                <a:cubicBezTo>
                  <a:pt x="1318" y="920"/>
                  <a:pt x="1318" y="920"/>
                  <a:pt x="1318" y="920"/>
                </a:cubicBezTo>
                <a:cubicBezTo>
                  <a:pt x="880" y="920"/>
                  <a:pt x="880" y="920"/>
                  <a:pt x="880" y="920"/>
                </a:cubicBezTo>
                <a:cubicBezTo>
                  <a:pt x="880" y="542"/>
                  <a:pt x="880" y="542"/>
                  <a:pt x="880" y="542"/>
                </a:cubicBezTo>
                <a:close/>
                <a:moveTo>
                  <a:pt x="373" y="1708"/>
                </a:moveTo>
                <a:cubicBezTo>
                  <a:pt x="373" y="1708"/>
                  <a:pt x="373" y="1708"/>
                  <a:pt x="373" y="1708"/>
                </a:cubicBezTo>
                <a:cubicBezTo>
                  <a:pt x="2666" y="1708"/>
                  <a:pt x="2666" y="1708"/>
                  <a:pt x="2666" y="1708"/>
                </a:cubicBezTo>
                <a:cubicBezTo>
                  <a:pt x="2720" y="1708"/>
                  <a:pt x="2761" y="1666"/>
                  <a:pt x="2761" y="1613"/>
                </a:cubicBezTo>
                <a:cubicBezTo>
                  <a:pt x="2761" y="96"/>
                  <a:pt x="2761" y="96"/>
                  <a:pt x="2761" y="96"/>
                </a:cubicBezTo>
                <a:cubicBezTo>
                  <a:pt x="2761" y="43"/>
                  <a:pt x="2720" y="0"/>
                  <a:pt x="2666" y="0"/>
                </a:cubicBezTo>
                <a:cubicBezTo>
                  <a:pt x="373" y="0"/>
                  <a:pt x="373" y="0"/>
                  <a:pt x="373" y="0"/>
                </a:cubicBezTo>
                <a:cubicBezTo>
                  <a:pt x="320" y="0"/>
                  <a:pt x="278" y="43"/>
                  <a:pt x="278" y="96"/>
                </a:cubicBezTo>
                <a:cubicBezTo>
                  <a:pt x="278" y="1613"/>
                  <a:pt x="278" y="1613"/>
                  <a:pt x="278" y="1613"/>
                </a:cubicBezTo>
                <a:cubicBezTo>
                  <a:pt x="278" y="1666"/>
                  <a:pt x="320" y="1708"/>
                  <a:pt x="373" y="1708"/>
                </a:cubicBezTo>
                <a:close/>
                <a:moveTo>
                  <a:pt x="468" y="192"/>
                </a:moveTo>
                <a:cubicBezTo>
                  <a:pt x="468" y="192"/>
                  <a:pt x="468" y="192"/>
                  <a:pt x="468" y="192"/>
                </a:cubicBezTo>
                <a:cubicBezTo>
                  <a:pt x="2571" y="192"/>
                  <a:pt x="2571" y="192"/>
                  <a:pt x="2571" y="192"/>
                </a:cubicBezTo>
                <a:cubicBezTo>
                  <a:pt x="2571" y="1518"/>
                  <a:pt x="2571" y="1518"/>
                  <a:pt x="2571" y="1518"/>
                </a:cubicBezTo>
                <a:cubicBezTo>
                  <a:pt x="468" y="1518"/>
                  <a:pt x="468" y="1518"/>
                  <a:pt x="468" y="1518"/>
                </a:cubicBezTo>
                <a:cubicBezTo>
                  <a:pt x="468" y="192"/>
                  <a:pt x="468" y="192"/>
                  <a:pt x="468" y="192"/>
                </a:cubicBezTo>
                <a:close/>
                <a:moveTo>
                  <a:pt x="2218" y="675"/>
                </a:moveTo>
                <a:cubicBezTo>
                  <a:pt x="2218" y="675"/>
                  <a:pt x="2218" y="675"/>
                  <a:pt x="2218" y="675"/>
                </a:cubicBezTo>
                <a:cubicBezTo>
                  <a:pt x="1558" y="675"/>
                  <a:pt x="1558" y="675"/>
                  <a:pt x="1558" y="675"/>
                </a:cubicBezTo>
                <a:cubicBezTo>
                  <a:pt x="1526" y="675"/>
                  <a:pt x="1501" y="700"/>
                  <a:pt x="1501" y="731"/>
                </a:cubicBezTo>
                <a:cubicBezTo>
                  <a:pt x="1501" y="763"/>
                  <a:pt x="1526" y="789"/>
                  <a:pt x="1558" y="789"/>
                </a:cubicBezTo>
                <a:cubicBezTo>
                  <a:pt x="2218" y="789"/>
                  <a:pt x="2218" y="789"/>
                  <a:pt x="2218" y="789"/>
                </a:cubicBezTo>
                <a:cubicBezTo>
                  <a:pt x="2249" y="789"/>
                  <a:pt x="2274" y="763"/>
                  <a:pt x="2274" y="731"/>
                </a:cubicBezTo>
                <a:cubicBezTo>
                  <a:pt x="2274" y="700"/>
                  <a:pt x="2249" y="675"/>
                  <a:pt x="2218" y="675"/>
                </a:cubicBezTo>
                <a:close/>
                <a:moveTo>
                  <a:pt x="2218" y="920"/>
                </a:moveTo>
                <a:cubicBezTo>
                  <a:pt x="2218" y="920"/>
                  <a:pt x="2218" y="920"/>
                  <a:pt x="2218" y="920"/>
                </a:cubicBezTo>
                <a:cubicBezTo>
                  <a:pt x="1558" y="920"/>
                  <a:pt x="1558" y="920"/>
                  <a:pt x="1558" y="920"/>
                </a:cubicBezTo>
                <a:cubicBezTo>
                  <a:pt x="1526" y="920"/>
                  <a:pt x="1501" y="947"/>
                  <a:pt x="1501" y="977"/>
                </a:cubicBezTo>
                <a:cubicBezTo>
                  <a:pt x="1501" y="1009"/>
                  <a:pt x="1526" y="1036"/>
                  <a:pt x="1558" y="1036"/>
                </a:cubicBezTo>
                <a:cubicBezTo>
                  <a:pt x="2218" y="1036"/>
                  <a:pt x="2218" y="1036"/>
                  <a:pt x="2218" y="1036"/>
                </a:cubicBezTo>
                <a:cubicBezTo>
                  <a:pt x="2249" y="1036"/>
                  <a:pt x="2274" y="1009"/>
                  <a:pt x="2274" y="977"/>
                </a:cubicBezTo>
                <a:cubicBezTo>
                  <a:pt x="2274" y="947"/>
                  <a:pt x="2249" y="920"/>
                  <a:pt x="2218" y="920"/>
                </a:cubicBezTo>
                <a:close/>
                <a:moveTo>
                  <a:pt x="2218" y="429"/>
                </a:moveTo>
                <a:cubicBezTo>
                  <a:pt x="2218" y="429"/>
                  <a:pt x="2218" y="429"/>
                  <a:pt x="2218" y="429"/>
                </a:cubicBezTo>
                <a:cubicBezTo>
                  <a:pt x="1558" y="429"/>
                  <a:pt x="1558" y="429"/>
                  <a:pt x="1558" y="429"/>
                </a:cubicBezTo>
                <a:cubicBezTo>
                  <a:pt x="1526" y="429"/>
                  <a:pt x="1501" y="454"/>
                  <a:pt x="1501" y="485"/>
                </a:cubicBezTo>
                <a:cubicBezTo>
                  <a:pt x="1501" y="517"/>
                  <a:pt x="1526" y="542"/>
                  <a:pt x="1558" y="542"/>
                </a:cubicBezTo>
                <a:cubicBezTo>
                  <a:pt x="2218" y="542"/>
                  <a:pt x="2218" y="542"/>
                  <a:pt x="2218" y="542"/>
                </a:cubicBezTo>
                <a:cubicBezTo>
                  <a:pt x="2249" y="542"/>
                  <a:pt x="2274" y="517"/>
                  <a:pt x="2274" y="485"/>
                </a:cubicBezTo>
                <a:cubicBezTo>
                  <a:pt x="2274" y="454"/>
                  <a:pt x="2249" y="429"/>
                  <a:pt x="2218" y="429"/>
                </a:cubicBezTo>
                <a:close/>
                <a:moveTo>
                  <a:pt x="2944" y="1791"/>
                </a:moveTo>
                <a:cubicBezTo>
                  <a:pt x="2944" y="1791"/>
                  <a:pt x="2944" y="1791"/>
                  <a:pt x="2944" y="1791"/>
                </a:cubicBezTo>
                <a:cubicBezTo>
                  <a:pt x="95" y="1791"/>
                  <a:pt x="95" y="1791"/>
                  <a:pt x="95" y="1791"/>
                </a:cubicBezTo>
                <a:cubicBezTo>
                  <a:pt x="42" y="1791"/>
                  <a:pt x="0" y="1835"/>
                  <a:pt x="0" y="1887"/>
                </a:cubicBezTo>
                <a:cubicBezTo>
                  <a:pt x="0" y="1940"/>
                  <a:pt x="42" y="1983"/>
                  <a:pt x="95" y="1983"/>
                </a:cubicBezTo>
                <a:cubicBezTo>
                  <a:pt x="2944" y="1983"/>
                  <a:pt x="2944" y="1983"/>
                  <a:pt x="2944" y="1983"/>
                </a:cubicBezTo>
                <a:cubicBezTo>
                  <a:pt x="2996" y="1983"/>
                  <a:pt x="3039" y="1940"/>
                  <a:pt x="3039" y="1887"/>
                </a:cubicBezTo>
                <a:cubicBezTo>
                  <a:pt x="3039" y="1835"/>
                  <a:pt x="2996" y="1791"/>
                  <a:pt x="2944" y="1791"/>
                </a:cubicBezTo>
                <a:close/>
              </a:path>
            </a:pathLst>
          </a:custGeom>
          <a:solidFill>
            <a:schemeClr val="bg1">
              <a:alpha val="5000"/>
            </a:schemeClr>
          </a:solidFill>
          <a:ln>
            <a:noFill/>
          </a:ln>
        </p:spPr>
        <p:txBody>
          <a:bodyPr anchor="t" anchorCtr="0" bIns="45720" compatLnSpc="1" lIns="91440" numCol="1" rIns="91440" tIns="45720" vert="horz" wrap="square"/>
          <a:lstStyle/>
          <a:p>
            <a:endParaRPr altLang="en-US" lang="zh-CN"/>
          </a:p>
        </p:txBody>
      </p:sp>
      <p:sp>
        <p:nvSpPr>
          <p:cNvPr id="8" name="矩形 7"/>
          <p:cNvSpPr/>
          <p:nvPr/>
        </p:nvSpPr>
        <p:spPr>
          <a:xfrm>
            <a:off x="3851920" y="1994099"/>
            <a:ext cx="5292080" cy="1152128"/>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 name="圆角矩形 1"/>
          <p:cNvSpPr/>
          <p:nvPr/>
        </p:nvSpPr>
        <p:spPr>
          <a:xfrm>
            <a:off x="3923928" y="1490836"/>
            <a:ext cx="3672260" cy="474741"/>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3" name="矩形 2"/>
          <p:cNvSpPr/>
          <p:nvPr/>
        </p:nvSpPr>
        <p:spPr>
          <a:xfrm>
            <a:off x="2568062" y="1881356"/>
            <a:ext cx="1229042" cy="1097280"/>
          </a:xfrm>
          <a:prstGeom prst="rect">
            <a:avLst/>
          </a:prstGeom>
        </p:spPr>
        <p:txBody>
          <a:bodyPr wrap="none">
            <a:spAutoFit/>
          </a:bodyPr>
          <a:lstStyle/>
          <a:p>
            <a:pPr algn="ctr"/>
            <a:r>
              <a:rPr altLang="zh-CN" lang="en-US" sz="6600">
                <a:ln w="6350">
                  <a:solidFill>
                    <a:srgbClr val="EFF6FC"/>
                  </a:solidFill>
                </a:ln>
                <a:noFill/>
                <a:latin charset="0" pitchFamily="34" typeface="Impact"/>
                <a:ea charset="-122" pitchFamily="34" typeface="微软雅黑"/>
              </a:rPr>
              <a:t>0 5</a:t>
            </a:r>
          </a:p>
        </p:txBody>
      </p:sp>
      <p:sp>
        <p:nvSpPr>
          <p:cNvPr id="4" name="矩形 3"/>
          <p:cNvSpPr/>
          <p:nvPr/>
        </p:nvSpPr>
        <p:spPr>
          <a:xfrm>
            <a:off x="3923928" y="2124015"/>
            <a:ext cx="989330" cy="904240"/>
          </a:xfrm>
          <a:prstGeom prst="rect">
            <a:avLst/>
          </a:prstGeom>
        </p:spPr>
        <p:txBody>
          <a:bodyPr wrap="none">
            <a:spAutoFit/>
          </a:bodyPr>
          <a:lstStyle/>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问题评估</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相关对策</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研究总结</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成绩与思考</a:t>
            </a:r>
          </a:p>
        </p:txBody>
      </p:sp>
      <p:sp>
        <p:nvSpPr>
          <p:cNvPr id="5" name="矩形 4"/>
          <p:cNvSpPr/>
          <p:nvPr/>
        </p:nvSpPr>
        <p:spPr>
          <a:xfrm>
            <a:off x="2627784" y="2817460"/>
            <a:ext cx="1098531" cy="304800"/>
          </a:xfrm>
          <a:prstGeom prst="rect">
            <a:avLst/>
          </a:prstGeom>
        </p:spPr>
        <p:txBody>
          <a:bodyPr wrap="square">
            <a:spAutoFit/>
          </a:bodyPr>
          <a:lstStyle/>
          <a:p>
            <a:pPr algn="ctr"/>
            <a:r>
              <a:rPr altLang="zh-CN" lang="en-US" sz="1400">
                <a:solidFill>
                  <a:schemeClr val="bg1"/>
                </a:solidFill>
                <a:latin charset="-122" pitchFamily="34" typeface="微软雅黑"/>
                <a:ea charset="-122" pitchFamily="34" typeface="微软雅黑"/>
              </a:rPr>
              <a:t>PART FIVE </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grpId="0" id="9" nodeType="withEffect" presetClass="entr" presetID="41" presetSubtype="0">
                                  <p:stCondLst>
                                    <p:cond delay="20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5"/>
                                        </p:tgtEl>
                                        <p:attrNameLst>
                                          <p:attrName>ppt_y</p:attrName>
                                        </p:attrNameLst>
                                      </p:cBhvr>
                                      <p:tavLst>
                                        <p:tav tm="0">
                                          <p:val>
                                            <p:strVal val="#ppt_y"/>
                                          </p:val>
                                        </p:tav>
                                        <p:tav tm="100000">
                                          <p:val>
                                            <p:strVal val="#ppt_y"/>
                                          </p:val>
                                        </p:tav>
                                      </p:tavLst>
                                    </p:anim>
                                    <p:anim calcmode="lin" valueType="num">
                                      <p:cBhvr>
                                        <p:cTn dur="500" fill="hold" id="1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5"/>
                                        </p:tgtEl>
                                      </p:cBhvr>
                                    </p:animEffect>
                                  </p:childTnLst>
                                </p:cTn>
                              </p:par>
                              <p:par>
                                <p:cTn fill="hold" grpId="0" id="16" nodeType="withEffect" presetClass="entr" presetID="22" presetSubtype="2">
                                  <p:stCondLst>
                                    <p:cond delay="50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3" presetSubtype="16">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45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3"/>
      <p:bldP grpId="0" spid="4"/>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圆角矩形 21"/>
          <p:cNvSpPr/>
          <p:nvPr/>
        </p:nvSpPr>
        <p:spPr>
          <a:xfrm>
            <a:off x="2232660" y="1094164"/>
            <a:ext cx="6227772" cy="3528392"/>
          </a:xfrm>
          <a:prstGeom prst="roundRect">
            <a:avLst>
              <a:gd fmla="val 0" name="adj"/>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pic>
        <p:nvPicPr>
          <p:cNvPr descr="E:\稻壳模板\ppt\2016.2\创意灯泡毕业论文答辩模板\247.png" id="2051"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1814244"/>
            <a:ext cx="3048000" cy="3422650"/>
          </a:xfrm>
          <a:prstGeom prst="rect">
            <a:avLst/>
          </a:prstGeom>
          <a:noFill/>
          <a:extLst>
            <a:ext uri="{909E8E84-426E-40DD-AFC4-6F175D3DCCD1}">
              <a14:hiddenFill>
                <a:solidFill>
                  <a:srgbClr val="FFFFFF"/>
                </a:solidFill>
              </a14:hiddenFill>
            </a:ext>
          </a:extLst>
        </p:spPr>
      </p:pic>
      <p:sp>
        <p:nvSpPr>
          <p:cNvPr id="23" name="Rectangle 66"/>
          <p:cNvSpPr>
            <a:spLocks noChangeArrowheads="1"/>
          </p:cNvSpPr>
          <p:nvPr/>
        </p:nvSpPr>
        <p:spPr bwMode="auto">
          <a:xfrm>
            <a:off x="3131840" y="1616928"/>
            <a:ext cx="489654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24" name="圆角矩形 23"/>
          <p:cNvSpPr/>
          <p:nvPr/>
        </p:nvSpPr>
        <p:spPr>
          <a:xfrm>
            <a:off x="3131840" y="127302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问题一</a:t>
            </a:r>
          </a:p>
        </p:txBody>
      </p:sp>
      <p:sp>
        <p:nvSpPr>
          <p:cNvPr id="27" name="Rectangle 66"/>
          <p:cNvSpPr>
            <a:spLocks noChangeArrowheads="1"/>
          </p:cNvSpPr>
          <p:nvPr/>
        </p:nvSpPr>
        <p:spPr bwMode="auto">
          <a:xfrm>
            <a:off x="3131840" y="2737068"/>
            <a:ext cx="489654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28" name="圆角矩形 27"/>
          <p:cNvSpPr/>
          <p:nvPr/>
        </p:nvSpPr>
        <p:spPr>
          <a:xfrm>
            <a:off x="3131840" y="239316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问题二</a:t>
            </a:r>
          </a:p>
        </p:txBody>
      </p:sp>
      <p:sp>
        <p:nvSpPr>
          <p:cNvPr id="29" name="Rectangle 66"/>
          <p:cNvSpPr>
            <a:spLocks noChangeArrowheads="1"/>
          </p:cNvSpPr>
          <p:nvPr/>
        </p:nvSpPr>
        <p:spPr bwMode="auto">
          <a:xfrm>
            <a:off x="3131840" y="3872448"/>
            <a:ext cx="489654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0" name="圆角矩形 29"/>
          <p:cNvSpPr/>
          <p:nvPr/>
        </p:nvSpPr>
        <p:spPr>
          <a:xfrm>
            <a:off x="3131840" y="352854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问题三</a:t>
            </a:r>
          </a:p>
        </p:txBody>
      </p:sp>
      <p:sp>
        <p:nvSpPr>
          <p:cNvPr id="15" name="圆角矩形 14"/>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6" name="圆角矩形 15"/>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7" name="圆角矩形 16"/>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8" name="圆角矩形 17"/>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9" name="圆角矩形 18"/>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20" name="矩形 19"/>
          <p:cNvSpPr/>
          <p:nvPr/>
        </p:nvSpPr>
        <p:spPr>
          <a:xfrm>
            <a:off x="7832017"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问题评估</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051"/>
                                        </p:tgtEl>
                                        <p:attrNameLst>
                                          <p:attrName>style.visibility</p:attrName>
                                        </p:attrNameLst>
                                      </p:cBhvr>
                                      <p:to>
                                        <p:strVal val="visible"/>
                                      </p:to>
                                    </p:set>
                                    <p:animEffect filter="fade" transition="in">
                                      <p:cBhvr>
                                        <p:cTn dur="500" id="7"/>
                                        <p:tgtEl>
                                          <p:spTgt spid="2051"/>
                                        </p:tgtEl>
                                      </p:cBhvr>
                                    </p:animEffect>
                                    <p:anim calcmode="lin" valueType="num">
                                      <p:cBhvr>
                                        <p:cTn dur="500" fill="hold" id="8"/>
                                        <p:tgtEl>
                                          <p:spTgt spid="2051"/>
                                        </p:tgtEl>
                                        <p:attrNameLst>
                                          <p:attrName>ppt_x</p:attrName>
                                        </p:attrNameLst>
                                      </p:cBhvr>
                                      <p:tavLst>
                                        <p:tav tm="0">
                                          <p:val>
                                            <p:strVal val="#ppt_x"/>
                                          </p:val>
                                        </p:tav>
                                        <p:tav tm="100000">
                                          <p:val>
                                            <p:strVal val="#ppt_x"/>
                                          </p:val>
                                        </p:tav>
                                      </p:tavLst>
                                    </p:anim>
                                    <p:anim calcmode="lin" valueType="num">
                                      <p:cBhvr>
                                        <p:cTn dur="500" fill="hold" id="9"/>
                                        <p:tgtEl>
                                          <p:spTgt spid="205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500" id="12"/>
                                        <p:tgtEl>
                                          <p:spTgt spid="22"/>
                                        </p:tgtEl>
                                      </p:cBhvr>
                                    </p:animEffect>
                                    <p:anim calcmode="lin" valueType="num">
                                      <p:cBhvr>
                                        <p:cTn dur="500" fill="hold" id="13"/>
                                        <p:tgtEl>
                                          <p:spTgt spid="22"/>
                                        </p:tgtEl>
                                        <p:attrNameLst>
                                          <p:attrName>ppt_x</p:attrName>
                                        </p:attrNameLst>
                                      </p:cBhvr>
                                      <p:tavLst>
                                        <p:tav tm="0">
                                          <p:val>
                                            <p:strVal val="#ppt_x"/>
                                          </p:val>
                                        </p:tav>
                                        <p:tav tm="100000">
                                          <p:val>
                                            <p:strVal val="#ppt_x"/>
                                          </p:val>
                                        </p:tav>
                                      </p:tavLst>
                                    </p:anim>
                                    <p:anim calcmode="lin" valueType="num">
                                      <p:cBhvr>
                                        <p:cTn dur="5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2" presetSubtype="2">
                                  <p:stCondLst>
                                    <p:cond delay="50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fill="hold" id="17"/>
                                        <p:tgtEl>
                                          <p:spTgt spid="24"/>
                                        </p:tgtEl>
                                        <p:attrNameLst>
                                          <p:attrName>ppt_x</p:attrName>
                                        </p:attrNameLst>
                                      </p:cBhvr>
                                      <p:tavLst>
                                        <p:tav tm="0">
                                          <p:val>
                                            <p:strVal val="1+#ppt_w/2"/>
                                          </p:val>
                                        </p:tav>
                                        <p:tav tm="100000">
                                          <p:val>
                                            <p:strVal val="#ppt_x"/>
                                          </p:val>
                                        </p:tav>
                                      </p:tavLst>
                                    </p:anim>
                                    <p:anim calcmode="lin" valueType="num">
                                      <p:cBhvr additive="base">
                                        <p:cTn dur="500" fill="hold" id="18"/>
                                        <p:tgtEl>
                                          <p:spTgt spid="24"/>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70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1+#ppt_w/2"/>
                                          </p:val>
                                        </p:tav>
                                        <p:tav tm="100000">
                                          <p:val>
                                            <p:strVal val="#ppt_x"/>
                                          </p:val>
                                        </p:tav>
                                      </p:tavLst>
                                    </p:anim>
                                    <p:anim calcmode="lin" valueType="num">
                                      <p:cBhvr additive="base">
                                        <p:cTn dur="500" fill="hold" id="22"/>
                                        <p:tgtEl>
                                          <p:spTgt spid="28"/>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90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1+#ppt_w/2"/>
                                          </p:val>
                                        </p:tav>
                                        <p:tav tm="100000">
                                          <p:val>
                                            <p:strVal val="#ppt_x"/>
                                          </p:val>
                                        </p:tav>
                                      </p:tavLst>
                                    </p:anim>
                                    <p:anim calcmode="lin" valueType="num">
                                      <p:cBhvr additive="base">
                                        <p:cTn dur="500" fill="hold" id="26"/>
                                        <p:tgtEl>
                                          <p:spTgt spid="30"/>
                                        </p:tgtEl>
                                        <p:attrNameLst>
                                          <p:attrName>ppt_y</p:attrName>
                                        </p:attrNameLst>
                                      </p:cBhvr>
                                      <p:tavLst>
                                        <p:tav tm="0">
                                          <p:val>
                                            <p:strVal val="#ppt_y"/>
                                          </p:val>
                                        </p:tav>
                                        <p:tav tm="100000">
                                          <p:val>
                                            <p:strVal val="#ppt_y"/>
                                          </p:val>
                                        </p:tav>
                                      </p:tavLst>
                                    </p:anim>
                                  </p:childTnLst>
                                </p:cTn>
                              </p:par>
                              <p:par>
                                <p:cTn fill="hold" grpId="0" id="27" nodeType="withEffect" presetClass="entr" presetID="55" presetSubtype="0">
                                  <p:stCondLst>
                                    <p:cond delay="80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strVal val="#ppt_w*0.70"/>
                                          </p:val>
                                        </p:tav>
                                        <p:tav tm="100000">
                                          <p:val>
                                            <p:strVal val="#ppt_w"/>
                                          </p:val>
                                        </p:tav>
                                      </p:tavLst>
                                    </p:anim>
                                    <p:anim calcmode="lin" valueType="num">
                                      <p:cBhvr>
                                        <p:cTn dur="500" fill="hold" id="30"/>
                                        <p:tgtEl>
                                          <p:spTgt spid="23"/>
                                        </p:tgtEl>
                                        <p:attrNameLst>
                                          <p:attrName>ppt_h</p:attrName>
                                        </p:attrNameLst>
                                      </p:cBhvr>
                                      <p:tavLst>
                                        <p:tav tm="0">
                                          <p:val>
                                            <p:strVal val="#ppt_h"/>
                                          </p:val>
                                        </p:tav>
                                        <p:tav tm="100000">
                                          <p:val>
                                            <p:strVal val="#ppt_h"/>
                                          </p:val>
                                        </p:tav>
                                      </p:tavLst>
                                    </p:anim>
                                    <p:animEffect filter="fade" transition="in">
                                      <p:cBhvr>
                                        <p:cTn dur="500" id="31"/>
                                        <p:tgtEl>
                                          <p:spTgt spid="23"/>
                                        </p:tgtEl>
                                      </p:cBhvr>
                                    </p:animEffect>
                                  </p:childTnLst>
                                </p:cTn>
                              </p:par>
                              <p:par>
                                <p:cTn fill="hold" grpId="0" id="32" nodeType="withEffect" presetClass="entr" presetID="55" presetSubtype="0">
                                  <p:stCondLst>
                                    <p:cond delay="1000"/>
                                  </p:stCondLst>
                                  <p:childTnLst>
                                    <p:set>
                                      <p:cBhvr>
                                        <p:cTn dur="1" fill="hold" id="33">
                                          <p:stCondLst>
                                            <p:cond delay="0"/>
                                          </p:stCondLst>
                                        </p:cTn>
                                        <p:tgtEl>
                                          <p:spTgt spid="27"/>
                                        </p:tgtEl>
                                        <p:attrNameLst>
                                          <p:attrName>style.visibility</p:attrName>
                                        </p:attrNameLst>
                                      </p:cBhvr>
                                      <p:to>
                                        <p:strVal val="visible"/>
                                      </p:to>
                                    </p:set>
                                    <p:anim calcmode="lin" valueType="num">
                                      <p:cBhvr>
                                        <p:cTn dur="500" fill="hold" id="34"/>
                                        <p:tgtEl>
                                          <p:spTgt spid="27"/>
                                        </p:tgtEl>
                                        <p:attrNameLst>
                                          <p:attrName>ppt_w</p:attrName>
                                        </p:attrNameLst>
                                      </p:cBhvr>
                                      <p:tavLst>
                                        <p:tav tm="0">
                                          <p:val>
                                            <p:strVal val="#ppt_w*0.70"/>
                                          </p:val>
                                        </p:tav>
                                        <p:tav tm="100000">
                                          <p:val>
                                            <p:strVal val="#ppt_w"/>
                                          </p:val>
                                        </p:tav>
                                      </p:tavLst>
                                    </p:anim>
                                    <p:anim calcmode="lin" valueType="num">
                                      <p:cBhvr>
                                        <p:cTn dur="500" fill="hold" id="35"/>
                                        <p:tgtEl>
                                          <p:spTgt spid="27"/>
                                        </p:tgtEl>
                                        <p:attrNameLst>
                                          <p:attrName>ppt_h</p:attrName>
                                        </p:attrNameLst>
                                      </p:cBhvr>
                                      <p:tavLst>
                                        <p:tav tm="0">
                                          <p:val>
                                            <p:strVal val="#ppt_h"/>
                                          </p:val>
                                        </p:tav>
                                        <p:tav tm="100000">
                                          <p:val>
                                            <p:strVal val="#ppt_h"/>
                                          </p:val>
                                        </p:tav>
                                      </p:tavLst>
                                    </p:anim>
                                    <p:animEffect filter="fade" transition="in">
                                      <p:cBhvr>
                                        <p:cTn dur="500" id="36"/>
                                        <p:tgtEl>
                                          <p:spTgt spid="27"/>
                                        </p:tgtEl>
                                      </p:cBhvr>
                                    </p:animEffect>
                                  </p:childTnLst>
                                </p:cTn>
                              </p:par>
                              <p:par>
                                <p:cTn fill="hold" grpId="0" id="37" nodeType="withEffect" presetClass="entr" presetID="55" presetSubtype="0">
                                  <p:stCondLst>
                                    <p:cond delay="1200"/>
                                  </p:stCondLst>
                                  <p:childTnLst>
                                    <p:set>
                                      <p:cBhvr>
                                        <p:cTn dur="1" fill="hold" id="38">
                                          <p:stCondLst>
                                            <p:cond delay="0"/>
                                          </p:stCondLst>
                                        </p:cTn>
                                        <p:tgtEl>
                                          <p:spTgt spid="29"/>
                                        </p:tgtEl>
                                        <p:attrNameLst>
                                          <p:attrName>style.visibility</p:attrName>
                                        </p:attrNameLst>
                                      </p:cBhvr>
                                      <p:to>
                                        <p:strVal val="visible"/>
                                      </p:to>
                                    </p:set>
                                    <p:anim calcmode="lin" valueType="num">
                                      <p:cBhvr>
                                        <p:cTn dur="500" fill="hold" id="39"/>
                                        <p:tgtEl>
                                          <p:spTgt spid="29"/>
                                        </p:tgtEl>
                                        <p:attrNameLst>
                                          <p:attrName>ppt_w</p:attrName>
                                        </p:attrNameLst>
                                      </p:cBhvr>
                                      <p:tavLst>
                                        <p:tav tm="0">
                                          <p:val>
                                            <p:strVal val="#ppt_w*0.70"/>
                                          </p:val>
                                        </p:tav>
                                        <p:tav tm="100000">
                                          <p:val>
                                            <p:strVal val="#ppt_w"/>
                                          </p:val>
                                        </p:tav>
                                      </p:tavLst>
                                    </p:anim>
                                    <p:anim calcmode="lin" valueType="num">
                                      <p:cBhvr>
                                        <p:cTn dur="500" fill="hold" id="40"/>
                                        <p:tgtEl>
                                          <p:spTgt spid="29"/>
                                        </p:tgtEl>
                                        <p:attrNameLst>
                                          <p:attrName>ppt_h</p:attrName>
                                        </p:attrNameLst>
                                      </p:cBhvr>
                                      <p:tavLst>
                                        <p:tav tm="0">
                                          <p:val>
                                            <p:strVal val="#ppt_h"/>
                                          </p:val>
                                        </p:tav>
                                        <p:tav tm="100000">
                                          <p:val>
                                            <p:strVal val="#ppt_h"/>
                                          </p:val>
                                        </p:tav>
                                      </p:tavLst>
                                    </p:anim>
                                    <p:animEffect filter="fade" transition="in">
                                      <p:cBhvr>
                                        <p:cTn dur="500" id="4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7"/>
      <p:bldP grpId="0" spid="28"/>
      <p:bldP grpId="0" spid="29"/>
      <p:bldP grpId="0" spid="3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Freeform 174"/>
          <p:cNvSpPr/>
          <p:nvPr/>
        </p:nvSpPr>
        <p:spPr bwMode="auto">
          <a:xfrm>
            <a:off x="6882154" y="2714625"/>
            <a:ext cx="1054815" cy="336908"/>
          </a:xfrm>
          <a:custGeom>
            <a:gdLst>
              <a:gd fmla="*/ 933 w 933" name="T0"/>
              <a:gd fmla="*/ 149 h 298" name="T1"/>
              <a:gd fmla="*/ 725 w 933" name="T2"/>
              <a:gd fmla="*/ 0 h 298" name="T3"/>
              <a:gd fmla="*/ 725 w 933" name="T4"/>
              <a:gd fmla="*/ 89 h 298" name="T5"/>
              <a:gd fmla="*/ 0 w 933" name="T6"/>
              <a:gd fmla="*/ 89 h 298" name="T7"/>
              <a:gd fmla="*/ 0 w 933" name="T8"/>
              <a:gd fmla="*/ 208 h 298" name="T9"/>
              <a:gd fmla="*/ 725 w 933" name="T10"/>
              <a:gd fmla="*/ 208 h 298" name="T11"/>
              <a:gd fmla="*/ 725 w 933" name="T12"/>
              <a:gd fmla="*/ 298 h 298" name="T13"/>
              <a:gd fmla="*/ 933 w 933" name="T14"/>
              <a:gd fmla="*/ 149 h 2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8" w="933">
                <a:moveTo>
                  <a:pt x="933" y="149"/>
                </a:moveTo>
                <a:lnTo>
                  <a:pt x="725" y="0"/>
                </a:lnTo>
                <a:lnTo>
                  <a:pt x="725" y="89"/>
                </a:lnTo>
                <a:lnTo>
                  <a:pt x="0" y="89"/>
                </a:lnTo>
                <a:lnTo>
                  <a:pt x="0" y="208"/>
                </a:lnTo>
                <a:lnTo>
                  <a:pt x="725" y="208"/>
                </a:lnTo>
                <a:lnTo>
                  <a:pt x="725" y="298"/>
                </a:lnTo>
                <a:lnTo>
                  <a:pt x="933" y="149"/>
                </a:lnTo>
                <a:close/>
              </a:path>
            </a:pathLst>
          </a:custGeom>
          <a:solidFill>
            <a:srgbClr val="03CCCE"/>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3" name="Freeform 175"/>
          <p:cNvSpPr/>
          <p:nvPr/>
        </p:nvSpPr>
        <p:spPr bwMode="auto">
          <a:xfrm>
            <a:off x="5658018" y="2630963"/>
            <a:ext cx="1482168" cy="500839"/>
          </a:xfrm>
          <a:custGeom>
            <a:gdLst>
              <a:gd fmla="*/ 461 w 555" name="T0"/>
              <a:gd fmla="*/ 0 h 187" name="T1"/>
              <a:gd fmla="*/ 374 w 555" name="T2"/>
              <a:gd fmla="*/ 59 h 187" name="T3"/>
              <a:gd fmla="*/ 361 w 555" name="T4"/>
              <a:gd fmla="*/ 69 h 187" name="T5"/>
              <a:gd fmla="*/ 0 w 555" name="T6"/>
              <a:gd fmla="*/ 69 h 187" name="T7"/>
              <a:gd fmla="*/ 0 w 555" name="T8"/>
              <a:gd fmla="*/ 119 h 187" name="T9"/>
              <a:gd fmla="*/ 361 w 555" name="T10"/>
              <a:gd fmla="*/ 119 h 187" name="T11"/>
              <a:gd fmla="*/ 374 w 555" name="T12"/>
              <a:gd fmla="*/ 129 h 187" name="T13"/>
              <a:gd fmla="*/ 461 w 555" name="T14"/>
              <a:gd fmla="*/ 187 h 187" name="T15"/>
              <a:gd fmla="*/ 555 w 555" name="T16"/>
              <a:gd fmla="*/ 93 h 187" name="T17"/>
              <a:gd fmla="*/ 461 w 555"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5">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03CCCE"/>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 name="Oval 176"/>
          <p:cNvSpPr>
            <a:spLocks noChangeArrowheads="1"/>
          </p:cNvSpPr>
          <p:nvPr/>
        </p:nvSpPr>
        <p:spPr bwMode="auto">
          <a:xfrm>
            <a:off x="6736575" y="2727060"/>
            <a:ext cx="30751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5" name="Freeform 177"/>
          <p:cNvSpPr/>
          <p:nvPr/>
        </p:nvSpPr>
        <p:spPr bwMode="auto">
          <a:xfrm>
            <a:off x="4505890" y="2630963"/>
            <a:ext cx="1484429" cy="500839"/>
          </a:xfrm>
          <a:custGeom>
            <a:gdLst>
              <a:gd fmla="*/ 462 w 556" name="T0"/>
              <a:gd fmla="*/ 0 h 187" name="T1"/>
              <a:gd fmla="*/ 375 w 556" name="T2"/>
              <a:gd fmla="*/ 59 h 187" name="T3"/>
              <a:gd fmla="*/ 361 w 556" name="T4"/>
              <a:gd fmla="*/ 69 h 187" name="T5"/>
              <a:gd fmla="*/ 0 w 556" name="T6"/>
              <a:gd fmla="*/ 69 h 187" name="T7"/>
              <a:gd fmla="*/ 0 w 556" name="T8"/>
              <a:gd fmla="*/ 119 h 187" name="T9"/>
              <a:gd fmla="*/ 361 w 556" name="T10"/>
              <a:gd fmla="*/ 119 h 187" name="T11"/>
              <a:gd fmla="*/ 375 w 556" name="T12"/>
              <a:gd fmla="*/ 129 h 187" name="T13"/>
              <a:gd fmla="*/ 461 w 556" name="T14"/>
              <a:gd fmla="*/ 187 h 187" name="T15"/>
              <a:gd fmla="*/ 555 w 556" name="T16"/>
              <a:gd fmla="*/ 93 h 187" name="T17"/>
              <a:gd fmla="*/ 462 w 556"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6">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03CCCE"/>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6" name="Oval 178"/>
          <p:cNvSpPr>
            <a:spLocks noChangeArrowheads="1"/>
          </p:cNvSpPr>
          <p:nvPr/>
        </p:nvSpPr>
        <p:spPr bwMode="auto">
          <a:xfrm>
            <a:off x="5587839" y="2727060"/>
            <a:ext cx="30638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7" name="Freeform 179"/>
          <p:cNvSpPr/>
          <p:nvPr/>
        </p:nvSpPr>
        <p:spPr bwMode="auto">
          <a:xfrm>
            <a:off x="3353762" y="2630963"/>
            <a:ext cx="1482168" cy="500839"/>
          </a:xfrm>
          <a:custGeom>
            <a:gdLst>
              <a:gd fmla="*/ 461 w 555" name="T0"/>
              <a:gd fmla="*/ 0 h 187" name="T1"/>
              <a:gd fmla="*/ 374 w 555" name="T2"/>
              <a:gd fmla="*/ 59 h 187" name="T3"/>
              <a:gd fmla="*/ 360 w 555" name="T4"/>
              <a:gd fmla="*/ 69 h 187" name="T5"/>
              <a:gd fmla="*/ 0 w 555" name="T6"/>
              <a:gd fmla="*/ 69 h 187" name="T7"/>
              <a:gd fmla="*/ 0 w 555" name="T8"/>
              <a:gd fmla="*/ 119 h 187" name="T9"/>
              <a:gd fmla="*/ 360 w 555" name="T10"/>
              <a:gd fmla="*/ 119 h 187" name="T11"/>
              <a:gd fmla="*/ 374 w 555" name="T12"/>
              <a:gd fmla="*/ 129 h 187" name="T13"/>
              <a:gd fmla="*/ 461 w 555" name="T14"/>
              <a:gd fmla="*/ 187 h 187" name="T15"/>
              <a:gd fmla="*/ 554 w 555" name="T16"/>
              <a:gd fmla="*/ 93 h 187" name="T17"/>
              <a:gd fmla="*/ 461 w 555"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5">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03CCCE"/>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8" name="Oval 180"/>
          <p:cNvSpPr>
            <a:spLocks noChangeArrowheads="1"/>
          </p:cNvSpPr>
          <p:nvPr/>
        </p:nvSpPr>
        <p:spPr bwMode="auto">
          <a:xfrm>
            <a:off x="4433450" y="2727060"/>
            <a:ext cx="30638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9" name="Freeform 181"/>
          <p:cNvSpPr/>
          <p:nvPr/>
        </p:nvSpPr>
        <p:spPr bwMode="auto">
          <a:xfrm>
            <a:off x="2201634" y="2630963"/>
            <a:ext cx="1485559" cy="500839"/>
          </a:xfrm>
          <a:custGeom>
            <a:gdLst>
              <a:gd fmla="*/ 461 w 556" name="T0"/>
              <a:gd fmla="*/ 0 h 187" name="T1"/>
              <a:gd fmla="*/ 374 w 556" name="T2"/>
              <a:gd fmla="*/ 59 h 187" name="T3"/>
              <a:gd fmla="*/ 361 w 556" name="T4"/>
              <a:gd fmla="*/ 69 h 187" name="T5"/>
              <a:gd fmla="*/ 0 w 556" name="T6"/>
              <a:gd fmla="*/ 69 h 187" name="T7"/>
              <a:gd fmla="*/ 0 w 556" name="T8"/>
              <a:gd fmla="*/ 119 h 187" name="T9"/>
              <a:gd fmla="*/ 361 w 556" name="T10"/>
              <a:gd fmla="*/ 119 h 187" name="T11"/>
              <a:gd fmla="*/ 374 w 556" name="T12"/>
              <a:gd fmla="*/ 129 h 187" name="T13"/>
              <a:gd fmla="*/ 461 w 556" name="T14"/>
              <a:gd fmla="*/ 187 h 187" name="T15"/>
              <a:gd fmla="*/ 555 w 556" name="T16"/>
              <a:gd fmla="*/ 93 h 187" name="T17"/>
              <a:gd fmla="*/ 461 w 556"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6">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03CCCE"/>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20" name="Oval 182"/>
          <p:cNvSpPr>
            <a:spLocks noChangeArrowheads="1"/>
          </p:cNvSpPr>
          <p:nvPr/>
        </p:nvSpPr>
        <p:spPr bwMode="auto">
          <a:xfrm>
            <a:off x="3281322" y="2727060"/>
            <a:ext cx="309774"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37" name="矩形 36"/>
          <p:cNvSpPr/>
          <p:nvPr/>
        </p:nvSpPr>
        <p:spPr>
          <a:xfrm>
            <a:off x="4403127" y="2730743"/>
            <a:ext cx="367030" cy="304800"/>
          </a:xfrm>
          <a:prstGeom prst="rect">
            <a:avLst/>
          </a:prstGeom>
        </p:spPr>
        <p:txBody>
          <a:bodyPr wrap="none">
            <a:spAutoFit/>
          </a:bodyPr>
          <a:lstStyle/>
          <a:p>
            <a:pPr algn="ctr" fontAlgn="base">
              <a:spcBef>
                <a:spcPct val="0"/>
              </a:spcBef>
              <a:spcAft>
                <a:spcPct val="0"/>
              </a:spcAft>
            </a:pPr>
            <a:r>
              <a:rPr altLang="zh-CN" lang="en-US" sz="1400">
                <a:solidFill>
                  <a:srgbClr val="03CCCE"/>
                </a:solidFill>
                <a:latin charset="0" pitchFamily="34" typeface="Impact"/>
                <a:ea charset="-122" pitchFamily="34" typeface="微软雅黑"/>
              </a:rPr>
              <a:t>02</a:t>
            </a:r>
          </a:p>
        </p:txBody>
      </p:sp>
      <p:sp>
        <p:nvSpPr>
          <p:cNvPr id="38" name="矩形 37"/>
          <p:cNvSpPr/>
          <p:nvPr/>
        </p:nvSpPr>
        <p:spPr>
          <a:xfrm>
            <a:off x="5555134" y="2730743"/>
            <a:ext cx="371793" cy="304800"/>
          </a:xfrm>
          <a:prstGeom prst="rect">
            <a:avLst/>
          </a:prstGeom>
        </p:spPr>
        <p:txBody>
          <a:bodyPr wrap="none">
            <a:spAutoFit/>
          </a:bodyPr>
          <a:lstStyle/>
          <a:p>
            <a:pPr algn="ctr" fontAlgn="base">
              <a:spcBef>
                <a:spcPct val="0"/>
              </a:spcBef>
              <a:spcAft>
                <a:spcPct val="0"/>
              </a:spcAft>
            </a:pPr>
            <a:r>
              <a:rPr altLang="zh-CN" lang="en-US" sz="1400">
                <a:solidFill>
                  <a:srgbClr val="03CCCE"/>
                </a:solidFill>
                <a:latin charset="0" pitchFamily="34" typeface="Impact"/>
                <a:ea charset="-122" pitchFamily="34" typeface="微软雅黑"/>
              </a:rPr>
              <a:t>03</a:t>
            </a:r>
          </a:p>
        </p:txBody>
      </p:sp>
      <p:sp>
        <p:nvSpPr>
          <p:cNvPr id="39" name="矩形 38"/>
          <p:cNvSpPr/>
          <p:nvPr/>
        </p:nvSpPr>
        <p:spPr>
          <a:xfrm>
            <a:off x="6706816" y="2730743"/>
            <a:ext cx="367030" cy="304800"/>
          </a:xfrm>
          <a:prstGeom prst="rect">
            <a:avLst/>
          </a:prstGeom>
        </p:spPr>
        <p:txBody>
          <a:bodyPr wrap="none">
            <a:spAutoFit/>
          </a:bodyPr>
          <a:lstStyle/>
          <a:p>
            <a:pPr algn="ctr" fontAlgn="base">
              <a:spcBef>
                <a:spcPct val="0"/>
              </a:spcBef>
              <a:spcAft>
                <a:spcPct val="0"/>
              </a:spcAft>
            </a:pPr>
            <a:r>
              <a:rPr altLang="zh-CN" lang="en-US" sz="1400">
                <a:solidFill>
                  <a:srgbClr val="03CCCE"/>
                </a:solidFill>
                <a:latin charset="0" pitchFamily="34" typeface="Impact"/>
                <a:ea charset="-122" pitchFamily="34" typeface="微软雅黑"/>
              </a:rPr>
              <a:t>04</a:t>
            </a:r>
          </a:p>
        </p:txBody>
      </p:sp>
      <p:sp>
        <p:nvSpPr>
          <p:cNvPr id="36" name="矩形 35"/>
          <p:cNvSpPr/>
          <p:nvPr/>
        </p:nvSpPr>
        <p:spPr>
          <a:xfrm>
            <a:off x="3263012" y="2730743"/>
            <a:ext cx="346393" cy="304800"/>
          </a:xfrm>
          <a:prstGeom prst="rect">
            <a:avLst/>
          </a:prstGeom>
        </p:spPr>
        <p:txBody>
          <a:bodyPr wrap="none">
            <a:spAutoFit/>
          </a:bodyPr>
          <a:lstStyle/>
          <a:p>
            <a:pPr algn="ctr" fontAlgn="base" lvl="0">
              <a:spcBef>
                <a:spcPct val="0"/>
              </a:spcBef>
              <a:spcAft>
                <a:spcPct val="0"/>
              </a:spcAft>
            </a:pPr>
            <a:r>
              <a:rPr altLang="zh-CN" lang="en-US" sz="1400">
                <a:solidFill>
                  <a:srgbClr val="03CCCE"/>
                </a:solidFill>
                <a:latin charset="0" pitchFamily="34" typeface="Impact"/>
                <a:ea charset="-122" pitchFamily="34" typeface="微软雅黑"/>
              </a:rPr>
              <a:t>01</a:t>
            </a:r>
          </a:p>
        </p:txBody>
      </p:sp>
      <p:sp>
        <p:nvSpPr>
          <p:cNvPr id="21" name="圆角矩形 20"/>
          <p:cNvSpPr/>
          <p:nvPr/>
        </p:nvSpPr>
        <p:spPr>
          <a:xfrm>
            <a:off x="4315038" y="3380574"/>
            <a:ext cx="1175123" cy="270849"/>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5" name="Rectangle 66"/>
          <p:cNvSpPr>
            <a:spLocks noChangeArrowheads="1"/>
          </p:cNvSpPr>
          <p:nvPr/>
        </p:nvSpPr>
        <p:spPr bwMode="auto">
          <a:xfrm>
            <a:off x="4322598" y="3765475"/>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26" name="圆角矩形 25"/>
          <p:cNvSpPr/>
          <p:nvPr/>
        </p:nvSpPr>
        <p:spPr>
          <a:xfrm>
            <a:off x="6619294" y="3380574"/>
            <a:ext cx="1175123" cy="270849"/>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1" name="Rectangle 66"/>
          <p:cNvSpPr>
            <a:spLocks noChangeArrowheads="1"/>
          </p:cNvSpPr>
          <p:nvPr/>
        </p:nvSpPr>
        <p:spPr bwMode="auto">
          <a:xfrm>
            <a:off x="6626854" y="3765475"/>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32" name="圆角矩形 31"/>
          <p:cNvSpPr/>
          <p:nvPr/>
        </p:nvSpPr>
        <p:spPr>
          <a:xfrm>
            <a:off x="3157622" y="1581430"/>
            <a:ext cx="1175123" cy="270849"/>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3" name="Rectangle 66"/>
          <p:cNvSpPr>
            <a:spLocks noChangeArrowheads="1"/>
          </p:cNvSpPr>
          <p:nvPr/>
        </p:nvSpPr>
        <p:spPr bwMode="auto">
          <a:xfrm>
            <a:off x="3165182" y="1966331"/>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34" name="圆角矩形 33"/>
          <p:cNvSpPr/>
          <p:nvPr/>
        </p:nvSpPr>
        <p:spPr>
          <a:xfrm>
            <a:off x="5467166" y="1581430"/>
            <a:ext cx="1175123" cy="270849"/>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5" name="Rectangle 66"/>
          <p:cNvSpPr>
            <a:spLocks noChangeArrowheads="1"/>
          </p:cNvSpPr>
          <p:nvPr/>
        </p:nvSpPr>
        <p:spPr bwMode="auto">
          <a:xfrm>
            <a:off x="5474726" y="1966331"/>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grpSp>
        <p:nvGrpSpPr>
          <p:cNvPr id="2205" name="组合 2204"/>
          <p:cNvGrpSpPr/>
          <p:nvPr/>
        </p:nvGrpSpPr>
        <p:grpSpPr>
          <a:xfrm>
            <a:off x="-831920" y="2451182"/>
            <a:ext cx="3496251" cy="873273"/>
            <a:chOff x="-1335088" y="3200400"/>
            <a:chExt cx="5268913" cy="1316038"/>
          </a:xfrm>
          <a:effectLst>
            <a:outerShdw algn="tl" blurRad="63500" dir="2700000" dist="38100" rotWithShape="0">
              <a:prstClr val="black">
                <a:alpha val="19000"/>
              </a:prstClr>
            </a:outerShdw>
          </a:effectLst>
        </p:grpSpPr>
        <p:sp>
          <p:nvSpPr>
            <p:cNvPr id="127" name="Freeform 113"/>
            <p:cNvSpPr/>
            <p:nvPr/>
          </p:nvSpPr>
          <p:spPr bwMode="auto">
            <a:xfrm>
              <a:off x="1889125" y="3433763"/>
              <a:ext cx="434975" cy="887413"/>
            </a:xfrm>
            <a:custGeom>
              <a:gdLst>
                <a:gd fmla="*/ 36 w 116" name="T0"/>
                <a:gd fmla="*/ 121 h 237" name="T1"/>
                <a:gd fmla="*/ 38 w 116" name="T2"/>
                <a:gd fmla="*/ 94 h 237" name="T3"/>
                <a:gd fmla="*/ 17 w 116" name="T4"/>
                <a:gd fmla="*/ 38 h 237" name="T5"/>
                <a:gd fmla="*/ 33 w 116" name="T6"/>
                <a:gd fmla="*/ 0 h 237" name="T7"/>
                <a:gd fmla="*/ 83 w 116" name="T8"/>
                <a:gd fmla="*/ 0 h 237" name="T9"/>
                <a:gd fmla="*/ 108 w 116" name="T10"/>
                <a:gd fmla="*/ 61 h 237" name="T11"/>
                <a:gd fmla="*/ 102 w 116" name="T12"/>
                <a:gd fmla="*/ 122 h 237" name="T13"/>
                <a:gd fmla="*/ 62 w 116" name="T14"/>
                <a:gd fmla="*/ 217 h 237" name="T15"/>
                <a:gd fmla="*/ 32 w 116" name="T16"/>
                <a:gd fmla="*/ 235 h 237" name="T17"/>
                <a:gd fmla="*/ 31 w 116" name="T18"/>
                <a:gd fmla="*/ 234 h 237" name="T19"/>
                <a:gd fmla="*/ 9 w 116" name="T20"/>
                <a:gd fmla="*/ 183 h 237" name="T21"/>
                <a:gd fmla="*/ 36 w 116" name="T22"/>
                <a:gd fmla="*/ 121 h 23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6" w="115">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2" name="Freeform 114"/>
            <p:cNvSpPr/>
            <p:nvPr/>
          </p:nvSpPr>
          <p:spPr bwMode="auto">
            <a:xfrm>
              <a:off x="1911350" y="3497263"/>
              <a:ext cx="184150" cy="812800"/>
            </a:xfrm>
            <a:custGeom>
              <a:gdLst>
                <a:gd fmla="*/ 20 w 49" name="T0"/>
                <a:gd fmla="*/ 0 h 217" name="T1"/>
                <a:gd fmla="*/ 47 w 49" name="T2"/>
                <a:gd fmla="*/ 71 h 217" name="T3"/>
                <a:gd fmla="*/ 44 w 49" name="T4"/>
                <a:gd fmla="*/ 106 h 217" name="T5"/>
                <a:gd fmla="*/ 14 w 49" name="T6"/>
                <a:gd fmla="*/ 175 h 217" name="T7"/>
                <a:gd fmla="*/ 22 w 49" name="T8"/>
                <a:gd fmla="*/ 217 h 217" name="T9"/>
                <a:gd fmla="*/ 0 w 49" name="T10"/>
                <a:gd fmla="*/ 190 h 217" name="T11"/>
                <a:gd fmla="*/ 0 w 49" name="T12"/>
                <a:gd fmla="*/ 186 h 217" name="T13"/>
                <a:gd fmla="*/ 0 w 49" name="T14"/>
                <a:gd fmla="*/ 186 h 217" name="T15"/>
                <a:gd fmla="*/ 0 w 49" name="T16"/>
                <a:gd fmla="*/ 182 h 217" name="T17"/>
                <a:gd fmla="*/ 0 w 49" name="T18"/>
                <a:gd fmla="*/ 182 h 217" name="T19"/>
                <a:gd fmla="*/ 0 w 49" name="T20"/>
                <a:gd fmla="*/ 178 h 217" name="T21"/>
                <a:gd fmla="*/ 0 w 49" name="T22"/>
                <a:gd fmla="*/ 178 h 217" name="T23"/>
                <a:gd fmla="*/ 1 w 49" name="T24"/>
                <a:gd fmla="*/ 174 h 217" name="T25"/>
                <a:gd fmla="*/ 1 w 49" name="T26"/>
                <a:gd fmla="*/ 174 h 217" name="T27"/>
                <a:gd fmla="*/ 2 w 49" name="T28"/>
                <a:gd fmla="*/ 170 h 217" name="T29"/>
                <a:gd fmla="*/ 2 w 49" name="T30"/>
                <a:gd fmla="*/ 170 h 217" name="T31"/>
                <a:gd fmla="*/ 3 w 49" name="T32"/>
                <a:gd fmla="*/ 166 h 217" name="T33"/>
                <a:gd fmla="*/ 30 w 49" name="T34"/>
                <a:gd fmla="*/ 104 h 217" name="T35"/>
                <a:gd fmla="*/ 31 w 49" name="T36"/>
                <a:gd fmla="*/ 100 h 217" name="T37"/>
                <a:gd fmla="*/ 33 w 49" name="T38"/>
                <a:gd fmla="*/ 90 h 217" name="T39"/>
                <a:gd fmla="*/ 32 w 49" name="T40"/>
                <a:gd fmla="*/ 77 h 217" name="T41"/>
                <a:gd fmla="*/ 11 w 49" name="T42"/>
                <a:gd fmla="*/ 21 h 217" name="T43"/>
                <a:gd fmla="*/ 20 w 49" name="T44"/>
                <a:gd fmla="*/ 0 h 21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6" w="49">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3" name="Freeform 115"/>
            <p:cNvSpPr/>
            <p:nvPr/>
          </p:nvSpPr>
          <p:spPr bwMode="auto">
            <a:xfrm>
              <a:off x="2024062" y="3298825"/>
              <a:ext cx="390525" cy="1112838"/>
            </a:xfrm>
            <a:custGeom>
              <a:gdLst>
                <a:gd fmla="*/ 28 w 104" name="T0"/>
                <a:gd fmla="*/ 0 h 297" name="T1"/>
                <a:gd fmla="*/ 94 w 104" name="T2"/>
                <a:gd fmla="*/ 113 h 297" name="T3"/>
                <a:gd fmla="*/ 97 w 104" name="T4"/>
                <a:gd fmla="*/ 175 h 297" name="T5"/>
                <a:gd fmla="*/ 70 w 104" name="T6"/>
                <a:gd fmla="*/ 274 h 297" name="T7"/>
                <a:gd fmla="*/ 42 w 104" name="T8"/>
                <a:gd fmla="*/ 296 h 297" name="T9"/>
                <a:gd fmla="*/ 41 w 104" name="T10"/>
                <a:gd fmla="*/ 296 h 297" name="T11"/>
                <a:gd fmla="*/ 13 w 104" name="T12"/>
                <a:gd fmla="*/ 248 h 297" name="T13"/>
                <a:gd fmla="*/ 30 w 104" name="T14"/>
                <a:gd fmla="*/ 183 h 297" name="T15"/>
                <a:gd fmla="*/ 29 w 104" name="T16"/>
                <a:gd fmla="*/ 156 h 297" name="T17"/>
                <a:gd fmla="*/ 0 w 104" name="T18"/>
                <a:gd fmla="*/ 104 h 297" name="T19"/>
                <a:gd fmla="*/ 28 w 104" name="T20"/>
                <a:gd fmla="*/ 0 h 2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7" w="104">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4" name="Freeform 116"/>
            <p:cNvSpPr/>
            <p:nvPr/>
          </p:nvSpPr>
          <p:spPr bwMode="auto">
            <a:xfrm>
              <a:off x="2024062" y="3602038"/>
              <a:ext cx="180975" cy="801688"/>
            </a:xfrm>
            <a:custGeom>
              <a:gdLst>
                <a:gd fmla="*/ 6 w 48" name="T0"/>
                <a:gd fmla="*/ 0 h 214" name="T1"/>
                <a:gd fmla="*/ 42 w 48" name="T2"/>
                <a:gd fmla="*/ 67 h 214" name="T3"/>
                <a:gd fmla="*/ 44 w 48" name="T4"/>
                <a:gd fmla="*/ 101 h 214" name="T5"/>
                <a:gd fmla="*/ 25 w 48" name="T6"/>
                <a:gd fmla="*/ 174 h 214" name="T7"/>
                <a:gd fmla="*/ 39 w 48" name="T8"/>
                <a:gd fmla="*/ 214 h 214" name="T9"/>
                <a:gd fmla="*/ 13 w 48" name="T10"/>
                <a:gd fmla="*/ 191 h 214" name="T11"/>
                <a:gd fmla="*/ 12 w 48" name="T12"/>
                <a:gd fmla="*/ 187 h 214" name="T13"/>
                <a:gd fmla="*/ 12 w 48" name="T14"/>
                <a:gd fmla="*/ 187 h 214" name="T15"/>
                <a:gd fmla="*/ 11 w 48" name="T16"/>
                <a:gd fmla="*/ 184 h 214" name="T17"/>
                <a:gd fmla="*/ 11 w 48" name="T18"/>
                <a:gd fmla="*/ 183 h 214" name="T19"/>
                <a:gd fmla="*/ 11 w 48" name="T20"/>
                <a:gd fmla="*/ 180 h 214" name="T21"/>
                <a:gd fmla="*/ 11 w 48" name="T22"/>
                <a:gd fmla="*/ 179 h 214" name="T23"/>
                <a:gd fmla="*/ 11 w 48" name="T24"/>
                <a:gd fmla="*/ 175 h 214" name="T25"/>
                <a:gd fmla="*/ 11 w 48" name="T26"/>
                <a:gd fmla="*/ 175 h 214" name="T27"/>
                <a:gd fmla="*/ 12 w 48" name="T28"/>
                <a:gd fmla="*/ 171 h 214" name="T29"/>
                <a:gd fmla="*/ 12 w 48" name="T30"/>
                <a:gd fmla="*/ 171 h 214" name="T31"/>
                <a:gd fmla="*/ 13 w 48" name="T32"/>
                <a:gd fmla="*/ 167 h 214" name="T33"/>
                <a:gd fmla="*/ 30 w 48" name="T34"/>
                <a:gd fmla="*/ 102 h 214" name="T35"/>
                <a:gd fmla="*/ 31 w 48" name="T36"/>
                <a:gd fmla="*/ 98 h 214" name="T37"/>
                <a:gd fmla="*/ 32 w 48" name="T38"/>
                <a:gd fmla="*/ 88 h 214" name="T39"/>
                <a:gd fmla="*/ 29 w 48" name="T40"/>
                <a:gd fmla="*/ 75 h 214" name="T41"/>
                <a:gd fmla="*/ 0 w 48" name="T42"/>
                <a:gd fmla="*/ 23 h 214" name="T43"/>
                <a:gd fmla="*/ 6 w 48" name="T44"/>
                <a:gd fmla="*/ 0 h 2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4" w="48">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5" name="Freeform 117"/>
            <p:cNvSpPr/>
            <p:nvPr/>
          </p:nvSpPr>
          <p:spPr bwMode="auto">
            <a:xfrm>
              <a:off x="2197100" y="3305175"/>
              <a:ext cx="393700" cy="1098550"/>
            </a:xfrm>
            <a:custGeom>
              <a:gdLst>
                <a:gd fmla="*/ 18 w 105" name="T0"/>
                <a:gd fmla="*/ 0 h 293" name="T1"/>
                <a:gd fmla="*/ 94 w 105" name="T2"/>
                <a:gd fmla="*/ 107 h 293" name="T3"/>
                <a:gd fmla="*/ 102 w 105" name="T4"/>
                <a:gd fmla="*/ 168 h 293" name="T5"/>
                <a:gd fmla="*/ 84 w 105" name="T6"/>
                <a:gd fmla="*/ 269 h 293" name="T7"/>
                <a:gd fmla="*/ 58 w 105" name="T8"/>
                <a:gd fmla="*/ 293 h 293" name="T9"/>
                <a:gd fmla="*/ 57 w 105" name="T10"/>
                <a:gd fmla="*/ 293 h 293" name="T11"/>
                <a:gd fmla="*/ 24 w 105" name="T12"/>
                <a:gd fmla="*/ 248 h 293" name="T13"/>
                <a:gd fmla="*/ 36 w 105" name="T14"/>
                <a:gd fmla="*/ 181 h 293" name="T15"/>
                <a:gd fmla="*/ 33 w 105" name="T16"/>
                <a:gd fmla="*/ 154 h 293" name="T17"/>
                <a:gd fmla="*/ 0 w 105" name="T18"/>
                <a:gd fmla="*/ 105 h 293" name="T19"/>
                <a:gd fmla="*/ 18 w 105" name="T20"/>
                <a:gd fmla="*/ 0 h 29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3" w="105">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6" name="Freeform 118"/>
            <p:cNvSpPr/>
            <p:nvPr/>
          </p:nvSpPr>
          <p:spPr bwMode="auto">
            <a:xfrm>
              <a:off x="2163762" y="3613150"/>
              <a:ext cx="236538" cy="790575"/>
            </a:xfrm>
            <a:custGeom>
              <a:gdLst>
                <a:gd fmla="*/ 13 w 63" name="T0"/>
                <a:gd fmla="*/ 0 h 211" name="T1"/>
                <a:gd fmla="*/ 54 w 63" name="T2"/>
                <a:gd fmla="*/ 63 h 211" name="T3"/>
                <a:gd fmla="*/ 59 w 63" name="T4"/>
                <a:gd fmla="*/ 98 h 211" name="T5"/>
                <a:gd fmla="*/ 46 w 63" name="T6"/>
                <a:gd fmla="*/ 172 h 211" name="T7"/>
                <a:gd fmla="*/ 63 w 63" name="T8"/>
                <a:gd fmla="*/ 211 h 211" name="T9"/>
                <a:gd fmla="*/ 36 w 63" name="T10"/>
                <a:gd fmla="*/ 190 h 211" name="T11"/>
                <a:gd fmla="*/ 34 w 63" name="T12"/>
                <a:gd fmla="*/ 186 h 211" name="T13"/>
                <a:gd fmla="*/ 34 w 63" name="T14"/>
                <a:gd fmla="*/ 186 h 211" name="T15"/>
                <a:gd fmla="*/ 33 w 63" name="T16"/>
                <a:gd fmla="*/ 182 h 211" name="T17"/>
                <a:gd fmla="*/ 33 w 63" name="T18"/>
                <a:gd fmla="*/ 182 h 211" name="T19"/>
                <a:gd fmla="*/ 33 w 63" name="T20"/>
                <a:gd fmla="*/ 178 h 211" name="T21"/>
                <a:gd fmla="*/ 33 w 63" name="T22"/>
                <a:gd fmla="*/ 178 h 211" name="T23"/>
                <a:gd fmla="*/ 33 w 63" name="T24"/>
                <a:gd fmla="*/ 174 h 211" name="T25"/>
                <a:gd fmla="*/ 33 w 63" name="T26"/>
                <a:gd fmla="*/ 174 h 211" name="T27"/>
                <a:gd fmla="*/ 33 w 63" name="T28"/>
                <a:gd fmla="*/ 170 h 211" name="T29"/>
                <a:gd fmla="*/ 33 w 63" name="T30"/>
                <a:gd fmla="*/ 170 h 211" name="T31"/>
                <a:gd fmla="*/ 33 w 63" name="T32"/>
                <a:gd fmla="*/ 166 h 211" name="T33"/>
                <a:gd fmla="*/ 45 w 63" name="T34"/>
                <a:gd fmla="*/ 99 h 211" name="T35"/>
                <a:gd fmla="*/ 46 w 63" name="T36"/>
                <a:gd fmla="*/ 95 h 211" name="T37"/>
                <a:gd fmla="*/ 46 w 63" name="T38"/>
                <a:gd fmla="*/ 85 h 211" name="T39"/>
                <a:gd fmla="*/ 42 w 63" name="T40"/>
                <a:gd fmla="*/ 72 h 211" name="T41"/>
                <a:gd fmla="*/ 0 w 63" name="T42"/>
                <a:gd fmla="*/ 11 h 211" name="T43"/>
                <a:gd fmla="*/ 13 w 63" name="T44"/>
                <a:gd fmla="*/ 0 h 2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1" w="62">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7" name="Freeform 119"/>
            <p:cNvSpPr/>
            <p:nvPr/>
          </p:nvSpPr>
          <p:spPr bwMode="auto">
            <a:xfrm>
              <a:off x="1000125" y="3200400"/>
              <a:ext cx="1301750" cy="1169988"/>
            </a:xfrm>
            <a:custGeom>
              <a:gdLst>
                <a:gd fmla="*/ 12 w 347" name="T0"/>
                <a:gd fmla="*/ 175 h 312" name="T1"/>
                <a:gd fmla="*/ 66 w 347" name="T2"/>
                <a:gd fmla="*/ 162 h 312" name="T3"/>
                <a:gd fmla="*/ 106 w 347" name="T4"/>
                <a:gd fmla="*/ 137 h 312" name="T5"/>
                <a:gd fmla="*/ 220 w 347" name="T6"/>
                <a:gd fmla="*/ 13 h 312" name="T7"/>
                <a:gd fmla="*/ 283 w 347" name="T8"/>
                <a:gd fmla="*/ 13 h 312" name="T9"/>
                <a:gd fmla="*/ 305 w 347" name="T10"/>
                <a:gd fmla="*/ 72 h 312" name="T11"/>
                <a:gd fmla="*/ 257 w 347" name="T12"/>
                <a:gd fmla="*/ 128 h 312" name="T13"/>
                <a:gd fmla="*/ 266 w 347" name="T14"/>
                <a:gd fmla="*/ 127 h 312" name="T15"/>
                <a:gd fmla="*/ 265 w 347" name="T16"/>
                <a:gd fmla="*/ 133 h 312" name="T17"/>
                <a:gd fmla="*/ 316 w 347" name="T18"/>
                <a:gd fmla="*/ 142 h 312" name="T19"/>
                <a:gd fmla="*/ 346 w 347" name="T20"/>
                <a:gd fmla="*/ 177 h 312" name="T21"/>
                <a:gd fmla="*/ 346 w 347" name="T22"/>
                <a:gd fmla="*/ 178 h 312" name="T23"/>
                <a:gd fmla="*/ 294 w 347" name="T24"/>
                <a:gd fmla="*/ 200 h 312" name="T25"/>
                <a:gd fmla="*/ 241 w 347" name="T26"/>
                <a:gd fmla="*/ 223 h 312" name="T27"/>
                <a:gd fmla="*/ 179 w 347" name="T28"/>
                <a:gd fmla="*/ 288 h 312" name="T29"/>
                <a:gd fmla="*/ 83 w 347" name="T30"/>
                <a:gd fmla="*/ 310 h 312" name="T31"/>
                <a:gd fmla="*/ 0 w 347" name="T32"/>
                <a:gd fmla="*/ 300 h 312" name="T33"/>
                <a:gd fmla="*/ 12 w 347" name="T34"/>
                <a:gd fmla="*/ 175 h 31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2" w="347">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8" name="Freeform 120"/>
            <p:cNvSpPr/>
            <p:nvPr/>
          </p:nvSpPr>
          <p:spPr bwMode="auto">
            <a:xfrm>
              <a:off x="1946275" y="3222625"/>
              <a:ext cx="1004888" cy="971550"/>
            </a:xfrm>
            <a:custGeom>
              <a:gdLst>
                <a:gd fmla="*/ 260 w 268" name="T0"/>
                <a:gd fmla="*/ 203 h 259" name="T1"/>
                <a:gd fmla="*/ 195 w 268" name="T2"/>
                <a:gd fmla="*/ 76 h 259" name="T3"/>
                <a:gd fmla="*/ 146 w 268" name="T4"/>
                <a:gd fmla="*/ 34 h 259" name="T5"/>
                <a:gd fmla="*/ 0 w 268" name="T6"/>
                <a:gd fmla="*/ 0 h 259" name="T7"/>
                <a:gd fmla="*/ 33 w 268" name="T8"/>
                <a:gd fmla="*/ 78 h 259" name="T9"/>
                <a:gd fmla="*/ 124 w 268" name="T10"/>
                <a:gd fmla="*/ 109 h 259" name="T11"/>
                <a:gd fmla="*/ 157 w 268" name="T12"/>
                <a:gd fmla="*/ 156 h 259" name="T13"/>
                <a:gd fmla="*/ 192 w 268" name="T14"/>
                <a:gd fmla="*/ 225 h 259" name="T15"/>
                <a:gd fmla="*/ 253 w 268" name="T16"/>
                <a:gd fmla="*/ 244 h 259" name="T17"/>
                <a:gd fmla="*/ 254 w 268" name="T18"/>
                <a:gd fmla="*/ 243 h 259" name="T19"/>
                <a:gd fmla="*/ 260 w 268" name="T20"/>
                <a:gd fmla="*/ 203 h 2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9" w="268">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9" name="Freeform 121"/>
            <p:cNvSpPr/>
            <p:nvPr/>
          </p:nvSpPr>
          <p:spPr bwMode="auto">
            <a:xfrm>
              <a:off x="2339975" y="3563938"/>
              <a:ext cx="547688" cy="627063"/>
            </a:xfrm>
            <a:custGeom>
              <a:gdLst>
                <a:gd fmla="*/ 8 w 146" name="T0"/>
                <a:gd fmla="*/ 2 h 167" name="T1"/>
                <a:gd fmla="*/ 60 w 146" name="T2"/>
                <a:gd fmla="*/ 32 h 167" name="T3"/>
                <a:gd fmla="*/ 109 w 146" name="T4"/>
                <a:gd fmla="*/ 128 h 167" name="T5"/>
                <a:gd fmla="*/ 146 w 146" name="T6"/>
                <a:gd fmla="*/ 155 h 167" name="T7"/>
                <a:gd fmla="*/ 87 w 146" name="T8"/>
                <a:gd fmla="*/ 134 h 167" name="T9"/>
                <a:gd fmla="*/ 52 w 146" name="T10"/>
                <a:gd fmla="*/ 65 h 167" name="T11"/>
                <a:gd fmla="*/ 30 w 146" name="T12"/>
                <a:gd fmla="*/ 43 h 167" name="T13"/>
                <a:gd fmla="*/ 14 w 146" name="T14"/>
                <a:gd fmla="*/ 25 h 167" name="T15"/>
                <a:gd fmla="*/ 8 w 146" name="T16"/>
                <a:gd fmla="*/ 2 h 1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7" w="146">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0" name="Freeform 122"/>
            <p:cNvSpPr/>
            <p:nvPr/>
          </p:nvSpPr>
          <p:spPr bwMode="auto">
            <a:xfrm>
              <a:off x="2794000" y="3841750"/>
              <a:ext cx="141288" cy="203200"/>
            </a:xfrm>
            <a:custGeom>
              <a:gdLst>
                <a:gd fmla="*/ 15 w 38" name="T0"/>
                <a:gd fmla="*/ 0 h 54" name="T1"/>
                <a:gd fmla="*/ 35 w 38" name="T2"/>
                <a:gd fmla="*/ 40 h 54" name="T3"/>
                <a:gd fmla="*/ 38 w 38" name="T4"/>
                <a:gd fmla="*/ 53 h 54" name="T5"/>
                <a:gd fmla="*/ 15 w 38" name="T6"/>
                <a:gd fmla="*/ 44 h 54" name="T7"/>
                <a:gd fmla="*/ 3 w 38" name="T8"/>
                <a:gd fmla="*/ 19 h 54" name="T9"/>
                <a:gd fmla="*/ 8 w 38" name="T10"/>
                <a:gd fmla="*/ 3 h 54" name="T11"/>
                <a:gd fmla="*/ 15 w 38" name="T12"/>
                <a:gd fmla="*/ 0 h 54" name="T13"/>
              </a:gdLst>
              <a:cxnLst>
                <a:cxn ang="0">
                  <a:pos x="T0" y="T1"/>
                </a:cxn>
                <a:cxn ang="0">
                  <a:pos x="T2" y="T3"/>
                </a:cxn>
                <a:cxn ang="0">
                  <a:pos x="T4" y="T5"/>
                </a:cxn>
                <a:cxn ang="0">
                  <a:pos x="T6" y="T7"/>
                </a:cxn>
                <a:cxn ang="0">
                  <a:pos x="T8" y="T9"/>
                </a:cxn>
                <a:cxn ang="0">
                  <a:pos x="T10" y="T11"/>
                </a:cxn>
                <a:cxn ang="0">
                  <a:pos x="T12" y="T13"/>
                </a:cxn>
              </a:cxnLst>
              <a:rect b="b" l="0" r="r" t="0"/>
              <a:pathLst>
                <a:path h="54" w="38">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1" name="Freeform 123"/>
            <p:cNvSpPr>
              <a:spLocks noEditPoints="1"/>
            </p:cNvSpPr>
            <p:nvPr/>
          </p:nvSpPr>
          <p:spPr bwMode="auto">
            <a:xfrm>
              <a:off x="1938337" y="3489325"/>
              <a:ext cx="701675" cy="809625"/>
            </a:xfrm>
            <a:custGeom>
              <a:gdLst>
                <a:gd fmla="*/ 95 w 187" name="T0"/>
                <a:gd fmla="*/ 0 h 216" name="T1"/>
                <a:gd fmla="*/ 187 w 187" name="T2"/>
                <a:gd fmla="*/ 108 h 216" name="T3"/>
                <a:gd fmla="*/ 165 w 187" name="T4"/>
                <a:gd fmla="*/ 159 h 216" name="T5"/>
                <a:gd fmla="*/ 157 w 187" name="T6"/>
                <a:gd fmla="*/ 192 h 216" name="T7"/>
                <a:gd fmla="*/ 104 w 187" name="T8"/>
                <a:gd fmla="*/ 213 h 216" name="T9"/>
                <a:gd fmla="*/ 0 w 187" name="T10"/>
                <a:gd fmla="*/ 111 h 216" name="T11"/>
                <a:gd fmla="*/ 95 w 187" name="T12"/>
                <a:gd fmla="*/ 0 h 216" name="T13"/>
                <a:gd fmla="*/ 95 w 187" name="T14"/>
                <a:gd fmla="*/ 50 h 216" name="T15"/>
                <a:gd fmla="*/ 45 w 187" name="T16"/>
                <a:gd fmla="*/ 108 h 216" name="T17"/>
                <a:gd fmla="*/ 95 w 187" name="T18"/>
                <a:gd fmla="*/ 165 h 216" name="T19"/>
                <a:gd fmla="*/ 144 w 187" name="T20"/>
                <a:gd fmla="*/ 108 h 216" name="T21"/>
                <a:gd fmla="*/ 95 w 187" name="T22"/>
                <a:gd fmla="*/ 50 h 2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6" w="187">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2" name="Freeform 124"/>
            <p:cNvSpPr>
              <a:spLocks noEditPoints="1"/>
            </p:cNvSpPr>
            <p:nvPr/>
          </p:nvSpPr>
          <p:spPr bwMode="auto">
            <a:xfrm>
              <a:off x="1965325" y="3440113"/>
              <a:ext cx="700088" cy="817563"/>
            </a:xfrm>
            <a:custGeom>
              <a:gdLst>
                <a:gd fmla="*/ 93 w 187" name="T0"/>
                <a:gd fmla="*/ 0 h 218" name="T1"/>
                <a:gd fmla="*/ 187 w 187" name="T2"/>
                <a:gd fmla="*/ 109 h 218" name="T3"/>
                <a:gd fmla="*/ 93 w 187" name="T4"/>
                <a:gd fmla="*/ 218 h 218" name="T5"/>
                <a:gd fmla="*/ 0 w 187" name="T6"/>
                <a:gd fmla="*/ 109 h 218" name="T7"/>
                <a:gd fmla="*/ 93 w 187" name="T8"/>
                <a:gd fmla="*/ 0 h 218" name="T9"/>
                <a:gd fmla="*/ 92 w 187" name="T10"/>
                <a:gd fmla="*/ 51 h 218" name="T11"/>
                <a:gd fmla="*/ 42 w 187" name="T12"/>
                <a:gd fmla="*/ 109 h 218" name="T13"/>
                <a:gd fmla="*/ 92 w 187" name="T14"/>
                <a:gd fmla="*/ 167 h 218" name="T15"/>
                <a:gd fmla="*/ 142 w 187" name="T16"/>
                <a:gd fmla="*/ 109 h 218" name="T17"/>
                <a:gd fmla="*/ 92 w 187" name="T18"/>
                <a:gd fmla="*/ 51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87">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3" name="Freeform 125"/>
            <p:cNvSpPr>
              <a:spLocks noEditPoints="1"/>
            </p:cNvSpPr>
            <p:nvPr/>
          </p:nvSpPr>
          <p:spPr bwMode="auto">
            <a:xfrm>
              <a:off x="1957387" y="3440113"/>
              <a:ext cx="701675" cy="817563"/>
            </a:xfrm>
            <a:custGeom>
              <a:gdLst>
                <a:gd fmla="*/ 93 w 187" name="T0"/>
                <a:gd fmla="*/ 0 h 218" name="T1"/>
                <a:gd fmla="*/ 187 w 187" name="T2"/>
                <a:gd fmla="*/ 109 h 218" name="T3"/>
                <a:gd fmla="*/ 93 w 187" name="T4"/>
                <a:gd fmla="*/ 218 h 218" name="T5"/>
                <a:gd fmla="*/ 0 w 187" name="T6"/>
                <a:gd fmla="*/ 109 h 218" name="T7"/>
                <a:gd fmla="*/ 93 w 187" name="T8"/>
                <a:gd fmla="*/ 0 h 218" name="T9"/>
                <a:gd fmla="*/ 92 w 187" name="T10"/>
                <a:gd fmla="*/ 51 h 218" name="T11"/>
                <a:gd fmla="*/ 42 w 187" name="T12"/>
                <a:gd fmla="*/ 109 h 218" name="T13"/>
                <a:gd fmla="*/ 92 w 187" name="T14"/>
                <a:gd fmla="*/ 167 h 218" name="T15"/>
                <a:gd fmla="*/ 142 w 187" name="T16"/>
                <a:gd fmla="*/ 109 h 218" name="T17"/>
                <a:gd fmla="*/ 92 w 187" name="T18"/>
                <a:gd fmla="*/ 51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87">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4" name="Freeform 126"/>
            <p:cNvSpPr/>
            <p:nvPr/>
          </p:nvSpPr>
          <p:spPr bwMode="auto">
            <a:xfrm>
              <a:off x="1957387" y="3673475"/>
              <a:ext cx="206375" cy="341313"/>
            </a:xfrm>
            <a:custGeom>
              <a:gdLst>
                <a:gd fmla="*/ 9 w 55" name="T0"/>
                <a:gd fmla="*/ 0 h 91" name="T1"/>
                <a:gd fmla="*/ 0 w 55" name="T2"/>
                <a:gd fmla="*/ 47 h 91" name="T3"/>
                <a:gd fmla="*/ 7 w 55" name="T4"/>
                <a:gd fmla="*/ 91 h 91" name="T5"/>
                <a:gd fmla="*/ 52 w 55" name="T6"/>
                <a:gd fmla="*/ 82 h 91" name="T7"/>
                <a:gd fmla="*/ 42 w 55" name="T8"/>
                <a:gd fmla="*/ 47 h 91" name="T9"/>
                <a:gd fmla="*/ 55 w 55" name="T10"/>
                <a:gd fmla="*/ 9 h 91" name="T11"/>
                <a:gd fmla="*/ 9 w 55"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55">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5" name="Freeform 127"/>
            <p:cNvSpPr/>
            <p:nvPr/>
          </p:nvSpPr>
          <p:spPr bwMode="auto">
            <a:xfrm>
              <a:off x="2444750" y="3673475"/>
              <a:ext cx="214313" cy="341313"/>
            </a:xfrm>
            <a:custGeom>
              <a:gdLst>
                <a:gd fmla="*/ 0 w 57" name="T0"/>
                <a:gd fmla="*/ 9 h 91" name="T1"/>
                <a:gd fmla="*/ 12 w 57" name="T2"/>
                <a:gd fmla="*/ 47 h 91" name="T3"/>
                <a:gd fmla="*/ 2 w 57" name="T4"/>
                <a:gd fmla="*/ 82 h 91" name="T5"/>
                <a:gd fmla="*/ 49 w 57" name="T6"/>
                <a:gd fmla="*/ 91 h 91" name="T7"/>
                <a:gd fmla="*/ 57 w 57" name="T8"/>
                <a:gd fmla="*/ 47 h 91" name="T9"/>
                <a:gd fmla="*/ 48 w 57" name="T10"/>
                <a:gd fmla="*/ 0 h 91" name="T11"/>
                <a:gd fmla="*/ 0 w 57" name="T12"/>
                <a:gd fmla="*/ 9 h 91" name="T13"/>
              </a:gdLst>
              <a:cxnLst>
                <a:cxn ang="0">
                  <a:pos x="T0" y="T1"/>
                </a:cxn>
                <a:cxn ang="0">
                  <a:pos x="T2" y="T3"/>
                </a:cxn>
                <a:cxn ang="0">
                  <a:pos x="T4" y="T5"/>
                </a:cxn>
                <a:cxn ang="0">
                  <a:pos x="T6" y="T7"/>
                </a:cxn>
                <a:cxn ang="0">
                  <a:pos x="T8" y="T9"/>
                </a:cxn>
                <a:cxn ang="0">
                  <a:pos x="T10" y="T11"/>
                </a:cxn>
                <a:cxn ang="0">
                  <a:pos x="T12" y="T13"/>
                </a:cxn>
              </a:cxnLst>
              <a:rect b="b" l="0" r="r" t="0"/>
              <a:pathLst>
                <a:path h="91" w="57">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6" name="Freeform 128"/>
            <p:cNvSpPr>
              <a:spLocks noEditPoints="1"/>
            </p:cNvSpPr>
            <p:nvPr/>
          </p:nvSpPr>
          <p:spPr bwMode="auto">
            <a:xfrm>
              <a:off x="1924050" y="3440113"/>
              <a:ext cx="708025" cy="822325"/>
            </a:xfrm>
            <a:custGeom>
              <a:gdLst>
                <a:gd fmla="*/ 95 w 189" name="T0"/>
                <a:gd fmla="*/ 0 h 219" name="T1"/>
                <a:gd fmla="*/ 0 w 189" name="T2"/>
                <a:gd fmla="*/ 109 h 219" name="T3"/>
                <a:gd fmla="*/ 95 w 189" name="T4"/>
                <a:gd fmla="*/ 219 h 219" name="T5"/>
                <a:gd fmla="*/ 189 w 189" name="T6"/>
                <a:gd fmla="*/ 109 h 219" name="T7"/>
                <a:gd fmla="*/ 95 w 189" name="T8"/>
                <a:gd fmla="*/ 0 h 219" name="T9"/>
                <a:gd fmla="*/ 95 w 189" name="T10"/>
                <a:gd fmla="*/ 53 h 219" name="T11"/>
                <a:gd fmla="*/ 143 w 189" name="T12"/>
                <a:gd fmla="*/ 109 h 219" name="T13"/>
                <a:gd fmla="*/ 95 w 189" name="T14"/>
                <a:gd fmla="*/ 165 h 219" name="T15"/>
                <a:gd fmla="*/ 47 w 189" name="T16"/>
                <a:gd fmla="*/ 109 h 219" name="T17"/>
                <a:gd fmla="*/ 95 w 189" name="T18"/>
                <a:gd fmla="*/ 53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18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7" name="Freeform 129"/>
            <p:cNvSpPr>
              <a:spLocks noEditPoints="1"/>
            </p:cNvSpPr>
            <p:nvPr/>
          </p:nvSpPr>
          <p:spPr bwMode="auto">
            <a:xfrm>
              <a:off x="1938337" y="3448050"/>
              <a:ext cx="690563" cy="806450"/>
            </a:xfrm>
            <a:custGeom>
              <a:gdLst>
                <a:gd fmla="*/ 92 w 184" name="T0"/>
                <a:gd fmla="*/ 0 h 215" name="T1"/>
                <a:gd fmla="*/ 184 w 184" name="T2"/>
                <a:gd fmla="*/ 107 h 215" name="T3"/>
                <a:gd fmla="*/ 92 w 184" name="T4"/>
                <a:gd fmla="*/ 215 h 215" name="T5"/>
                <a:gd fmla="*/ 0 w 184" name="T6"/>
                <a:gd fmla="*/ 107 h 215" name="T7"/>
                <a:gd fmla="*/ 92 w 184" name="T8"/>
                <a:gd fmla="*/ 0 h 215" name="T9"/>
                <a:gd fmla="*/ 92 w 184" name="T10"/>
                <a:gd fmla="*/ 50 h 215" name="T11"/>
                <a:gd fmla="*/ 43 w 184" name="T12"/>
                <a:gd fmla="*/ 107 h 215" name="T13"/>
                <a:gd fmla="*/ 92 w 184" name="T14"/>
                <a:gd fmla="*/ 165 h 215" name="T15"/>
                <a:gd fmla="*/ 141 w 184" name="T16"/>
                <a:gd fmla="*/ 107 h 215" name="T17"/>
                <a:gd fmla="*/ 92 w 184" name="T18"/>
                <a:gd fmla="*/ 50 h 2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5" w="184">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9" name="Freeform 130"/>
            <p:cNvSpPr/>
            <p:nvPr/>
          </p:nvSpPr>
          <p:spPr bwMode="auto">
            <a:xfrm>
              <a:off x="1938337" y="3478213"/>
              <a:ext cx="236538" cy="742950"/>
            </a:xfrm>
            <a:custGeom>
              <a:gdLst>
                <a:gd fmla="*/ 63 w 63" name="T0"/>
                <a:gd fmla="*/ 0 h 198" name="T1"/>
                <a:gd fmla="*/ 63 w 63" name="T2"/>
                <a:gd fmla="*/ 47 h 198" name="T3"/>
                <a:gd fmla="*/ 37 w 63" name="T4"/>
                <a:gd fmla="*/ 99 h 198" name="T5"/>
                <a:gd fmla="*/ 63 w 63" name="T6"/>
                <a:gd fmla="*/ 151 h 198" name="T7"/>
                <a:gd fmla="*/ 63 w 63" name="T8"/>
                <a:gd fmla="*/ 198 h 198" name="T9"/>
                <a:gd fmla="*/ 0 w 63" name="T10"/>
                <a:gd fmla="*/ 99 h 198" name="T11"/>
                <a:gd fmla="*/ 63 w 63"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62">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0" name="Freeform 131"/>
            <p:cNvSpPr/>
            <p:nvPr/>
          </p:nvSpPr>
          <p:spPr bwMode="auto">
            <a:xfrm>
              <a:off x="2351087" y="3475038"/>
              <a:ext cx="250825" cy="749300"/>
            </a:xfrm>
            <a:custGeom>
              <a:gdLst>
                <a:gd fmla="*/ 0 w 67" name="T0"/>
                <a:gd fmla="*/ 160 h 200" name="T1"/>
                <a:gd fmla="*/ 37 w 67" name="T2"/>
                <a:gd fmla="*/ 100 h 200" name="T3"/>
                <a:gd fmla="*/ 0 w 67" name="T4"/>
                <a:gd fmla="*/ 40 h 200" name="T5"/>
                <a:gd fmla="*/ 0 w 67" name="T6"/>
                <a:gd fmla="*/ 0 h 200" name="T7"/>
                <a:gd fmla="*/ 67 w 67" name="T8"/>
                <a:gd fmla="*/ 100 h 200" name="T9"/>
                <a:gd fmla="*/ 0 w 67" name="T10"/>
                <a:gd fmla="*/ 200 h 200" name="T11"/>
                <a:gd fmla="*/ 0 w 67" name="T12"/>
                <a:gd fmla="*/ 160 h 200" name="T13"/>
              </a:gdLst>
              <a:cxnLst>
                <a:cxn ang="0">
                  <a:pos x="T0" y="T1"/>
                </a:cxn>
                <a:cxn ang="0">
                  <a:pos x="T2" y="T3"/>
                </a:cxn>
                <a:cxn ang="0">
                  <a:pos x="T4" y="T5"/>
                </a:cxn>
                <a:cxn ang="0">
                  <a:pos x="T6" y="T7"/>
                </a:cxn>
                <a:cxn ang="0">
                  <a:pos x="T8" y="T9"/>
                </a:cxn>
                <a:cxn ang="0">
                  <a:pos x="T10" y="T11"/>
                </a:cxn>
                <a:cxn ang="0">
                  <a:pos x="T12" y="T13"/>
                </a:cxn>
              </a:cxnLst>
              <a:rect b="b" l="0" r="r" t="0"/>
              <a:pathLst>
                <a:path h="200" w="67">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1" name="Freeform 132"/>
            <p:cNvSpPr/>
            <p:nvPr/>
          </p:nvSpPr>
          <p:spPr bwMode="auto">
            <a:xfrm>
              <a:off x="2505075" y="3748088"/>
              <a:ext cx="1428750" cy="214313"/>
            </a:xfrm>
            <a:custGeom>
              <a:gdLst>
                <a:gd fmla="*/ 28 w 381" name="T0"/>
                <a:gd fmla="*/ 0 h 57" name="T1"/>
                <a:gd fmla="*/ 0 w 381" name="T2"/>
                <a:gd fmla="*/ 27 h 57" name="T3"/>
                <a:gd fmla="*/ 30 w 381" name="T4"/>
                <a:gd fmla="*/ 57 h 57" name="T5"/>
                <a:gd fmla="*/ 368 w 381" name="T6"/>
                <a:gd fmla="*/ 57 h 57" name="T7"/>
                <a:gd fmla="*/ 381 w 381" name="T8"/>
                <a:gd fmla="*/ 28 h 57" name="T9"/>
                <a:gd fmla="*/ 368 w 381" name="T10"/>
                <a:gd fmla="*/ 0 h 57" name="T11"/>
                <a:gd fmla="*/ 28 w 381" name="T12"/>
                <a:gd fmla="*/ 0 h 57" name="T13"/>
              </a:gdLst>
              <a:cxnLst>
                <a:cxn ang="0">
                  <a:pos x="T0" y="T1"/>
                </a:cxn>
                <a:cxn ang="0">
                  <a:pos x="T2" y="T3"/>
                </a:cxn>
                <a:cxn ang="0">
                  <a:pos x="T4" y="T5"/>
                </a:cxn>
                <a:cxn ang="0">
                  <a:pos x="T6" y="T7"/>
                </a:cxn>
                <a:cxn ang="0">
                  <a:pos x="T8" y="T9"/>
                </a:cxn>
                <a:cxn ang="0">
                  <a:pos x="T10" y="T11"/>
                </a:cxn>
                <a:cxn ang="0">
                  <a:pos x="T12" y="T13"/>
                </a:cxn>
              </a:cxnLst>
              <a:rect b="b" l="0" r="r" t="0"/>
              <a:pathLst>
                <a:path h="57" w="381">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2" name="Freeform 133"/>
            <p:cNvSpPr/>
            <p:nvPr/>
          </p:nvSpPr>
          <p:spPr bwMode="auto">
            <a:xfrm>
              <a:off x="2609850" y="3748088"/>
              <a:ext cx="1323975" cy="184150"/>
            </a:xfrm>
            <a:custGeom>
              <a:gdLst>
                <a:gd fmla="*/ 349 w 353" name="T0"/>
                <a:gd fmla="*/ 49 h 49" name="T1"/>
                <a:gd fmla="*/ 353 w 353" name="T2"/>
                <a:gd fmla="*/ 28 h 49" name="T3"/>
                <a:gd fmla="*/ 340 w 353" name="T4"/>
                <a:gd fmla="*/ 0 h 49" name="T5"/>
                <a:gd fmla="*/ 4 w 353" name="T6"/>
                <a:gd fmla="*/ 0 h 49" name="T7"/>
                <a:gd fmla="*/ 0 w 353" name="T8"/>
                <a:gd fmla="*/ 28 h 49" name="T9"/>
                <a:gd fmla="*/ 1 w 353" name="T10"/>
                <a:gd fmla="*/ 49 h 49" name="T11"/>
                <a:gd fmla="*/ 349 w 353"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353">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3" name="Freeform 134"/>
            <p:cNvSpPr/>
            <p:nvPr/>
          </p:nvSpPr>
          <p:spPr bwMode="auto">
            <a:xfrm>
              <a:off x="2505075" y="3736975"/>
              <a:ext cx="1420813" cy="198438"/>
            </a:xfrm>
            <a:custGeom>
              <a:gdLst>
                <a:gd fmla="*/ 30 w 379" name="T0"/>
                <a:gd fmla="*/ 0 h 53" name="T1"/>
                <a:gd fmla="*/ 0 w 379" name="T2"/>
                <a:gd fmla="*/ 30 h 53" name="T3"/>
                <a:gd fmla="*/ 23 w 379" name="T4"/>
                <a:gd fmla="*/ 53 h 53" name="T5"/>
                <a:gd fmla="*/ 367 w 379" name="T6"/>
                <a:gd fmla="*/ 53 h 53" name="T7"/>
                <a:gd fmla="*/ 379 w 379" name="T8"/>
                <a:gd fmla="*/ 27 h 53" name="T9"/>
                <a:gd fmla="*/ 367 w 379" name="T10"/>
                <a:gd fmla="*/ 0 h 53" name="T11"/>
                <a:gd fmla="*/ 30 w 379"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79">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4" name="Freeform 135"/>
            <p:cNvSpPr/>
            <p:nvPr/>
          </p:nvSpPr>
          <p:spPr bwMode="auto">
            <a:xfrm>
              <a:off x="2505075" y="3748088"/>
              <a:ext cx="1420813" cy="198438"/>
            </a:xfrm>
            <a:custGeom>
              <a:gdLst>
                <a:gd fmla="*/ 28 w 379" name="T0"/>
                <a:gd fmla="*/ 0 h 53" name="T1"/>
                <a:gd fmla="*/ 0 w 379" name="T2"/>
                <a:gd fmla="*/ 27 h 53" name="T3"/>
                <a:gd fmla="*/ 26 w 379" name="T4"/>
                <a:gd fmla="*/ 53 h 53" name="T5"/>
                <a:gd fmla="*/ 367 w 379" name="T6"/>
                <a:gd fmla="*/ 53 h 53" name="T7"/>
                <a:gd fmla="*/ 379 w 379" name="T8"/>
                <a:gd fmla="*/ 26 h 53" name="T9"/>
                <a:gd fmla="*/ 367 w 379" name="T10"/>
                <a:gd fmla="*/ 0 h 53" name="T11"/>
                <a:gd fmla="*/ 28 w 379"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79">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5" name="Freeform 136"/>
            <p:cNvSpPr/>
            <p:nvPr/>
          </p:nvSpPr>
          <p:spPr bwMode="auto">
            <a:xfrm>
              <a:off x="2508250" y="3759200"/>
              <a:ext cx="1406525" cy="82550"/>
            </a:xfrm>
            <a:custGeom>
              <a:gdLst>
                <a:gd fmla="*/ 375 w 375" name="T0"/>
                <a:gd fmla="*/ 22 h 22" name="T1"/>
                <a:gd fmla="*/ 367 w 375" name="T2"/>
                <a:gd fmla="*/ 0 h 22" name="T3"/>
                <a:gd fmla="*/ 23 w 375" name="T4"/>
                <a:gd fmla="*/ 0 h 22" name="T5"/>
                <a:gd fmla="*/ 0 w 375" name="T6"/>
                <a:gd fmla="*/ 22 h 22" name="T7"/>
                <a:gd fmla="*/ 375 w 375" name="T8"/>
                <a:gd fmla="*/ 22 h 22" name="T9"/>
              </a:gdLst>
              <a:cxnLst>
                <a:cxn ang="0">
                  <a:pos x="T0" y="T1"/>
                </a:cxn>
                <a:cxn ang="0">
                  <a:pos x="T2" y="T3"/>
                </a:cxn>
                <a:cxn ang="0">
                  <a:pos x="T4" y="T5"/>
                </a:cxn>
                <a:cxn ang="0">
                  <a:pos x="T6" y="T7"/>
                </a:cxn>
                <a:cxn ang="0">
                  <a:pos x="T8" y="T9"/>
                </a:cxn>
              </a:cxnLst>
              <a:rect b="b" l="0" r="r" t="0"/>
              <a:pathLst>
                <a:path h="22" w="375">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6" name="Freeform 137"/>
            <p:cNvSpPr/>
            <p:nvPr/>
          </p:nvSpPr>
          <p:spPr bwMode="auto">
            <a:xfrm>
              <a:off x="2535237" y="3879850"/>
              <a:ext cx="1379538" cy="66675"/>
            </a:xfrm>
            <a:custGeom>
              <a:gdLst>
                <a:gd fmla="*/ 0 w 368" name="T0"/>
                <a:gd fmla="*/ 0 h 18" name="T1"/>
                <a:gd fmla="*/ 18 w 368" name="T2"/>
                <a:gd fmla="*/ 18 h 18" name="T3"/>
                <a:gd fmla="*/ 362 w 368" name="T4"/>
                <a:gd fmla="*/ 18 h 18" name="T5"/>
                <a:gd fmla="*/ 368 w 368" name="T6"/>
                <a:gd fmla="*/ 0 h 18" name="T7"/>
                <a:gd fmla="*/ 0 w 368" name="T8"/>
                <a:gd fmla="*/ 0 h 18" name="T9"/>
              </a:gdLst>
              <a:cxnLst>
                <a:cxn ang="0">
                  <a:pos x="T0" y="T1"/>
                </a:cxn>
                <a:cxn ang="0">
                  <a:pos x="T2" y="T3"/>
                </a:cxn>
                <a:cxn ang="0">
                  <a:pos x="T4" y="T5"/>
                </a:cxn>
                <a:cxn ang="0">
                  <a:pos x="T6" y="T7"/>
                </a:cxn>
                <a:cxn ang="0">
                  <a:pos x="T8" y="T9"/>
                </a:cxn>
              </a:cxnLst>
              <a:rect b="b" l="0" r="r" t="0"/>
              <a:pathLst>
                <a:path h="18" w="36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7"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48"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49"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0"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1"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2"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3"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4"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5"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6"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8"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9"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0"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1"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2"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3"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4"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5"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6"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7"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8"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9"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0"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1"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2"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3" name="Freeform 163"/>
            <p:cNvSpPr/>
            <p:nvPr/>
          </p:nvSpPr>
          <p:spPr bwMode="auto">
            <a:xfrm>
              <a:off x="3430587" y="3913188"/>
              <a:ext cx="442913" cy="49213"/>
            </a:xfrm>
            <a:custGeom>
              <a:gdLst>
                <a:gd fmla="*/ 277 w 279" name="T0"/>
                <a:gd fmla="*/ 0 h 31" name="T1"/>
                <a:gd fmla="*/ 258 w 279" name="T2"/>
                <a:gd fmla="*/ 0 h 31" name="T3"/>
                <a:gd fmla="*/ 24 w 279" name="T4"/>
                <a:gd fmla="*/ 0 h 31" name="T5"/>
                <a:gd fmla="*/ 3 w 279" name="T6"/>
                <a:gd fmla="*/ 0 h 31" name="T7"/>
                <a:gd fmla="*/ 0 w 279" name="T8"/>
                <a:gd fmla="*/ 0 h 31" name="T9"/>
                <a:gd fmla="*/ 0 w 279" name="T10"/>
                <a:gd fmla="*/ 31 h 31" name="T11"/>
                <a:gd fmla="*/ 24 w 279" name="T12"/>
                <a:gd fmla="*/ 31 h 31" name="T13"/>
                <a:gd fmla="*/ 24 w 279" name="T14"/>
                <a:gd fmla="*/ 9 h 31" name="T15"/>
                <a:gd fmla="*/ 258 w 279" name="T16"/>
                <a:gd fmla="*/ 9 h 31" name="T17"/>
                <a:gd fmla="*/ 258 w 279" name="T18"/>
                <a:gd fmla="*/ 31 h 31" name="T19"/>
                <a:gd fmla="*/ 279 w 279" name="T20"/>
                <a:gd fmla="*/ 31 h 31" name="T21"/>
                <a:gd fmla="*/ 279 w 279" name="T22"/>
                <a:gd fmla="*/ 0 h 31" name="T23"/>
                <a:gd fmla="*/ 277 w 279"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279">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4" name="Freeform 164"/>
            <p:cNvSpPr/>
            <p:nvPr/>
          </p:nvSpPr>
          <p:spPr bwMode="auto">
            <a:xfrm>
              <a:off x="3441700" y="3935413"/>
              <a:ext cx="420688" cy="385763"/>
            </a:xfrm>
            <a:custGeom>
              <a:gdLst>
                <a:gd fmla="*/ 265 w 265" name="T0"/>
                <a:gd fmla="*/ 95 h 243" name="T1"/>
                <a:gd fmla="*/ 265 w 265" name="T2"/>
                <a:gd fmla="*/ 0 h 243" name="T3"/>
                <a:gd fmla="*/ 0 w 265" name="T4"/>
                <a:gd fmla="*/ 0 h 243" name="T5"/>
                <a:gd fmla="*/ 0 w 265" name="T6"/>
                <a:gd fmla="*/ 95 h 243" name="T7"/>
                <a:gd fmla="*/ 43 w 265" name="T8"/>
                <a:gd fmla="*/ 95 h 243" name="T9"/>
                <a:gd fmla="*/ 43 w 265" name="T10"/>
                <a:gd fmla="*/ 203 h 243" name="T11"/>
                <a:gd fmla="*/ 0 w 265" name="T12"/>
                <a:gd fmla="*/ 203 h 243" name="T13"/>
                <a:gd fmla="*/ 0 w 265" name="T14"/>
                <a:gd fmla="*/ 243 h 243" name="T15"/>
                <a:gd fmla="*/ 102 w 265" name="T16"/>
                <a:gd fmla="*/ 243 h 243" name="T17"/>
                <a:gd fmla="*/ 102 w 265" name="T18"/>
                <a:gd fmla="*/ 95 h 243" name="T19"/>
                <a:gd fmla="*/ 166 w 265" name="T20"/>
                <a:gd fmla="*/ 95 h 243" name="T21"/>
                <a:gd fmla="*/ 166 w 265" name="T22"/>
                <a:gd fmla="*/ 243 h 243" name="T23"/>
                <a:gd fmla="*/ 265 w 265" name="T24"/>
                <a:gd fmla="*/ 243 h 243" name="T25"/>
                <a:gd fmla="*/ 265 w 265" name="T26"/>
                <a:gd fmla="*/ 203 h 243" name="T27"/>
                <a:gd fmla="*/ 222 w 265" name="T28"/>
                <a:gd fmla="*/ 203 h 243" name="T29"/>
                <a:gd fmla="*/ 222 w 265" name="T30"/>
                <a:gd fmla="*/ 95 h 243" name="T31"/>
                <a:gd fmla="*/ 265 w 265" name="T32"/>
                <a:gd fmla="*/ 95 h 2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3" w="265">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5" name="Freeform 165"/>
            <p:cNvSpPr/>
            <p:nvPr/>
          </p:nvSpPr>
          <p:spPr bwMode="auto">
            <a:xfrm>
              <a:off x="3441700" y="3932238"/>
              <a:ext cx="420688" cy="366713"/>
            </a:xfrm>
            <a:custGeom>
              <a:gdLst>
                <a:gd fmla="*/ 265 w 265" name="T0"/>
                <a:gd fmla="*/ 85 h 231" name="T1"/>
                <a:gd fmla="*/ 265 w 265" name="T2"/>
                <a:gd fmla="*/ 0 h 231" name="T3"/>
                <a:gd fmla="*/ 0 w 265" name="T4"/>
                <a:gd fmla="*/ 0 h 231" name="T5"/>
                <a:gd fmla="*/ 0 w 265" name="T6"/>
                <a:gd fmla="*/ 85 h 231" name="T7"/>
                <a:gd fmla="*/ 43 w 265" name="T8"/>
                <a:gd fmla="*/ 85 h 231" name="T9"/>
                <a:gd fmla="*/ 43 w 265" name="T10"/>
                <a:gd fmla="*/ 191 h 231" name="T11"/>
                <a:gd fmla="*/ 0 w 265" name="T12"/>
                <a:gd fmla="*/ 191 h 231" name="T13"/>
                <a:gd fmla="*/ 0 w 265" name="T14"/>
                <a:gd fmla="*/ 231 h 231" name="T15"/>
                <a:gd fmla="*/ 102 w 265" name="T16"/>
                <a:gd fmla="*/ 231 h 231" name="T17"/>
                <a:gd fmla="*/ 102 w 265" name="T18"/>
                <a:gd fmla="*/ 85 h 231" name="T19"/>
                <a:gd fmla="*/ 166 w 265" name="T20"/>
                <a:gd fmla="*/ 85 h 231" name="T21"/>
                <a:gd fmla="*/ 166 w 265" name="T22"/>
                <a:gd fmla="*/ 231 h 231" name="T23"/>
                <a:gd fmla="*/ 265 w 265" name="T24"/>
                <a:gd fmla="*/ 231 h 231" name="T25"/>
                <a:gd fmla="*/ 265 w 265" name="T26"/>
                <a:gd fmla="*/ 191 h 231" name="T27"/>
                <a:gd fmla="*/ 222 w 265" name="T28"/>
                <a:gd fmla="*/ 191 h 231" name="T29"/>
                <a:gd fmla="*/ 222 w 265" name="T30"/>
                <a:gd fmla="*/ 85 h 231" name="T31"/>
                <a:gd fmla="*/ 265 w 265" name="T32"/>
                <a:gd fmla="*/ 85 h 2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265">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6"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7"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78" name="Freeform 168"/>
            <p:cNvSpPr/>
            <p:nvPr/>
          </p:nvSpPr>
          <p:spPr bwMode="auto">
            <a:xfrm>
              <a:off x="3441700" y="4003675"/>
              <a:ext cx="420688" cy="63500"/>
            </a:xfrm>
            <a:custGeom>
              <a:gdLst>
                <a:gd fmla="*/ 43 w 265" name="T0"/>
                <a:gd fmla="*/ 40 h 40" name="T1"/>
                <a:gd fmla="*/ 102 w 265" name="T2"/>
                <a:gd fmla="*/ 40 h 40" name="T3"/>
                <a:gd fmla="*/ 102 w 265" name="T4"/>
                <a:gd fmla="*/ 30 h 40" name="T5"/>
                <a:gd fmla="*/ 166 w 265" name="T6"/>
                <a:gd fmla="*/ 30 h 40" name="T7"/>
                <a:gd fmla="*/ 166 w 265" name="T8"/>
                <a:gd fmla="*/ 40 h 40" name="T9"/>
                <a:gd fmla="*/ 222 w 265" name="T10"/>
                <a:gd fmla="*/ 40 h 40" name="T11"/>
                <a:gd fmla="*/ 222 w 265" name="T12"/>
                <a:gd fmla="*/ 30 h 40" name="T13"/>
                <a:gd fmla="*/ 265 w 265" name="T14"/>
                <a:gd fmla="*/ 30 h 40" name="T15"/>
                <a:gd fmla="*/ 265 w 265" name="T16"/>
                <a:gd fmla="*/ 0 h 40" name="T17"/>
                <a:gd fmla="*/ 0 w 265" name="T18"/>
                <a:gd fmla="*/ 0 h 40" name="T19"/>
                <a:gd fmla="*/ 0 w 265" name="T20"/>
                <a:gd fmla="*/ 30 h 40" name="T21"/>
                <a:gd fmla="*/ 43 w 265" name="T22"/>
                <a:gd fmla="*/ 30 h 40" name="T23"/>
                <a:gd fmla="*/ 43 w 265" name="T24"/>
                <a:gd fmla="*/ 40 h 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 w="265">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9"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80" name="Freeform 170"/>
            <p:cNvSpPr/>
            <p:nvPr/>
          </p:nvSpPr>
          <p:spPr bwMode="auto">
            <a:xfrm>
              <a:off x="3441700" y="3932238"/>
              <a:ext cx="82550" cy="303213"/>
            </a:xfrm>
            <a:custGeom>
              <a:gdLst>
                <a:gd fmla="*/ 43 w 52" name="T0"/>
                <a:gd fmla="*/ 191 h 191" name="T1"/>
                <a:gd fmla="*/ 52 w 52" name="T2"/>
                <a:gd fmla="*/ 191 h 191" name="T3"/>
                <a:gd fmla="*/ 52 w 52" name="T4"/>
                <a:gd fmla="*/ 75 h 191" name="T5"/>
                <a:gd fmla="*/ 10 w 52" name="T6"/>
                <a:gd fmla="*/ 75 h 191" name="T7"/>
                <a:gd fmla="*/ 10 w 52" name="T8"/>
                <a:gd fmla="*/ 0 h 191" name="T9"/>
                <a:gd fmla="*/ 0 w 52" name="T10"/>
                <a:gd fmla="*/ 0 h 191" name="T11"/>
                <a:gd fmla="*/ 0 w 52" name="T12"/>
                <a:gd fmla="*/ 85 h 191" name="T13"/>
                <a:gd fmla="*/ 43 w 52" name="T14"/>
                <a:gd fmla="*/ 85 h 191" name="T15"/>
                <a:gd fmla="*/ 43 w 52" name="T16"/>
                <a:gd fmla="*/ 191 h 1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1" w="52">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1" name="Freeform 171"/>
            <p:cNvSpPr/>
            <p:nvPr/>
          </p:nvSpPr>
          <p:spPr bwMode="auto">
            <a:xfrm>
              <a:off x="3441700" y="4235450"/>
              <a:ext cx="161925" cy="63500"/>
            </a:xfrm>
            <a:custGeom>
              <a:gdLst>
                <a:gd fmla="*/ 10 w 102" name="T0"/>
                <a:gd fmla="*/ 31 h 40" name="T1"/>
                <a:gd fmla="*/ 10 w 102" name="T2"/>
                <a:gd fmla="*/ 0 h 40" name="T3"/>
                <a:gd fmla="*/ 0 w 102" name="T4"/>
                <a:gd fmla="*/ 0 h 40" name="T5"/>
                <a:gd fmla="*/ 0 w 102" name="T6"/>
                <a:gd fmla="*/ 40 h 40" name="T7"/>
                <a:gd fmla="*/ 102 w 102" name="T8"/>
                <a:gd fmla="*/ 40 h 40" name="T9"/>
                <a:gd fmla="*/ 102 w 102" name="T10"/>
                <a:gd fmla="*/ 31 h 40" name="T11"/>
                <a:gd fmla="*/ 10 w 102" name="T12"/>
                <a:gd fmla="*/ 31 h 40" name="T13"/>
              </a:gdLst>
              <a:cxnLst>
                <a:cxn ang="0">
                  <a:pos x="T0" y="T1"/>
                </a:cxn>
                <a:cxn ang="0">
                  <a:pos x="T2" y="T3"/>
                </a:cxn>
                <a:cxn ang="0">
                  <a:pos x="T4" y="T5"/>
                </a:cxn>
                <a:cxn ang="0">
                  <a:pos x="T6" y="T7"/>
                </a:cxn>
                <a:cxn ang="0">
                  <a:pos x="T8" y="T9"/>
                </a:cxn>
                <a:cxn ang="0">
                  <a:pos x="T10" y="T11"/>
                </a:cxn>
                <a:cxn ang="0">
                  <a:pos x="T12" y="T13"/>
                </a:cxn>
              </a:cxnLst>
              <a:rect b="b" l="0" r="r" t="0"/>
              <a:pathLst>
                <a:path h="40" w="102">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2" name="Freeform 172"/>
            <p:cNvSpPr/>
            <p:nvPr/>
          </p:nvSpPr>
          <p:spPr bwMode="auto">
            <a:xfrm>
              <a:off x="3592512" y="4051300"/>
              <a:ext cx="269875" cy="247650"/>
            </a:xfrm>
            <a:custGeom>
              <a:gdLst>
                <a:gd fmla="*/ 80 w 170" name="T0"/>
                <a:gd fmla="*/ 147 h 156" name="T1"/>
                <a:gd fmla="*/ 80 w 170" name="T2"/>
                <a:gd fmla="*/ 0 h 156" name="T3"/>
                <a:gd fmla="*/ 0 w 170" name="T4"/>
                <a:gd fmla="*/ 0 h 156" name="T5"/>
                <a:gd fmla="*/ 0 w 170" name="T6"/>
                <a:gd fmla="*/ 10 h 156" name="T7"/>
                <a:gd fmla="*/ 71 w 170" name="T8"/>
                <a:gd fmla="*/ 10 h 156" name="T9"/>
                <a:gd fmla="*/ 71 w 170" name="T10"/>
                <a:gd fmla="*/ 156 h 156" name="T11"/>
                <a:gd fmla="*/ 170 w 170" name="T12"/>
                <a:gd fmla="*/ 156 h 156" name="T13"/>
                <a:gd fmla="*/ 170 w 170" name="T14"/>
                <a:gd fmla="*/ 147 h 156" name="T15"/>
                <a:gd fmla="*/ 80 w 170" name="T16"/>
                <a:gd fmla="*/ 147 h 1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6" w="170">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3" name="Freeform 173"/>
            <p:cNvSpPr/>
            <p:nvPr/>
          </p:nvSpPr>
          <p:spPr bwMode="auto">
            <a:xfrm>
              <a:off x="3441700" y="4067175"/>
              <a:ext cx="252413" cy="231775"/>
            </a:xfrm>
            <a:custGeom>
              <a:gdLst>
                <a:gd fmla="*/ 159 w 159" name="T0"/>
                <a:gd fmla="*/ 0 h 146" name="T1"/>
                <a:gd fmla="*/ 95 w 159" name="T2"/>
                <a:gd fmla="*/ 0 h 146" name="T3"/>
                <a:gd fmla="*/ 95 w 159" name="T4"/>
                <a:gd fmla="*/ 146 h 146" name="T5"/>
                <a:gd fmla="*/ 0 w 159" name="T6"/>
                <a:gd fmla="*/ 146 h 146" name="T7"/>
                <a:gd fmla="*/ 0 w 159" name="T8"/>
                <a:gd fmla="*/ 146 h 146" name="T9"/>
                <a:gd fmla="*/ 102 w 159" name="T10"/>
                <a:gd fmla="*/ 146 h 146" name="T11"/>
                <a:gd fmla="*/ 102 w 159" name="T12"/>
                <a:gd fmla="*/ 0 h 146" name="T13"/>
                <a:gd fmla="*/ 159 w 159" name="T14"/>
                <a:gd fmla="*/ 0 h 146" name="T15"/>
                <a:gd fmla="*/ 159 w 159" name="T16"/>
                <a:gd fmla="*/ 0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159">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4" name="Freeform 174"/>
            <p:cNvSpPr/>
            <p:nvPr/>
          </p:nvSpPr>
          <p:spPr bwMode="auto">
            <a:xfrm>
              <a:off x="3705225" y="4235450"/>
              <a:ext cx="157163" cy="63500"/>
            </a:xfrm>
            <a:custGeom>
              <a:gdLst>
                <a:gd fmla="*/ 92 w 99" name="T0"/>
                <a:gd fmla="*/ 40 h 40" name="T1"/>
                <a:gd fmla="*/ 0 w 99" name="T2"/>
                <a:gd fmla="*/ 40 h 40" name="T3"/>
                <a:gd fmla="*/ 0 w 99" name="T4"/>
                <a:gd fmla="*/ 40 h 40" name="T5"/>
                <a:gd fmla="*/ 99 w 99" name="T6"/>
                <a:gd fmla="*/ 40 h 40" name="T7"/>
                <a:gd fmla="*/ 99 w 99" name="T8"/>
                <a:gd fmla="*/ 0 h 40" name="T9"/>
                <a:gd fmla="*/ 92 w 99" name="T10"/>
                <a:gd fmla="*/ 0 h 40" name="T11"/>
                <a:gd fmla="*/ 92 w 99"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99">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5"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86" name="Freeform 176"/>
            <p:cNvSpPr/>
            <p:nvPr/>
          </p:nvSpPr>
          <p:spPr bwMode="auto">
            <a:xfrm>
              <a:off x="3783012" y="3932238"/>
              <a:ext cx="79375" cy="303213"/>
            </a:xfrm>
            <a:custGeom>
              <a:gdLst>
                <a:gd fmla="*/ 43 w 50" name="T0"/>
                <a:gd fmla="*/ 0 h 191" name="T1"/>
                <a:gd fmla="*/ 43 w 50" name="T2"/>
                <a:gd fmla="*/ 85 h 191" name="T3"/>
                <a:gd fmla="*/ 0 w 50" name="T4"/>
                <a:gd fmla="*/ 85 h 191" name="T5"/>
                <a:gd fmla="*/ 0 w 50" name="T6"/>
                <a:gd fmla="*/ 191 h 191" name="T7"/>
                <a:gd fmla="*/ 7 w 50" name="T8"/>
                <a:gd fmla="*/ 191 h 191" name="T9"/>
                <a:gd fmla="*/ 7 w 50" name="T10"/>
                <a:gd fmla="*/ 85 h 191" name="T11"/>
                <a:gd fmla="*/ 50 w 50" name="T12"/>
                <a:gd fmla="*/ 85 h 191" name="T13"/>
                <a:gd fmla="*/ 50 w 50" name="T14"/>
                <a:gd fmla="*/ 0 h 191" name="T15"/>
                <a:gd fmla="*/ 43 w 50" name="T16"/>
                <a:gd fmla="*/ 0 h 1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1" w="50">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7" name="Freeform 177"/>
            <p:cNvSpPr/>
            <p:nvPr/>
          </p:nvSpPr>
          <p:spPr bwMode="auto">
            <a:xfrm>
              <a:off x="925512" y="3216275"/>
              <a:ext cx="1444625" cy="1146175"/>
            </a:xfrm>
            <a:custGeom>
              <a:gdLst>
                <a:gd fmla="*/ 310 w 385" name="T0"/>
                <a:gd fmla="*/ 76 h 306" name="T1"/>
                <a:gd fmla="*/ 299 w 385" name="T2"/>
                <a:gd fmla="*/ 85 h 306" name="T3"/>
                <a:gd fmla="*/ 247 w 385" name="T4"/>
                <a:gd fmla="*/ 139 h 306" name="T5"/>
                <a:gd fmla="*/ 350 w 385" name="T6"/>
                <a:gd fmla="*/ 134 h 306" name="T7"/>
                <a:gd fmla="*/ 383 w 385" name="T8"/>
                <a:gd fmla="*/ 167 h 306" name="T9"/>
                <a:gd fmla="*/ 383 w 385" name="T10"/>
                <a:gd fmla="*/ 168 h 306" name="T11"/>
                <a:gd fmla="*/ 351 w 385" name="T12"/>
                <a:gd fmla="*/ 208 h 306" name="T13"/>
                <a:gd fmla="*/ 234 w 385" name="T14"/>
                <a:gd fmla="*/ 217 h 306" name="T15"/>
                <a:gd fmla="*/ 180 w 385" name="T16"/>
                <a:gd fmla="*/ 275 h 306" name="T17"/>
                <a:gd fmla="*/ 95 w 385" name="T18"/>
                <a:gd fmla="*/ 306 h 306" name="T19"/>
                <a:gd fmla="*/ 0 w 385" name="T20"/>
                <a:gd fmla="*/ 304 h 306" name="T21"/>
                <a:gd fmla="*/ 5 w 385" name="T22"/>
                <a:gd fmla="*/ 153 h 306" name="T23"/>
                <a:gd fmla="*/ 52 w 385" name="T24"/>
                <a:gd fmla="*/ 150 h 306" name="T25"/>
                <a:gd fmla="*/ 94 w 385" name="T26"/>
                <a:gd fmla="*/ 134 h 306" name="T27"/>
                <a:gd fmla="*/ 210 w 385" name="T28"/>
                <a:gd fmla="*/ 22 h 306" name="T29"/>
                <a:gd fmla="*/ 272 w 385" name="T30"/>
                <a:gd fmla="*/ 2 h 306" name="T31"/>
                <a:gd fmla="*/ 310 w 385" name="T32"/>
                <a:gd fmla="*/ 76 h 3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6" w="385">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8" name="Freeform 178"/>
            <p:cNvSpPr/>
            <p:nvPr/>
          </p:nvSpPr>
          <p:spPr bwMode="auto">
            <a:xfrm>
              <a:off x="2174875" y="3775075"/>
              <a:ext cx="160338" cy="152400"/>
            </a:xfrm>
            <a:custGeom>
              <a:gdLst>
                <a:gd fmla="*/ 21 w 43" name="T0"/>
                <a:gd fmla="*/ 0 h 41" name="T1"/>
                <a:gd fmla="*/ 41 w 43" name="T2"/>
                <a:gd fmla="*/ 16 h 41" name="T3"/>
                <a:gd fmla="*/ 41 w 43" name="T4"/>
                <a:gd fmla="*/ 16 h 41" name="T5"/>
                <a:gd fmla="*/ 25 w 43" name="T6"/>
                <a:gd fmla="*/ 40 h 41" name="T7"/>
                <a:gd fmla="*/ 11 w 43" name="T8"/>
                <a:gd fmla="*/ 41 h 41" name="T9"/>
                <a:gd fmla="*/ 1 w 43" name="T10"/>
                <a:gd fmla="*/ 32 h 41" name="T11"/>
                <a:gd fmla="*/ 0 w 43" name="T12"/>
                <a:gd fmla="*/ 10 h 41" name="T13"/>
                <a:gd fmla="*/ 9 w 43" name="T14"/>
                <a:gd fmla="*/ 0 h 41" name="T15"/>
                <a:gd fmla="*/ 21 w 43"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3">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9" name="Freeform 179"/>
            <p:cNvSpPr/>
            <p:nvPr/>
          </p:nvSpPr>
          <p:spPr bwMode="auto">
            <a:xfrm>
              <a:off x="1803400" y="3868738"/>
              <a:ext cx="558800" cy="160338"/>
            </a:xfrm>
            <a:custGeom>
              <a:gdLst>
                <a:gd fmla="*/ 0 w 149" name="T0"/>
                <a:gd fmla="*/ 43 h 43" name="T1"/>
                <a:gd fmla="*/ 6 w 149" name="T2"/>
                <a:gd fmla="*/ 37 h 43" name="T3"/>
                <a:gd fmla="*/ 121 w 149" name="T4"/>
                <a:gd fmla="*/ 28 h 43" name="T5"/>
                <a:gd fmla="*/ 149 w 149" name="T6"/>
                <a:gd fmla="*/ 0 h 43" name="T7"/>
                <a:gd fmla="*/ 117 w 149" name="T8"/>
                <a:gd fmla="*/ 34 h 43" name="T9"/>
                <a:gd fmla="*/ 0 w 149" name="T10"/>
                <a:gd fmla="*/ 43 h 43" name="T11"/>
              </a:gdLst>
              <a:cxnLst>
                <a:cxn ang="0">
                  <a:pos x="T0" y="T1"/>
                </a:cxn>
                <a:cxn ang="0">
                  <a:pos x="T2" y="T3"/>
                </a:cxn>
                <a:cxn ang="0">
                  <a:pos x="T4" y="T5"/>
                </a:cxn>
                <a:cxn ang="0">
                  <a:pos x="T6" y="T7"/>
                </a:cxn>
                <a:cxn ang="0">
                  <a:pos x="T8" y="T9"/>
                </a:cxn>
                <a:cxn ang="0">
                  <a:pos x="T10" y="T11"/>
                </a:cxn>
              </a:cxnLst>
              <a:rect b="b" l="0" r="r" t="0"/>
              <a:pathLst>
                <a:path h="43" w="149">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0" name="Freeform 180"/>
            <p:cNvSpPr/>
            <p:nvPr/>
          </p:nvSpPr>
          <p:spPr bwMode="auto">
            <a:xfrm>
              <a:off x="914400" y="3763963"/>
              <a:ext cx="228600" cy="595313"/>
            </a:xfrm>
            <a:custGeom>
              <a:gdLst>
                <a:gd fmla="*/ 53 w 61" name="T0"/>
                <a:gd fmla="*/ 4 h 159" name="T1"/>
                <a:gd fmla="*/ 9 w 61" name="T2"/>
                <a:gd fmla="*/ 0 h 159" name="T3"/>
                <a:gd fmla="*/ 0 w 61" name="T4"/>
                <a:gd fmla="*/ 158 h 159" name="T5"/>
                <a:gd fmla="*/ 61 w 61" name="T6"/>
                <a:gd fmla="*/ 159 h 159" name="T7"/>
                <a:gd fmla="*/ 53 w 61" name="T8"/>
                <a:gd fmla="*/ 4 h 159" name="T9"/>
              </a:gdLst>
              <a:cxnLst>
                <a:cxn ang="0">
                  <a:pos x="T0" y="T1"/>
                </a:cxn>
                <a:cxn ang="0">
                  <a:pos x="T2" y="T3"/>
                </a:cxn>
                <a:cxn ang="0">
                  <a:pos x="T4" y="T5"/>
                </a:cxn>
                <a:cxn ang="0">
                  <a:pos x="T6" y="T7"/>
                </a:cxn>
                <a:cxn ang="0">
                  <a:pos x="T8" y="T9"/>
                </a:cxn>
              </a:cxnLst>
              <a:rect b="b" l="0" r="r" t="0"/>
              <a:pathLst>
                <a:path h="159" w="61">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1" name="Freeform 181"/>
            <p:cNvSpPr/>
            <p:nvPr/>
          </p:nvSpPr>
          <p:spPr bwMode="auto">
            <a:xfrm>
              <a:off x="115887" y="3751263"/>
              <a:ext cx="996950" cy="709613"/>
            </a:xfrm>
            <a:custGeom>
              <a:gdLst>
                <a:gd fmla="*/ 628 w 628" name="T0"/>
                <a:gd fmla="*/ 0 h 447" name="T1"/>
                <a:gd fmla="*/ 628 w 628" name="T2"/>
                <a:gd fmla="*/ 447 h 447" name="T3"/>
                <a:gd fmla="*/ 0 w 628" name="T4"/>
                <a:gd fmla="*/ 445 h 447" name="T5"/>
                <a:gd fmla="*/ 0 w 628" name="T6"/>
                <a:gd fmla="*/ 0 h 447" name="T7"/>
                <a:gd fmla="*/ 628 w 628" name="T8"/>
                <a:gd fmla="*/ 0 h 447" name="T9"/>
              </a:gdLst>
              <a:cxnLst>
                <a:cxn ang="0">
                  <a:pos x="T0" y="T1"/>
                </a:cxn>
                <a:cxn ang="0">
                  <a:pos x="T2" y="T3"/>
                </a:cxn>
                <a:cxn ang="0">
                  <a:pos x="T4" y="T5"/>
                </a:cxn>
                <a:cxn ang="0">
                  <a:pos x="T6" y="T7"/>
                </a:cxn>
                <a:cxn ang="0">
                  <a:pos x="T8" y="T9"/>
                </a:cxn>
              </a:cxnLst>
              <a:rect b="b" l="0" r="r" t="0"/>
              <a:pathLst>
                <a:path h="447" w="628">
                  <a:moveTo>
                    <a:pt x="628" y="0"/>
                  </a:moveTo>
                  <a:lnTo>
                    <a:pt x="628" y="447"/>
                  </a:lnTo>
                  <a:lnTo>
                    <a:pt x="0" y="445"/>
                  </a:lnTo>
                  <a:lnTo>
                    <a:pt x="0" y="0"/>
                  </a:lnTo>
                  <a:lnTo>
                    <a:pt x="628"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2"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93"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94" name="Freeform 184"/>
            <p:cNvSpPr/>
            <p:nvPr/>
          </p:nvSpPr>
          <p:spPr bwMode="auto">
            <a:xfrm>
              <a:off x="746125" y="4356100"/>
              <a:ext cx="112713" cy="112713"/>
            </a:xfrm>
            <a:custGeom>
              <a:gdLst>
                <a:gd fmla="*/ 21 w 30" name="T0"/>
                <a:gd fmla="*/ 27 h 30" name="T1"/>
                <a:gd fmla="*/ 3 w 30" name="T2"/>
                <a:gd fmla="*/ 21 h 30" name="T3"/>
                <a:gd fmla="*/ 9 w 30" name="T4"/>
                <a:gd fmla="*/ 3 h 30" name="T5"/>
                <a:gd fmla="*/ 26 w 30" name="T6"/>
                <a:gd fmla="*/ 9 h 30" name="T7"/>
                <a:gd fmla="*/ 21 w 30" name="T8"/>
                <a:gd fmla="*/ 27 h 30" name="T9"/>
              </a:gdLst>
              <a:cxnLst>
                <a:cxn ang="0">
                  <a:pos x="T0" y="T1"/>
                </a:cxn>
                <a:cxn ang="0">
                  <a:pos x="T2" y="T3"/>
                </a:cxn>
                <a:cxn ang="0">
                  <a:pos x="T4" y="T5"/>
                </a:cxn>
                <a:cxn ang="0">
                  <a:pos x="T6" y="T7"/>
                </a:cxn>
                <a:cxn ang="0">
                  <a:pos x="T8" y="T9"/>
                </a:cxn>
              </a:cxnLst>
              <a:rect b="b" l="0" r="r" t="0"/>
              <a:pathLst>
                <a:path h="30" w="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5" name="Freeform 185"/>
            <p:cNvSpPr/>
            <p:nvPr/>
          </p:nvSpPr>
          <p:spPr bwMode="auto">
            <a:xfrm>
              <a:off x="809625" y="4403725"/>
              <a:ext cx="19050" cy="23813"/>
            </a:xfrm>
            <a:custGeom>
              <a:gdLst>
                <a:gd fmla="*/ 4 w 5" name="T0"/>
                <a:gd fmla="*/ 5 h 6" name="T1"/>
                <a:gd fmla="*/ 0 w 5" name="T2"/>
                <a:gd fmla="*/ 4 h 6" name="T3"/>
                <a:gd fmla="*/ 1 w 5" name="T4"/>
                <a:gd fmla="*/ 1 h 6" name="T5"/>
                <a:gd fmla="*/ 5 w 5" name="T6"/>
                <a:gd fmla="*/ 2 h 6" name="T7"/>
                <a:gd fmla="*/ 4 w 5" name="T8"/>
                <a:gd fmla="*/ 5 h 6" name="T9"/>
              </a:gdLst>
              <a:cxnLst>
                <a:cxn ang="0">
                  <a:pos x="T0" y="T1"/>
                </a:cxn>
                <a:cxn ang="0">
                  <a:pos x="T2" y="T3"/>
                </a:cxn>
                <a:cxn ang="0">
                  <a:pos x="T4" y="T5"/>
                </a:cxn>
                <a:cxn ang="0">
                  <a:pos x="T6" y="T7"/>
                </a:cxn>
                <a:cxn ang="0">
                  <a:pos x="T8" y="T9"/>
                </a:cxn>
              </a:cxnLst>
              <a:rect b="b" l="0" r="r" t="0"/>
              <a:pathLst>
                <a:path h="6" w="5">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6" name="Freeform 186"/>
            <p:cNvSpPr/>
            <p:nvPr/>
          </p:nvSpPr>
          <p:spPr bwMode="auto">
            <a:xfrm>
              <a:off x="798512" y="4381500"/>
              <a:ext cx="19050" cy="22225"/>
            </a:xfrm>
            <a:custGeom>
              <a:gdLst>
                <a:gd fmla="*/ 4 w 5" name="T0"/>
                <a:gd fmla="*/ 6 h 6" name="T1"/>
                <a:gd fmla="*/ 0 w 5" name="T2"/>
                <a:gd fmla="*/ 4 h 6" name="T3"/>
                <a:gd fmla="*/ 1 w 5" name="T4"/>
                <a:gd fmla="*/ 1 h 6" name="T5"/>
                <a:gd fmla="*/ 5 w 5" name="T6"/>
                <a:gd fmla="*/ 2 h 6" name="T7"/>
                <a:gd fmla="*/ 4 w 5" name="T8"/>
                <a:gd fmla="*/ 6 h 6" name="T9"/>
              </a:gdLst>
              <a:cxnLst>
                <a:cxn ang="0">
                  <a:pos x="T0" y="T1"/>
                </a:cxn>
                <a:cxn ang="0">
                  <a:pos x="T2" y="T3"/>
                </a:cxn>
                <a:cxn ang="0">
                  <a:pos x="T4" y="T5"/>
                </a:cxn>
                <a:cxn ang="0">
                  <a:pos x="T6" y="T7"/>
                </a:cxn>
                <a:cxn ang="0">
                  <a:pos x="T8" y="T9"/>
                </a:cxn>
              </a:cxnLst>
              <a:rect b="b" l="0" r="r" t="0"/>
              <a:pathLst>
                <a:path h="6" w="5">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7" name="Freeform 187"/>
            <p:cNvSpPr/>
            <p:nvPr/>
          </p:nvSpPr>
          <p:spPr bwMode="auto">
            <a:xfrm>
              <a:off x="782637" y="4419600"/>
              <a:ext cx="23813" cy="19050"/>
            </a:xfrm>
            <a:custGeom>
              <a:gdLst>
                <a:gd fmla="*/ 4 w 6" name="T0"/>
                <a:gd fmla="*/ 5 h 5" name="T1"/>
                <a:gd fmla="*/ 1 w 6" name="T2"/>
                <a:gd fmla="*/ 4 h 5" name="T3"/>
                <a:gd fmla="*/ 2 w 6" name="T4"/>
                <a:gd fmla="*/ 0 h 5" name="T5"/>
                <a:gd fmla="*/ 5 w 6" name="T6"/>
                <a:gd fmla="*/ 1 h 5" name="T7"/>
                <a:gd fmla="*/ 4 w 6" name="T8"/>
                <a:gd fmla="*/ 5 h 5" name="T9"/>
              </a:gdLst>
              <a:cxnLst>
                <a:cxn ang="0">
                  <a:pos x="T0" y="T1"/>
                </a:cxn>
                <a:cxn ang="0">
                  <a:pos x="T2" y="T3"/>
                </a:cxn>
                <a:cxn ang="0">
                  <a:pos x="T4" y="T5"/>
                </a:cxn>
                <a:cxn ang="0">
                  <a:pos x="T6" y="T7"/>
                </a:cxn>
                <a:cxn ang="0">
                  <a:pos x="T8" y="T9"/>
                </a:cxn>
              </a:cxnLst>
              <a:rect b="b" l="0" r="r" t="0"/>
              <a:pathLst>
                <a:path h="5" w="6">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8" name="Freeform 188"/>
            <p:cNvSpPr/>
            <p:nvPr/>
          </p:nvSpPr>
          <p:spPr bwMode="auto">
            <a:xfrm>
              <a:off x="771525" y="4397375"/>
              <a:ext cx="22225" cy="22225"/>
            </a:xfrm>
            <a:custGeom>
              <a:gdLst>
                <a:gd fmla="*/ 4 w 6" name="T0"/>
                <a:gd fmla="*/ 5 h 6" name="T1"/>
                <a:gd fmla="*/ 1 w 6" name="T2"/>
                <a:gd fmla="*/ 4 h 6" name="T3"/>
                <a:gd fmla="*/ 2 w 6" name="T4"/>
                <a:gd fmla="*/ 0 h 6" name="T5"/>
                <a:gd fmla="*/ 5 w 6" name="T6"/>
                <a:gd fmla="*/ 1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9" name="Freeform 189"/>
            <p:cNvSpPr/>
            <p:nvPr/>
          </p:nvSpPr>
          <p:spPr bwMode="auto">
            <a:xfrm>
              <a:off x="600075" y="4356100"/>
              <a:ext cx="111125" cy="112713"/>
            </a:xfrm>
            <a:custGeom>
              <a:gdLst>
                <a:gd fmla="*/ 21 w 30" name="T0"/>
                <a:gd fmla="*/ 27 h 30" name="T1"/>
                <a:gd fmla="*/ 3 w 30" name="T2"/>
                <a:gd fmla="*/ 21 h 30" name="T3"/>
                <a:gd fmla="*/ 9 w 30" name="T4"/>
                <a:gd fmla="*/ 3 h 30" name="T5"/>
                <a:gd fmla="*/ 27 w 30" name="T6"/>
                <a:gd fmla="*/ 9 h 30" name="T7"/>
                <a:gd fmla="*/ 21 w 30" name="T8"/>
                <a:gd fmla="*/ 27 h 30" name="T9"/>
              </a:gdLst>
              <a:cxnLst>
                <a:cxn ang="0">
                  <a:pos x="T0" y="T1"/>
                </a:cxn>
                <a:cxn ang="0">
                  <a:pos x="T2" y="T3"/>
                </a:cxn>
                <a:cxn ang="0">
                  <a:pos x="T4" y="T5"/>
                </a:cxn>
                <a:cxn ang="0">
                  <a:pos x="T6" y="T7"/>
                </a:cxn>
                <a:cxn ang="0">
                  <a:pos x="T8" y="T9"/>
                </a:cxn>
              </a:cxnLst>
              <a:rect b="b" l="0" r="r" t="0"/>
              <a:pathLst>
                <a:path h="30" w="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0" name="Freeform 190"/>
            <p:cNvSpPr/>
            <p:nvPr/>
          </p:nvSpPr>
          <p:spPr bwMode="auto">
            <a:xfrm>
              <a:off x="663575" y="4403725"/>
              <a:ext cx="22225" cy="23813"/>
            </a:xfrm>
            <a:custGeom>
              <a:gdLst>
                <a:gd fmla="*/ 4 w 6" name="T0"/>
                <a:gd fmla="*/ 5 h 6" name="T1"/>
                <a:gd fmla="*/ 0 w 6" name="T2"/>
                <a:gd fmla="*/ 4 h 6" name="T3"/>
                <a:gd fmla="*/ 2 w 6" name="T4"/>
                <a:gd fmla="*/ 1 h 6" name="T5"/>
                <a:gd fmla="*/ 5 w 6" name="T6"/>
                <a:gd fmla="*/ 2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1" name="Freeform 191"/>
            <p:cNvSpPr/>
            <p:nvPr/>
          </p:nvSpPr>
          <p:spPr bwMode="auto">
            <a:xfrm>
              <a:off x="652462" y="4381500"/>
              <a:ext cx="22225" cy="22225"/>
            </a:xfrm>
            <a:custGeom>
              <a:gdLst>
                <a:gd fmla="*/ 4 w 6" name="T0"/>
                <a:gd fmla="*/ 6 h 6" name="T1"/>
                <a:gd fmla="*/ 0 w 6" name="T2"/>
                <a:gd fmla="*/ 4 h 6" name="T3"/>
                <a:gd fmla="*/ 2 w 6" name="T4"/>
                <a:gd fmla="*/ 1 h 6" name="T5"/>
                <a:gd fmla="*/ 5 w 6" name="T6"/>
                <a:gd fmla="*/ 2 h 6" name="T7"/>
                <a:gd fmla="*/ 4 w 6" name="T8"/>
                <a:gd fmla="*/ 6 h 6" name="T9"/>
              </a:gdLst>
              <a:cxnLst>
                <a:cxn ang="0">
                  <a:pos x="T0" y="T1"/>
                </a:cxn>
                <a:cxn ang="0">
                  <a:pos x="T2" y="T3"/>
                </a:cxn>
                <a:cxn ang="0">
                  <a:pos x="T4" y="T5"/>
                </a:cxn>
                <a:cxn ang="0">
                  <a:pos x="T6" y="T7"/>
                </a:cxn>
                <a:cxn ang="0">
                  <a:pos x="T8" y="T9"/>
                </a:cxn>
              </a:cxnLst>
              <a:rect b="b" l="0" r="r" t="0"/>
              <a:pathLst>
                <a:path h="6" w="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2" name="Freeform 192"/>
            <p:cNvSpPr/>
            <p:nvPr/>
          </p:nvSpPr>
          <p:spPr bwMode="auto">
            <a:xfrm>
              <a:off x="636587" y="4419600"/>
              <a:ext cx="22225" cy="19050"/>
            </a:xfrm>
            <a:custGeom>
              <a:gdLst>
                <a:gd fmla="*/ 4 w 6" name="T0"/>
                <a:gd fmla="*/ 5 h 5" name="T1"/>
                <a:gd fmla="*/ 1 w 6" name="T2"/>
                <a:gd fmla="*/ 4 h 5" name="T3"/>
                <a:gd fmla="*/ 2 w 6" name="T4"/>
                <a:gd fmla="*/ 0 h 5" name="T5"/>
                <a:gd fmla="*/ 5 w 6" name="T6"/>
                <a:gd fmla="*/ 1 h 5" name="T7"/>
                <a:gd fmla="*/ 4 w 6" name="T8"/>
                <a:gd fmla="*/ 5 h 5" name="T9"/>
              </a:gdLst>
              <a:cxnLst>
                <a:cxn ang="0">
                  <a:pos x="T0" y="T1"/>
                </a:cxn>
                <a:cxn ang="0">
                  <a:pos x="T2" y="T3"/>
                </a:cxn>
                <a:cxn ang="0">
                  <a:pos x="T4" y="T5"/>
                </a:cxn>
                <a:cxn ang="0">
                  <a:pos x="T6" y="T7"/>
                </a:cxn>
                <a:cxn ang="0">
                  <a:pos x="T8" y="T9"/>
                </a:cxn>
              </a:cxnLst>
              <a:rect b="b" l="0" r="r" t="0"/>
              <a:pathLst>
                <a:path h="5" w="6">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3" name="Freeform 193"/>
            <p:cNvSpPr/>
            <p:nvPr/>
          </p:nvSpPr>
          <p:spPr bwMode="auto">
            <a:xfrm>
              <a:off x="625475" y="4397375"/>
              <a:ext cx="22225" cy="22225"/>
            </a:xfrm>
            <a:custGeom>
              <a:gdLst>
                <a:gd fmla="*/ 4 w 6" name="T0"/>
                <a:gd fmla="*/ 5 h 6" name="T1"/>
                <a:gd fmla="*/ 1 w 6" name="T2"/>
                <a:gd fmla="*/ 4 h 6" name="T3"/>
                <a:gd fmla="*/ 2 w 6" name="T4"/>
                <a:gd fmla="*/ 0 h 6" name="T5"/>
                <a:gd fmla="*/ 6 w 6" name="T6"/>
                <a:gd fmla="*/ 1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4" name="Freeform 194"/>
            <p:cNvSpPr/>
            <p:nvPr/>
          </p:nvSpPr>
          <p:spPr bwMode="auto">
            <a:xfrm>
              <a:off x="1776412" y="3448050"/>
              <a:ext cx="420688" cy="288925"/>
            </a:xfrm>
            <a:custGeom>
              <a:gdLst>
                <a:gd fmla="*/ 80 w 112" name="T0"/>
                <a:gd fmla="*/ 1 h 77" name="T1"/>
                <a:gd fmla="*/ 112 w 112" name="T2"/>
                <a:gd fmla="*/ 0 h 77" name="T3"/>
                <a:gd fmla="*/ 87 w 112" name="T4"/>
                <a:gd fmla="*/ 11 h 77" name="T5"/>
                <a:gd fmla="*/ 72 w 112" name="T6"/>
                <a:gd fmla="*/ 23 h 77" name="T7"/>
                <a:gd fmla="*/ 45 w 112" name="T8"/>
                <a:gd fmla="*/ 55 h 77" name="T9"/>
                <a:gd fmla="*/ 20 w 112" name="T10"/>
                <a:gd fmla="*/ 77 h 77" name="T11"/>
                <a:gd fmla="*/ 15 w 112" name="T12"/>
                <a:gd fmla="*/ 75 h 77" name="T13"/>
                <a:gd fmla="*/ 1 w 112" name="T14"/>
                <a:gd fmla="*/ 66 h 77" name="T15"/>
                <a:gd fmla="*/ 3 w 112" name="T16"/>
                <a:gd fmla="*/ 59 h 77" name="T17"/>
                <a:gd fmla="*/ 50 w 112" name="T18"/>
                <a:gd fmla="*/ 13 h 77" name="T19"/>
                <a:gd fmla="*/ 80 w 112" name="T20"/>
                <a:gd fmla="*/ 1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112">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5" name="圆角矩形 114"/>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16" name="圆角矩形 115"/>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17" name="圆角矩形 116"/>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18" name="圆角矩形 117"/>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19" name="圆角矩形 118"/>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20" name="矩形 119"/>
          <p:cNvSpPr/>
          <p:nvPr/>
        </p:nvSpPr>
        <p:spPr>
          <a:xfrm>
            <a:off x="7832017"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相关对策</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205"/>
                                        </p:tgtEl>
                                        <p:attrNameLst>
                                          <p:attrName>style.visibility</p:attrName>
                                        </p:attrNameLst>
                                      </p:cBhvr>
                                      <p:to>
                                        <p:strVal val="visible"/>
                                      </p:to>
                                    </p:set>
                                    <p:anim calcmode="lin" valueType="num">
                                      <p:cBhvr additive="base">
                                        <p:cTn dur="500" fill="hold" id="7"/>
                                        <p:tgtEl>
                                          <p:spTgt spid="2205"/>
                                        </p:tgtEl>
                                        <p:attrNameLst>
                                          <p:attrName>ppt_x</p:attrName>
                                        </p:attrNameLst>
                                      </p:cBhvr>
                                      <p:tavLst>
                                        <p:tav tm="0">
                                          <p:val>
                                            <p:strVal val="0-#ppt_w/2"/>
                                          </p:val>
                                        </p:tav>
                                        <p:tav tm="100000">
                                          <p:val>
                                            <p:strVal val="#ppt_x"/>
                                          </p:val>
                                        </p:tav>
                                      </p:tavLst>
                                    </p:anim>
                                    <p:anim calcmode="lin" valueType="num">
                                      <p:cBhvr additive="base">
                                        <p:cTn dur="500" fill="hold" id="8"/>
                                        <p:tgtEl>
                                          <p:spTgt spid="220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60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0-#ppt_w/2"/>
                                          </p:val>
                                        </p:tav>
                                        <p:tav tm="100000">
                                          <p:val>
                                            <p:strVal val="#ppt_x"/>
                                          </p:val>
                                        </p:tav>
                                      </p:tavLst>
                                    </p:anim>
                                    <p:anim calcmode="lin" valueType="num">
                                      <p:cBhvr additive="base">
                                        <p:cTn dur="50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53" presetSubtype="0">
                                  <p:stCondLst>
                                    <p:cond delay="1100"/>
                                  </p:stCondLst>
                                  <p:childTnLst>
                                    <p:set>
                                      <p:cBhvr>
                                        <p:cTn dur="1" fill="hold" id="14">
                                          <p:stCondLst>
                                            <p:cond delay="0"/>
                                          </p:stCondLst>
                                        </p:cTn>
                                        <p:tgtEl>
                                          <p:spTgt spid="20"/>
                                        </p:tgtEl>
                                        <p:attrNameLst>
                                          <p:attrName>style.visibility</p:attrName>
                                        </p:attrNameLst>
                                      </p:cBhvr>
                                      <p:to>
                                        <p:strVal val="visible"/>
                                      </p:to>
                                    </p:set>
                                    <p:anim calcmode="lin" valueType="num">
                                      <p:cBhvr>
                                        <p:cTn dur="300" fill="hold" id="15"/>
                                        <p:tgtEl>
                                          <p:spTgt spid="20"/>
                                        </p:tgtEl>
                                        <p:attrNameLst>
                                          <p:attrName>ppt_w</p:attrName>
                                        </p:attrNameLst>
                                      </p:cBhvr>
                                      <p:tavLst>
                                        <p:tav tm="0">
                                          <p:val>
                                            <p:fltVal val="0"/>
                                          </p:val>
                                        </p:tav>
                                        <p:tav tm="100000">
                                          <p:val>
                                            <p:strVal val="#ppt_w"/>
                                          </p:val>
                                        </p:tav>
                                      </p:tavLst>
                                    </p:anim>
                                    <p:anim calcmode="lin" valueType="num">
                                      <p:cBhvr>
                                        <p:cTn dur="300" fill="hold" id="16"/>
                                        <p:tgtEl>
                                          <p:spTgt spid="20"/>
                                        </p:tgtEl>
                                        <p:attrNameLst>
                                          <p:attrName>ppt_h</p:attrName>
                                        </p:attrNameLst>
                                      </p:cBhvr>
                                      <p:tavLst>
                                        <p:tav tm="0">
                                          <p:val>
                                            <p:fltVal val="0"/>
                                          </p:val>
                                        </p:tav>
                                        <p:tav tm="100000">
                                          <p:val>
                                            <p:strVal val="#ppt_h"/>
                                          </p:val>
                                        </p:tav>
                                      </p:tavLst>
                                    </p:anim>
                                    <p:animEffect filter="fade" transition="in">
                                      <p:cBhvr>
                                        <p:cTn dur="300" id="17"/>
                                        <p:tgtEl>
                                          <p:spTgt spid="20"/>
                                        </p:tgtEl>
                                      </p:cBhvr>
                                    </p:animEffect>
                                  </p:childTnLst>
                                </p:cTn>
                              </p:par>
                              <p:par>
                                <p:cTn autoRev="1" fill="hold" grpId="1" id="18" nodeType="withEffect" presetClass="emph" presetID="6" presetSubtype="0">
                                  <p:stCondLst>
                                    <p:cond delay="1400"/>
                                  </p:stCondLst>
                                  <p:childTnLst>
                                    <p:animScale>
                                      <p:cBhvr>
                                        <p:cTn dur="150" fill="hold" id="19"/>
                                        <p:tgtEl>
                                          <p:spTgt spid="20"/>
                                        </p:tgtEl>
                                      </p:cBhvr>
                                      <p:by x="110000" y="110000"/>
                                    </p:animScale>
                                  </p:childTnLst>
                                </p:cTn>
                              </p:par>
                              <p:par>
                                <p:cTn fill="hold" grpId="0" id="20" nodeType="withEffect" presetClass="entr" presetID="53" presetSubtype="0">
                                  <p:stCondLst>
                                    <p:cond delay="1400"/>
                                  </p:stCondLst>
                                  <p:childTnLst>
                                    <p:set>
                                      <p:cBhvr>
                                        <p:cTn dur="1" fill="hold" id="21">
                                          <p:stCondLst>
                                            <p:cond delay="0"/>
                                          </p:stCondLst>
                                        </p:cTn>
                                        <p:tgtEl>
                                          <p:spTgt spid="36"/>
                                        </p:tgtEl>
                                        <p:attrNameLst>
                                          <p:attrName>style.visibility</p:attrName>
                                        </p:attrNameLst>
                                      </p:cBhvr>
                                      <p:to>
                                        <p:strVal val="visible"/>
                                      </p:to>
                                    </p:set>
                                    <p:anim calcmode="lin" valueType="num">
                                      <p:cBhvr>
                                        <p:cTn dur="300" fill="hold" id="22"/>
                                        <p:tgtEl>
                                          <p:spTgt spid="36"/>
                                        </p:tgtEl>
                                        <p:attrNameLst>
                                          <p:attrName>ppt_w</p:attrName>
                                        </p:attrNameLst>
                                      </p:cBhvr>
                                      <p:tavLst>
                                        <p:tav tm="0">
                                          <p:val>
                                            <p:fltVal val="0"/>
                                          </p:val>
                                        </p:tav>
                                        <p:tav tm="100000">
                                          <p:val>
                                            <p:strVal val="#ppt_w"/>
                                          </p:val>
                                        </p:tav>
                                      </p:tavLst>
                                    </p:anim>
                                    <p:anim calcmode="lin" valueType="num">
                                      <p:cBhvr>
                                        <p:cTn dur="300" fill="hold" id="23"/>
                                        <p:tgtEl>
                                          <p:spTgt spid="36"/>
                                        </p:tgtEl>
                                        <p:attrNameLst>
                                          <p:attrName>ppt_h</p:attrName>
                                        </p:attrNameLst>
                                      </p:cBhvr>
                                      <p:tavLst>
                                        <p:tav tm="0">
                                          <p:val>
                                            <p:fltVal val="0"/>
                                          </p:val>
                                        </p:tav>
                                        <p:tav tm="100000">
                                          <p:val>
                                            <p:strVal val="#ppt_h"/>
                                          </p:val>
                                        </p:tav>
                                      </p:tavLst>
                                    </p:anim>
                                    <p:animEffect filter="fade" transition="in">
                                      <p:cBhvr>
                                        <p:cTn dur="300" id="24"/>
                                        <p:tgtEl>
                                          <p:spTgt spid="36"/>
                                        </p:tgtEl>
                                      </p:cBhvr>
                                    </p:animEffect>
                                  </p:childTnLst>
                                </p:cTn>
                              </p:par>
                              <p:par>
                                <p:cTn autoRev="1" fill="hold" grpId="1" id="25" nodeType="withEffect" presetClass="emph" presetID="6" presetSubtype="0">
                                  <p:stCondLst>
                                    <p:cond delay="1700"/>
                                  </p:stCondLst>
                                  <p:childTnLst>
                                    <p:animScale>
                                      <p:cBhvr>
                                        <p:cTn dur="150" fill="hold" id="26"/>
                                        <p:tgtEl>
                                          <p:spTgt spid="36"/>
                                        </p:tgtEl>
                                      </p:cBhvr>
                                      <p:by x="110000" y="110000"/>
                                    </p:animScale>
                                  </p:childTnLst>
                                </p:cTn>
                              </p:par>
                              <p:par>
                                <p:cTn fill="hold" grpId="0" id="27" nodeType="withEffect" presetClass="entr" presetID="2" presetSubtype="2">
                                  <p:stCondLst>
                                    <p:cond delay="170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500" fill="hold" id="29"/>
                                        <p:tgtEl>
                                          <p:spTgt spid="32"/>
                                        </p:tgtEl>
                                        <p:attrNameLst>
                                          <p:attrName>ppt_x</p:attrName>
                                        </p:attrNameLst>
                                      </p:cBhvr>
                                      <p:tavLst>
                                        <p:tav tm="0">
                                          <p:val>
                                            <p:strVal val="1+#ppt_w/2"/>
                                          </p:val>
                                        </p:tav>
                                        <p:tav tm="100000">
                                          <p:val>
                                            <p:strVal val="#ppt_x"/>
                                          </p:val>
                                        </p:tav>
                                      </p:tavLst>
                                    </p:anim>
                                    <p:anim calcmode="lin" valueType="num">
                                      <p:cBhvr additive="base">
                                        <p:cTn dur="500" fill="hold" id="30"/>
                                        <p:tgtEl>
                                          <p:spTgt spid="32"/>
                                        </p:tgtEl>
                                        <p:attrNameLst>
                                          <p:attrName>ppt_y</p:attrName>
                                        </p:attrNameLst>
                                      </p:cBhvr>
                                      <p:tavLst>
                                        <p:tav tm="0">
                                          <p:val>
                                            <p:strVal val="#ppt_y"/>
                                          </p:val>
                                        </p:tav>
                                        <p:tav tm="100000">
                                          <p:val>
                                            <p:strVal val="#ppt_y"/>
                                          </p:val>
                                        </p:tav>
                                      </p:tavLst>
                                    </p:anim>
                                  </p:childTnLst>
                                </p:cTn>
                              </p:par>
                              <p:par>
                                <p:cTn fill="hold" grpId="0" id="31" nodeType="withEffect" presetClass="entr" presetID="55" presetSubtype="0">
                                  <p:stCondLst>
                                    <p:cond delay="2000"/>
                                  </p:stCondLst>
                                  <p:childTnLst>
                                    <p:set>
                                      <p:cBhvr>
                                        <p:cTn dur="1" fill="hold" id="32">
                                          <p:stCondLst>
                                            <p:cond delay="0"/>
                                          </p:stCondLst>
                                        </p:cTn>
                                        <p:tgtEl>
                                          <p:spTgt spid="33"/>
                                        </p:tgtEl>
                                        <p:attrNameLst>
                                          <p:attrName>style.visibility</p:attrName>
                                        </p:attrNameLst>
                                      </p:cBhvr>
                                      <p:to>
                                        <p:strVal val="visible"/>
                                      </p:to>
                                    </p:set>
                                    <p:anim calcmode="lin" valueType="num">
                                      <p:cBhvr>
                                        <p:cTn dur="250" fill="hold" id="33"/>
                                        <p:tgtEl>
                                          <p:spTgt spid="33"/>
                                        </p:tgtEl>
                                        <p:attrNameLst>
                                          <p:attrName>ppt_w</p:attrName>
                                        </p:attrNameLst>
                                      </p:cBhvr>
                                      <p:tavLst>
                                        <p:tav tm="0">
                                          <p:val>
                                            <p:strVal val="#ppt_w*0.70"/>
                                          </p:val>
                                        </p:tav>
                                        <p:tav tm="100000">
                                          <p:val>
                                            <p:strVal val="#ppt_w"/>
                                          </p:val>
                                        </p:tav>
                                      </p:tavLst>
                                    </p:anim>
                                    <p:anim calcmode="lin" valueType="num">
                                      <p:cBhvr>
                                        <p:cTn dur="250" fill="hold" id="34"/>
                                        <p:tgtEl>
                                          <p:spTgt spid="33"/>
                                        </p:tgtEl>
                                        <p:attrNameLst>
                                          <p:attrName>ppt_h</p:attrName>
                                        </p:attrNameLst>
                                      </p:cBhvr>
                                      <p:tavLst>
                                        <p:tav tm="0">
                                          <p:val>
                                            <p:strVal val="#ppt_h"/>
                                          </p:val>
                                        </p:tav>
                                        <p:tav tm="100000">
                                          <p:val>
                                            <p:strVal val="#ppt_h"/>
                                          </p:val>
                                        </p:tav>
                                      </p:tavLst>
                                    </p:anim>
                                    <p:animEffect filter="fade" transition="in">
                                      <p:cBhvr>
                                        <p:cTn dur="250" id="35"/>
                                        <p:tgtEl>
                                          <p:spTgt spid="33"/>
                                        </p:tgtEl>
                                      </p:cBhvr>
                                    </p:animEffect>
                                  </p:childTnLst>
                                </p:cTn>
                              </p:par>
                              <p:par>
                                <p:cTn fill="hold" grpId="0" id="36" nodeType="withEffect" presetClass="entr" presetID="2" presetSubtype="8">
                                  <p:stCondLst>
                                    <p:cond delay="2000"/>
                                  </p:stCondLst>
                                  <p:childTnLst>
                                    <p:set>
                                      <p:cBhvr>
                                        <p:cTn dur="1" fill="hold" id="37">
                                          <p:stCondLst>
                                            <p:cond delay="0"/>
                                          </p:stCondLst>
                                        </p:cTn>
                                        <p:tgtEl>
                                          <p:spTgt spid="17"/>
                                        </p:tgtEl>
                                        <p:attrNameLst>
                                          <p:attrName>style.visibility</p:attrName>
                                        </p:attrNameLst>
                                      </p:cBhvr>
                                      <p:to>
                                        <p:strVal val="visible"/>
                                      </p:to>
                                    </p:set>
                                    <p:anim calcmode="lin" valueType="num">
                                      <p:cBhvr additive="base">
                                        <p:cTn dur="500" fill="hold" id="38"/>
                                        <p:tgtEl>
                                          <p:spTgt spid="17"/>
                                        </p:tgtEl>
                                        <p:attrNameLst>
                                          <p:attrName>ppt_x</p:attrName>
                                        </p:attrNameLst>
                                      </p:cBhvr>
                                      <p:tavLst>
                                        <p:tav tm="0">
                                          <p:val>
                                            <p:strVal val="0-#ppt_w/2"/>
                                          </p:val>
                                        </p:tav>
                                        <p:tav tm="100000">
                                          <p:val>
                                            <p:strVal val="#ppt_x"/>
                                          </p:val>
                                        </p:tav>
                                      </p:tavLst>
                                    </p:anim>
                                    <p:anim calcmode="lin" valueType="num">
                                      <p:cBhvr additive="base">
                                        <p:cTn dur="500" fill="hold" id="39"/>
                                        <p:tgtEl>
                                          <p:spTgt spid="17"/>
                                        </p:tgtEl>
                                        <p:attrNameLst>
                                          <p:attrName>ppt_y</p:attrName>
                                        </p:attrNameLst>
                                      </p:cBhvr>
                                      <p:tavLst>
                                        <p:tav tm="0">
                                          <p:val>
                                            <p:strVal val="#ppt_y"/>
                                          </p:val>
                                        </p:tav>
                                        <p:tav tm="100000">
                                          <p:val>
                                            <p:strVal val="#ppt_y"/>
                                          </p:val>
                                        </p:tav>
                                      </p:tavLst>
                                    </p:anim>
                                  </p:childTnLst>
                                </p:cTn>
                              </p:par>
                              <p:par>
                                <p:cTn fill="hold" grpId="0" id="40" nodeType="withEffect" presetClass="entr" presetID="53" presetSubtype="0">
                                  <p:stCondLst>
                                    <p:cond delay="2500"/>
                                  </p:stCondLst>
                                  <p:childTnLst>
                                    <p:set>
                                      <p:cBhvr>
                                        <p:cTn dur="1" fill="hold" id="41">
                                          <p:stCondLst>
                                            <p:cond delay="0"/>
                                          </p:stCondLst>
                                        </p:cTn>
                                        <p:tgtEl>
                                          <p:spTgt spid="18"/>
                                        </p:tgtEl>
                                        <p:attrNameLst>
                                          <p:attrName>style.visibility</p:attrName>
                                        </p:attrNameLst>
                                      </p:cBhvr>
                                      <p:to>
                                        <p:strVal val="visible"/>
                                      </p:to>
                                    </p:set>
                                    <p:anim calcmode="lin" valueType="num">
                                      <p:cBhvr>
                                        <p:cTn dur="300" fill="hold" id="42"/>
                                        <p:tgtEl>
                                          <p:spTgt spid="18"/>
                                        </p:tgtEl>
                                        <p:attrNameLst>
                                          <p:attrName>ppt_w</p:attrName>
                                        </p:attrNameLst>
                                      </p:cBhvr>
                                      <p:tavLst>
                                        <p:tav tm="0">
                                          <p:val>
                                            <p:fltVal val="0"/>
                                          </p:val>
                                        </p:tav>
                                        <p:tav tm="100000">
                                          <p:val>
                                            <p:strVal val="#ppt_w"/>
                                          </p:val>
                                        </p:tav>
                                      </p:tavLst>
                                    </p:anim>
                                    <p:anim calcmode="lin" valueType="num">
                                      <p:cBhvr>
                                        <p:cTn dur="300" fill="hold" id="43"/>
                                        <p:tgtEl>
                                          <p:spTgt spid="18"/>
                                        </p:tgtEl>
                                        <p:attrNameLst>
                                          <p:attrName>ppt_h</p:attrName>
                                        </p:attrNameLst>
                                      </p:cBhvr>
                                      <p:tavLst>
                                        <p:tav tm="0">
                                          <p:val>
                                            <p:fltVal val="0"/>
                                          </p:val>
                                        </p:tav>
                                        <p:tav tm="100000">
                                          <p:val>
                                            <p:strVal val="#ppt_h"/>
                                          </p:val>
                                        </p:tav>
                                      </p:tavLst>
                                    </p:anim>
                                    <p:animEffect filter="fade" transition="in">
                                      <p:cBhvr>
                                        <p:cTn dur="300" id="44"/>
                                        <p:tgtEl>
                                          <p:spTgt spid="18"/>
                                        </p:tgtEl>
                                      </p:cBhvr>
                                    </p:animEffect>
                                  </p:childTnLst>
                                </p:cTn>
                              </p:par>
                              <p:par>
                                <p:cTn autoRev="1" fill="hold" grpId="1" id="45" nodeType="withEffect" presetClass="emph" presetID="6" presetSubtype="0">
                                  <p:stCondLst>
                                    <p:cond delay="2800"/>
                                  </p:stCondLst>
                                  <p:childTnLst>
                                    <p:animScale>
                                      <p:cBhvr>
                                        <p:cTn dur="150" fill="hold" id="46"/>
                                        <p:tgtEl>
                                          <p:spTgt spid="18"/>
                                        </p:tgtEl>
                                      </p:cBhvr>
                                      <p:by x="110000" y="110000"/>
                                    </p:animScale>
                                  </p:childTnLst>
                                </p:cTn>
                              </p:par>
                              <p:par>
                                <p:cTn fill="hold" grpId="0" id="47" nodeType="withEffect" presetClass="entr" presetID="53" presetSubtype="0">
                                  <p:stCondLst>
                                    <p:cond delay="2800"/>
                                  </p:stCondLst>
                                  <p:childTnLst>
                                    <p:set>
                                      <p:cBhvr>
                                        <p:cTn dur="1" fill="hold" id="48">
                                          <p:stCondLst>
                                            <p:cond delay="0"/>
                                          </p:stCondLst>
                                        </p:cTn>
                                        <p:tgtEl>
                                          <p:spTgt spid="37"/>
                                        </p:tgtEl>
                                        <p:attrNameLst>
                                          <p:attrName>style.visibility</p:attrName>
                                        </p:attrNameLst>
                                      </p:cBhvr>
                                      <p:to>
                                        <p:strVal val="visible"/>
                                      </p:to>
                                    </p:set>
                                    <p:anim calcmode="lin" valueType="num">
                                      <p:cBhvr>
                                        <p:cTn dur="300" fill="hold" id="49"/>
                                        <p:tgtEl>
                                          <p:spTgt spid="37"/>
                                        </p:tgtEl>
                                        <p:attrNameLst>
                                          <p:attrName>ppt_w</p:attrName>
                                        </p:attrNameLst>
                                      </p:cBhvr>
                                      <p:tavLst>
                                        <p:tav tm="0">
                                          <p:val>
                                            <p:fltVal val="0"/>
                                          </p:val>
                                        </p:tav>
                                        <p:tav tm="100000">
                                          <p:val>
                                            <p:strVal val="#ppt_w"/>
                                          </p:val>
                                        </p:tav>
                                      </p:tavLst>
                                    </p:anim>
                                    <p:anim calcmode="lin" valueType="num">
                                      <p:cBhvr>
                                        <p:cTn dur="300" fill="hold" id="50"/>
                                        <p:tgtEl>
                                          <p:spTgt spid="37"/>
                                        </p:tgtEl>
                                        <p:attrNameLst>
                                          <p:attrName>ppt_h</p:attrName>
                                        </p:attrNameLst>
                                      </p:cBhvr>
                                      <p:tavLst>
                                        <p:tav tm="0">
                                          <p:val>
                                            <p:fltVal val="0"/>
                                          </p:val>
                                        </p:tav>
                                        <p:tav tm="100000">
                                          <p:val>
                                            <p:strVal val="#ppt_h"/>
                                          </p:val>
                                        </p:tav>
                                      </p:tavLst>
                                    </p:anim>
                                    <p:animEffect filter="fade" transition="in">
                                      <p:cBhvr>
                                        <p:cTn dur="300" id="51"/>
                                        <p:tgtEl>
                                          <p:spTgt spid="37"/>
                                        </p:tgtEl>
                                      </p:cBhvr>
                                    </p:animEffect>
                                  </p:childTnLst>
                                </p:cTn>
                              </p:par>
                              <p:par>
                                <p:cTn autoRev="1" fill="hold" grpId="1" id="52" nodeType="withEffect" presetClass="emph" presetID="6" presetSubtype="0">
                                  <p:stCondLst>
                                    <p:cond delay="3100"/>
                                  </p:stCondLst>
                                  <p:childTnLst>
                                    <p:animScale>
                                      <p:cBhvr>
                                        <p:cTn dur="150" fill="hold" id="53"/>
                                        <p:tgtEl>
                                          <p:spTgt spid="37"/>
                                        </p:tgtEl>
                                      </p:cBhvr>
                                      <p:by x="110000" y="110000"/>
                                    </p:animScale>
                                  </p:childTnLst>
                                </p:cTn>
                              </p:par>
                              <p:par>
                                <p:cTn fill="hold" grpId="0" id="54" nodeType="withEffect" presetClass="entr" presetID="2" presetSubtype="2">
                                  <p:stCondLst>
                                    <p:cond delay="3100"/>
                                  </p:stCondLst>
                                  <p:childTnLst>
                                    <p:set>
                                      <p:cBhvr>
                                        <p:cTn dur="1" fill="hold" id="55">
                                          <p:stCondLst>
                                            <p:cond delay="0"/>
                                          </p:stCondLst>
                                        </p:cTn>
                                        <p:tgtEl>
                                          <p:spTgt spid="21"/>
                                        </p:tgtEl>
                                        <p:attrNameLst>
                                          <p:attrName>style.visibility</p:attrName>
                                        </p:attrNameLst>
                                      </p:cBhvr>
                                      <p:to>
                                        <p:strVal val="visible"/>
                                      </p:to>
                                    </p:set>
                                    <p:anim calcmode="lin" valueType="num">
                                      <p:cBhvr additive="base">
                                        <p:cTn dur="500" fill="hold" id="56"/>
                                        <p:tgtEl>
                                          <p:spTgt spid="21"/>
                                        </p:tgtEl>
                                        <p:attrNameLst>
                                          <p:attrName>ppt_x</p:attrName>
                                        </p:attrNameLst>
                                      </p:cBhvr>
                                      <p:tavLst>
                                        <p:tav tm="0">
                                          <p:val>
                                            <p:strVal val="1+#ppt_w/2"/>
                                          </p:val>
                                        </p:tav>
                                        <p:tav tm="100000">
                                          <p:val>
                                            <p:strVal val="#ppt_x"/>
                                          </p:val>
                                        </p:tav>
                                      </p:tavLst>
                                    </p:anim>
                                    <p:anim calcmode="lin" valueType="num">
                                      <p:cBhvr additive="base">
                                        <p:cTn dur="500" fill="hold" id="57"/>
                                        <p:tgtEl>
                                          <p:spTgt spid="21"/>
                                        </p:tgtEl>
                                        <p:attrNameLst>
                                          <p:attrName>ppt_y</p:attrName>
                                        </p:attrNameLst>
                                      </p:cBhvr>
                                      <p:tavLst>
                                        <p:tav tm="0">
                                          <p:val>
                                            <p:strVal val="#ppt_y"/>
                                          </p:val>
                                        </p:tav>
                                        <p:tav tm="100000">
                                          <p:val>
                                            <p:strVal val="#ppt_y"/>
                                          </p:val>
                                        </p:tav>
                                      </p:tavLst>
                                    </p:anim>
                                  </p:childTnLst>
                                </p:cTn>
                              </p:par>
                              <p:par>
                                <p:cTn fill="hold" grpId="0" id="58" nodeType="withEffect" presetClass="entr" presetID="55" presetSubtype="0">
                                  <p:stCondLst>
                                    <p:cond delay="3400"/>
                                  </p:stCondLst>
                                  <p:childTnLst>
                                    <p:set>
                                      <p:cBhvr>
                                        <p:cTn dur="1" fill="hold" id="59">
                                          <p:stCondLst>
                                            <p:cond delay="0"/>
                                          </p:stCondLst>
                                        </p:cTn>
                                        <p:tgtEl>
                                          <p:spTgt spid="25"/>
                                        </p:tgtEl>
                                        <p:attrNameLst>
                                          <p:attrName>style.visibility</p:attrName>
                                        </p:attrNameLst>
                                      </p:cBhvr>
                                      <p:to>
                                        <p:strVal val="visible"/>
                                      </p:to>
                                    </p:set>
                                    <p:anim calcmode="lin" valueType="num">
                                      <p:cBhvr>
                                        <p:cTn dur="250" fill="hold" id="60"/>
                                        <p:tgtEl>
                                          <p:spTgt spid="25"/>
                                        </p:tgtEl>
                                        <p:attrNameLst>
                                          <p:attrName>ppt_w</p:attrName>
                                        </p:attrNameLst>
                                      </p:cBhvr>
                                      <p:tavLst>
                                        <p:tav tm="0">
                                          <p:val>
                                            <p:strVal val="#ppt_w*0.70"/>
                                          </p:val>
                                        </p:tav>
                                        <p:tav tm="100000">
                                          <p:val>
                                            <p:strVal val="#ppt_w"/>
                                          </p:val>
                                        </p:tav>
                                      </p:tavLst>
                                    </p:anim>
                                    <p:anim calcmode="lin" valueType="num">
                                      <p:cBhvr>
                                        <p:cTn dur="250" fill="hold" id="61"/>
                                        <p:tgtEl>
                                          <p:spTgt spid="25"/>
                                        </p:tgtEl>
                                        <p:attrNameLst>
                                          <p:attrName>ppt_h</p:attrName>
                                        </p:attrNameLst>
                                      </p:cBhvr>
                                      <p:tavLst>
                                        <p:tav tm="0">
                                          <p:val>
                                            <p:strVal val="#ppt_h"/>
                                          </p:val>
                                        </p:tav>
                                        <p:tav tm="100000">
                                          <p:val>
                                            <p:strVal val="#ppt_h"/>
                                          </p:val>
                                        </p:tav>
                                      </p:tavLst>
                                    </p:anim>
                                    <p:animEffect filter="fade" transition="in">
                                      <p:cBhvr>
                                        <p:cTn dur="250" id="62"/>
                                        <p:tgtEl>
                                          <p:spTgt spid="25"/>
                                        </p:tgtEl>
                                      </p:cBhvr>
                                    </p:animEffect>
                                  </p:childTnLst>
                                </p:cTn>
                              </p:par>
                              <p:par>
                                <p:cTn fill="hold" grpId="0" id="63" nodeType="withEffect" presetClass="entr" presetID="2" presetSubtype="8">
                                  <p:stCondLst>
                                    <p:cond delay="3400"/>
                                  </p:stCondLst>
                                  <p:childTnLst>
                                    <p:set>
                                      <p:cBhvr>
                                        <p:cTn dur="1" fill="hold" id="64">
                                          <p:stCondLst>
                                            <p:cond delay="0"/>
                                          </p:stCondLst>
                                        </p:cTn>
                                        <p:tgtEl>
                                          <p:spTgt spid="15"/>
                                        </p:tgtEl>
                                        <p:attrNameLst>
                                          <p:attrName>style.visibility</p:attrName>
                                        </p:attrNameLst>
                                      </p:cBhvr>
                                      <p:to>
                                        <p:strVal val="visible"/>
                                      </p:to>
                                    </p:set>
                                    <p:anim calcmode="lin" valueType="num">
                                      <p:cBhvr additive="base">
                                        <p:cTn dur="500" fill="hold" id="65"/>
                                        <p:tgtEl>
                                          <p:spTgt spid="15"/>
                                        </p:tgtEl>
                                        <p:attrNameLst>
                                          <p:attrName>ppt_x</p:attrName>
                                        </p:attrNameLst>
                                      </p:cBhvr>
                                      <p:tavLst>
                                        <p:tav tm="0">
                                          <p:val>
                                            <p:strVal val="0-#ppt_w/2"/>
                                          </p:val>
                                        </p:tav>
                                        <p:tav tm="100000">
                                          <p:val>
                                            <p:strVal val="#ppt_x"/>
                                          </p:val>
                                        </p:tav>
                                      </p:tavLst>
                                    </p:anim>
                                    <p:anim calcmode="lin" valueType="num">
                                      <p:cBhvr additive="base">
                                        <p:cTn dur="500" fill="hold" id="66"/>
                                        <p:tgtEl>
                                          <p:spTgt spid="15"/>
                                        </p:tgtEl>
                                        <p:attrNameLst>
                                          <p:attrName>ppt_y</p:attrName>
                                        </p:attrNameLst>
                                      </p:cBhvr>
                                      <p:tavLst>
                                        <p:tav tm="0">
                                          <p:val>
                                            <p:strVal val="#ppt_y"/>
                                          </p:val>
                                        </p:tav>
                                        <p:tav tm="100000">
                                          <p:val>
                                            <p:strVal val="#ppt_y"/>
                                          </p:val>
                                        </p:tav>
                                      </p:tavLst>
                                    </p:anim>
                                  </p:childTnLst>
                                </p:cTn>
                              </p:par>
                              <p:par>
                                <p:cTn fill="hold" grpId="0" id="67" nodeType="withEffect" presetClass="entr" presetID="53" presetSubtype="0">
                                  <p:stCondLst>
                                    <p:cond delay="3900"/>
                                  </p:stCondLst>
                                  <p:childTnLst>
                                    <p:set>
                                      <p:cBhvr>
                                        <p:cTn dur="1" fill="hold" id="68">
                                          <p:stCondLst>
                                            <p:cond delay="0"/>
                                          </p:stCondLst>
                                        </p:cTn>
                                        <p:tgtEl>
                                          <p:spTgt spid="16"/>
                                        </p:tgtEl>
                                        <p:attrNameLst>
                                          <p:attrName>style.visibility</p:attrName>
                                        </p:attrNameLst>
                                      </p:cBhvr>
                                      <p:to>
                                        <p:strVal val="visible"/>
                                      </p:to>
                                    </p:set>
                                    <p:anim calcmode="lin" valueType="num">
                                      <p:cBhvr>
                                        <p:cTn dur="300" fill="hold" id="69"/>
                                        <p:tgtEl>
                                          <p:spTgt spid="16"/>
                                        </p:tgtEl>
                                        <p:attrNameLst>
                                          <p:attrName>ppt_w</p:attrName>
                                        </p:attrNameLst>
                                      </p:cBhvr>
                                      <p:tavLst>
                                        <p:tav tm="0">
                                          <p:val>
                                            <p:fltVal val="0"/>
                                          </p:val>
                                        </p:tav>
                                        <p:tav tm="100000">
                                          <p:val>
                                            <p:strVal val="#ppt_w"/>
                                          </p:val>
                                        </p:tav>
                                      </p:tavLst>
                                    </p:anim>
                                    <p:anim calcmode="lin" valueType="num">
                                      <p:cBhvr>
                                        <p:cTn dur="300" fill="hold" id="70"/>
                                        <p:tgtEl>
                                          <p:spTgt spid="16"/>
                                        </p:tgtEl>
                                        <p:attrNameLst>
                                          <p:attrName>ppt_h</p:attrName>
                                        </p:attrNameLst>
                                      </p:cBhvr>
                                      <p:tavLst>
                                        <p:tav tm="0">
                                          <p:val>
                                            <p:fltVal val="0"/>
                                          </p:val>
                                        </p:tav>
                                        <p:tav tm="100000">
                                          <p:val>
                                            <p:strVal val="#ppt_h"/>
                                          </p:val>
                                        </p:tav>
                                      </p:tavLst>
                                    </p:anim>
                                    <p:animEffect filter="fade" transition="in">
                                      <p:cBhvr>
                                        <p:cTn dur="300" id="71"/>
                                        <p:tgtEl>
                                          <p:spTgt spid="16"/>
                                        </p:tgtEl>
                                      </p:cBhvr>
                                    </p:animEffect>
                                  </p:childTnLst>
                                </p:cTn>
                              </p:par>
                              <p:par>
                                <p:cTn autoRev="1" fill="hold" grpId="1" id="72" nodeType="withEffect" presetClass="emph" presetID="6" presetSubtype="0">
                                  <p:stCondLst>
                                    <p:cond delay="4200"/>
                                  </p:stCondLst>
                                  <p:childTnLst>
                                    <p:animScale>
                                      <p:cBhvr>
                                        <p:cTn dur="150" fill="hold" id="73"/>
                                        <p:tgtEl>
                                          <p:spTgt spid="16"/>
                                        </p:tgtEl>
                                      </p:cBhvr>
                                      <p:by x="110000" y="110000"/>
                                    </p:animScale>
                                  </p:childTnLst>
                                </p:cTn>
                              </p:par>
                              <p:par>
                                <p:cTn fill="hold" grpId="0" id="74" nodeType="withEffect" presetClass="entr" presetID="53" presetSubtype="0">
                                  <p:stCondLst>
                                    <p:cond delay="4200"/>
                                  </p:stCondLst>
                                  <p:childTnLst>
                                    <p:set>
                                      <p:cBhvr>
                                        <p:cTn dur="1" fill="hold" id="75">
                                          <p:stCondLst>
                                            <p:cond delay="0"/>
                                          </p:stCondLst>
                                        </p:cTn>
                                        <p:tgtEl>
                                          <p:spTgt spid="38"/>
                                        </p:tgtEl>
                                        <p:attrNameLst>
                                          <p:attrName>style.visibility</p:attrName>
                                        </p:attrNameLst>
                                      </p:cBhvr>
                                      <p:to>
                                        <p:strVal val="visible"/>
                                      </p:to>
                                    </p:set>
                                    <p:anim calcmode="lin" valueType="num">
                                      <p:cBhvr>
                                        <p:cTn dur="300" fill="hold" id="76"/>
                                        <p:tgtEl>
                                          <p:spTgt spid="38"/>
                                        </p:tgtEl>
                                        <p:attrNameLst>
                                          <p:attrName>ppt_w</p:attrName>
                                        </p:attrNameLst>
                                      </p:cBhvr>
                                      <p:tavLst>
                                        <p:tav tm="0">
                                          <p:val>
                                            <p:fltVal val="0"/>
                                          </p:val>
                                        </p:tav>
                                        <p:tav tm="100000">
                                          <p:val>
                                            <p:strVal val="#ppt_w"/>
                                          </p:val>
                                        </p:tav>
                                      </p:tavLst>
                                    </p:anim>
                                    <p:anim calcmode="lin" valueType="num">
                                      <p:cBhvr>
                                        <p:cTn dur="300" fill="hold" id="77"/>
                                        <p:tgtEl>
                                          <p:spTgt spid="38"/>
                                        </p:tgtEl>
                                        <p:attrNameLst>
                                          <p:attrName>ppt_h</p:attrName>
                                        </p:attrNameLst>
                                      </p:cBhvr>
                                      <p:tavLst>
                                        <p:tav tm="0">
                                          <p:val>
                                            <p:fltVal val="0"/>
                                          </p:val>
                                        </p:tav>
                                        <p:tav tm="100000">
                                          <p:val>
                                            <p:strVal val="#ppt_h"/>
                                          </p:val>
                                        </p:tav>
                                      </p:tavLst>
                                    </p:anim>
                                    <p:animEffect filter="fade" transition="in">
                                      <p:cBhvr>
                                        <p:cTn dur="300" id="78"/>
                                        <p:tgtEl>
                                          <p:spTgt spid="38"/>
                                        </p:tgtEl>
                                      </p:cBhvr>
                                    </p:animEffect>
                                  </p:childTnLst>
                                </p:cTn>
                              </p:par>
                              <p:par>
                                <p:cTn autoRev="1" fill="hold" grpId="1" id="79" nodeType="withEffect" presetClass="emph" presetID="6" presetSubtype="0">
                                  <p:stCondLst>
                                    <p:cond delay="4500"/>
                                  </p:stCondLst>
                                  <p:childTnLst>
                                    <p:animScale>
                                      <p:cBhvr>
                                        <p:cTn dur="150" fill="hold" id="80"/>
                                        <p:tgtEl>
                                          <p:spTgt spid="38"/>
                                        </p:tgtEl>
                                      </p:cBhvr>
                                      <p:by x="110000" y="110000"/>
                                    </p:animScale>
                                  </p:childTnLst>
                                </p:cTn>
                              </p:par>
                              <p:par>
                                <p:cTn fill="hold" grpId="0" id="81" nodeType="withEffect" presetClass="entr" presetID="2" presetSubtype="2">
                                  <p:stCondLst>
                                    <p:cond delay="4500"/>
                                  </p:stCondLst>
                                  <p:childTnLst>
                                    <p:set>
                                      <p:cBhvr>
                                        <p:cTn dur="1" fill="hold" id="82">
                                          <p:stCondLst>
                                            <p:cond delay="0"/>
                                          </p:stCondLst>
                                        </p:cTn>
                                        <p:tgtEl>
                                          <p:spTgt spid="34"/>
                                        </p:tgtEl>
                                        <p:attrNameLst>
                                          <p:attrName>style.visibility</p:attrName>
                                        </p:attrNameLst>
                                      </p:cBhvr>
                                      <p:to>
                                        <p:strVal val="visible"/>
                                      </p:to>
                                    </p:set>
                                    <p:anim calcmode="lin" valueType="num">
                                      <p:cBhvr additive="base">
                                        <p:cTn dur="500" fill="hold" id="83"/>
                                        <p:tgtEl>
                                          <p:spTgt spid="34"/>
                                        </p:tgtEl>
                                        <p:attrNameLst>
                                          <p:attrName>ppt_x</p:attrName>
                                        </p:attrNameLst>
                                      </p:cBhvr>
                                      <p:tavLst>
                                        <p:tav tm="0">
                                          <p:val>
                                            <p:strVal val="1+#ppt_w/2"/>
                                          </p:val>
                                        </p:tav>
                                        <p:tav tm="100000">
                                          <p:val>
                                            <p:strVal val="#ppt_x"/>
                                          </p:val>
                                        </p:tav>
                                      </p:tavLst>
                                    </p:anim>
                                    <p:anim calcmode="lin" valueType="num">
                                      <p:cBhvr additive="base">
                                        <p:cTn dur="500" fill="hold" id="84"/>
                                        <p:tgtEl>
                                          <p:spTgt spid="34"/>
                                        </p:tgtEl>
                                        <p:attrNameLst>
                                          <p:attrName>ppt_y</p:attrName>
                                        </p:attrNameLst>
                                      </p:cBhvr>
                                      <p:tavLst>
                                        <p:tav tm="0">
                                          <p:val>
                                            <p:strVal val="#ppt_y"/>
                                          </p:val>
                                        </p:tav>
                                        <p:tav tm="100000">
                                          <p:val>
                                            <p:strVal val="#ppt_y"/>
                                          </p:val>
                                        </p:tav>
                                      </p:tavLst>
                                    </p:anim>
                                  </p:childTnLst>
                                </p:cTn>
                              </p:par>
                              <p:par>
                                <p:cTn fill="hold" grpId="0" id="85" nodeType="withEffect" presetClass="entr" presetID="55" presetSubtype="0">
                                  <p:stCondLst>
                                    <p:cond delay="4800"/>
                                  </p:stCondLst>
                                  <p:childTnLst>
                                    <p:set>
                                      <p:cBhvr>
                                        <p:cTn dur="1" fill="hold" id="86">
                                          <p:stCondLst>
                                            <p:cond delay="0"/>
                                          </p:stCondLst>
                                        </p:cTn>
                                        <p:tgtEl>
                                          <p:spTgt spid="35"/>
                                        </p:tgtEl>
                                        <p:attrNameLst>
                                          <p:attrName>style.visibility</p:attrName>
                                        </p:attrNameLst>
                                      </p:cBhvr>
                                      <p:to>
                                        <p:strVal val="visible"/>
                                      </p:to>
                                    </p:set>
                                    <p:anim calcmode="lin" valueType="num">
                                      <p:cBhvr>
                                        <p:cTn dur="250" fill="hold" id="87"/>
                                        <p:tgtEl>
                                          <p:spTgt spid="35"/>
                                        </p:tgtEl>
                                        <p:attrNameLst>
                                          <p:attrName>ppt_w</p:attrName>
                                        </p:attrNameLst>
                                      </p:cBhvr>
                                      <p:tavLst>
                                        <p:tav tm="0">
                                          <p:val>
                                            <p:strVal val="#ppt_w*0.70"/>
                                          </p:val>
                                        </p:tav>
                                        <p:tav tm="100000">
                                          <p:val>
                                            <p:strVal val="#ppt_w"/>
                                          </p:val>
                                        </p:tav>
                                      </p:tavLst>
                                    </p:anim>
                                    <p:anim calcmode="lin" valueType="num">
                                      <p:cBhvr>
                                        <p:cTn dur="250" fill="hold" id="88"/>
                                        <p:tgtEl>
                                          <p:spTgt spid="35"/>
                                        </p:tgtEl>
                                        <p:attrNameLst>
                                          <p:attrName>ppt_h</p:attrName>
                                        </p:attrNameLst>
                                      </p:cBhvr>
                                      <p:tavLst>
                                        <p:tav tm="0">
                                          <p:val>
                                            <p:strVal val="#ppt_h"/>
                                          </p:val>
                                        </p:tav>
                                        <p:tav tm="100000">
                                          <p:val>
                                            <p:strVal val="#ppt_h"/>
                                          </p:val>
                                        </p:tav>
                                      </p:tavLst>
                                    </p:anim>
                                    <p:animEffect filter="fade" transition="in">
                                      <p:cBhvr>
                                        <p:cTn dur="250" id="89"/>
                                        <p:tgtEl>
                                          <p:spTgt spid="35"/>
                                        </p:tgtEl>
                                      </p:cBhvr>
                                    </p:animEffect>
                                  </p:childTnLst>
                                </p:cTn>
                              </p:par>
                              <p:par>
                                <p:cTn fill="hold" grpId="0" id="90" nodeType="withEffect" presetClass="entr" presetID="2" presetSubtype="8">
                                  <p:stCondLst>
                                    <p:cond delay="4800"/>
                                  </p:stCondLst>
                                  <p:childTnLst>
                                    <p:set>
                                      <p:cBhvr>
                                        <p:cTn dur="1" fill="hold" id="91">
                                          <p:stCondLst>
                                            <p:cond delay="0"/>
                                          </p:stCondLst>
                                        </p:cTn>
                                        <p:tgtEl>
                                          <p:spTgt spid="13"/>
                                        </p:tgtEl>
                                        <p:attrNameLst>
                                          <p:attrName>style.visibility</p:attrName>
                                        </p:attrNameLst>
                                      </p:cBhvr>
                                      <p:to>
                                        <p:strVal val="visible"/>
                                      </p:to>
                                    </p:set>
                                    <p:anim calcmode="lin" valueType="num">
                                      <p:cBhvr additive="base">
                                        <p:cTn dur="500" fill="hold" id="92"/>
                                        <p:tgtEl>
                                          <p:spTgt spid="13"/>
                                        </p:tgtEl>
                                        <p:attrNameLst>
                                          <p:attrName>ppt_x</p:attrName>
                                        </p:attrNameLst>
                                      </p:cBhvr>
                                      <p:tavLst>
                                        <p:tav tm="0">
                                          <p:val>
                                            <p:strVal val="0-#ppt_w/2"/>
                                          </p:val>
                                        </p:tav>
                                        <p:tav tm="100000">
                                          <p:val>
                                            <p:strVal val="#ppt_x"/>
                                          </p:val>
                                        </p:tav>
                                      </p:tavLst>
                                    </p:anim>
                                    <p:anim calcmode="lin" valueType="num">
                                      <p:cBhvr additive="base">
                                        <p:cTn dur="500" fill="hold" id="93"/>
                                        <p:tgtEl>
                                          <p:spTgt spid="13"/>
                                        </p:tgtEl>
                                        <p:attrNameLst>
                                          <p:attrName>ppt_y</p:attrName>
                                        </p:attrNameLst>
                                      </p:cBhvr>
                                      <p:tavLst>
                                        <p:tav tm="0">
                                          <p:val>
                                            <p:strVal val="#ppt_y"/>
                                          </p:val>
                                        </p:tav>
                                        <p:tav tm="100000">
                                          <p:val>
                                            <p:strVal val="#ppt_y"/>
                                          </p:val>
                                        </p:tav>
                                      </p:tavLst>
                                    </p:anim>
                                  </p:childTnLst>
                                </p:cTn>
                              </p:par>
                              <p:par>
                                <p:cTn fill="hold" grpId="0" id="94" nodeType="withEffect" presetClass="entr" presetID="53" presetSubtype="0">
                                  <p:stCondLst>
                                    <p:cond delay="5300"/>
                                  </p:stCondLst>
                                  <p:childTnLst>
                                    <p:set>
                                      <p:cBhvr>
                                        <p:cTn dur="1" fill="hold" id="95">
                                          <p:stCondLst>
                                            <p:cond delay="0"/>
                                          </p:stCondLst>
                                        </p:cTn>
                                        <p:tgtEl>
                                          <p:spTgt spid="14"/>
                                        </p:tgtEl>
                                        <p:attrNameLst>
                                          <p:attrName>style.visibility</p:attrName>
                                        </p:attrNameLst>
                                      </p:cBhvr>
                                      <p:to>
                                        <p:strVal val="visible"/>
                                      </p:to>
                                    </p:set>
                                    <p:anim calcmode="lin" valueType="num">
                                      <p:cBhvr>
                                        <p:cTn dur="300" fill="hold" id="96"/>
                                        <p:tgtEl>
                                          <p:spTgt spid="14"/>
                                        </p:tgtEl>
                                        <p:attrNameLst>
                                          <p:attrName>ppt_w</p:attrName>
                                        </p:attrNameLst>
                                      </p:cBhvr>
                                      <p:tavLst>
                                        <p:tav tm="0">
                                          <p:val>
                                            <p:fltVal val="0"/>
                                          </p:val>
                                        </p:tav>
                                        <p:tav tm="100000">
                                          <p:val>
                                            <p:strVal val="#ppt_w"/>
                                          </p:val>
                                        </p:tav>
                                      </p:tavLst>
                                    </p:anim>
                                    <p:anim calcmode="lin" valueType="num">
                                      <p:cBhvr>
                                        <p:cTn dur="300" fill="hold" id="97"/>
                                        <p:tgtEl>
                                          <p:spTgt spid="14"/>
                                        </p:tgtEl>
                                        <p:attrNameLst>
                                          <p:attrName>ppt_h</p:attrName>
                                        </p:attrNameLst>
                                      </p:cBhvr>
                                      <p:tavLst>
                                        <p:tav tm="0">
                                          <p:val>
                                            <p:fltVal val="0"/>
                                          </p:val>
                                        </p:tav>
                                        <p:tav tm="100000">
                                          <p:val>
                                            <p:strVal val="#ppt_h"/>
                                          </p:val>
                                        </p:tav>
                                      </p:tavLst>
                                    </p:anim>
                                    <p:animEffect filter="fade" transition="in">
                                      <p:cBhvr>
                                        <p:cTn dur="300" id="98"/>
                                        <p:tgtEl>
                                          <p:spTgt spid="14"/>
                                        </p:tgtEl>
                                      </p:cBhvr>
                                    </p:animEffect>
                                  </p:childTnLst>
                                </p:cTn>
                              </p:par>
                              <p:par>
                                <p:cTn autoRev="1" fill="hold" grpId="1" id="99" nodeType="withEffect" presetClass="emph" presetID="6" presetSubtype="0">
                                  <p:stCondLst>
                                    <p:cond delay="5600"/>
                                  </p:stCondLst>
                                  <p:childTnLst>
                                    <p:animScale>
                                      <p:cBhvr>
                                        <p:cTn dur="150" fill="hold" id="100"/>
                                        <p:tgtEl>
                                          <p:spTgt spid="14"/>
                                        </p:tgtEl>
                                      </p:cBhvr>
                                      <p:by x="110000" y="110000"/>
                                    </p:animScale>
                                  </p:childTnLst>
                                </p:cTn>
                              </p:par>
                              <p:par>
                                <p:cTn fill="hold" grpId="0" id="101" nodeType="withEffect" presetClass="entr" presetID="53" presetSubtype="0">
                                  <p:stCondLst>
                                    <p:cond delay="5600"/>
                                  </p:stCondLst>
                                  <p:childTnLst>
                                    <p:set>
                                      <p:cBhvr>
                                        <p:cTn dur="1" fill="hold" id="102">
                                          <p:stCondLst>
                                            <p:cond delay="0"/>
                                          </p:stCondLst>
                                        </p:cTn>
                                        <p:tgtEl>
                                          <p:spTgt spid="39"/>
                                        </p:tgtEl>
                                        <p:attrNameLst>
                                          <p:attrName>style.visibility</p:attrName>
                                        </p:attrNameLst>
                                      </p:cBhvr>
                                      <p:to>
                                        <p:strVal val="visible"/>
                                      </p:to>
                                    </p:set>
                                    <p:anim calcmode="lin" valueType="num">
                                      <p:cBhvr>
                                        <p:cTn dur="300" fill="hold" id="103"/>
                                        <p:tgtEl>
                                          <p:spTgt spid="39"/>
                                        </p:tgtEl>
                                        <p:attrNameLst>
                                          <p:attrName>ppt_w</p:attrName>
                                        </p:attrNameLst>
                                      </p:cBhvr>
                                      <p:tavLst>
                                        <p:tav tm="0">
                                          <p:val>
                                            <p:fltVal val="0"/>
                                          </p:val>
                                        </p:tav>
                                        <p:tav tm="100000">
                                          <p:val>
                                            <p:strVal val="#ppt_w"/>
                                          </p:val>
                                        </p:tav>
                                      </p:tavLst>
                                    </p:anim>
                                    <p:anim calcmode="lin" valueType="num">
                                      <p:cBhvr>
                                        <p:cTn dur="300" fill="hold" id="104"/>
                                        <p:tgtEl>
                                          <p:spTgt spid="39"/>
                                        </p:tgtEl>
                                        <p:attrNameLst>
                                          <p:attrName>ppt_h</p:attrName>
                                        </p:attrNameLst>
                                      </p:cBhvr>
                                      <p:tavLst>
                                        <p:tav tm="0">
                                          <p:val>
                                            <p:fltVal val="0"/>
                                          </p:val>
                                        </p:tav>
                                        <p:tav tm="100000">
                                          <p:val>
                                            <p:strVal val="#ppt_h"/>
                                          </p:val>
                                        </p:tav>
                                      </p:tavLst>
                                    </p:anim>
                                    <p:animEffect filter="fade" transition="in">
                                      <p:cBhvr>
                                        <p:cTn dur="300" id="105"/>
                                        <p:tgtEl>
                                          <p:spTgt spid="39"/>
                                        </p:tgtEl>
                                      </p:cBhvr>
                                    </p:animEffect>
                                  </p:childTnLst>
                                </p:cTn>
                              </p:par>
                              <p:par>
                                <p:cTn autoRev="1" fill="hold" grpId="1" id="106" nodeType="withEffect" presetClass="emph" presetID="6" presetSubtype="0">
                                  <p:stCondLst>
                                    <p:cond delay="5900"/>
                                  </p:stCondLst>
                                  <p:childTnLst>
                                    <p:animScale>
                                      <p:cBhvr>
                                        <p:cTn dur="150" fill="hold" id="107"/>
                                        <p:tgtEl>
                                          <p:spTgt spid="39"/>
                                        </p:tgtEl>
                                      </p:cBhvr>
                                      <p:by x="110000" y="110000"/>
                                    </p:animScale>
                                  </p:childTnLst>
                                </p:cTn>
                              </p:par>
                              <p:par>
                                <p:cTn fill="hold" grpId="0" id="108" nodeType="withEffect" presetClass="entr" presetID="2" presetSubtype="2">
                                  <p:stCondLst>
                                    <p:cond delay="5900"/>
                                  </p:stCondLst>
                                  <p:childTnLst>
                                    <p:set>
                                      <p:cBhvr>
                                        <p:cTn dur="1" fill="hold" id="109">
                                          <p:stCondLst>
                                            <p:cond delay="0"/>
                                          </p:stCondLst>
                                        </p:cTn>
                                        <p:tgtEl>
                                          <p:spTgt spid="26"/>
                                        </p:tgtEl>
                                        <p:attrNameLst>
                                          <p:attrName>style.visibility</p:attrName>
                                        </p:attrNameLst>
                                      </p:cBhvr>
                                      <p:to>
                                        <p:strVal val="visible"/>
                                      </p:to>
                                    </p:set>
                                    <p:anim calcmode="lin" valueType="num">
                                      <p:cBhvr additive="base">
                                        <p:cTn dur="500" fill="hold" id="110"/>
                                        <p:tgtEl>
                                          <p:spTgt spid="26"/>
                                        </p:tgtEl>
                                        <p:attrNameLst>
                                          <p:attrName>ppt_x</p:attrName>
                                        </p:attrNameLst>
                                      </p:cBhvr>
                                      <p:tavLst>
                                        <p:tav tm="0">
                                          <p:val>
                                            <p:strVal val="1+#ppt_w/2"/>
                                          </p:val>
                                        </p:tav>
                                        <p:tav tm="100000">
                                          <p:val>
                                            <p:strVal val="#ppt_x"/>
                                          </p:val>
                                        </p:tav>
                                      </p:tavLst>
                                    </p:anim>
                                    <p:anim calcmode="lin" valueType="num">
                                      <p:cBhvr additive="base">
                                        <p:cTn dur="500" fill="hold" id="111"/>
                                        <p:tgtEl>
                                          <p:spTgt spid="26"/>
                                        </p:tgtEl>
                                        <p:attrNameLst>
                                          <p:attrName>ppt_y</p:attrName>
                                        </p:attrNameLst>
                                      </p:cBhvr>
                                      <p:tavLst>
                                        <p:tav tm="0">
                                          <p:val>
                                            <p:strVal val="#ppt_y"/>
                                          </p:val>
                                        </p:tav>
                                        <p:tav tm="100000">
                                          <p:val>
                                            <p:strVal val="#ppt_y"/>
                                          </p:val>
                                        </p:tav>
                                      </p:tavLst>
                                    </p:anim>
                                  </p:childTnLst>
                                </p:cTn>
                              </p:par>
                              <p:par>
                                <p:cTn fill="hold" grpId="0" id="112" nodeType="withEffect" presetClass="entr" presetID="55" presetSubtype="0">
                                  <p:stCondLst>
                                    <p:cond delay="6200"/>
                                  </p:stCondLst>
                                  <p:childTnLst>
                                    <p:set>
                                      <p:cBhvr>
                                        <p:cTn dur="1" fill="hold" id="113">
                                          <p:stCondLst>
                                            <p:cond delay="0"/>
                                          </p:stCondLst>
                                        </p:cTn>
                                        <p:tgtEl>
                                          <p:spTgt spid="31"/>
                                        </p:tgtEl>
                                        <p:attrNameLst>
                                          <p:attrName>style.visibility</p:attrName>
                                        </p:attrNameLst>
                                      </p:cBhvr>
                                      <p:to>
                                        <p:strVal val="visible"/>
                                      </p:to>
                                    </p:set>
                                    <p:anim calcmode="lin" valueType="num">
                                      <p:cBhvr>
                                        <p:cTn dur="250" fill="hold" id="114"/>
                                        <p:tgtEl>
                                          <p:spTgt spid="31"/>
                                        </p:tgtEl>
                                        <p:attrNameLst>
                                          <p:attrName>ppt_w</p:attrName>
                                        </p:attrNameLst>
                                      </p:cBhvr>
                                      <p:tavLst>
                                        <p:tav tm="0">
                                          <p:val>
                                            <p:strVal val="#ppt_w*0.70"/>
                                          </p:val>
                                        </p:tav>
                                        <p:tav tm="100000">
                                          <p:val>
                                            <p:strVal val="#ppt_w"/>
                                          </p:val>
                                        </p:tav>
                                      </p:tavLst>
                                    </p:anim>
                                    <p:anim calcmode="lin" valueType="num">
                                      <p:cBhvr>
                                        <p:cTn dur="250" fill="hold" id="115"/>
                                        <p:tgtEl>
                                          <p:spTgt spid="31"/>
                                        </p:tgtEl>
                                        <p:attrNameLst>
                                          <p:attrName>ppt_h</p:attrName>
                                        </p:attrNameLst>
                                      </p:cBhvr>
                                      <p:tavLst>
                                        <p:tav tm="0">
                                          <p:val>
                                            <p:strVal val="#ppt_h"/>
                                          </p:val>
                                        </p:tav>
                                        <p:tav tm="100000">
                                          <p:val>
                                            <p:strVal val="#ppt_h"/>
                                          </p:val>
                                        </p:tav>
                                      </p:tavLst>
                                    </p:anim>
                                    <p:animEffect filter="fade" transition="in">
                                      <p:cBhvr>
                                        <p:cTn dur="250" id="116"/>
                                        <p:tgtEl>
                                          <p:spTgt spid="31"/>
                                        </p:tgtEl>
                                      </p:cBhvr>
                                    </p:animEffect>
                                  </p:childTnLst>
                                </p:cTn>
                              </p:par>
                              <p:par>
                                <p:cTn fill="hold" grpId="0" id="117" nodeType="withEffect" presetClass="entr" presetID="2" presetSubtype="8">
                                  <p:stCondLst>
                                    <p:cond delay="6200"/>
                                  </p:stCondLst>
                                  <p:childTnLst>
                                    <p:set>
                                      <p:cBhvr>
                                        <p:cTn dur="1" fill="hold" id="118">
                                          <p:stCondLst>
                                            <p:cond delay="0"/>
                                          </p:stCondLst>
                                        </p:cTn>
                                        <p:tgtEl>
                                          <p:spTgt spid="12"/>
                                        </p:tgtEl>
                                        <p:attrNameLst>
                                          <p:attrName>style.visibility</p:attrName>
                                        </p:attrNameLst>
                                      </p:cBhvr>
                                      <p:to>
                                        <p:strVal val="visible"/>
                                      </p:to>
                                    </p:set>
                                    <p:anim calcmode="lin" valueType="num">
                                      <p:cBhvr additive="base">
                                        <p:cTn dur="500" fill="hold" id="119"/>
                                        <p:tgtEl>
                                          <p:spTgt spid="12"/>
                                        </p:tgtEl>
                                        <p:attrNameLst>
                                          <p:attrName>ppt_x</p:attrName>
                                        </p:attrNameLst>
                                      </p:cBhvr>
                                      <p:tavLst>
                                        <p:tav tm="0">
                                          <p:val>
                                            <p:strVal val="0-#ppt_w/2"/>
                                          </p:val>
                                        </p:tav>
                                        <p:tav tm="100000">
                                          <p:val>
                                            <p:strVal val="#ppt_x"/>
                                          </p:val>
                                        </p:tav>
                                      </p:tavLst>
                                    </p:anim>
                                    <p:anim calcmode="lin" valueType="num">
                                      <p:cBhvr additive="base">
                                        <p:cTn dur="500" fill="hold" id="120"/>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1" spid="14"/>
      <p:bldP grpId="0" spid="15"/>
      <p:bldP grpId="0" spid="16"/>
      <p:bldP grpId="1" spid="16"/>
      <p:bldP grpId="0" spid="17"/>
      <p:bldP grpId="0" spid="18"/>
      <p:bldP grpId="1" spid="18"/>
      <p:bldP grpId="0" spid="19"/>
      <p:bldP grpId="0" spid="20"/>
      <p:bldP grpId="1" spid="20"/>
      <p:bldP grpId="0" spid="37"/>
      <p:bldP grpId="1" spid="37"/>
      <p:bldP grpId="0" spid="38"/>
      <p:bldP grpId="1" spid="38"/>
      <p:bldP grpId="0" spid="39"/>
      <p:bldP grpId="1" spid="39"/>
      <p:bldP grpId="0" spid="36"/>
      <p:bldP grpId="1" spid="36"/>
      <p:bldP grpId="0" spid="21"/>
      <p:bldP grpId="0" spid="25"/>
      <p:bldP grpId="0" spid="26"/>
      <p:bldP grpId="0" spid="31"/>
      <p:bldP grpId="0" spid="32"/>
      <p:bldP grpId="0" spid="33"/>
      <p:bldP grpId="0" spid="34"/>
      <p:bldP grpId="0" spid="3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圆角矩形 27"/>
          <p:cNvSpPr/>
          <p:nvPr/>
        </p:nvSpPr>
        <p:spPr>
          <a:xfrm>
            <a:off x="786464" y="1371761"/>
            <a:ext cx="1547483" cy="2657181"/>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72" name="Rectangle 21"/>
          <p:cNvSpPr>
            <a:spLocks noChangeArrowheads="1"/>
          </p:cNvSpPr>
          <p:nvPr/>
        </p:nvSpPr>
        <p:spPr bwMode="auto">
          <a:xfrm>
            <a:off x="951044" y="1801974"/>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90" name="圆角矩形 89"/>
          <p:cNvSpPr/>
          <p:nvPr/>
        </p:nvSpPr>
        <p:spPr>
          <a:xfrm>
            <a:off x="1082682" y="1486062"/>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7" name="圆角矩形 26"/>
          <p:cNvSpPr/>
          <p:nvPr/>
        </p:nvSpPr>
        <p:spPr>
          <a:xfrm>
            <a:off x="312142" y="1371762"/>
            <a:ext cx="396205" cy="396205"/>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bg1"/>
                </a:solidFill>
                <a:latin charset="0" pitchFamily="34" typeface="Impact"/>
                <a:ea charset="-122" pitchFamily="34" typeface="微软雅黑"/>
              </a:rPr>
              <a:t>01</a:t>
            </a:r>
          </a:p>
        </p:txBody>
      </p:sp>
      <p:sp>
        <p:nvSpPr>
          <p:cNvPr id="29" name="圆角矩形 28"/>
          <p:cNvSpPr/>
          <p:nvPr/>
        </p:nvSpPr>
        <p:spPr>
          <a:xfrm>
            <a:off x="2412064" y="1857991"/>
            <a:ext cx="1547483" cy="2657181"/>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30" name="Rectangle 21"/>
          <p:cNvSpPr>
            <a:spLocks noChangeArrowheads="1"/>
          </p:cNvSpPr>
          <p:nvPr/>
        </p:nvSpPr>
        <p:spPr bwMode="auto">
          <a:xfrm>
            <a:off x="2576644" y="2288204"/>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1" name="圆角矩形 30"/>
          <p:cNvSpPr/>
          <p:nvPr/>
        </p:nvSpPr>
        <p:spPr>
          <a:xfrm>
            <a:off x="2708282" y="1972292"/>
            <a:ext cx="955046"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2" name="圆角矩形 31"/>
          <p:cNvSpPr/>
          <p:nvPr/>
        </p:nvSpPr>
        <p:spPr>
          <a:xfrm>
            <a:off x="1937742" y="4118966"/>
            <a:ext cx="396205" cy="396205"/>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bg1"/>
                </a:solidFill>
                <a:latin charset="0" pitchFamily="34" typeface="Impact"/>
                <a:ea charset="-122" pitchFamily="34" typeface="微软雅黑"/>
              </a:rPr>
              <a:t>02</a:t>
            </a:r>
          </a:p>
        </p:txBody>
      </p:sp>
      <p:sp>
        <p:nvSpPr>
          <p:cNvPr id="33" name="圆角矩形 32"/>
          <p:cNvSpPr/>
          <p:nvPr/>
        </p:nvSpPr>
        <p:spPr>
          <a:xfrm>
            <a:off x="4024964" y="1371761"/>
            <a:ext cx="1547483" cy="2657181"/>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34" name="Rectangle 21"/>
          <p:cNvSpPr>
            <a:spLocks noChangeArrowheads="1"/>
          </p:cNvSpPr>
          <p:nvPr/>
        </p:nvSpPr>
        <p:spPr bwMode="auto">
          <a:xfrm>
            <a:off x="4189543" y="1801974"/>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5" name="圆角矩形 34"/>
          <p:cNvSpPr/>
          <p:nvPr/>
        </p:nvSpPr>
        <p:spPr>
          <a:xfrm>
            <a:off x="4321182" y="1486062"/>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6" name="圆角矩形 35"/>
          <p:cNvSpPr/>
          <p:nvPr/>
        </p:nvSpPr>
        <p:spPr>
          <a:xfrm>
            <a:off x="3550642" y="1371762"/>
            <a:ext cx="396205" cy="396205"/>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bg1"/>
                </a:solidFill>
                <a:latin charset="0" pitchFamily="34" typeface="Impact"/>
                <a:ea charset="-122" pitchFamily="34" typeface="微软雅黑"/>
              </a:rPr>
              <a:t>03</a:t>
            </a:r>
          </a:p>
        </p:txBody>
      </p:sp>
      <p:sp>
        <p:nvSpPr>
          <p:cNvPr id="37" name="圆角矩形 36"/>
          <p:cNvSpPr/>
          <p:nvPr/>
        </p:nvSpPr>
        <p:spPr>
          <a:xfrm>
            <a:off x="5650564" y="1857991"/>
            <a:ext cx="1547483" cy="2657181"/>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38" name="Rectangle 21"/>
          <p:cNvSpPr>
            <a:spLocks noChangeArrowheads="1"/>
          </p:cNvSpPr>
          <p:nvPr/>
        </p:nvSpPr>
        <p:spPr bwMode="auto">
          <a:xfrm>
            <a:off x="5815143" y="2288204"/>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9" name="圆角矩形 38"/>
          <p:cNvSpPr/>
          <p:nvPr/>
        </p:nvSpPr>
        <p:spPr>
          <a:xfrm>
            <a:off x="5946782" y="1972292"/>
            <a:ext cx="955046"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40" name="圆角矩形 39"/>
          <p:cNvSpPr/>
          <p:nvPr/>
        </p:nvSpPr>
        <p:spPr>
          <a:xfrm>
            <a:off x="5176242" y="4118966"/>
            <a:ext cx="396205" cy="396205"/>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bg1"/>
                </a:solidFill>
                <a:latin charset="0" pitchFamily="34" typeface="Impact"/>
                <a:ea charset="-122" pitchFamily="34" typeface="微软雅黑"/>
              </a:rPr>
              <a:t>04</a:t>
            </a:r>
          </a:p>
        </p:txBody>
      </p:sp>
      <p:sp>
        <p:nvSpPr>
          <p:cNvPr id="41" name="圆角矩形 40"/>
          <p:cNvSpPr/>
          <p:nvPr/>
        </p:nvSpPr>
        <p:spPr>
          <a:xfrm>
            <a:off x="7263464" y="1371761"/>
            <a:ext cx="1547483" cy="2657181"/>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42" name="Rectangle 21"/>
          <p:cNvSpPr>
            <a:spLocks noChangeArrowheads="1"/>
          </p:cNvSpPr>
          <p:nvPr/>
        </p:nvSpPr>
        <p:spPr bwMode="auto">
          <a:xfrm>
            <a:off x="7428044" y="1801974"/>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43" name="圆角矩形 42"/>
          <p:cNvSpPr/>
          <p:nvPr/>
        </p:nvSpPr>
        <p:spPr>
          <a:xfrm>
            <a:off x="7559682" y="1486062"/>
            <a:ext cx="955046"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44" name="圆角矩形 43"/>
          <p:cNvSpPr/>
          <p:nvPr/>
        </p:nvSpPr>
        <p:spPr>
          <a:xfrm>
            <a:off x="6789142" y="1371762"/>
            <a:ext cx="396205" cy="396205"/>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bg1"/>
                </a:solidFill>
                <a:latin charset="0" pitchFamily="34" typeface="Impact"/>
                <a:ea charset="-122" pitchFamily="34" typeface="微软雅黑"/>
              </a:rPr>
              <a:t>05</a:t>
            </a:r>
          </a:p>
        </p:txBody>
      </p:sp>
      <p:sp>
        <p:nvSpPr>
          <p:cNvPr id="51" name="圆角矩形 50"/>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52" name="圆角矩形 51"/>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53" name="圆角矩形 52"/>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54" name="圆角矩形 53"/>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55" name="圆角矩形 54"/>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56" name="矩形 55"/>
          <p:cNvSpPr/>
          <p:nvPr/>
        </p:nvSpPr>
        <p:spPr>
          <a:xfrm>
            <a:off x="7832017" y="363576"/>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300"/>
                                  </p:stCondLst>
                                  <p:childTnLst>
                                    <p:set>
                                      <p:cBhvr>
                                        <p:cTn dur="1" fill="hold" id="6">
                                          <p:stCondLst>
                                            <p:cond delay="0"/>
                                          </p:stCondLst>
                                        </p:cTn>
                                        <p:tgtEl>
                                          <p:spTgt spid="90"/>
                                        </p:tgtEl>
                                        <p:attrNameLst>
                                          <p:attrName>style.visibility</p:attrName>
                                        </p:attrNameLst>
                                      </p:cBhvr>
                                      <p:to>
                                        <p:strVal val="visible"/>
                                      </p:to>
                                    </p:set>
                                    <p:animEffect filter="fade" transition="in">
                                      <p:cBhvr>
                                        <p:cTn dur="500" id="7"/>
                                        <p:tgtEl>
                                          <p:spTgt spid="90"/>
                                        </p:tgtEl>
                                      </p:cBhvr>
                                    </p:animEffect>
                                    <p:anim calcmode="lin" valueType="num">
                                      <p:cBhvr>
                                        <p:cTn dur="500" fill="hold" id="8"/>
                                        <p:tgtEl>
                                          <p:spTgt spid="90"/>
                                        </p:tgtEl>
                                        <p:attrNameLst>
                                          <p:attrName>ppt_x</p:attrName>
                                        </p:attrNameLst>
                                      </p:cBhvr>
                                      <p:tavLst>
                                        <p:tav tm="0">
                                          <p:val>
                                            <p:strVal val="#ppt_x"/>
                                          </p:val>
                                        </p:tav>
                                        <p:tav tm="100000">
                                          <p:val>
                                            <p:strVal val="#ppt_x"/>
                                          </p:val>
                                        </p:tav>
                                      </p:tavLst>
                                    </p:anim>
                                    <p:anim calcmode="lin" valueType="num">
                                      <p:cBhvr>
                                        <p:cTn dur="500" fill="hold" id="9"/>
                                        <p:tgtEl>
                                          <p:spTgt spid="9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
                                  </p:stCondLst>
                                  <p:childTnLst>
                                    <p:set>
                                      <p:cBhvr>
                                        <p:cTn dur="1" fill="hold" id="11">
                                          <p:stCondLst>
                                            <p:cond delay="0"/>
                                          </p:stCondLst>
                                        </p:cTn>
                                        <p:tgtEl>
                                          <p:spTgt spid="72"/>
                                        </p:tgtEl>
                                        <p:attrNameLst>
                                          <p:attrName>style.visibility</p:attrName>
                                        </p:attrNameLst>
                                      </p:cBhvr>
                                      <p:to>
                                        <p:strVal val="visible"/>
                                      </p:to>
                                    </p:set>
                                    <p:animEffect filter="fade" transition="in">
                                      <p:cBhvr>
                                        <p:cTn dur="500" id="12"/>
                                        <p:tgtEl>
                                          <p:spTgt spid="72"/>
                                        </p:tgtEl>
                                      </p:cBhvr>
                                    </p:animEffect>
                                    <p:anim calcmode="lin" valueType="num">
                                      <p:cBhvr>
                                        <p:cTn dur="500" fill="hold" id="13"/>
                                        <p:tgtEl>
                                          <p:spTgt spid="72"/>
                                        </p:tgtEl>
                                        <p:attrNameLst>
                                          <p:attrName>ppt_x</p:attrName>
                                        </p:attrNameLst>
                                      </p:cBhvr>
                                      <p:tavLst>
                                        <p:tav tm="0">
                                          <p:val>
                                            <p:strVal val="#ppt_x"/>
                                          </p:val>
                                        </p:tav>
                                        <p:tav tm="100000">
                                          <p:val>
                                            <p:strVal val="#ppt_x"/>
                                          </p:val>
                                        </p:tav>
                                      </p:tavLst>
                                    </p:anim>
                                    <p:anim calcmode="lin" valueType="num">
                                      <p:cBhvr>
                                        <p:cTn dur="500" fill="hold" id="14"/>
                                        <p:tgtEl>
                                          <p:spTgt spid="72"/>
                                        </p:tgtEl>
                                        <p:attrNameLst>
                                          <p:attrName>ppt_y</p:attrName>
                                        </p:attrNameLst>
                                      </p:cBhvr>
                                      <p:tavLst>
                                        <p:tav tm="0">
                                          <p:val>
                                            <p:strVal val="#ppt_y+.1"/>
                                          </p:val>
                                        </p:tav>
                                        <p:tav tm="100000">
                                          <p:val>
                                            <p:strVal val="#ppt_y"/>
                                          </p:val>
                                        </p:tav>
                                      </p:tavLst>
                                    </p:anim>
                                  </p:childTnLst>
                                </p:cTn>
                              </p:par>
                              <p:par>
                                <p:cTn fill="hold" grpId="0" id="15" nodeType="withEffect" presetClass="entr" presetID="12" presetSubtype="1">
                                  <p:stCondLst>
                                    <p:cond delay="30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id="17"/>
                                        <p:tgtEl>
                                          <p:spTgt spid="28"/>
                                        </p:tgtEl>
                                        <p:attrNameLst>
                                          <p:attrName>ppt_y</p:attrName>
                                        </p:attrNameLst>
                                      </p:cBhvr>
                                      <p:tavLst>
                                        <p:tav tm="0">
                                          <p:val>
                                            <p:strVal val="#ppt_y-#ppt_h*1.125000"/>
                                          </p:val>
                                        </p:tav>
                                        <p:tav tm="100000">
                                          <p:val>
                                            <p:strVal val="#ppt_y"/>
                                          </p:val>
                                        </p:tav>
                                      </p:tavLst>
                                    </p:anim>
                                    <p:animEffect filter="wipe(down)" transition="in">
                                      <p:cBhvr>
                                        <p:cTn dur="500" id="18"/>
                                        <p:tgtEl>
                                          <p:spTgt spid="28"/>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p:cTn dur="300" fill="hold" id="21"/>
                                        <p:tgtEl>
                                          <p:spTgt spid="27"/>
                                        </p:tgtEl>
                                        <p:attrNameLst>
                                          <p:attrName>ppt_w</p:attrName>
                                        </p:attrNameLst>
                                      </p:cBhvr>
                                      <p:tavLst>
                                        <p:tav tm="0">
                                          <p:val>
                                            <p:fltVal val="0"/>
                                          </p:val>
                                        </p:tav>
                                        <p:tav tm="100000">
                                          <p:val>
                                            <p:strVal val="#ppt_w"/>
                                          </p:val>
                                        </p:tav>
                                      </p:tavLst>
                                    </p:anim>
                                    <p:anim calcmode="lin" valueType="num">
                                      <p:cBhvr>
                                        <p:cTn dur="300" fill="hold" id="22"/>
                                        <p:tgtEl>
                                          <p:spTgt spid="27"/>
                                        </p:tgtEl>
                                        <p:attrNameLst>
                                          <p:attrName>ppt_h</p:attrName>
                                        </p:attrNameLst>
                                      </p:cBhvr>
                                      <p:tavLst>
                                        <p:tav tm="0">
                                          <p:val>
                                            <p:fltVal val="0"/>
                                          </p:val>
                                        </p:tav>
                                        <p:tav tm="100000">
                                          <p:val>
                                            <p:strVal val="#ppt_h"/>
                                          </p:val>
                                        </p:tav>
                                      </p:tavLst>
                                    </p:anim>
                                    <p:animEffect filter="fade" transition="in">
                                      <p:cBhvr>
                                        <p:cTn dur="300" id="23"/>
                                        <p:tgtEl>
                                          <p:spTgt spid="27"/>
                                        </p:tgtEl>
                                      </p:cBhvr>
                                    </p:animEffect>
                                  </p:childTnLst>
                                </p:cTn>
                              </p:par>
                              <p:par>
                                <p:cTn autoRev="1" fill="hold" grpId="1" id="24" nodeType="withEffect" presetClass="emph" presetID="6" presetSubtype="0">
                                  <p:stCondLst>
                                    <p:cond delay="300"/>
                                  </p:stCondLst>
                                  <p:childTnLst>
                                    <p:animScale>
                                      <p:cBhvr>
                                        <p:cTn dur="150" fill="hold" id="25"/>
                                        <p:tgtEl>
                                          <p:spTgt spid="27"/>
                                        </p:tgtEl>
                                      </p:cBhvr>
                                      <p:by x="110000" y="110000"/>
                                    </p:animScale>
                                  </p:childTnLst>
                                </p:cTn>
                              </p:par>
                              <p:par>
                                <p:cTn fill="hold" grpId="0" id="26" nodeType="withEffect" presetClass="entr" presetID="53" presetSubtype="0">
                                  <p:stCondLst>
                                    <p:cond delay="800"/>
                                  </p:stCondLst>
                                  <p:childTnLst>
                                    <p:set>
                                      <p:cBhvr>
                                        <p:cTn dur="1" fill="hold" id="27">
                                          <p:stCondLst>
                                            <p:cond delay="0"/>
                                          </p:stCondLst>
                                        </p:cTn>
                                        <p:tgtEl>
                                          <p:spTgt spid="32"/>
                                        </p:tgtEl>
                                        <p:attrNameLst>
                                          <p:attrName>style.visibility</p:attrName>
                                        </p:attrNameLst>
                                      </p:cBhvr>
                                      <p:to>
                                        <p:strVal val="visible"/>
                                      </p:to>
                                    </p:set>
                                    <p:anim calcmode="lin" valueType="num">
                                      <p:cBhvr>
                                        <p:cTn dur="300" fill="hold" id="28"/>
                                        <p:tgtEl>
                                          <p:spTgt spid="32"/>
                                        </p:tgtEl>
                                        <p:attrNameLst>
                                          <p:attrName>ppt_w</p:attrName>
                                        </p:attrNameLst>
                                      </p:cBhvr>
                                      <p:tavLst>
                                        <p:tav tm="0">
                                          <p:val>
                                            <p:fltVal val="0"/>
                                          </p:val>
                                        </p:tav>
                                        <p:tav tm="100000">
                                          <p:val>
                                            <p:strVal val="#ppt_w"/>
                                          </p:val>
                                        </p:tav>
                                      </p:tavLst>
                                    </p:anim>
                                    <p:anim calcmode="lin" valueType="num">
                                      <p:cBhvr>
                                        <p:cTn dur="300" fill="hold" id="29"/>
                                        <p:tgtEl>
                                          <p:spTgt spid="32"/>
                                        </p:tgtEl>
                                        <p:attrNameLst>
                                          <p:attrName>ppt_h</p:attrName>
                                        </p:attrNameLst>
                                      </p:cBhvr>
                                      <p:tavLst>
                                        <p:tav tm="0">
                                          <p:val>
                                            <p:fltVal val="0"/>
                                          </p:val>
                                        </p:tav>
                                        <p:tav tm="100000">
                                          <p:val>
                                            <p:strVal val="#ppt_h"/>
                                          </p:val>
                                        </p:tav>
                                      </p:tavLst>
                                    </p:anim>
                                    <p:animEffect filter="fade" transition="in">
                                      <p:cBhvr>
                                        <p:cTn dur="300" id="30"/>
                                        <p:tgtEl>
                                          <p:spTgt spid="32"/>
                                        </p:tgtEl>
                                      </p:cBhvr>
                                    </p:animEffect>
                                  </p:childTnLst>
                                </p:cTn>
                              </p:par>
                              <p:par>
                                <p:cTn autoRev="1" fill="hold" grpId="1" id="31" nodeType="withEffect" presetClass="emph" presetID="6" presetSubtype="0">
                                  <p:stCondLst>
                                    <p:cond delay="1100"/>
                                  </p:stCondLst>
                                  <p:childTnLst>
                                    <p:animScale>
                                      <p:cBhvr>
                                        <p:cTn dur="150" fill="hold" id="32"/>
                                        <p:tgtEl>
                                          <p:spTgt spid="32"/>
                                        </p:tgtEl>
                                      </p:cBhvr>
                                      <p:by x="110000" y="110000"/>
                                    </p:animScale>
                                  </p:childTnLst>
                                </p:cTn>
                              </p:par>
                              <p:par>
                                <p:cTn fill="hold" grpId="0" id="33" nodeType="withEffect" presetClass="entr" presetID="12" presetSubtype="1">
                                  <p:stCondLst>
                                    <p:cond delay="1100"/>
                                  </p:stCondLst>
                                  <p:childTnLst>
                                    <p:set>
                                      <p:cBhvr>
                                        <p:cTn dur="1" fill="hold" id="34">
                                          <p:stCondLst>
                                            <p:cond delay="0"/>
                                          </p:stCondLst>
                                        </p:cTn>
                                        <p:tgtEl>
                                          <p:spTgt spid="29"/>
                                        </p:tgtEl>
                                        <p:attrNameLst>
                                          <p:attrName>style.visibility</p:attrName>
                                        </p:attrNameLst>
                                      </p:cBhvr>
                                      <p:to>
                                        <p:strVal val="visible"/>
                                      </p:to>
                                    </p:set>
                                    <p:anim calcmode="lin" valueType="num">
                                      <p:cBhvr additive="base">
                                        <p:cTn dur="500" id="35"/>
                                        <p:tgtEl>
                                          <p:spTgt spid="29"/>
                                        </p:tgtEl>
                                        <p:attrNameLst>
                                          <p:attrName>ppt_y</p:attrName>
                                        </p:attrNameLst>
                                      </p:cBhvr>
                                      <p:tavLst>
                                        <p:tav tm="0">
                                          <p:val>
                                            <p:strVal val="#ppt_y-#ppt_h*1.125000"/>
                                          </p:val>
                                        </p:tav>
                                        <p:tav tm="100000">
                                          <p:val>
                                            <p:strVal val="#ppt_y"/>
                                          </p:val>
                                        </p:tav>
                                      </p:tavLst>
                                    </p:anim>
                                    <p:animEffect filter="wipe(down)" transition="in">
                                      <p:cBhvr>
                                        <p:cTn dur="500" id="36"/>
                                        <p:tgtEl>
                                          <p:spTgt spid="29"/>
                                        </p:tgtEl>
                                      </p:cBhvr>
                                    </p:animEffect>
                                  </p:childTnLst>
                                </p:cTn>
                              </p:par>
                              <p:par>
                                <p:cTn fill="hold" grpId="0" id="37" nodeType="withEffect" presetClass="entr" presetID="42" presetSubtype="0">
                                  <p:stCondLst>
                                    <p:cond delay="110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anim calcmode="lin" valueType="num">
                                      <p:cBhvr>
                                        <p:cTn dur="500" fill="hold" id="40"/>
                                        <p:tgtEl>
                                          <p:spTgt spid="30"/>
                                        </p:tgtEl>
                                        <p:attrNameLst>
                                          <p:attrName>ppt_x</p:attrName>
                                        </p:attrNameLst>
                                      </p:cBhvr>
                                      <p:tavLst>
                                        <p:tav tm="0">
                                          <p:val>
                                            <p:strVal val="#ppt_x"/>
                                          </p:val>
                                        </p:tav>
                                        <p:tav tm="100000">
                                          <p:val>
                                            <p:strVal val="#ppt_x"/>
                                          </p:val>
                                        </p:tav>
                                      </p:tavLst>
                                    </p:anim>
                                    <p:anim calcmode="lin" valueType="num">
                                      <p:cBhvr>
                                        <p:cTn dur="500" fill="hold" id="41"/>
                                        <p:tgtEl>
                                          <p:spTgt spid="30"/>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1100"/>
                                  </p:stCondLst>
                                  <p:childTnLst>
                                    <p:set>
                                      <p:cBhvr>
                                        <p:cTn dur="1" fill="hold" id="43">
                                          <p:stCondLst>
                                            <p:cond delay="0"/>
                                          </p:stCondLst>
                                        </p:cTn>
                                        <p:tgtEl>
                                          <p:spTgt spid="31"/>
                                        </p:tgtEl>
                                        <p:attrNameLst>
                                          <p:attrName>style.visibility</p:attrName>
                                        </p:attrNameLst>
                                      </p:cBhvr>
                                      <p:to>
                                        <p:strVal val="visible"/>
                                      </p:to>
                                    </p:set>
                                    <p:animEffect filter="fade" transition="in">
                                      <p:cBhvr>
                                        <p:cTn dur="500" id="44"/>
                                        <p:tgtEl>
                                          <p:spTgt spid="31"/>
                                        </p:tgtEl>
                                      </p:cBhvr>
                                    </p:animEffect>
                                    <p:anim calcmode="lin" valueType="num">
                                      <p:cBhvr>
                                        <p:cTn dur="500" fill="hold" id="45"/>
                                        <p:tgtEl>
                                          <p:spTgt spid="31"/>
                                        </p:tgtEl>
                                        <p:attrNameLst>
                                          <p:attrName>ppt_x</p:attrName>
                                        </p:attrNameLst>
                                      </p:cBhvr>
                                      <p:tavLst>
                                        <p:tav tm="0">
                                          <p:val>
                                            <p:strVal val="#ppt_x"/>
                                          </p:val>
                                        </p:tav>
                                        <p:tav tm="100000">
                                          <p:val>
                                            <p:strVal val="#ppt_x"/>
                                          </p:val>
                                        </p:tav>
                                      </p:tavLst>
                                    </p:anim>
                                    <p:anim calcmode="lin" valueType="num">
                                      <p:cBhvr>
                                        <p:cTn dur="500" fill="hold" id="46"/>
                                        <p:tgtEl>
                                          <p:spTgt spid="31"/>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600"/>
                                  </p:stCondLst>
                                  <p:childTnLst>
                                    <p:set>
                                      <p:cBhvr>
                                        <p:cTn dur="1" fill="hold" id="48">
                                          <p:stCondLst>
                                            <p:cond delay="0"/>
                                          </p:stCondLst>
                                        </p:cTn>
                                        <p:tgtEl>
                                          <p:spTgt spid="36"/>
                                        </p:tgtEl>
                                        <p:attrNameLst>
                                          <p:attrName>style.visibility</p:attrName>
                                        </p:attrNameLst>
                                      </p:cBhvr>
                                      <p:to>
                                        <p:strVal val="visible"/>
                                      </p:to>
                                    </p:set>
                                    <p:anim calcmode="lin" valueType="num">
                                      <p:cBhvr>
                                        <p:cTn dur="300" fill="hold" id="49"/>
                                        <p:tgtEl>
                                          <p:spTgt spid="36"/>
                                        </p:tgtEl>
                                        <p:attrNameLst>
                                          <p:attrName>ppt_w</p:attrName>
                                        </p:attrNameLst>
                                      </p:cBhvr>
                                      <p:tavLst>
                                        <p:tav tm="0">
                                          <p:val>
                                            <p:fltVal val="0"/>
                                          </p:val>
                                        </p:tav>
                                        <p:tav tm="100000">
                                          <p:val>
                                            <p:strVal val="#ppt_w"/>
                                          </p:val>
                                        </p:tav>
                                      </p:tavLst>
                                    </p:anim>
                                    <p:anim calcmode="lin" valueType="num">
                                      <p:cBhvr>
                                        <p:cTn dur="300" fill="hold" id="50"/>
                                        <p:tgtEl>
                                          <p:spTgt spid="36"/>
                                        </p:tgtEl>
                                        <p:attrNameLst>
                                          <p:attrName>ppt_h</p:attrName>
                                        </p:attrNameLst>
                                      </p:cBhvr>
                                      <p:tavLst>
                                        <p:tav tm="0">
                                          <p:val>
                                            <p:fltVal val="0"/>
                                          </p:val>
                                        </p:tav>
                                        <p:tav tm="100000">
                                          <p:val>
                                            <p:strVal val="#ppt_h"/>
                                          </p:val>
                                        </p:tav>
                                      </p:tavLst>
                                    </p:anim>
                                    <p:animEffect filter="fade" transition="in">
                                      <p:cBhvr>
                                        <p:cTn dur="300" id="51"/>
                                        <p:tgtEl>
                                          <p:spTgt spid="36"/>
                                        </p:tgtEl>
                                      </p:cBhvr>
                                    </p:animEffect>
                                  </p:childTnLst>
                                </p:cTn>
                              </p:par>
                              <p:par>
                                <p:cTn autoRev="1" fill="hold" grpId="1" id="52" nodeType="withEffect" presetClass="emph" presetID="6" presetSubtype="0">
                                  <p:stCondLst>
                                    <p:cond delay="1900"/>
                                  </p:stCondLst>
                                  <p:childTnLst>
                                    <p:animScale>
                                      <p:cBhvr>
                                        <p:cTn dur="150" fill="hold" id="53"/>
                                        <p:tgtEl>
                                          <p:spTgt spid="36"/>
                                        </p:tgtEl>
                                      </p:cBhvr>
                                      <p:by x="110000" y="110000"/>
                                    </p:animScale>
                                  </p:childTnLst>
                                </p:cTn>
                              </p:par>
                              <p:par>
                                <p:cTn fill="hold" grpId="0" id="54" nodeType="withEffect" presetClass="entr" presetID="12" presetSubtype="1">
                                  <p:stCondLst>
                                    <p:cond delay="1900"/>
                                  </p:stCondLst>
                                  <p:childTnLst>
                                    <p:set>
                                      <p:cBhvr>
                                        <p:cTn dur="1" fill="hold" id="55">
                                          <p:stCondLst>
                                            <p:cond delay="0"/>
                                          </p:stCondLst>
                                        </p:cTn>
                                        <p:tgtEl>
                                          <p:spTgt spid="33"/>
                                        </p:tgtEl>
                                        <p:attrNameLst>
                                          <p:attrName>style.visibility</p:attrName>
                                        </p:attrNameLst>
                                      </p:cBhvr>
                                      <p:to>
                                        <p:strVal val="visible"/>
                                      </p:to>
                                    </p:set>
                                    <p:anim calcmode="lin" valueType="num">
                                      <p:cBhvr additive="base">
                                        <p:cTn dur="500" id="56"/>
                                        <p:tgtEl>
                                          <p:spTgt spid="33"/>
                                        </p:tgtEl>
                                        <p:attrNameLst>
                                          <p:attrName>ppt_y</p:attrName>
                                        </p:attrNameLst>
                                      </p:cBhvr>
                                      <p:tavLst>
                                        <p:tav tm="0">
                                          <p:val>
                                            <p:strVal val="#ppt_y-#ppt_h*1.125000"/>
                                          </p:val>
                                        </p:tav>
                                        <p:tav tm="100000">
                                          <p:val>
                                            <p:strVal val="#ppt_y"/>
                                          </p:val>
                                        </p:tav>
                                      </p:tavLst>
                                    </p:anim>
                                    <p:animEffect filter="wipe(down)" transition="in">
                                      <p:cBhvr>
                                        <p:cTn dur="500" id="57"/>
                                        <p:tgtEl>
                                          <p:spTgt spid="33"/>
                                        </p:tgtEl>
                                      </p:cBhvr>
                                    </p:animEffect>
                                  </p:childTnLst>
                                </p:cTn>
                              </p:par>
                              <p:par>
                                <p:cTn fill="hold" grpId="0" id="58" nodeType="withEffect" presetClass="entr" presetID="47" presetSubtype="0">
                                  <p:stCondLst>
                                    <p:cond delay="1900"/>
                                  </p:stCondLst>
                                  <p:childTnLst>
                                    <p:set>
                                      <p:cBhvr>
                                        <p:cTn dur="1" fill="hold" id="59">
                                          <p:stCondLst>
                                            <p:cond delay="0"/>
                                          </p:stCondLst>
                                        </p:cTn>
                                        <p:tgtEl>
                                          <p:spTgt spid="35"/>
                                        </p:tgtEl>
                                        <p:attrNameLst>
                                          <p:attrName>style.visibility</p:attrName>
                                        </p:attrNameLst>
                                      </p:cBhvr>
                                      <p:to>
                                        <p:strVal val="visible"/>
                                      </p:to>
                                    </p:set>
                                    <p:animEffect filter="fade" transition="in">
                                      <p:cBhvr>
                                        <p:cTn dur="500" id="60"/>
                                        <p:tgtEl>
                                          <p:spTgt spid="35"/>
                                        </p:tgtEl>
                                      </p:cBhvr>
                                    </p:animEffect>
                                    <p:anim calcmode="lin" valueType="num">
                                      <p:cBhvr>
                                        <p:cTn dur="500" fill="hold" id="61"/>
                                        <p:tgtEl>
                                          <p:spTgt spid="35"/>
                                        </p:tgtEl>
                                        <p:attrNameLst>
                                          <p:attrName>ppt_x</p:attrName>
                                        </p:attrNameLst>
                                      </p:cBhvr>
                                      <p:tavLst>
                                        <p:tav tm="0">
                                          <p:val>
                                            <p:strVal val="#ppt_x"/>
                                          </p:val>
                                        </p:tav>
                                        <p:tav tm="100000">
                                          <p:val>
                                            <p:strVal val="#ppt_x"/>
                                          </p:val>
                                        </p:tav>
                                      </p:tavLst>
                                    </p:anim>
                                    <p:anim calcmode="lin" valueType="num">
                                      <p:cBhvr>
                                        <p:cTn dur="500" fill="hold" id="62"/>
                                        <p:tgtEl>
                                          <p:spTgt spid="35"/>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1900"/>
                                  </p:stCondLst>
                                  <p:childTnLst>
                                    <p:set>
                                      <p:cBhvr>
                                        <p:cTn dur="1" fill="hold" id="64">
                                          <p:stCondLst>
                                            <p:cond delay="0"/>
                                          </p:stCondLst>
                                        </p:cTn>
                                        <p:tgtEl>
                                          <p:spTgt spid="34"/>
                                        </p:tgtEl>
                                        <p:attrNameLst>
                                          <p:attrName>style.visibility</p:attrName>
                                        </p:attrNameLst>
                                      </p:cBhvr>
                                      <p:to>
                                        <p:strVal val="visible"/>
                                      </p:to>
                                    </p:set>
                                    <p:animEffect filter="fade" transition="in">
                                      <p:cBhvr>
                                        <p:cTn dur="500" id="65"/>
                                        <p:tgtEl>
                                          <p:spTgt spid="34"/>
                                        </p:tgtEl>
                                      </p:cBhvr>
                                    </p:animEffect>
                                    <p:anim calcmode="lin" valueType="num">
                                      <p:cBhvr>
                                        <p:cTn dur="500" fill="hold" id="66"/>
                                        <p:tgtEl>
                                          <p:spTgt spid="34"/>
                                        </p:tgtEl>
                                        <p:attrNameLst>
                                          <p:attrName>ppt_x</p:attrName>
                                        </p:attrNameLst>
                                      </p:cBhvr>
                                      <p:tavLst>
                                        <p:tav tm="0">
                                          <p:val>
                                            <p:strVal val="#ppt_x"/>
                                          </p:val>
                                        </p:tav>
                                        <p:tav tm="100000">
                                          <p:val>
                                            <p:strVal val="#ppt_x"/>
                                          </p:val>
                                        </p:tav>
                                      </p:tavLst>
                                    </p:anim>
                                    <p:anim calcmode="lin" valueType="num">
                                      <p:cBhvr>
                                        <p:cTn dur="500" fill="hold" id="67"/>
                                        <p:tgtEl>
                                          <p:spTgt spid="34"/>
                                        </p:tgtEl>
                                        <p:attrNameLst>
                                          <p:attrName>ppt_y</p:attrName>
                                        </p:attrNameLst>
                                      </p:cBhvr>
                                      <p:tavLst>
                                        <p:tav tm="0">
                                          <p:val>
                                            <p:strVal val="#ppt_y+.1"/>
                                          </p:val>
                                        </p:tav>
                                        <p:tav tm="100000">
                                          <p:val>
                                            <p:strVal val="#ppt_y"/>
                                          </p:val>
                                        </p:tav>
                                      </p:tavLst>
                                    </p:anim>
                                  </p:childTnLst>
                                </p:cTn>
                              </p:par>
                              <p:par>
                                <p:cTn fill="hold" grpId="0" id="68" nodeType="withEffect" presetClass="entr" presetID="53" presetSubtype="0">
                                  <p:stCondLst>
                                    <p:cond delay="2400"/>
                                  </p:stCondLst>
                                  <p:childTnLst>
                                    <p:set>
                                      <p:cBhvr>
                                        <p:cTn dur="1" fill="hold" id="69">
                                          <p:stCondLst>
                                            <p:cond delay="0"/>
                                          </p:stCondLst>
                                        </p:cTn>
                                        <p:tgtEl>
                                          <p:spTgt spid="40"/>
                                        </p:tgtEl>
                                        <p:attrNameLst>
                                          <p:attrName>style.visibility</p:attrName>
                                        </p:attrNameLst>
                                      </p:cBhvr>
                                      <p:to>
                                        <p:strVal val="visible"/>
                                      </p:to>
                                    </p:set>
                                    <p:anim calcmode="lin" valueType="num">
                                      <p:cBhvr>
                                        <p:cTn dur="300" fill="hold" id="70"/>
                                        <p:tgtEl>
                                          <p:spTgt spid="40"/>
                                        </p:tgtEl>
                                        <p:attrNameLst>
                                          <p:attrName>ppt_w</p:attrName>
                                        </p:attrNameLst>
                                      </p:cBhvr>
                                      <p:tavLst>
                                        <p:tav tm="0">
                                          <p:val>
                                            <p:fltVal val="0"/>
                                          </p:val>
                                        </p:tav>
                                        <p:tav tm="100000">
                                          <p:val>
                                            <p:strVal val="#ppt_w"/>
                                          </p:val>
                                        </p:tav>
                                      </p:tavLst>
                                    </p:anim>
                                    <p:anim calcmode="lin" valueType="num">
                                      <p:cBhvr>
                                        <p:cTn dur="300" fill="hold" id="71"/>
                                        <p:tgtEl>
                                          <p:spTgt spid="40"/>
                                        </p:tgtEl>
                                        <p:attrNameLst>
                                          <p:attrName>ppt_h</p:attrName>
                                        </p:attrNameLst>
                                      </p:cBhvr>
                                      <p:tavLst>
                                        <p:tav tm="0">
                                          <p:val>
                                            <p:fltVal val="0"/>
                                          </p:val>
                                        </p:tav>
                                        <p:tav tm="100000">
                                          <p:val>
                                            <p:strVal val="#ppt_h"/>
                                          </p:val>
                                        </p:tav>
                                      </p:tavLst>
                                    </p:anim>
                                    <p:animEffect filter="fade" transition="in">
                                      <p:cBhvr>
                                        <p:cTn dur="300" id="72"/>
                                        <p:tgtEl>
                                          <p:spTgt spid="40"/>
                                        </p:tgtEl>
                                      </p:cBhvr>
                                    </p:animEffect>
                                  </p:childTnLst>
                                </p:cTn>
                              </p:par>
                              <p:par>
                                <p:cTn autoRev="1" fill="hold" grpId="1" id="73" nodeType="withEffect" presetClass="emph" presetID="6" presetSubtype="0">
                                  <p:stCondLst>
                                    <p:cond delay="2700"/>
                                  </p:stCondLst>
                                  <p:childTnLst>
                                    <p:animScale>
                                      <p:cBhvr>
                                        <p:cTn dur="150" fill="hold" id="74"/>
                                        <p:tgtEl>
                                          <p:spTgt spid="40"/>
                                        </p:tgtEl>
                                      </p:cBhvr>
                                      <p:by x="110000" y="110000"/>
                                    </p:animScale>
                                  </p:childTnLst>
                                </p:cTn>
                              </p:par>
                              <p:par>
                                <p:cTn fill="hold" grpId="0" id="75" nodeType="withEffect" presetClass="entr" presetID="12" presetSubtype="1">
                                  <p:stCondLst>
                                    <p:cond delay="2700"/>
                                  </p:stCondLst>
                                  <p:childTnLst>
                                    <p:set>
                                      <p:cBhvr>
                                        <p:cTn dur="1" fill="hold" id="76">
                                          <p:stCondLst>
                                            <p:cond delay="0"/>
                                          </p:stCondLst>
                                        </p:cTn>
                                        <p:tgtEl>
                                          <p:spTgt spid="37"/>
                                        </p:tgtEl>
                                        <p:attrNameLst>
                                          <p:attrName>style.visibility</p:attrName>
                                        </p:attrNameLst>
                                      </p:cBhvr>
                                      <p:to>
                                        <p:strVal val="visible"/>
                                      </p:to>
                                    </p:set>
                                    <p:anim calcmode="lin" valueType="num">
                                      <p:cBhvr additive="base">
                                        <p:cTn dur="500" id="77"/>
                                        <p:tgtEl>
                                          <p:spTgt spid="37"/>
                                        </p:tgtEl>
                                        <p:attrNameLst>
                                          <p:attrName>ppt_y</p:attrName>
                                        </p:attrNameLst>
                                      </p:cBhvr>
                                      <p:tavLst>
                                        <p:tav tm="0">
                                          <p:val>
                                            <p:strVal val="#ppt_y-#ppt_h*1.125000"/>
                                          </p:val>
                                        </p:tav>
                                        <p:tav tm="100000">
                                          <p:val>
                                            <p:strVal val="#ppt_y"/>
                                          </p:val>
                                        </p:tav>
                                      </p:tavLst>
                                    </p:anim>
                                    <p:animEffect filter="wipe(down)" transition="in">
                                      <p:cBhvr>
                                        <p:cTn dur="500" id="78"/>
                                        <p:tgtEl>
                                          <p:spTgt spid="37"/>
                                        </p:tgtEl>
                                      </p:cBhvr>
                                    </p:animEffect>
                                  </p:childTnLst>
                                </p:cTn>
                              </p:par>
                              <p:par>
                                <p:cTn fill="hold" grpId="0" id="79" nodeType="withEffect" presetClass="entr" presetID="47" presetSubtype="0">
                                  <p:stCondLst>
                                    <p:cond delay="2700"/>
                                  </p:stCondLst>
                                  <p:childTnLst>
                                    <p:set>
                                      <p:cBhvr>
                                        <p:cTn dur="1" fill="hold" id="80">
                                          <p:stCondLst>
                                            <p:cond delay="0"/>
                                          </p:stCondLst>
                                        </p:cTn>
                                        <p:tgtEl>
                                          <p:spTgt spid="39"/>
                                        </p:tgtEl>
                                        <p:attrNameLst>
                                          <p:attrName>style.visibility</p:attrName>
                                        </p:attrNameLst>
                                      </p:cBhvr>
                                      <p:to>
                                        <p:strVal val="visible"/>
                                      </p:to>
                                    </p:set>
                                    <p:animEffect filter="fade" transition="in">
                                      <p:cBhvr>
                                        <p:cTn dur="500" id="81"/>
                                        <p:tgtEl>
                                          <p:spTgt spid="39"/>
                                        </p:tgtEl>
                                      </p:cBhvr>
                                    </p:animEffect>
                                    <p:anim calcmode="lin" valueType="num">
                                      <p:cBhvr>
                                        <p:cTn dur="500" fill="hold" id="82"/>
                                        <p:tgtEl>
                                          <p:spTgt spid="39"/>
                                        </p:tgtEl>
                                        <p:attrNameLst>
                                          <p:attrName>ppt_x</p:attrName>
                                        </p:attrNameLst>
                                      </p:cBhvr>
                                      <p:tavLst>
                                        <p:tav tm="0">
                                          <p:val>
                                            <p:strVal val="#ppt_x"/>
                                          </p:val>
                                        </p:tav>
                                        <p:tav tm="100000">
                                          <p:val>
                                            <p:strVal val="#ppt_x"/>
                                          </p:val>
                                        </p:tav>
                                      </p:tavLst>
                                    </p:anim>
                                    <p:anim calcmode="lin" valueType="num">
                                      <p:cBhvr>
                                        <p:cTn dur="500" fill="hold" id="83"/>
                                        <p:tgtEl>
                                          <p:spTgt spid="3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2700"/>
                                  </p:stCondLst>
                                  <p:childTnLst>
                                    <p:set>
                                      <p:cBhvr>
                                        <p:cTn dur="1" fill="hold" id="85">
                                          <p:stCondLst>
                                            <p:cond delay="0"/>
                                          </p:stCondLst>
                                        </p:cTn>
                                        <p:tgtEl>
                                          <p:spTgt spid="38"/>
                                        </p:tgtEl>
                                        <p:attrNameLst>
                                          <p:attrName>style.visibility</p:attrName>
                                        </p:attrNameLst>
                                      </p:cBhvr>
                                      <p:to>
                                        <p:strVal val="visible"/>
                                      </p:to>
                                    </p:set>
                                    <p:animEffect filter="fade" transition="in">
                                      <p:cBhvr>
                                        <p:cTn dur="500" id="86"/>
                                        <p:tgtEl>
                                          <p:spTgt spid="38"/>
                                        </p:tgtEl>
                                      </p:cBhvr>
                                    </p:animEffect>
                                    <p:anim calcmode="lin" valueType="num">
                                      <p:cBhvr>
                                        <p:cTn dur="500" fill="hold" id="87"/>
                                        <p:tgtEl>
                                          <p:spTgt spid="38"/>
                                        </p:tgtEl>
                                        <p:attrNameLst>
                                          <p:attrName>ppt_x</p:attrName>
                                        </p:attrNameLst>
                                      </p:cBhvr>
                                      <p:tavLst>
                                        <p:tav tm="0">
                                          <p:val>
                                            <p:strVal val="#ppt_x"/>
                                          </p:val>
                                        </p:tav>
                                        <p:tav tm="100000">
                                          <p:val>
                                            <p:strVal val="#ppt_x"/>
                                          </p:val>
                                        </p:tav>
                                      </p:tavLst>
                                    </p:anim>
                                    <p:anim calcmode="lin" valueType="num">
                                      <p:cBhvr>
                                        <p:cTn dur="500" fill="hold" id="88"/>
                                        <p:tgtEl>
                                          <p:spTgt spid="38"/>
                                        </p:tgtEl>
                                        <p:attrNameLst>
                                          <p:attrName>ppt_y</p:attrName>
                                        </p:attrNameLst>
                                      </p:cBhvr>
                                      <p:tavLst>
                                        <p:tav tm="0">
                                          <p:val>
                                            <p:strVal val="#ppt_y+.1"/>
                                          </p:val>
                                        </p:tav>
                                        <p:tav tm="100000">
                                          <p:val>
                                            <p:strVal val="#ppt_y"/>
                                          </p:val>
                                        </p:tav>
                                      </p:tavLst>
                                    </p:anim>
                                  </p:childTnLst>
                                </p:cTn>
                              </p:par>
                              <p:par>
                                <p:cTn fill="hold" grpId="0" id="89" nodeType="withEffect" presetClass="entr" presetID="53" presetSubtype="0">
                                  <p:stCondLst>
                                    <p:cond delay="3200"/>
                                  </p:stCondLst>
                                  <p:childTnLst>
                                    <p:set>
                                      <p:cBhvr>
                                        <p:cTn dur="1" fill="hold" id="90">
                                          <p:stCondLst>
                                            <p:cond delay="0"/>
                                          </p:stCondLst>
                                        </p:cTn>
                                        <p:tgtEl>
                                          <p:spTgt spid="44"/>
                                        </p:tgtEl>
                                        <p:attrNameLst>
                                          <p:attrName>style.visibility</p:attrName>
                                        </p:attrNameLst>
                                      </p:cBhvr>
                                      <p:to>
                                        <p:strVal val="visible"/>
                                      </p:to>
                                    </p:set>
                                    <p:anim calcmode="lin" valueType="num">
                                      <p:cBhvr>
                                        <p:cTn dur="300" fill="hold" id="91"/>
                                        <p:tgtEl>
                                          <p:spTgt spid="44"/>
                                        </p:tgtEl>
                                        <p:attrNameLst>
                                          <p:attrName>ppt_w</p:attrName>
                                        </p:attrNameLst>
                                      </p:cBhvr>
                                      <p:tavLst>
                                        <p:tav tm="0">
                                          <p:val>
                                            <p:fltVal val="0"/>
                                          </p:val>
                                        </p:tav>
                                        <p:tav tm="100000">
                                          <p:val>
                                            <p:strVal val="#ppt_w"/>
                                          </p:val>
                                        </p:tav>
                                      </p:tavLst>
                                    </p:anim>
                                    <p:anim calcmode="lin" valueType="num">
                                      <p:cBhvr>
                                        <p:cTn dur="300" fill="hold" id="92"/>
                                        <p:tgtEl>
                                          <p:spTgt spid="44"/>
                                        </p:tgtEl>
                                        <p:attrNameLst>
                                          <p:attrName>ppt_h</p:attrName>
                                        </p:attrNameLst>
                                      </p:cBhvr>
                                      <p:tavLst>
                                        <p:tav tm="0">
                                          <p:val>
                                            <p:fltVal val="0"/>
                                          </p:val>
                                        </p:tav>
                                        <p:tav tm="100000">
                                          <p:val>
                                            <p:strVal val="#ppt_h"/>
                                          </p:val>
                                        </p:tav>
                                      </p:tavLst>
                                    </p:anim>
                                    <p:animEffect filter="fade" transition="in">
                                      <p:cBhvr>
                                        <p:cTn dur="300" id="93"/>
                                        <p:tgtEl>
                                          <p:spTgt spid="44"/>
                                        </p:tgtEl>
                                      </p:cBhvr>
                                    </p:animEffect>
                                  </p:childTnLst>
                                </p:cTn>
                              </p:par>
                              <p:par>
                                <p:cTn autoRev="1" fill="hold" grpId="1" id="94" nodeType="withEffect" presetClass="emph" presetID="6" presetSubtype="0">
                                  <p:stCondLst>
                                    <p:cond delay="3500"/>
                                  </p:stCondLst>
                                  <p:childTnLst>
                                    <p:animScale>
                                      <p:cBhvr>
                                        <p:cTn dur="150" fill="hold" id="95"/>
                                        <p:tgtEl>
                                          <p:spTgt spid="44"/>
                                        </p:tgtEl>
                                      </p:cBhvr>
                                      <p:by x="110000" y="110000"/>
                                    </p:animScale>
                                  </p:childTnLst>
                                </p:cTn>
                              </p:par>
                              <p:par>
                                <p:cTn fill="hold" grpId="0" id="96" nodeType="withEffect" presetClass="entr" presetID="12" presetSubtype="1">
                                  <p:stCondLst>
                                    <p:cond delay="3500"/>
                                  </p:stCondLst>
                                  <p:childTnLst>
                                    <p:set>
                                      <p:cBhvr>
                                        <p:cTn dur="1" fill="hold" id="97">
                                          <p:stCondLst>
                                            <p:cond delay="0"/>
                                          </p:stCondLst>
                                        </p:cTn>
                                        <p:tgtEl>
                                          <p:spTgt spid="41"/>
                                        </p:tgtEl>
                                        <p:attrNameLst>
                                          <p:attrName>style.visibility</p:attrName>
                                        </p:attrNameLst>
                                      </p:cBhvr>
                                      <p:to>
                                        <p:strVal val="visible"/>
                                      </p:to>
                                    </p:set>
                                    <p:anim calcmode="lin" valueType="num">
                                      <p:cBhvr additive="base">
                                        <p:cTn dur="500" id="98"/>
                                        <p:tgtEl>
                                          <p:spTgt spid="41"/>
                                        </p:tgtEl>
                                        <p:attrNameLst>
                                          <p:attrName>ppt_y</p:attrName>
                                        </p:attrNameLst>
                                      </p:cBhvr>
                                      <p:tavLst>
                                        <p:tav tm="0">
                                          <p:val>
                                            <p:strVal val="#ppt_y-#ppt_h*1.125000"/>
                                          </p:val>
                                        </p:tav>
                                        <p:tav tm="100000">
                                          <p:val>
                                            <p:strVal val="#ppt_y"/>
                                          </p:val>
                                        </p:tav>
                                      </p:tavLst>
                                    </p:anim>
                                    <p:animEffect filter="wipe(down)" transition="in">
                                      <p:cBhvr>
                                        <p:cTn dur="500" id="99"/>
                                        <p:tgtEl>
                                          <p:spTgt spid="41"/>
                                        </p:tgtEl>
                                      </p:cBhvr>
                                    </p:animEffect>
                                  </p:childTnLst>
                                </p:cTn>
                              </p:par>
                              <p:par>
                                <p:cTn fill="hold" grpId="0" id="100" nodeType="withEffect" presetClass="entr" presetID="47" presetSubtype="0">
                                  <p:stCondLst>
                                    <p:cond delay="3500"/>
                                  </p:stCondLst>
                                  <p:childTnLst>
                                    <p:set>
                                      <p:cBhvr>
                                        <p:cTn dur="1" fill="hold" id="101">
                                          <p:stCondLst>
                                            <p:cond delay="0"/>
                                          </p:stCondLst>
                                        </p:cTn>
                                        <p:tgtEl>
                                          <p:spTgt spid="43"/>
                                        </p:tgtEl>
                                        <p:attrNameLst>
                                          <p:attrName>style.visibility</p:attrName>
                                        </p:attrNameLst>
                                      </p:cBhvr>
                                      <p:to>
                                        <p:strVal val="visible"/>
                                      </p:to>
                                    </p:set>
                                    <p:animEffect filter="fade" transition="in">
                                      <p:cBhvr>
                                        <p:cTn dur="500" id="102"/>
                                        <p:tgtEl>
                                          <p:spTgt spid="43"/>
                                        </p:tgtEl>
                                      </p:cBhvr>
                                    </p:animEffect>
                                    <p:anim calcmode="lin" valueType="num">
                                      <p:cBhvr>
                                        <p:cTn dur="500" fill="hold" id="103"/>
                                        <p:tgtEl>
                                          <p:spTgt spid="43"/>
                                        </p:tgtEl>
                                        <p:attrNameLst>
                                          <p:attrName>ppt_x</p:attrName>
                                        </p:attrNameLst>
                                      </p:cBhvr>
                                      <p:tavLst>
                                        <p:tav tm="0">
                                          <p:val>
                                            <p:strVal val="#ppt_x"/>
                                          </p:val>
                                        </p:tav>
                                        <p:tav tm="100000">
                                          <p:val>
                                            <p:strVal val="#ppt_x"/>
                                          </p:val>
                                        </p:tav>
                                      </p:tavLst>
                                    </p:anim>
                                    <p:anim calcmode="lin" valueType="num">
                                      <p:cBhvr>
                                        <p:cTn dur="500" fill="hold" id="104"/>
                                        <p:tgtEl>
                                          <p:spTgt spid="43"/>
                                        </p:tgtEl>
                                        <p:attrNameLst>
                                          <p:attrName>ppt_y</p:attrName>
                                        </p:attrNameLst>
                                      </p:cBhvr>
                                      <p:tavLst>
                                        <p:tav tm="0">
                                          <p:val>
                                            <p:strVal val="#ppt_y-.1"/>
                                          </p:val>
                                        </p:tav>
                                        <p:tav tm="100000">
                                          <p:val>
                                            <p:strVal val="#ppt_y"/>
                                          </p:val>
                                        </p:tav>
                                      </p:tavLst>
                                    </p:anim>
                                  </p:childTnLst>
                                </p:cTn>
                              </p:par>
                              <p:par>
                                <p:cTn fill="hold" grpId="0" id="105" nodeType="withEffect" presetClass="entr" presetID="42" presetSubtype="0">
                                  <p:stCondLst>
                                    <p:cond delay="3500"/>
                                  </p:stCondLst>
                                  <p:childTnLst>
                                    <p:set>
                                      <p:cBhvr>
                                        <p:cTn dur="1" fill="hold" id="106">
                                          <p:stCondLst>
                                            <p:cond delay="0"/>
                                          </p:stCondLst>
                                        </p:cTn>
                                        <p:tgtEl>
                                          <p:spTgt spid="42"/>
                                        </p:tgtEl>
                                        <p:attrNameLst>
                                          <p:attrName>style.visibility</p:attrName>
                                        </p:attrNameLst>
                                      </p:cBhvr>
                                      <p:to>
                                        <p:strVal val="visible"/>
                                      </p:to>
                                    </p:set>
                                    <p:animEffect filter="fade" transition="in">
                                      <p:cBhvr>
                                        <p:cTn dur="500" id="107"/>
                                        <p:tgtEl>
                                          <p:spTgt spid="42"/>
                                        </p:tgtEl>
                                      </p:cBhvr>
                                    </p:animEffect>
                                    <p:anim calcmode="lin" valueType="num">
                                      <p:cBhvr>
                                        <p:cTn dur="500" fill="hold" id="108"/>
                                        <p:tgtEl>
                                          <p:spTgt spid="42"/>
                                        </p:tgtEl>
                                        <p:attrNameLst>
                                          <p:attrName>ppt_x</p:attrName>
                                        </p:attrNameLst>
                                      </p:cBhvr>
                                      <p:tavLst>
                                        <p:tav tm="0">
                                          <p:val>
                                            <p:strVal val="#ppt_x"/>
                                          </p:val>
                                        </p:tav>
                                        <p:tav tm="100000">
                                          <p:val>
                                            <p:strVal val="#ppt_x"/>
                                          </p:val>
                                        </p:tav>
                                      </p:tavLst>
                                    </p:anim>
                                    <p:anim calcmode="lin" valueType="num">
                                      <p:cBhvr>
                                        <p:cTn dur="500" fill="hold" id="109"/>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72"/>
      <p:bldP grpId="0" spid="90"/>
      <p:bldP grpId="0" spid="27"/>
      <p:bldP grpId="1" spid="27"/>
      <p:bldP grpId="0" spid="29"/>
      <p:bldP grpId="0" spid="30"/>
      <p:bldP grpId="0" spid="31"/>
      <p:bldP grpId="0" spid="32"/>
      <p:bldP grpId="1" spid="32"/>
      <p:bldP grpId="0" spid="33"/>
      <p:bldP grpId="0" spid="34"/>
      <p:bldP grpId="0" spid="35"/>
      <p:bldP grpId="0" spid="36"/>
      <p:bldP grpId="1" spid="36"/>
      <p:bldP grpId="0" spid="37"/>
      <p:bldP grpId="0" spid="38"/>
      <p:bldP grpId="0" spid="39"/>
      <p:bldP grpId="0" spid="40"/>
      <p:bldP grpId="1" spid="40"/>
      <p:bldP grpId="0" spid="41"/>
      <p:bldP grpId="0" spid="42"/>
      <p:bldP grpId="0" spid="43"/>
      <p:bldP grpId="0" spid="44"/>
      <p:bldP grpId="1" spid="4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rot="1320000">
            <a:off x="4484723" y="1630537"/>
            <a:ext cx="888220" cy="572777"/>
          </a:xfrm>
          <a:custGeom>
            <a:gdLst>
              <a:gd fmla="*/ 272 w 272" name="T0"/>
              <a:gd fmla="*/ 36 h 175" name="T1"/>
              <a:gd fmla="*/ 0 w 272" name="T2"/>
              <a:gd fmla="*/ 36 h 175" name="T3"/>
              <a:gd fmla="*/ 56 w 272" name="T4"/>
              <a:gd fmla="*/ 170 h 175" name="T5"/>
              <a:gd fmla="*/ 125 w 272" name="T6"/>
              <a:gd fmla="*/ 156 h 175" name="T7"/>
              <a:gd fmla="*/ 130 w 272" name="T8"/>
              <a:gd fmla="*/ 164 h 175" name="T9"/>
              <a:gd fmla="*/ 136 w 272" name="T10"/>
              <a:gd fmla="*/ 175 h 175" name="T11"/>
              <a:gd fmla="*/ 142 w 272" name="T12"/>
              <a:gd fmla="*/ 164 h 175" name="T13"/>
              <a:gd fmla="*/ 147 w 272" name="T14"/>
              <a:gd fmla="*/ 156 h 175" name="T15"/>
              <a:gd fmla="*/ 216 w 272" name="T16"/>
              <a:gd fmla="*/ 170 h 175" name="T17"/>
              <a:gd fmla="*/ 272 w 272" name="T18"/>
              <a:gd fmla="*/ 36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272">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7" name="Freeform 7"/>
          <p:cNvSpPr/>
          <p:nvPr/>
        </p:nvSpPr>
        <p:spPr bwMode="auto">
          <a:xfrm rot="1320000">
            <a:off x="3779337" y="1480713"/>
            <a:ext cx="809359" cy="810742"/>
          </a:xfrm>
          <a:custGeom>
            <a:gdLst>
              <a:gd fmla="*/ 189 w 248" name="T0"/>
              <a:gd fmla="*/ 173 h 248" name="T1"/>
              <a:gd fmla="*/ 248 w 248" name="T2"/>
              <a:gd fmla="*/ 135 h 248" name="T3"/>
              <a:gd fmla="*/ 192 w 248" name="T4"/>
              <a:gd fmla="*/ 0 h 248" name="T5"/>
              <a:gd fmla="*/ 0 w 248" name="T6"/>
              <a:gd fmla="*/ 192 h 248" name="T7"/>
              <a:gd fmla="*/ 135 w 248" name="T8"/>
              <a:gd fmla="*/ 248 h 248" name="T9"/>
              <a:gd fmla="*/ 173 w 248" name="T10"/>
              <a:gd fmla="*/ 189 h 248" name="T11"/>
              <a:gd fmla="*/ 183 w 248" name="T12"/>
              <a:gd fmla="*/ 192 h 248" name="T13"/>
              <a:gd fmla="*/ 195 w 248" name="T14"/>
              <a:gd fmla="*/ 195 h 248" name="T15"/>
              <a:gd fmla="*/ 192 w 248" name="T16"/>
              <a:gd fmla="*/ 182 h 248" name="T17"/>
              <a:gd fmla="*/ 189 w 248" name="T18"/>
              <a:gd fmla="*/ 173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8" name="Freeform 8"/>
          <p:cNvSpPr/>
          <p:nvPr/>
        </p:nvSpPr>
        <p:spPr bwMode="auto">
          <a:xfrm rot="1320000">
            <a:off x="3403890" y="1998634"/>
            <a:ext cx="571394" cy="885452"/>
          </a:xfrm>
          <a:custGeom>
            <a:gdLst>
              <a:gd fmla="*/ 164 w 175" name="T0"/>
              <a:gd fmla="*/ 142 h 271" name="T1"/>
              <a:gd fmla="*/ 175 w 175" name="T2"/>
              <a:gd fmla="*/ 136 h 271" name="T3"/>
              <a:gd fmla="*/ 164 w 175" name="T4"/>
              <a:gd fmla="*/ 129 h 271" name="T5"/>
              <a:gd fmla="*/ 156 w 175" name="T6"/>
              <a:gd fmla="*/ 125 h 271" name="T7"/>
              <a:gd fmla="*/ 170 w 175" name="T8"/>
              <a:gd fmla="*/ 56 h 271" name="T9"/>
              <a:gd fmla="*/ 36 w 175" name="T10"/>
              <a:gd fmla="*/ 0 h 271" name="T11"/>
              <a:gd fmla="*/ 36 w 175" name="T12"/>
              <a:gd fmla="*/ 271 h 271" name="T13"/>
              <a:gd fmla="*/ 170 w 175" name="T14"/>
              <a:gd fmla="*/ 216 h 271" name="T15"/>
              <a:gd fmla="*/ 156 w 175" name="T16"/>
              <a:gd fmla="*/ 147 h 271" name="T17"/>
              <a:gd fmla="*/ 164 w 175" name="T18"/>
              <a:gd fmla="*/ 142 h 2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1" w="175">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9" name="Freeform 9"/>
          <p:cNvSpPr/>
          <p:nvPr/>
        </p:nvSpPr>
        <p:spPr bwMode="auto">
          <a:xfrm rot="1320000">
            <a:off x="3253807" y="2782830"/>
            <a:ext cx="809359" cy="807975"/>
          </a:xfrm>
          <a:custGeom>
            <a:gdLst>
              <a:gd fmla="*/ 189 w 248" name="T0"/>
              <a:gd fmla="*/ 75 h 247" name="T1"/>
              <a:gd fmla="*/ 192 w 248" name="T2"/>
              <a:gd fmla="*/ 65 h 247" name="T3"/>
              <a:gd fmla="*/ 195 w 248" name="T4"/>
              <a:gd fmla="*/ 53 h 247" name="T5"/>
              <a:gd fmla="*/ 183 w 248" name="T6"/>
              <a:gd fmla="*/ 56 h 247" name="T7"/>
              <a:gd fmla="*/ 173 w 248" name="T8"/>
              <a:gd fmla="*/ 59 h 247" name="T9"/>
              <a:gd fmla="*/ 135 w 248" name="T10"/>
              <a:gd fmla="*/ 0 h 247" name="T11"/>
              <a:gd fmla="*/ 0 w 248" name="T12"/>
              <a:gd fmla="*/ 56 h 247" name="T13"/>
              <a:gd fmla="*/ 192 w 248" name="T14"/>
              <a:gd fmla="*/ 247 h 247" name="T15"/>
              <a:gd fmla="*/ 248 w 248" name="T16"/>
              <a:gd fmla="*/ 113 h 247" name="T17"/>
              <a:gd fmla="*/ 189 w 248" name="T18"/>
              <a:gd fmla="*/ 75 h 2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6" w="248">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10" name="Freeform 10"/>
          <p:cNvSpPr/>
          <p:nvPr/>
        </p:nvSpPr>
        <p:spPr bwMode="auto">
          <a:xfrm rot="1320000">
            <a:off x="3771059" y="3396920"/>
            <a:ext cx="888220" cy="572777"/>
          </a:xfrm>
          <a:custGeom>
            <a:gdLst>
              <a:gd fmla="*/ 216 w 272" name="T0"/>
              <a:gd fmla="*/ 5 h 175" name="T1"/>
              <a:gd fmla="*/ 147 w 272" name="T2"/>
              <a:gd fmla="*/ 19 h 175" name="T3"/>
              <a:gd fmla="*/ 142 w 272" name="T4"/>
              <a:gd fmla="*/ 11 h 175" name="T5"/>
              <a:gd fmla="*/ 136 w 272" name="T6"/>
              <a:gd fmla="*/ 0 h 175" name="T7"/>
              <a:gd fmla="*/ 130 w 272" name="T8"/>
              <a:gd fmla="*/ 11 h 175" name="T9"/>
              <a:gd fmla="*/ 125 w 272" name="T10"/>
              <a:gd fmla="*/ 19 h 175" name="T11"/>
              <a:gd fmla="*/ 56 w 272" name="T12"/>
              <a:gd fmla="*/ 5 h 175" name="T13"/>
              <a:gd fmla="*/ 0 w 272" name="T14"/>
              <a:gd fmla="*/ 139 h 175" name="T15"/>
              <a:gd fmla="*/ 272 w 272" name="T16"/>
              <a:gd fmla="*/ 139 h 175" name="T17"/>
              <a:gd fmla="*/ 216 w 272" name="T18"/>
              <a:gd fmla="*/ 5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272">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11" name="Freeform 11"/>
          <p:cNvSpPr/>
          <p:nvPr/>
        </p:nvSpPr>
        <p:spPr bwMode="auto">
          <a:xfrm rot="1320000">
            <a:off x="4555825" y="3308880"/>
            <a:ext cx="809359" cy="807975"/>
          </a:xfrm>
          <a:custGeom>
            <a:gdLst>
              <a:gd fmla="*/ 113 w 248" name="T0"/>
              <a:gd fmla="*/ 0 h 247" name="T1"/>
              <a:gd fmla="*/ 75 w 248" name="T2"/>
              <a:gd fmla="*/ 59 h 247" name="T3"/>
              <a:gd fmla="*/ 65 w 248" name="T4"/>
              <a:gd fmla="*/ 56 h 247" name="T5"/>
              <a:gd fmla="*/ 53 w 248" name="T6"/>
              <a:gd fmla="*/ 53 h 247" name="T7"/>
              <a:gd fmla="*/ 56 w 248" name="T8"/>
              <a:gd fmla="*/ 65 h 247" name="T9"/>
              <a:gd fmla="*/ 59 w 248" name="T10"/>
              <a:gd fmla="*/ 75 h 247" name="T11"/>
              <a:gd fmla="*/ 0 w 248" name="T12"/>
              <a:gd fmla="*/ 113 h 247" name="T13"/>
              <a:gd fmla="*/ 56 w 248" name="T14"/>
              <a:gd fmla="*/ 247 h 247" name="T15"/>
              <a:gd fmla="*/ 248 w 248" name="T16"/>
              <a:gd fmla="*/ 56 h 247" name="T17"/>
              <a:gd fmla="*/ 113 w 248" name="T18"/>
              <a:gd fmla="*/ 0 h 2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6" w="248">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12" name="Freeform 12"/>
          <p:cNvSpPr/>
          <p:nvPr/>
        </p:nvSpPr>
        <p:spPr bwMode="auto">
          <a:xfrm rot="1320000">
            <a:off x="5168940" y="2712041"/>
            <a:ext cx="572777" cy="885452"/>
          </a:xfrm>
          <a:custGeom>
            <a:gdLst>
              <a:gd fmla="*/ 139 w 175" name="T0"/>
              <a:gd fmla="*/ 0 h 271" name="T1"/>
              <a:gd fmla="*/ 5 w 175" name="T2"/>
              <a:gd fmla="*/ 56 h 271" name="T3"/>
              <a:gd fmla="*/ 19 w 175" name="T4"/>
              <a:gd fmla="*/ 125 h 271" name="T5"/>
              <a:gd fmla="*/ 11 w 175" name="T6"/>
              <a:gd fmla="*/ 129 h 271" name="T7"/>
              <a:gd fmla="*/ 0 w 175" name="T8"/>
              <a:gd fmla="*/ 136 h 271" name="T9"/>
              <a:gd fmla="*/ 11 w 175" name="T10"/>
              <a:gd fmla="*/ 142 h 271" name="T11"/>
              <a:gd fmla="*/ 19 w 175" name="T12"/>
              <a:gd fmla="*/ 147 h 271" name="T13"/>
              <a:gd fmla="*/ 5 w 175" name="T14"/>
              <a:gd fmla="*/ 216 h 271" name="T15"/>
              <a:gd fmla="*/ 139 w 175" name="T16"/>
              <a:gd fmla="*/ 271 h 271" name="T17"/>
              <a:gd fmla="*/ 139 w 175" name="T18"/>
              <a:gd fmla="*/ 0 h 2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1" w="175">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13" name="Freeform 13"/>
          <p:cNvSpPr/>
          <p:nvPr/>
        </p:nvSpPr>
        <p:spPr bwMode="auto">
          <a:xfrm rot="1320000">
            <a:off x="5081456" y="2006244"/>
            <a:ext cx="806592" cy="810742"/>
          </a:xfrm>
          <a:custGeom>
            <a:gdLst>
              <a:gd fmla="*/ 247 w 247" name="T0"/>
              <a:gd fmla="*/ 192 h 248" name="T1"/>
              <a:gd fmla="*/ 56 w 247" name="T2"/>
              <a:gd fmla="*/ 0 h 248" name="T3"/>
              <a:gd fmla="*/ 0 w 247" name="T4"/>
              <a:gd fmla="*/ 135 h 248" name="T5"/>
              <a:gd fmla="*/ 59 w 247" name="T6"/>
              <a:gd fmla="*/ 173 h 248" name="T7"/>
              <a:gd fmla="*/ 56 w 247" name="T8"/>
              <a:gd fmla="*/ 182 h 248" name="T9"/>
              <a:gd fmla="*/ 53 w 247" name="T10"/>
              <a:gd fmla="*/ 195 h 248" name="T11"/>
              <a:gd fmla="*/ 65 w 247" name="T12"/>
              <a:gd fmla="*/ 192 h 248" name="T13"/>
              <a:gd fmla="*/ 75 w 247" name="T14"/>
              <a:gd fmla="*/ 189 h 248" name="T15"/>
              <a:gd fmla="*/ 113 w 247" name="T16"/>
              <a:gd fmla="*/ 248 h 248" name="T17"/>
              <a:gd fmla="*/ 247 w 247" name="T18"/>
              <a:gd fmla="*/ 192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6">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grpSp>
        <p:nvGrpSpPr>
          <p:cNvPr id="22" name="组合 21"/>
          <p:cNvGrpSpPr/>
          <p:nvPr/>
        </p:nvGrpSpPr>
        <p:grpSpPr>
          <a:xfrm>
            <a:off x="4289426" y="2420928"/>
            <a:ext cx="574674" cy="761798"/>
            <a:chOff x="1703388" y="2746375"/>
            <a:chExt cx="1028700" cy="1363663"/>
          </a:xfrm>
        </p:grpSpPr>
        <p:sp>
          <p:nvSpPr>
            <p:cNvPr id="16" name="Freeform 18"/>
            <p:cNvSpPr>
              <a:spLocks noEditPoints="1"/>
            </p:cNvSpPr>
            <p:nvPr/>
          </p:nvSpPr>
          <p:spPr bwMode="auto">
            <a:xfrm>
              <a:off x="1703388" y="2746375"/>
              <a:ext cx="1028700" cy="992188"/>
            </a:xfrm>
            <a:custGeom>
              <a:gdLst>
                <a:gd fmla="*/ 180 w 274" name="T0"/>
                <a:gd fmla="*/ 154 h 265" name="T1"/>
                <a:gd fmla="*/ 274 w 274" name="T2"/>
                <a:gd fmla="*/ 24 h 265" name="T3"/>
                <a:gd fmla="*/ 274 w 274" name="T4"/>
                <a:gd fmla="*/ 16 h 265" name="T5"/>
                <a:gd fmla="*/ 274 w 274" name="T6"/>
                <a:gd fmla="*/ 8 h 265" name="T7"/>
                <a:gd fmla="*/ 220 w 274" name="T8"/>
                <a:gd fmla="*/ 8 h 265" name="T9"/>
                <a:gd fmla="*/ 218 w 274" name="T10"/>
                <a:gd fmla="*/ 0 h 265" name="T11"/>
                <a:gd fmla="*/ 57 w 274" name="T12"/>
                <a:gd fmla="*/ 0 h 265" name="T13"/>
                <a:gd fmla="*/ 54 w 274" name="T14"/>
                <a:gd fmla="*/ 8 h 265" name="T15"/>
                <a:gd fmla="*/ 1 w 274" name="T16"/>
                <a:gd fmla="*/ 8 h 265" name="T17"/>
                <a:gd fmla="*/ 1 w 274" name="T18"/>
                <a:gd fmla="*/ 16 h 265" name="T19"/>
                <a:gd fmla="*/ 0 w 274" name="T20"/>
                <a:gd fmla="*/ 24 h 265" name="T21"/>
                <a:gd fmla="*/ 95 w 274" name="T22"/>
                <a:gd fmla="*/ 154 h 265" name="T23"/>
                <a:gd fmla="*/ 125 w 274" name="T24"/>
                <a:gd fmla="*/ 177 h 265" name="T25"/>
                <a:gd fmla="*/ 125 w 274" name="T26"/>
                <a:gd fmla="*/ 238 h 265" name="T27"/>
                <a:gd fmla="*/ 99 w 274" name="T28"/>
                <a:gd fmla="*/ 238 h 265" name="T29"/>
                <a:gd fmla="*/ 99 w 274" name="T30"/>
                <a:gd fmla="*/ 246 h 265" name="T31"/>
                <a:gd fmla="*/ 78 w 274" name="T32"/>
                <a:gd fmla="*/ 246 h 265" name="T33"/>
                <a:gd fmla="*/ 70 w 274" name="T34"/>
                <a:gd fmla="*/ 256 h 265" name="T35"/>
                <a:gd fmla="*/ 70 w 274" name="T36"/>
                <a:gd fmla="*/ 265 h 265" name="T37"/>
                <a:gd fmla="*/ 205 w 274" name="T38"/>
                <a:gd fmla="*/ 265 h 265" name="T39"/>
                <a:gd fmla="*/ 205 w 274" name="T40"/>
                <a:gd fmla="*/ 256 h 265" name="T41"/>
                <a:gd fmla="*/ 197 w 274" name="T42"/>
                <a:gd fmla="*/ 246 h 265" name="T43"/>
                <a:gd fmla="*/ 176 w 274" name="T44"/>
                <a:gd fmla="*/ 246 h 265" name="T45"/>
                <a:gd fmla="*/ 176 w 274" name="T46"/>
                <a:gd fmla="*/ 238 h 265" name="T47"/>
                <a:gd fmla="*/ 150 w 274" name="T48"/>
                <a:gd fmla="*/ 238 h 265" name="T49"/>
                <a:gd fmla="*/ 150 w 274" name="T50"/>
                <a:gd fmla="*/ 177 h 265" name="T51"/>
                <a:gd fmla="*/ 180 w 274" name="T52"/>
                <a:gd fmla="*/ 154 h 265" name="T53"/>
                <a:gd fmla="*/ 225 w 274" name="T54"/>
                <a:gd fmla="*/ 45 h 265" name="T55"/>
                <a:gd fmla="*/ 223 w 274" name="T56"/>
                <a:gd fmla="*/ 25 h 265" name="T57"/>
                <a:gd fmla="*/ 258 w 274" name="T58"/>
                <a:gd fmla="*/ 25 h 265" name="T59"/>
                <a:gd fmla="*/ 201 w 274" name="T60"/>
                <a:gd fmla="*/ 128 h 265" name="T61"/>
                <a:gd fmla="*/ 225 w 274" name="T62"/>
                <a:gd fmla="*/ 45 h 265" name="T63"/>
                <a:gd fmla="*/ 17 w 274" name="T64"/>
                <a:gd fmla="*/ 25 h 265" name="T65"/>
                <a:gd fmla="*/ 51 w 274" name="T66"/>
                <a:gd fmla="*/ 25 h 265" name="T67"/>
                <a:gd fmla="*/ 50 w 274" name="T68"/>
                <a:gd fmla="*/ 45 h 265" name="T69"/>
                <a:gd fmla="*/ 74 w 274" name="T70"/>
                <a:gd fmla="*/ 128 h 265" name="T71"/>
                <a:gd fmla="*/ 17 w 274" name="T72"/>
                <a:gd fmla="*/ 25 h 2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65" w="274">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02A6A6"/>
            </a:solidFill>
            <a:ln>
              <a:noFill/>
            </a:ln>
          </p:spPr>
          <p:txBody>
            <a:bodyPr anchor="t" anchorCtr="0" bIns="45720" compatLnSpc="1" lIns="91440" numCol="1" rIns="91440" tIns="45720" vert="horz" wrap="square"/>
            <a:lstStyle/>
            <a:p>
              <a:endParaRPr altLang="en-US" lang="zh-CN"/>
            </a:p>
          </p:txBody>
        </p:sp>
        <p:sp>
          <p:nvSpPr>
            <p:cNvPr id="17" name="Freeform 19"/>
            <p:cNvSpPr/>
            <p:nvPr/>
          </p:nvSpPr>
          <p:spPr bwMode="auto">
            <a:xfrm>
              <a:off x="1890713" y="2746375"/>
              <a:ext cx="323850" cy="892175"/>
            </a:xfrm>
            <a:custGeom>
              <a:gdLst>
                <a:gd fmla="*/ 7 w 86" name="T0"/>
                <a:gd fmla="*/ 0 h 238" name="T1"/>
                <a:gd fmla="*/ 0 w 86" name="T2"/>
                <a:gd fmla="*/ 45 h 238" name="T3"/>
                <a:gd fmla="*/ 75 w 86" name="T4"/>
                <a:gd fmla="*/ 177 h 238" name="T5"/>
                <a:gd fmla="*/ 75 w 86" name="T6"/>
                <a:gd fmla="*/ 238 h 238" name="T7"/>
                <a:gd fmla="*/ 86 w 86" name="T8"/>
                <a:gd fmla="*/ 238 h 238" name="T9"/>
                <a:gd fmla="*/ 86 w 86" name="T10"/>
                <a:gd fmla="*/ 152 h 238" name="T11"/>
                <a:gd fmla="*/ 86 w 86" name="T12"/>
                <a:gd fmla="*/ 0 h 238" name="T13"/>
                <a:gd fmla="*/ 7 w 86" name="T14"/>
                <a:gd fmla="*/ 0 h 2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8" w="86">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03CCCE"/>
            </a:solidFill>
            <a:ln>
              <a:noFill/>
            </a:ln>
          </p:spPr>
          <p:txBody>
            <a:bodyPr anchor="t" anchorCtr="0" bIns="45720" compatLnSpc="1" lIns="91440" numCol="1" rIns="91440" tIns="45720" vert="horz" wrap="square"/>
            <a:lstStyle/>
            <a:p>
              <a:endParaRPr altLang="en-US" lang="zh-CN"/>
            </a:p>
          </p:txBody>
        </p:sp>
        <p:sp>
          <p:nvSpPr>
            <p:cNvPr id="18" name="Freeform 20"/>
            <p:cNvSpPr/>
            <p:nvPr/>
          </p:nvSpPr>
          <p:spPr bwMode="auto">
            <a:xfrm>
              <a:off x="1966913" y="3667125"/>
              <a:ext cx="247650" cy="71438"/>
            </a:xfrm>
            <a:custGeom>
              <a:gdLst>
                <a:gd fmla="*/ 29 w 66" name="T0"/>
                <a:gd fmla="*/ 0 h 19" name="T1"/>
                <a:gd fmla="*/ 8 w 66" name="T2"/>
                <a:gd fmla="*/ 0 h 19" name="T3"/>
                <a:gd fmla="*/ 0 w 66" name="T4"/>
                <a:gd fmla="*/ 10 h 19" name="T5"/>
                <a:gd fmla="*/ 0 w 66" name="T6"/>
                <a:gd fmla="*/ 19 h 19" name="T7"/>
                <a:gd fmla="*/ 66 w 66" name="T8"/>
                <a:gd fmla="*/ 19 h 19" name="T9"/>
                <a:gd fmla="*/ 66 w 66" name="T10"/>
                <a:gd fmla="*/ 0 h 19" name="T11"/>
                <a:gd fmla="*/ 55 w 66" name="T12"/>
                <a:gd fmla="*/ 0 h 19" name="T13"/>
                <a:gd fmla="*/ 29 w 66" name="T14"/>
                <a:gd fmla="*/ 0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66">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02A6A6"/>
            </a:solidFill>
            <a:ln>
              <a:noFill/>
            </a:ln>
          </p:spPr>
          <p:txBody>
            <a:bodyPr anchor="t" anchorCtr="0" bIns="45720" compatLnSpc="1" lIns="91440" numCol="1" rIns="91440" tIns="45720" vert="horz" wrap="square"/>
            <a:lstStyle/>
            <a:p>
              <a:endParaRPr altLang="en-US" lang="zh-CN"/>
            </a:p>
          </p:txBody>
        </p:sp>
        <p:sp>
          <p:nvSpPr>
            <p:cNvPr id="19" name="Rectangle 21"/>
            <p:cNvSpPr>
              <a:spLocks noChangeArrowheads="1"/>
            </p:cNvSpPr>
            <p:nvPr/>
          </p:nvSpPr>
          <p:spPr bwMode="auto">
            <a:xfrm>
              <a:off x="1898651" y="3735388"/>
              <a:ext cx="638175" cy="311150"/>
            </a:xfrm>
            <a:prstGeom prst="rect">
              <a:avLst/>
            </a:prstGeom>
            <a:solidFill>
              <a:schemeClr val="bg1">
                <a:lumMod val="85000"/>
              </a:schemeClr>
            </a:solidFill>
            <a:ln>
              <a:noFill/>
            </a:ln>
          </p:spPr>
          <p:txBody>
            <a:bodyPr anchor="t" anchorCtr="0" bIns="45720" compatLnSpc="1" lIns="91440" numCol="1" rIns="91440" tIns="45720" vert="horz" wrap="square"/>
            <a:lstStyle/>
            <a:p>
              <a:endParaRPr altLang="en-US" lang="zh-CN"/>
            </a:p>
          </p:txBody>
        </p:sp>
        <p:sp>
          <p:nvSpPr>
            <p:cNvPr id="20" name="Rectangle 22"/>
            <p:cNvSpPr>
              <a:spLocks noChangeArrowheads="1"/>
            </p:cNvSpPr>
            <p:nvPr/>
          </p:nvSpPr>
          <p:spPr bwMode="auto">
            <a:xfrm>
              <a:off x="1973263" y="3810000"/>
              <a:ext cx="487363" cy="161925"/>
            </a:xfrm>
            <a:prstGeom prst="rect">
              <a:avLst/>
            </a:prstGeom>
            <a:solidFill>
              <a:schemeClr val="bg1"/>
            </a:solidFill>
            <a:ln>
              <a:noFill/>
            </a:ln>
          </p:spPr>
          <p:txBody>
            <a:bodyPr anchor="t" anchorCtr="0" bIns="45720" compatLnSpc="1" lIns="91440" numCol="1" rIns="91440" tIns="45720" vert="horz" wrap="square"/>
            <a:lstStyle/>
            <a:p>
              <a:endParaRPr altLang="en-US" lang="zh-CN"/>
            </a:p>
          </p:txBody>
        </p:sp>
        <p:sp>
          <p:nvSpPr>
            <p:cNvPr id="21" name="Rectangle 23"/>
            <p:cNvSpPr>
              <a:spLocks noChangeArrowheads="1"/>
            </p:cNvSpPr>
            <p:nvPr/>
          </p:nvSpPr>
          <p:spPr bwMode="auto">
            <a:xfrm>
              <a:off x="1876426" y="4035425"/>
              <a:ext cx="685800" cy="74613"/>
            </a:xfrm>
            <a:prstGeom prst="rect">
              <a:avLst/>
            </a:prstGeom>
            <a:solidFill>
              <a:srgbClr val="3C4157"/>
            </a:solidFill>
            <a:ln>
              <a:noFill/>
            </a:ln>
          </p:spPr>
          <p:txBody>
            <a:bodyPr anchor="t" anchorCtr="0" bIns="45720" compatLnSpc="1" lIns="91440" numCol="1" rIns="91440" tIns="45720" vert="horz" wrap="square"/>
            <a:lstStyle/>
            <a:p>
              <a:endParaRPr altLang="en-US" lang="zh-CN"/>
            </a:p>
          </p:txBody>
        </p:sp>
      </p:grpSp>
      <p:sp>
        <p:nvSpPr>
          <p:cNvPr id="46" name="矩形 45"/>
          <p:cNvSpPr/>
          <p:nvPr/>
        </p:nvSpPr>
        <p:spPr>
          <a:xfrm>
            <a:off x="4004066" y="1749807"/>
            <a:ext cx="370205"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01</a:t>
            </a:r>
          </a:p>
        </p:txBody>
      </p:sp>
      <p:sp>
        <p:nvSpPr>
          <p:cNvPr id="48" name="矩形 47"/>
          <p:cNvSpPr/>
          <p:nvPr/>
        </p:nvSpPr>
        <p:spPr>
          <a:xfrm>
            <a:off x="3459940" y="2272083"/>
            <a:ext cx="394018"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02</a:t>
            </a:r>
          </a:p>
        </p:txBody>
      </p:sp>
      <p:sp>
        <p:nvSpPr>
          <p:cNvPr id="49" name="矩形 48"/>
          <p:cNvSpPr/>
          <p:nvPr/>
        </p:nvSpPr>
        <p:spPr>
          <a:xfrm>
            <a:off x="3489403" y="2992608"/>
            <a:ext cx="400368"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03</a:t>
            </a:r>
          </a:p>
        </p:txBody>
      </p:sp>
      <p:sp>
        <p:nvSpPr>
          <p:cNvPr id="50" name="矩形 49"/>
          <p:cNvSpPr/>
          <p:nvPr/>
        </p:nvSpPr>
        <p:spPr>
          <a:xfrm>
            <a:off x="3992159" y="3514031"/>
            <a:ext cx="394018"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04</a:t>
            </a:r>
          </a:p>
        </p:txBody>
      </p:sp>
      <p:sp>
        <p:nvSpPr>
          <p:cNvPr id="51" name="矩形 50"/>
          <p:cNvSpPr/>
          <p:nvPr/>
        </p:nvSpPr>
        <p:spPr>
          <a:xfrm>
            <a:off x="4727856" y="3514031"/>
            <a:ext cx="401955"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05</a:t>
            </a:r>
          </a:p>
        </p:txBody>
      </p:sp>
      <p:sp>
        <p:nvSpPr>
          <p:cNvPr id="52" name="矩形 51"/>
          <p:cNvSpPr/>
          <p:nvPr/>
        </p:nvSpPr>
        <p:spPr>
          <a:xfrm>
            <a:off x="5260260" y="2992608"/>
            <a:ext cx="401955"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06</a:t>
            </a:r>
          </a:p>
        </p:txBody>
      </p:sp>
      <p:sp>
        <p:nvSpPr>
          <p:cNvPr id="53" name="矩形 52"/>
          <p:cNvSpPr/>
          <p:nvPr/>
        </p:nvSpPr>
        <p:spPr>
          <a:xfrm>
            <a:off x="5280802" y="2272083"/>
            <a:ext cx="371793"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07</a:t>
            </a:r>
          </a:p>
        </p:txBody>
      </p:sp>
      <p:sp>
        <p:nvSpPr>
          <p:cNvPr id="54" name="矩形 53"/>
          <p:cNvSpPr/>
          <p:nvPr/>
        </p:nvSpPr>
        <p:spPr>
          <a:xfrm>
            <a:off x="4722409" y="1749807"/>
            <a:ext cx="400368" cy="335280"/>
          </a:xfrm>
          <a:prstGeom prst="rect">
            <a:avLst/>
          </a:prstGeom>
        </p:spPr>
        <p:txBody>
          <a:bodyPr wrap="none">
            <a:spAutoFit/>
          </a:bodyPr>
          <a:lstStyle/>
          <a:p>
            <a:pPr algn="ctr" fontAlgn="base" lvl="0">
              <a:spcBef>
                <a:spcPct val="0"/>
              </a:spcBef>
              <a:spcAft>
                <a:spcPct val="0"/>
              </a:spcAft>
            </a:pPr>
            <a:r>
              <a:rPr altLang="zh-CN" lang="en-US" sz="1600">
                <a:solidFill>
                  <a:schemeClr val="bg1"/>
                </a:solidFill>
                <a:latin charset="0" pitchFamily="34" typeface="Impact"/>
                <a:ea charset="-122" pitchFamily="34" typeface="微软雅黑"/>
              </a:rPr>
              <a:t>08</a:t>
            </a:r>
          </a:p>
        </p:txBody>
      </p:sp>
      <p:sp>
        <p:nvSpPr>
          <p:cNvPr id="55" name="Rectangle 66"/>
          <p:cNvSpPr>
            <a:spLocks noChangeArrowheads="1"/>
          </p:cNvSpPr>
          <p:nvPr/>
        </p:nvSpPr>
        <p:spPr bwMode="auto">
          <a:xfrm>
            <a:off x="5343959" y="1341625"/>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56" name="圆角矩形 55"/>
          <p:cNvSpPr/>
          <p:nvPr/>
        </p:nvSpPr>
        <p:spPr>
          <a:xfrm>
            <a:off x="5360524" y="1011202"/>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成绩八</a:t>
            </a:r>
          </a:p>
        </p:txBody>
      </p:sp>
      <p:sp>
        <p:nvSpPr>
          <p:cNvPr id="67" name="Rectangle 66"/>
          <p:cNvSpPr>
            <a:spLocks noChangeArrowheads="1"/>
          </p:cNvSpPr>
          <p:nvPr/>
        </p:nvSpPr>
        <p:spPr bwMode="auto">
          <a:xfrm>
            <a:off x="5870146" y="2349459"/>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8" name="圆角矩形 67"/>
          <p:cNvSpPr/>
          <p:nvPr/>
        </p:nvSpPr>
        <p:spPr>
          <a:xfrm>
            <a:off x="5886712" y="2019036"/>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成绩七</a:t>
            </a:r>
          </a:p>
        </p:txBody>
      </p:sp>
      <p:sp>
        <p:nvSpPr>
          <p:cNvPr id="69" name="Rectangle 66"/>
          <p:cNvSpPr>
            <a:spLocks noChangeArrowheads="1"/>
          </p:cNvSpPr>
          <p:nvPr/>
        </p:nvSpPr>
        <p:spPr bwMode="auto">
          <a:xfrm>
            <a:off x="5870146" y="3303854"/>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0" name="圆角矩形 69"/>
          <p:cNvSpPr/>
          <p:nvPr/>
        </p:nvSpPr>
        <p:spPr>
          <a:xfrm>
            <a:off x="5886712" y="2973431"/>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成绩六</a:t>
            </a:r>
          </a:p>
        </p:txBody>
      </p:sp>
      <p:sp>
        <p:nvSpPr>
          <p:cNvPr id="71" name="Rectangle 66"/>
          <p:cNvSpPr>
            <a:spLocks noChangeArrowheads="1"/>
          </p:cNvSpPr>
          <p:nvPr/>
        </p:nvSpPr>
        <p:spPr bwMode="auto">
          <a:xfrm>
            <a:off x="5034274" y="4323231"/>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3" name="圆角矩形 72"/>
          <p:cNvSpPr/>
          <p:nvPr/>
        </p:nvSpPr>
        <p:spPr>
          <a:xfrm>
            <a:off x="5050839" y="3992808"/>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成绩五</a:t>
            </a:r>
          </a:p>
        </p:txBody>
      </p:sp>
      <p:sp>
        <p:nvSpPr>
          <p:cNvPr id="74" name="Rectangle 66"/>
          <p:cNvSpPr>
            <a:spLocks noChangeArrowheads="1"/>
          </p:cNvSpPr>
          <p:nvPr/>
        </p:nvSpPr>
        <p:spPr bwMode="auto">
          <a:xfrm>
            <a:off x="913153" y="1341625"/>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5" name="圆角矩形 74"/>
          <p:cNvSpPr/>
          <p:nvPr/>
        </p:nvSpPr>
        <p:spPr>
          <a:xfrm>
            <a:off x="2757663" y="1011202"/>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成绩一</a:t>
            </a:r>
          </a:p>
        </p:txBody>
      </p:sp>
      <p:sp>
        <p:nvSpPr>
          <p:cNvPr id="76" name="Rectangle 66"/>
          <p:cNvSpPr>
            <a:spLocks noChangeArrowheads="1"/>
          </p:cNvSpPr>
          <p:nvPr/>
        </p:nvSpPr>
        <p:spPr bwMode="auto">
          <a:xfrm>
            <a:off x="377024" y="2349459"/>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7" name="圆角矩形 76"/>
          <p:cNvSpPr/>
          <p:nvPr/>
        </p:nvSpPr>
        <p:spPr>
          <a:xfrm>
            <a:off x="2206470" y="2019036"/>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成绩二</a:t>
            </a:r>
          </a:p>
        </p:txBody>
      </p:sp>
      <p:sp>
        <p:nvSpPr>
          <p:cNvPr id="78" name="Rectangle 66"/>
          <p:cNvSpPr>
            <a:spLocks noChangeArrowheads="1"/>
          </p:cNvSpPr>
          <p:nvPr/>
        </p:nvSpPr>
        <p:spPr bwMode="auto">
          <a:xfrm>
            <a:off x="377024" y="3303854"/>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9" name="圆角矩形 78"/>
          <p:cNvSpPr/>
          <p:nvPr/>
        </p:nvSpPr>
        <p:spPr>
          <a:xfrm>
            <a:off x="2221534" y="2973431"/>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成绩三</a:t>
            </a:r>
          </a:p>
        </p:txBody>
      </p:sp>
      <p:sp>
        <p:nvSpPr>
          <p:cNvPr id="80" name="Rectangle 66"/>
          <p:cNvSpPr>
            <a:spLocks noChangeArrowheads="1"/>
          </p:cNvSpPr>
          <p:nvPr/>
        </p:nvSpPr>
        <p:spPr bwMode="auto">
          <a:xfrm>
            <a:off x="1208585" y="4323231"/>
            <a:ext cx="289688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1" name="圆角矩形 80"/>
          <p:cNvSpPr/>
          <p:nvPr/>
        </p:nvSpPr>
        <p:spPr>
          <a:xfrm>
            <a:off x="3053095" y="3992808"/>
            <a:ext cx="1052375" cy="246226"/>
          </a:xfrm>
          <a:prstGeom prst="roundRect">
            <a:avLst>
              <a:gd fmla="val 0" name="adj"/>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成绩四</a:t>
            </a:r>
          </a:p>
        </p:txBody>
      </p:sp>
      <p:sp>
        <p:nvSpPr>
          <p:cNvPr id="47" name="圆角矩形 46"/>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57" name="圆角矩形 56"/>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58" name="圆角矩形 57"/>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59" name="圆角矩形 5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60" name="圆角矩形 5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61" name="矩形 60"/>
          <p:cNvSpPr/>
          <p:nvPr/>
        </p:nvSpPr>
        <p:spPr>
          <a:xfrm>
            <a:off x="7755073" y="363576"/>
            <a:ext cx="9448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成绩与思考</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300" fill="hold" id="7"/>
                                        <p:tgtEl>
                                          <p:spTgt spid="22"/>
                                        </p:tgtEl>
                                        <p:attrNameLst>
                                          <p:attrName>ppt_w</p:attrName>
                                        </p:attrNameLst>
                                      </p:cBhvr>
                                      <p:tavLst>
                                        <p:tav tm="0">
                                          <p:val>
                                            <p:fltVal val="0"/>
                                          </p:val>
                                        </p:tav>
                                        <p:tav tm="100000">
                                          <p:val>
                                            <p:strVal val="#ppt_w"/>
                                          </p:val>
                                        </p:tav>
                                      </p:tavLst>
                                    </p:anim>
                                    <p:anim calcmode="lin" valueType="num">
                                      <p:cBhvr>
                                        <p:cTn dur="300" fill="hold" id="8"/>
                                        <p:tgtEl>
                                          <p:spTgt spid="22"/>
                                        </p:tgtEl>
                                        <p:attrNameLst>
                                          <p:attrName>ppt_h</p:attrName>
                                        </p:attrNameLst>
                                      </p:cBhvr>
                                      <p:tavLst>
                                        <p:tav tm="0">
                                          <p:val>
                                            <p:fltVal val="0"/>
                                          </p:val>
                                        </p:tav>
                                        <p:tav tm="100000">
                                          <p:val>
                                            <p:strVal val="#ppt_h"/>
                                          </p:val>
                                        </p:tav>
                                      </p:tavLst>
                                    </p:anim>
                                    <p:animEffect filter="fade" transition="in">
                                      <p:cBhvr>
                                        <p:cTn dur="300" id="9"/>
                                        <p:tgtEl>
                                          <p:spTgt spid="22"/>
                                        </p:tgtEl>
                                      </p:cBhvr>
                                    </p:animEffect>
                                  </p:childTnLst>
                                </p:cTn>
                              </p:par>
                              <p:par>
                                <p:cTn autoRev="1" fill="hold" id="10" nodeType="withEffect" presetClass="emph" presetID="6" presetSubtype="0">
                                  <p:stCondLst>
                                    <p:cond delay="300"/>
                                  </p:stCondLst>
                                  <p:childTnLst>
                                    <p:animScale>
                                      <p:cBhvr>
                                        <p:cTn dur="150" fill="hold" id="11"/>
                                        <p:tgtEl>
                                          <p:spTgt spid="22"/>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7"/>
                                        </p:tgtEl>
                                        <p:attrNameLst>
                                          <p:attrName>style.visibility</p:attrName>
                                        </p:attrNameLst>
                                      </p:cBhvr>
                                      <p:to>
                                        <p:strVal val="visible"/>
                                      </p:to>
                                    </p:set>
                                    <p:anim calcmode="lin" valueType="num">
                                      <p:cBhvr>
                                        <p:cTn dur="250" fill="hold" id="14"/>
                                        <p:tgtEl>
                                          <p:spTgt spid="7"/>
                                        </p:tgtEl>
                                        <p:attrNameLst>
                                          <p:attrName>ppt_w</p:attrName>
                                        </p:attrNameLst>
                                      </p:cBhvr>
                                      <p:tavLst>
                                        <p:tav tm="0">
                                          <p:val>
                                            <p:fltVal val="0"/>
                                          </p:val>
                                        </p:tav>
                                        <p:tav tm="100000">
                                          <p:val>
                                            <p:strVal val="#ppt_w"/>
                                          </p:val>
                                        </p:tav>
                                      </p:tavLst>
                                    </p:anim>
                                    <p:anim calcmode="lin" valueType="num">
                                      <p:cBhvr>
                                        <p:cTn dur="250" fill="hold" id="15"/>
                                        <p:tgtEl>
                                          <p:spTgt spid="7"/>
                                        </p:tgtEl>
                                        <p:attrNameLst>
                                          <p:attrName>ppt_h</p:attrName>
                                        </p:attrNameLst>
                                      </p:cBhvr>
                                      <p:tavLst>
                                        <p:tav tm="0">
                                          <p:val>
                                            <p:fltVal val="0"/>
                                          </p:val>
                                        </p:tav>
                                        <p:tav tm="100000">
                                          <p:val>
                                            <p:strVal val="#ppt_h"/>
                                          </p:val>
                                        </p:tav>
                                      </p:tavLst>
                                    </p:anim>
                                    <p:animEffect filter="fade" transition="in">
                                      <p:cBhvr>
                                        <p:cTn dur="250" id="16"/>
                                        <p:tgtEl>
                                          <p:spTgt spid="7"/>
                                        </p:tgtEl>
                                      </p:cBhvr>
                                    </p:animEffect>
                                    <p:anim calcmode="lin" valueType="num">
                                      <p:cBhvr>
                                        <p:cTn dur="250" fill="hold" id="17"/>
                                        <p:tgtEl>
                                          <p:spTgt spid="7"/>
                                        </p:tgtEl>
                                        <p:attrNameLst>
                                          <p:attrName>ppt_x</p:attrName>
                                        </p:attrNameLst>
                                      </p:cBhvr>
                                      <p:tavLst>
                                        <p:tav tm="0">
                                          <p:val>
                                            <p:fltVal val="0.5"/>
                                          </p:val>
                                        </p:tav>
                                        <p:tav tm="100000">
                                          <p:val>
                                            <p:strVal val="#ppt_x"/>
                                          </p:val>
                                        </p:tav>
                                      </p:tavLst>
                                    </p:anim>
                                    <p:anim calcmode="lin" valueType="num">
                                      <p:cBhvr>
                                        <p:cTn dur="250" fill="hold" id="18"/>
                                        <p:tgtEl>
                                          <p:spTgt spid="7"/>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400"/>
                                  </p:stCondLst>
                                  <p:childTnLst>
                                    <p:set>
                                      <p:cBhvr>
                                        <p:cTn dur="1" fill="hold" id="20">
                                          <p:stCondLst>
                                            <p:cond delay="0"/>
                                          </p:stCondLst>
                                        </p:cTn>
                                        <p:tgtEl>
                                          <p:spTgt spid="8"/>
                                        </p:tgtEl>
                                        <p:attrNameLst>
                                          <p:attrName>style.visibility</p:attrName>
                                        </p:attrNameLst>
                                      </p:cBhvr>
                                      <p:to>
                                        <p:strVal val="visible"/>
                                      </p:to>
                                    </p:set>
                                    <p:anim calcmode="lin" valueType="num">
                                      <p:cBhvr>
                                        <p:cTn dur="250" fill="hold" id="21"/>
                                        <p:tgtEl>
                                          <p:spTgt spid="8"/>
                                        </p:tgtEl>
                                        <p:attrNameLst>
                                          <p:attrName>ppt_w</p:attrName>
                                        </p:attrNameLst>
                                      </p:cBhvr>
                                      <p:tavLst>
                                        <p:tav tm="0">
                                          <p:val>
                                            <p:fltVal val="0"/>
                                          </p:val>
                                        </p:tav>
                                        <p:tav tm="100000">
                                          <p:val>
                                            <p:strVal val="#ppt_w"/>
                                          </p:val>
                                        </p:tav>
                                      </p:tavLst>
                                    </p:anim>
                                    <p:anim calcmode="lin" valueType="num">
                                      <p:cBhvr>
                                        <p:cTn dur="250" fill="hold" id="22"/>
                                        <p:tgtEl>
                                          <p:spTgt spid="8"/>
                                        </p:tgtEl>
                                        <p:attrNameLst>
                                          <p:attrName>ppt_h</p:attrName>
                                        </p:attrNameLst>
                                      </p:cBhvr>
                                      <p:tavLst>
                                        <p:tav tm="0">
                                          <p:val>
                                            <p:fltVal val="0"/>
                                          </p:val>
                                        </p:tav>
                                        <p:tav tm="100000">
                                          <p:val>
                                            <p:strVal val="#ppt_h"/>
                                          </p:val>
                                        </p:tav>
                                      </p:tavLst>
                                    </p:anim>
                                    <p:animEffect filter="fade" transition="in">
                                      <p:cBhvr>
                                        <p:cTn dur="250" id="23"/>
                                        <p:tgtEl>
                                          <p:spTgt spid="8"/>
                                        </p:tgtEl>
                                      </p:cBhvr>
                                    </p:animEffect>
                                    <p:anim calcmode="lin" valueType="num">
                                      <p:cBhvr>
                                        <p:cTn dur="250" fill="hold" id="24"/>
                                        <p:tgtEl>
                                          <p:spTgt spid="8"/>
                                        </p:tgtEl>
                                        <p:attrNameLst>
                                          <p:attrName>ppt_x</p:attrName>
                                        </p:attrNameLst>
                                      </p:cBhvr>
                                      <p:tavLst>
                                        <p:tav tm="0">
                                          <p:val>
                                            <p:fltVal val="0.5"/>
                                          </p:val>
                                        </p:tav>
                                        <p:tav tm="100000">
                                          <p:val>
                                            <p:strVal val="#ppt_x"/>
                                          </p:val>
                                        </p:tav>
                                      </p:tavLst>
                                    </p:anim>
                                    <p:anim calcmode="lin" valueType="num">
                                      <p:cBhvr>
                                        <p:cTn dur="250" fill="hold" id="25"/>
                                        <p:tgtEl>
                                          <p:spTgt spid="8"/>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500"/>
                                  </p:stCondLst>
                                  <p:childTnLst>
                                    <p:set>
                                      <p:cBhvr>
                                        <p:cTn dur="1" fill="hold" id="27">
                                          <p:stCondLst>
                                            <p:cond delay="0"/>
                                          </p:stCondLst>
                                        </p:cTn>
                                        <p:tgtEl>
                                          <p:spTgt spid="9"/>
                                        </p:tgtEl>
                                        <p:attrNameLst>
                                          <p:attrName>style.visibility</p:attrName>
                                        </p:attrNameLst>
                                      </p:cBhvr>
                                      <p:to>
                                        <p:strVal val="visible"/>
                                      </p:to>
                                    </p:set>
                                    <p:anim calcmode="lin" valueType="num">
                                      <p:cBhvr>
                                        <p:cTn dur="250" fill="hold" id="28"/>
                                        <p:tgtEl>
                                          <p:spTgt spid="9"/>
                                        </p:tgtEl>
                                        <p:attrNameLst>
                                          <p:attrName>ppt_w</p:attrName>
                                        </p:attrNameLst>
                                      </p:cBhvr>
                                      <p:tavLst>
                                        <p:tav tm="0">
                                          <p:val>
                                            <p:fltVal val="0"/>
                                          </p:val>
                                        </p:tav>
                                        <p:tav tm="100000">
                                          <p:val>
                                            <p:strVal val="#ppt_w"/>
                                          </p:val>
                                        </p:tav>
                                      </p:tavLst>
                                    </p:anim>
                                    <p:anim calcmode="lin" valueType="num">
                                      <p:cBhvr>
                                        <p:cTn dur="250" fill="hold" id="29"/>
                                        <p:tgtEl>
                                          <p:spTgt spid="9"/>
                                        </p:tgtEl>
                                        <p:attrNameLst>
                                          <p:attrName>ppt_h</p:attrName>
                                        </p:attrNameLst>
                                      </p:cBhvr>
                                      <p:tavLst>
                                        <p:tav tm="0">
                                          <p:val>
                                            <p:fltVal val="0"/>
                                          </p:val>
                                        </p:tav>
                                        <p:tav tm="100000">
                                          <p:val>
                                            <p:strVal val="#ppt_h"/>
                                          </p:val>
                                        </p:tav>
                                      </p:tavLst>
                                    </p:anim>
                                    <p:animEffect filter="fade" transition="in">
                                      <p:cBhvr>
                                        <p:cTn dur="250" id="30"/>
                                        <p:tgtEl>
                                          <p:spTgt spid="9"/>
                                        </p:tgtEl>
                                      </p:cBhvr>
                                    </p:animEffect>
                                    <p:anim calcmode="lin" valueType="num">
                                      <p:cBhvr>
                                        <p:cTn dur="250" fill="hold" id="31"/>
                                        <p:tgtEl>
                                          <p:spTgt spid="9"/>
                                        </p:tgtEl>
                                        <p:attrNameLst>
                                          <p:attrName>ppt_x</p:attrName>
                                        </p:attrNameLst>
                                      </p:cBhvr>
                                      <p:tavLst>
                                        <p:tav tm="0">
                                          <p:val>
                                            <p:fltVal val="0.5"/>
                                          </p:val>
                                        </p:tav>
                                        <p:tav tm="100000">
                                          <p:val>
                                            <p:strVal val="#ppt_x"/>
                                          </p:val>
                                        </p:tav>
                                      </p:tavLst>
                                    </p:anim>
                                    <p:anim calcmode="lin" valueType="num">
                                      <p:cBhvr>
                                        <p:cTn dur="250" fill="hold" id="32"/>
                                        <p:tgtEl>
                                          <p:spTgt spid="9"/>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600"/>
                                  </p:stCondLst>
                                  <p:childTnLst>
                                    <p:set>
                                      <p:cBhvr>
                                        <p:cTn dur="1" fill="hold" id="34">
                                          <p:stCondLst>
                                            <p:cond delay="0"/>
                                          </p:stCondLst>
                                        </p:cTn>
                                        <p:tgtEl>
                                          <p:spTgt spid="10"/>
                                        </p:tgtEl>
                                        <p:attrNameLst>
                                          <p:attrName>style.visibility</p:attrName>
                                        </p:attrNameLst>
                                      </p:cBhvr>
                                      <p:to>
                                        <p:strVal val="visible"/>
                                      </p:to>
                                    </p:set>
                                    <p:anim calcmode="lin" valueType="num">
                                      <p:cBhvr>
                                        <p:cTn dur="250" fill="hold" id="35"/>
                                        <p:tgtEl>
                                          <p:spTgt spid="10"/>
                                        </p:tgtEl>
                                        <p:attrNameLst>
                                          <p:attrName>ppt_w</p:attrName>
                                        </p:attrNameLst>
                                      </p:cBhvr>
                                      <p:tavLst>
                                        <p:tav tm="0">
                                          <p:val>
                                            <p:fltVal val="0"/>
                                          </p:val>
                                        </p:tav>
                                        <p:tav tm="100000">
                                          <p:val>
                                            <p:strVal val="#ppt_w"/>
                                          </p:val>
                                        </p:tav>
                                      </p:tavLst>
                                    </p:anim>
                                    <p:anim calcmode="lin" valueType="num">
                                      <p:cBhvr>
                                        <p:cTn dur="250" fill="hold" id="36"/>
                                        <p:tgtEl>
                                          <p:spTgt spid="10"/>
                                        </p:tgtEl>
                                        <p:attrNameLst>
                                          <p:attrName>ppt_h</p:attrName>
                                        </p:attrNameLst>
                                      </p:cBhvr>
                                      <p:tavLst>
                                        <p:tav tm="0">
                                          <p:val>
                                            <p:fltVal val="0"/>
                                          </p:val>
                                        </p:tav>
                                        <p:tav tm="100000">
                                          <p:val>
                                            <p:strVal val="#ppt_h"/>
                                          </p:val>
                                        </p:tav>
                                      </p:tavLst>
                                    </p:anim>
                                    <p:animEffect filter="fade" transition="in">
                                      <p:cBhvr>
                                        <p:cTn dur="250" id="37"/>
                                        <p:tgtEl>
                                          <p:spTgt spid="10"/>
                                        </p:tgtEl>
                                      </p:cBhvr>
                                    </p:animEffect>
                                    <p:anim calcmode="lin" valueType="num">
                                      <p:cBhvr>
                                        <p:cTn dur="250" fill="hold" id="38"/>
                                        <p:tgtEl>
                                          <p:spTgt spid="10"/>
                                        </p:tgtEl>
                                        <p:attrNameLst>
                                          <p:attrName>ppt_x</p:attrName>
                                        </p:attrNameLst>
                                      </p:cBhvr>
                                      <p:tavLst>
                                        <p:tav tm="0">
                                          <p:val>
                                            <p:fltVal val="0.5"/>
                                          </p:val>
                                        </p:tav>
                                        <p:tav tm="100000">
                                          <p:val>
                                            <p:strVal val="#ppt_x"/>
                                          </p:val>
                                        </p:tav>
                                      </p:tavLst>
                                    </p:anim>
                                    <p:anim calcmode="lin" valueType="num">
                                      <p:cBhvr>
                                        <p:cTn dur="250" fill="hold" id="39"/>
                                        <p:tgtEl>
                                          <p:spTgt spid="10"/>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700"/>
                                  </p:stCondLst>
                                  <p:childTnLst>
                                    <p:set>
                                      <p:cBhvr>
                                        <p:cTn dur="1" fill="hold" id="41">
                                          <p:stCondLst>
                                            <p:cond delay="0"/>
                                          </p:stCondLst>
                                        </p:cTn>
                                        <p:tgtEl>
                                          <p:spTgt spid="11"/>
                                        </p:tgtEl>
                                        <p:attrNameLst>
                                          <p:attrName>style.visibility</p:attrName>
                                        </p:attrNameLst>
                                      </p:cBhvr>
                                      <p:to>
                                        <p:strVal val="visible"/>
                                      </p:to>
                                    </p:set>
                                    <p:anim calcmode="lin" valueType="num">
                                      <p:cBhvr>
                                        <p:cTn dur="250" fill="hold" id="42"/>
                                        <p:tgtEl>
                                          <p:spTgt spid="11"/>
                                        </p:tgtEl>
                                        <p:attrNameLst>
                                          <p:attrName>ppt_w</p:attrName>
                                        </p:attrNameLst>
                                      </p:cBhvr>
                                      <p:tavLst>
                                        <p:tav tm="0">
                                          <p:val>
                                            <p:fltVal val="0"/>
                                          </p:val>
                                        </p:tav>
                                        <p:tav tm="100000">
                                          <p:val>
                                            <p:strVal val="#ppt_w"/>
                                          </p:val>
                                        </p:tav>
                                      </p:tavLst>
                                    </p:anim>
                                    <p:anim calcmode="lin" valueType="num">
                                      <p:cBhvr>
                                        <p:cTn dur="250" fill="hold" id="43"/>
                                        <p:tgtEl>
                                          <p:spTgt spid="11"/>
                                        </p:tgtEl>
                                        <p:attrNameLst>
                                          <p:attrName>ppt_h</p:attrName>
                                        </p:attrNameLst>
                                      </p:cBhvr>
                                      <p:tavLst>
                                        <p:tav tm="0">
                                          <p:val>
                                            <p:fltVal val="0"/>
                                          </p:val>
                                        </p:tav>
                                        <p:tav tm="100000">
                                          <p:val>
                                            <p:strVal val="#ppt_h"/>
                                          </p:val>
                                        </p:tav>
                                      </p:tavLst>
                                    </p:anim>
                                    <p:animEffect filter="fade" transition="in">
                                      <p:cBhvr>
                                        <p:cTn dur="250" id="44"/>
                                        <p:tgtEl>
                                          <p:spTgt spid="11"/>
                                        </p:tgtEl>
                                      </p:cBhvr>
                                    </p:animEffect>
                                    <p:anim calcmode="lin" valueType="num">
                                      <p:cBhvr>
                                        <p:cTn dur="250" fill="hold" id="45"/>
                                        <p:tgtEl>
                                          <p:spTgt spid="11"/>
                                        </p:tgtEl>
                                        <p:attrNameLst>
                                          <p:attrName>ppt_x</p:attrName>
                                        </p:attrNameLst>
                                      </p:cBhvr>
                                      <p:tavLst>
                                        <p:tav tm="0">
                                          <p:val>
                                            <p:fltVal val="0.5"/>
                                          </p:val>
                                        </p:tav>
                                        <p:tav tm="100000">
                                          <p:val>
                                            <p:strVal val="#ppt_x"/>
                                          </p:val>
                                        </p:tav>
                                      </p:tavLst>
                                    </p:anim>
                                    <p:anim calcmode="lin" valueType="num">
                                      <p:cBhvr>
                                        <p:cTn dur="250" fill="hold" id="46"/>
                                        <p:tgtEl>
                                          <p:spTgt spid="11"/>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800"/>
                                  </p:stCondLst>
                                  <p:childTnLst>
                                    <p:set>
                                      <p:cBhvr>
                                        <p:cTn dur="1" fill="hold" id="48">
                                          <p:stCondLst>
                                            <p:cond delay="0"/>
                                          </p:stCondLst>
                                        </p:cTn>
                                        <p:tgtEl>
                                          <p:spTgt spid="12"/>
                                        </p:tgtEl>
                                        <p:attrNameLst>
                                          <p:attrName>style.visibility</p:attrName>
                                        </p:attrNameLst>
                                      </p:cBhvr>
                                      <p:to>
                                        <p:strVal val="visible"/>
                                      </p:to>
                                    </p:set>
                                    <p:anim calcmode="lin" valueType="num">
                                      <p:cBhvr>
                                        <p:cTn dur="250" fill="hold" id="49"/>
                                        <p:tgtEl>
                                          <p:spTgt spid="12"/>
                                        </p:tgtEl>
                                        <p:attrNameLst>
                                          <p:attrName>ppt_w</p:attrName>
                                        </p:attrNameLst>
                                      </p:cBhvr>
                                      <p:tavLst>
                                        <p:tav tm="0">
                                          <p:val>
                                            <p:fltVal val="0"/>
                                          </p:val>
                                        </p:tav>
                                        <p:tav tm="100000">
                                          <p:val>
                                            <p:strVal val="#ppt_w"/>
                                          </p:val>
                                        </p:tav>
                                      </p:tavLst>
                                    </p:anim>
                                    <p:anim calcmode="lin" valueType="num">
                                      <p:cBhvr>
                                        <p:cTn dur="250" fill="hold" id="50"/>
                                        <p:tgtEl>
                                          <p:spTgt spid="12"/>
                                        </p:tgtEl>
                                        <p:attrNameLst>
                                          <p:attrName>ppt_h</p:attrName>
                                        </p:attrNameLst>
                                      </p:cBhvr>
                                      <p:tavLst>
                                        <p:tav tm="0">
                                          <p:val>
                                            <p:fltVal val="0"/>
                                          </p:val>
                                        </p:tav>
                                        <p:tav tm="100000">
                                          <p:val>
                                            <p:strVal val="#ppt_h"/>
                                          </p:val>
                                        </p:tav>
                                      </p:tavLst>
                                    </p:anim>
                                    <p:animEffect filter="fade" transition="in">
                                      <p:cBhvr>
                                        <p:cTn dur="250" id="51"/>
                                        <p:tgtEl>
                                          <p:spTgt spid="12"/>
                                        </p:tgtEl>
                                      </p:cBhvr>
                                    </p:animEffect>
                                    <p:anim calcmode="lin" valueType="num">
                                      <p:cBhvr>
                                        <p:cTn dur="250" fill="hold" id="52"/>
                                        <p:tgtEl>
                                          <p:spTgt spid="12"/>
                                        </p:tgtEl>
                                        <p:attrNameLst>
                                          <p:attrName>ppt_x</p:attrName>
                                        </p:attrNameLst>
                                      </p:cBhvr>
                                      <p:tavLst>
                                        <p:tav tm="0">
                                          <p:val>
                                            <p:fltVal val="0.5"/>
                                          </p:val>
                                        </p:tav>
                                        <p:tav tm="100000">
                                          <p:val>
                                            <p:strVal val="#ppt_x"/>
                                          </p:val>
                                        </p:tav>
                                      </p:tavLst>
                                    </p:anim>
                                    <p:anim calcmode="lin" valueType="num">
                                      <p:cBhvr>
                                        <p:cTn dur="250" fill="hold" id="53"/>
                                        <p:tgtEl>
                                          <p:spTgt spid="12"/>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900"/>
                                  </p:stCondLst>
                                  <p:childTnLst>
                                    <p:set>
                                      <p:cBhvr>
                                        <p:cTn dur="1" fill="hold" id="55">
                                          <p:stCondLst>
                                            <p:cond delay="0"/>
                                          </p:stCondLst>
                                        </p:cTn>
                                        <p:tgtEl>
                                          <p:spTgt spid="13"/>
                                        </p:tgtEl>
                                        <p:attrNameLst>
                                          <p:attrName>style.visibility</p:attrName>
                                        </p:attrNameLst>
                                      </p:cBhvr>
                                      <p:to>
                                        <p:strVal val="visible"/>
                                      </p:to>
                                    </p:set>
                                    <p:anim calcmode="lin" valueType="num">
                                      <p:cBhvr>
                                        <p:cTn dur="250" fill="hold" id="56"/>
                                        <p:tgtEl>
                                          <p:spTgt spid="13"/>
                                        </p:tgtEl>
                                        <p:attrNameLst>
                                          <p:attrName>ppt_w</p:attrName>
                                        </p:attrNameLst>
                                      </p:cBhvr>
                                      <p:tavLst>
                                        <p:tav tm="0">
                                          <p:val>
                                            <p:fltVal val="0"/>
                                          </p:val>
                                        </p:tav>
                                        <p:tav tm="100000">
                                          <p:val>
                                            <p:strVal val="#ppt_w"/>
                                          </p:val>
                                        </p:tav>
                                      </p:tavLst>
                                    </p:anim>
                                    <p:anim calcmode="lin" valueType="num">
                                      <p:cBhvr>
                                        <p:cTn dur="250" fill="hold" id="57"/>
                                        <p:tgtEl>
                                          <p:spTgt spid="13"/>
                                        </p:tgtEl>
                                        <p:attrNameLst>
                                          <p:attrName>ppt_h</p:attrName>
                                        </p:attrNameLst>
                                      </p:cBhvr>
                                      <p:tavLst>
                                        <p:tav tm="0">
                                          <p:val>
                                            <p:fltVal val="0"/>
                                          </p:val>
                                        </p:tav>
                                        <p:tav tm="100000">
                                          <p:val>
                                            <p:strVal val="#ppt_h"/>
                                          </p:val>
                                        </p:tav>
                                      </p:tavLst>
                                    </p:anim>
                                    <p:animEffect filter="fade" transition="in">
                                      <p:cBhvr>
                                        <p:cTn dur="250" id="58"/>
                                        <p:tgtEl>
                                          <p:spTgt spid="13"/>
                                        </p:tgtEl>
                                      </p:cBhvr>
                                    </p:animEffect>
                                    <p:anim calcmode="lin" valueType="num">
                                      <p:cBhvr>
                                        <p:cTn dur="250" fill="hold" id="59"/>
                                        <p:tgtEl>
                                          <p:spTgt spid="13"/>
                                        </p:tgtEl>
                                        <p:attrNameLst>
                                          <p:attrName>ppt_x</p:attrName>
                                        </p:attrNameLst>
                                      </p:cBhvr>
                                      <p:tavLst>
                                        <p:tav tm="0">
                                          <p:val>
                                            <p:fltVal val="0.5"/>
                                          </p:val>
                                        </p:tav>
                                        <p:tav tm="100000">
                                          <p:val>
                                            <p:strVal val="#ppt_x"/>
                                          </p:val>
                                        </p:tav>
                                      </p:tavLst>
                                    </p:anim>
                                    <p:anim calcmode="lin" valueType="num">
                                      <p:cBhvr>
                                        <p:cTn dur="250" fill="hold" id="60"/>
                                        <p:tgtEl>
                                          <p:spTgt spid="13"/>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1000"/>
                                  </p:stCondLst>
                                  <p:childTnLst>
                                    <p:set>
                                      <p:cBhvr>
                                        <p:cTn dur="1" fill="hold" id="62">
                                          <p:stCondLst>
                                            <p:cond delay="0"/>
                                          </p:stCondLst>
                                        </p:cTn>
                                        <p:tgtEl>
                                          <p:spTgt spid="6"/>
                                        </p:tgtEl>
                                        <p:attrNameLst>
                                          <p:attrName>style.visibility</p:attrName>
                                        </p:attrNameLst>
                                      </p:cBhvr>
                                      <p:to>
                                        <p:strVal val="visible"/>
                                      </p:to>
                                    </p:set>
                                    <p:anim calcmode="lin" valueType="num">
                                      <p:cBhvr>
                                        <p:cTn dur="250" fill="hold" id="63"/>
                                        <p:tgtEl>
                                          <p:spTgt spid="6"/>
                                        </p:tgtEl>
                                        <p:attrNameLst>
                                          <p:attrName>ppt_w</p:attrName>
                                        </p:attrNameLst>
                                      </p:cBhvr>
                                      <p:tavLst>
                                        <p:tav tm="0">
                                          <p:val>
                                            <p:fltVal val="0"/>
                                          </p:val>
                                        </p:tav>
                                        <p:tav tm="100000">
                                          <p:val>
                                            <p:strVal val="#ppt_w"/>
                                          </p:val>
                                        </p:tav>
                                      </p:tavLst>
                                    </p:anim>
                                    <p:anim calcmode="lin" valueType="num">
                                      <p:cBhvr>
                                        <p:cTn dur="250" fill="hold" id="64"/>
                                        <p:tgtEl>
                                          <p:spTgt spid="6"/>
                                        </p:tgtEl>
                                        <p:attrNameLst>
                                          <p:attrName>ppt_h</p:attrName>
                                        </p:attrNameLst>
                                      </p:cBhvr>
                                      <p:tavLst>
                                        <p:tav tm="0">
                                          <p:val>
                                            <p:fltVal val="0"/>
                                          </p:val>
                                        </p:tav>
                                        <p:tav tm="100000">
                                          <p:val>
                                            <p:strVal val="#ppt_h"/>
                                          </p:val>
                                        </p:tav>
                                      </p:tavLst>
                                    </p:anim>
                                    <p:animEffect filter="fade" transition="in">
                                      <p:cBhvr>
                                        <p:cTn dur="250" id="65"/>
                                        <p:tgtEl>
                                          <p:spTgt spid="6"/>
                                        </p:tgtEl>
                                      </p:cBhvr>
                                    </p:animEffect>
                                    <p:anim calcmode="lin" valueType="num">
                                      <p:cBhvr>
                                        <p:cTn dur="250" fill="hold" id="66"/>
                                        <p:tgtEl>
                                          <p:spTgt spid="6"/>
                                        </p:tgtEl>
                                        <p:attrNameLst>
                                          <p:attrName>ppt_x</p:attrName>
                                        </p:attrNameLst>
                                      </p:cBhvr>
                                      <p:tavLst>
                                        <p:tav tm="0">
                                          <p:val>
                                            <p:fltVal val="0.5"/>
                                          </p:val>
                                        </p:tav>
                                        <p:tav tm="100000">
                                          <p:val>
                                            <p:strVal val="#ppt_x"/>
                                          </p:val>
                                        </p:tav>
                                      </p:tavLst>
                                    </p:anim>
                                    <p:anim calcmode="lin" valueType="num">
                                      <p:cBhvr>
                                        <p:cTn dur="250" fill="hold" id="67"/>
                                        <p:tgtEl>
                                          <p:spTgt spid="6"/>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1300"/>
                                  </p:stCondLst>
                                  <p:childTnLst>
                                    <p:set>
                                      <p:cBhvr>
                                        <p:cTn dur="1" fill="hold" id="69">
                                          <p:stCondLst>
                                            <p:cond delay="0"/>
                                          </p:stCondLst>
                                        </p:cTn>
                                        <p:tgtEl>
                                          <p:spTgt spid="46"/>
                                        </p:tgtEl>
                                        <p:attrNameLst>
                                          <p:attrName>style.visibility</p:attrName>
                                        </p:attrNameLst>
                                      </p:cBhvr>
                                      <p:to>
                                        <p:strVal val="visible"/>
                                      </p:to>
                                    </p:set>
                                    <p:anim calcmode="lin" valueType="num">
                                      <p:cBhvr>
                                        <p:cTn dur="300" fill="hold" id="70"/>
                                        <p:tgtEl>
                                          <p:spTgt spid="46"/>
                                        </p:tgtEl>
                                        <p:attrNameLst>
                                          <p:attrName>ppt_w</p:attrName>
                                        </p:attrNameLst>
                                      </p:cBhvr>
                                      <p:tavLst>
                                        <p:tav tm="0">
                                          <p:val>
                                            <p:fltVal val="0"/>
                                          </p:val>
                                        </p:tav>
                                        <p:tav tm="100000">
                                          <p:val>
                                            <p:strVal val="#ppt_w"/>
                                          </p:val>
                                        </p:tav>
                                      </p:tavLst>
                                    </p:anim>
                                    <p:anim calcmode="lin" valueType="num">
                                      <p:cBhvr>
                                        <p:cTn dur="300" fill="hold" id="71"/>
                                        <p:tgtEl>
                                          <p:spTgt spid="46"/>
                                        </p:tgtEl>
                                        <p:attrNameLst>
                                          <p:attrName>ppt_h</p:attrName>
                                        </p:attrNameLst>
                                      </p:cBhvr>
                                      <p:tavLst>
                                        <p:tav tm="0">
                                          <p:val>
                                            <p:fltVal val="0"/>
                                          </p:val>
                                        </p:tav>
                                        <p:tav tm="100000">
                                          <p:val>
                                            <p:strVal val="#ppt_h"/>
                                          </p:val>
                                        </p:tav>
                                      </p:tavLst>
                                    </p:anim>
                                    <p:animEffect filter="fade" transition="in">
                                      <p:cBhvr>
                                        <p:cTn dur="300" id="72"/>
                                        <p:tgtEl>
                                          <p:spTgt spid="46"/>
                                        </p:tgtEl>
                                      </p:cBhvr>
                                    </p:animEffect>
                                  </p:childTnLst>
                                </p:cTn>
                              </p:par>
                              <p:par>
                                <p:cTn autoRev="1" fill="hold" grpId="1" id="73" nodeType="withEffect" presetClass="emph" presetID="6" presetSubtype="0">
                                  <p:stCondLst>
                                    <p:cond delay="1600"/>
                                  </p:stCondLst>
                                  <p:childTnLst>
                                    <p:animScale>
                                      <p:cBhvr>
                                        <p:cTn dur="150" fill="hold" id="74"/>
                                        <p:tgtEl>
                                          <p:spTgt spid="46"/>
                                        </p:tgtEl>
                                      </p:cBhvr>
                                      <p:by x="110000" y="110000"/>
                                    </p:animScale>
                                  </p:childTnLst>
                                </p:cTn>
                              </p:par>
                              <p:par>
                                <p:cTn fill="hold" grpId="0" id="75" nodeType="withEffect" presetClass="entr" presetID="53" presetSubtype="0">
                                  <p:stCondLst>
                                    <p:cond delay="1300"/>
                                  </p:stCondLst>
                                  <p:childTnLst>
                                    <p:set>
                                      <p:cBhvr>
                                        <p:cTn dur="1" fill="hold" id="76">
                                          <p:stCondLst>
                                            <p:cond delay="0"/>
                                          </p:stCondLst>
                                        </p:cTn>
                                        <p:tgtEl>
                                          <p:spTgt spid="48"/>
                                        </p:tgtEl>
                                        <p:attrNameLst>
                                          <p:attrName>style.visibility</p:attrName>
                                        </p:attrNameLst>
                                      </p:cBhvr>
                                      <p:to>
                                        <p:strVal val="visible"/>
                                      </p:to>
                                    </p:set>
                                    <p:anim calcmode="lin" valueType="num">
                                      <p:cBhvr>
                                        <p:cTn dur="300" fill="hold" id="77"/>
                                        <p:tgtEl>
                                          <p:spTgt spid="48"/>
                                        </p:tgtEl>
                                        <p:attrNameLst>
                                          <p:attrName>ppt_w</p:attrName>
                                        </p:attrNameLst>
                                      </p:cBhvr>
                                      <p:tavLst>
                                        <p:tav tm="0">
                                          <p:val>
                                            <p:fltVal val="0"/>
                                          </p:val>
                                        </p:tav>
                                        <p:tav tm="100000">
                                          <p:val>
                                            <p:strVal val="#ppt_w"/>
                                          </p:val>
                                        </p:tav>
                                      </p:tavLst>
                                    </p:anim>
                                    <p:anim calcmode="lin" valueType="num">
                                      <p:cBhvr>
                                        <p:cTn dur="300" fill="hold" id="78"/>
                                        <p:tgtEl>
                                          <p:spTgt spid="48"/>
                                        </p:tgtEl>
                                        <p:attrNameLst>
                                          <p:attrName>ppt_h</p:attrName>
                                        </p:attrNameLst>
                                      </p:cBhvr>
                                      <p:tavLst>
                                        <p:tav tm="0">
                                          <p:val>
                                            <p:fltVal val="0"/>
                                          </p:val>
                                        </p:tav>
                                        <p:tav tm="100000">
                                          <p:val>
                                            <p:strVal val="#ppt_h"/>
                                          </p:val>
                                        </p:tav>
                                      </p:tavLst>
                                    </p:anim>
                                    <p:animEffect filter="fade" transition="in">
                                      <p:cBhvr>
                                        <p:cTn dur="300" id="79"/>
                                        <p:tgtEl>
                                          <p:spTgt spid="48"/>
                                        </p:tgtEl>
                                      </p:cBhvr>
                                    </p:animEffect>
                                  </p:childTnLst>
                                </p:cTn>
                              </p:par>
                              <p:par>
                                <p:cTn autoRev="1" fill="hold" grpId="1" id="80" nodeType="withEffect" presetClass="emph" presetID="6" presetSubtype="0">
                                  <p:stCondLst>
                                    <p:cond delay="1600"/>
                                  </p:stCondLst>
                                  <p:childTnLst>
                                    <p:animScale>
                                      <p:cBhvr>
                                        <p:cTn dur="150" fill="hold" id="81"/>
                                        <p:tgtEl>
                                          <p:spTgt spid="48"/>
                                        </p:tgtEl>
                                      </p:cBhvr>
                                      <p:by x="110000" y="110000"/>
                                    </p:animScale>
                                  </p:childTnLst>
                                </p:cTn>
                              </p:par>
                              <p:par>
                                <p:cTn fill="hold" grpId="0" id="82" nodeType="withEffect" presetClass="entr" presetID="53" presetSubtype="0">
                                  <p:stCondLst>
                                    <p:cond delay="1300"/>
                                  </p:stCondLst>
                                  <p:childTnLst>
                                    <p:set>
                                      <p:cBhvr>
                                        <p:cTn dur="1" fill="hold" id="83">
                                          <p:stCondLst>
                                            <p:cond delay="0"/>
                                          </p:stCondLst>
                                        </p:cTn>
                                        <p:tgtEl>
                                          <p:spTgt spid="49"/>
                                        </p:tgtEl>
                                        <p:attrNameLst>
                                          <p:attrName>style.visibility</p:attrName>
                                        </p:attrNameLst>
                                      </p:cBhvr>
                                      <p:to>
                                        <p:strVal val="visible"/>
                                      </p:to>
                                    </p:set>
                                    <p:anim calcmode="lin" valueType="num">
                                      <p:cBhvr>
                                        <p:cTn dur="300" fill="hold" id="84"/>
                                        <p:tgtEl>
                                          <p:spTgt spid="49"/>
                                        </p:tgtEl>
                                        <p:attrNameLst>
                                          <p:attrName>ppt_w</p:attrName>
                                        </p:attrNameLst>
                                      </p:cBhvr>
                                      <p:tavLst>
                                        <p:tav tm="0">
                                          <p:val>
                                            <p:fltVal val="0"/>
                                          </p:val>
                                        </p:tav>
                                        <p:tav tm="100000">
                                          <p:val>
                                            <p:strVal val="#ppt_w"/>
                                          </p:val>
                                        </p:tav>
                                      </p:tavLst>
                                    </p:anim>
                                    <p:anim calcmode="lin" valueType="num">
                                      <p:cBhvr>
                                        <p:cTn dur="300" fill="hold" id="85"/>
                                        <p:tgtEl>
                                          <p:spTgt spid="49"/>
                                        </p:tgtEl>
                                        <p:attrNameLst>
                                          <p:attrName>ppt_h</p:attrName>
                                        </p:attrNameLst>
                                      </p:cBhvr>
                                      <p:tavLst>
                                        <p:tav tm="0">
                                          <p:val>
                                            <p:fltVal val="0"/>
                                          </p:val>
                                        </p:tav>
                                        <p:tav tm="100000">
                                          <p:val>
                                            <p:strVal val="#ppt_h"/>
                                          </p:val>
                                        </p:tav>
                                      </p:tavLst>
                                    </p:anim>
                                    <p:animEffect filter="fade" transition="in">
                                      <p:cBhvr>
                                        <p:cTn dur="300" id="86"/>
                                        <p:tgtEl>
                                          <p:spTgt spid="49"/>
                                        </p:tgtEl>
                                      </p:cBhvr>
                                    </p:animEffect>
                                  </p:childTnLst>
                                </p:cTn>
                              </p:par>
                              <p:par>
                                <p:cTn autoRev="1" fill="hold" grpId="1" id="87" nodeType="withEffect" presetClass="emph" presetID="6" presetSubtype="0">
                                  <p:stCondLst>
                                    <p:cond delay="1600"/>
                                  </p:stCondLst>
                                  <p:childTnLst>
                                    <p:animScale>
                                      <p:cBhvr>
                                        <p:cTn dur="150" fill="hold" id="88"/>
                                        <p:tgtEl>
                                          <p:spTgt spid="49"/>
                                        </p:tgtEl>
                                      </p:cBhvr>
                                      <p:by x="110000" y="110000"/>
                                    </p:animScale>
                                  </p:childTnLst>
                                </p:cTn>
                              </p:par>
                              <p:par>
                                <p:cTn fill="hold" grpId="0" id="89" nodeType="withEffect" presetClass="entr" presetID="53" presetSubtype="0">
                                  <p:stCondLst>
                                    <p:cond delay="1300"/>
                                  </p:stCondLst>
                                  <p:childTnLst>
                                    <p:set>
                                      <p:cBhvr>
                                        <p:cTn dur="1" fill="hold" id="90">
                                          <p:stCondLst>
                                            <p:cond delay="0"/>
                                          </p:stCondLst>
                                        </p:cTn>
                                        <p:tgtEl>
                                          <p:spTgt spid="50"/>
                                        </p:tgtEl>
                                        <p:attrNameLst>
                                          <p:attrName>style.visibility</p:attrName>
                                        </p:attrNameLst>
                                      </p:cBhvr>
                                      <p:to>
                                        <p:strVal val="visible"/>
                                      </p:to>
                                    </p:set>
                                    <p:anim calcmode="lin" valueType="num">
                                      <p:cBhvr>
                                        <p:cTn dur="300" fill="hold" id="91"/>
                                        <p:tgtEl>
                                          <p:spTgt spid="50"/>
                                        </p:tgtEl>
                                        <p:attrNameLst>
                                          <p:attrName>ppt_w</p:attrName>
                                        </p:attrNameLst>
                                      </p:cBhvr>
                                      <p:tavLst>
                                        <p:tav tm="0">
                                          <p:val>
                                            <p:fltVal val="0"/>
                                          </p:val>
                                        </p:tav>
                                        <p:tav tm="100000">
                                          <p:val>
                                            <p:strVal val="#ppt_w"/>
                                          </p:val>
                                        </p:tav>
                                      </p:tavLst>
                                    </p:anim>
                                    <p:anim calcmode="lin" valueType="num">
                                      <p:cBhvr>
                                        <p:cTn dur="300" fill="hold" id="92"/>
                                        <p:tgtEl>
                                          <p:spTgt spid="50"/>
                                        </p:tgtEl>
                                        <p:attrNameLst>
                                          <p:attrName>ppt_h</p:attrName>
                                        </p:attrNameLst>
                                      </p:cBhvr>
                                      <p:tavLst>
                                        <p:tav tm="0">
                                          <p:val>
                                            <p:fltVal val="0"/>
                                          </p:val>
                                        </p:tav>
                                        <p:tav tm="100000">
                                          <p:val>
                                            <p:strVal val="#ppt_h"/>
                                          </p:val>
                                        </p:tav>
                                      </p:tavLst>
                                    </p:anim>
                                    <p:animEffect filter="fade" transition="in">
                                      <p:cBhvr>
                                        <p:cTn dur="300" id="93"/>
                                        <p:tgtEl>
                                          <p:spTgt spid="50"/>
                                        </p:tgtEl>
                                      </p:cBhvr>
                                    </p:animEffect>
                                  </p:childTnLst>
                                </p:cTn>
                              </p:par>
                              <p:par>
                                <p:cTn autoRev="1" fill="hold" grpId="1" id="94" nodeType="withEffect" presetClass="emph" presetID="6" presetSubtype="0">
                                  <p:stCondLst>
                                    <p:cond delay="1600"/>
                                  </p:stCondLst>
                                  <p:childTnLst>
                                    <p:animScale>
                                      <p:cBhvr>
                                        <p:cTn dur="150" fill="hold" id="95"/>
                                        <p:tgtEl>
                                          <p:spTgt spid="50"/>
                                        </p:tgtEl>
                                      </p:cBhvr>
                                      <p:by x="110000" y="110000"/>
                                    </p:animScale>
                                  </p:childTnLst>
                                </p:cTn>
                              </p:par>
                              <p:par>
                                <p:cTn fill="hold" grpId="0" id="96" nodeType="withEffect" presetClass="entr" presetID="53" presetSubtype="0">
                                  <p:stCondLst>
                                    <p:cond delay="1300"/>
                                  </p:stCondLst>
                                  <p:childTnLst>
                                    <p:set>
                                      <p:cBhvr>
                                        <p:cTn dur="1" fill="hold" id="97">
                                          <p:stCondLst>
                                            <p:cond delay="0"/>
                                          </p:stCondLst>
                                        </p:cTn>
                                        <p:tgtEl>
                                          <p:spTgt spid="51"/>
                                        </p:tgtEl>
                                        <p:attrNameLst>
                                          <p:attrName>style.visibility</p:attrName>
                                        </p:attrNameLst>
                                      </p:cBhvr>
                                      <p:to>
                                        <p:strVal val="visible"/>
                                      </p:to>
                                    </p:set>
                                    <p:anim calcmode="lin" valueType="num">
                                      <p:cBhvr>
                                        <p:cTn dur="300" fill="hold" id="98"/>
                                        <p:tgtEl>
                                          <p:spTgt spid="51"/>
                                        </p:tgtEl>
                                        <p:attrNameLst>
                                          <p:attrName>ppt_w</p:attrName>
                                        </p:attrNameLst>
                                      </p:cBhvr>
                                      <p:tavLst>
                                        <p:tav tm="0">
                                          <p:val>
                                            <p:fltVal val="0"/>
                                          </p:val>
                                        </p:tav>
                                        <p:tav tm="100000">
                                          <p:val>
                                            <p:strVal val="#ppt_w"/>
                                          </p:val>
                                        </p:tav>
                                      </p:tavLst>
                                    </p:anim>
                                    <p:anim calcmode="lin" valueType="num">
                                      <p:cBhvr>
                                        <p:cTn dur="300" fill="hold" id="99"/>
                                        <p:tgtEl>
                                          <p:spTgt spid="51"/>
                                        </p:tgtEl>
                                        <p:attrNameLst>
                                          <p:attrName>ppt_h</p:attrName>
                                        </p:attrNameLst>
                                      </p:cBhvr>
                                      <p:tavLst>
                                        <p:tav tm="0">
                                          <p:val>
                                            <p:fltVal val="0"/>
                                          </p:val>
                                        </p:tav>
                                        <p:tav tm="100000">
                                          <p:val>
                                            <p:strVal val="#ppt_h"/>
                                          </p:val>
                                        </p:tav>
                                      </p:tavLst>
                                    </p:anim>
                                    <p:animEffect filter="fade" transition="in">
                                      <p:cBhvr>
                                        <p:cTn dur="300" id="100"/>
                                        <p:tgtEl>
                                          <p:spTgt spid="51"/>
                                        </p:tgtEl>
                                      </p:cBhvr>
                                    </p:animEffect>
                                  </p:childTnLst>
                                </p:cTn>
                              </p:par>
                              <p:par>
                                <p:cTn autoRev="1" fill="hold" grpId="1" id="101" nodeType="withEffect" presetClass="emph" presetID="6" presetSubtype="0">
                                  <p:stCondLst>
                                    <p:cond delay="1600"/>
                                  </p:stCondLst>
                                  <p:childTnLst>
                                    <p:animScale>
                                      <p:cBhvr>
                                        <p:cTn dur="150" fill="hold" id="102"/>
                                        <p:tgtEl>
                                          <p:spTgt spid="51"/>
                                        </p:tgtEl>
                                      </p:cBhvr>
                                      <p:by x="110000" y="110000"/>
                                    </p:animScale>
                                  </p:childTnLst>
                                </p:cTn>
                              </p:par>
                              <p:par>
                                <p:cTn fill="hold" grpId="0" id="103" nodeType="withEffect" presetClass="entr" presetID="53" presetSubtype="0">
                                  <p:stCondLst>
                                    <p:cond delay="1300"/>
                                  </p:stCondLst>
                                  <p:childTnLst>
                                    <p:set>
                                      <p:cBhvr>
                                        <p:cTn dur="1" fill="hold" id="104">
                                          <p:stCondLst>
                                            <p:cond delay="0"/>
                                          </p:stCondLst>
                                        </p:cTn>
                                        <p:tgtEl>
                                          <p:spTgt spid="52"/>
                                        </p:tgtEl>
                                        <p:attrNameLst>
                                          <p:attrName>style.visibility</p:attrName>
                                        </p:attrNameLst>
                                      </p:cBhvr>
                                      <p:to>
                                        <p:strVal val="visible"/>
                                      </p:to>
                                    </p:set>
                                    <p:anim calcmode="lin" valueType="num">
                                      <p:cBhvr>
                                        <p:cTn dur="300" fill="hold" id="105"/>
                                        <p:tgtEl>
                                          <p:spTgt spid="52"/>
                                        </p:tgtEl>
                                        <p:attrNameLst>
                                          <p:attrName>ppt_w</p:attrName>
                                        </p:attrNameLst>
                                      </p:cBhvr>
                                      <p:tavLst>
                                        <p:tav tm="0">
                                          <p:val>
                                            <p:fltVal val="0"/>
                                          </p:val>
                                        </p:tav>
                                        <p:tav tm="100000">
                                          <p:val>
                                            <p:strVal val="#ppt_w"/>
                                          </p:val>
                                        </p:tav>
                                      </p:tavLst>
                                    </p:anim>
                                    <p:anim calcmode="lin" valueType="num">
                                      <p:cBhvr>
                                        <p:cTn dur="300" fill="hold" id="106"/>
                                        <p:tgtEl>
                                          <p:spTgt spid="52"/>
                                        </p:tgtEl>
                                        <p:attrNameLst>
                                          <p:attrName>ppt_h</p:attrName>
                                        </p:attrNameLst>
                                      </p:cBhvr>
                                      <p:tavLst>
                                        <p:tav tm="0">
                                          <p:val>
                                            <p:fltVal val="0"/>
                                          </p:val>
                                        </p:tav>
                                        <p:tav tm="100000">
                                          <p:val>
                                            <p:strVal val="#ppt_h"/>
                                          </p:val>
                                        </p:tav>
                                      </p:tavLst>
                                    </p:anim>
                                    <p:animEffect filter="fade" transition="in">
                                      <p:cBhvr>
                                        <p:cTn dur="300" id="107"/>
                                        <p:tgtEl>
                                          <p:spTgt spid="52"/>
                                        </p:tgtEl>
                                      </p:cBhvr>
                                    </p:animEffect>
                                  </p:childTnLst>
                                </p:cTn>
                              </p:par>
                              <p:par>
                                <p:cTn autoRev="1" fill="hold" grpId="1" id="108" nodeType="withEffect" presetClass="emph" presetID="6" presetSubtype="0">
                                  <p:stCondLst>
                                    <p:cond delay="1600"/>
                                  </p:stCondLst>
                                  <p:childTnLst>
                                    <p:animScale>
                                      <p:cBhvr>
                                        <p:cTn dur="150" fill="hold" id="109"/>
                                        <p:tgtEl>
                                          <p:spTgt spid="52"/>
                                        </p:tgtEl>
                                      </p:cBhvr>
                                      <p:by x="110000" y="110000"/>
                                    </p:animScale>
                                  </p:childTnLst>
                                </p:cTn>
                              </p:par>
                              <p:par>
                                <p:cTn fill="hold" grpId="0" id="110" nodeType="withEffect" presetClass="entr" presetID="53" presetSubtype="0">
                                  <p:stCondLst>
                                    <p:cond delay="1300"/>
                                  </p:stCondLst>
                                  <p:childTnLst>
                                    <p:set>
                                      <p:cBhvr>
                                        <p:cTn dur="1" fill="hold" id="111">
                                          <p:stCondLst>
                                            <p:cond delay="0"/>
                                          </p:stCondLst>
                                        </p:cTn>
                                        <p:tgtEl>
                                          <p:spTgt spid="53"/>
                                        </p:tgtEl>
                                        <p:attrNameLst>
                                          <p:attrName>style.visibility</p:attrName>
                                        </p:attrNameLst>
                                      </p:cBhvr>
                                      <p:to>
                                        <p:strVal val="visible"/>
                                      </p:to>
                                    </p:set>
                                    <p:anim calcmode="lin" valueType="num">
                                      <p:cBhvr>
                                        <p:cTn dur="300" fill="hold" id="112"/>
                                        <p:tgtEl>
                                          <p:spTgt spid="53"/>
                                        </p:tgtEl>
                                        <p:attrNameLst>
                                          <p:attrName>ppt_w</p:attrName>
                                        </p:attrNameLst>
                                      </p:cBhvr>
                                      <p:tavLst>
                                        <p:tav tm="0">
                                          <p:val>
                                            <p:fltVal val="0"/>
                                          </p:val>
                                        </p:tav>
                                        <p:tav tm="100000">
                                          <p:val>
                                            <p:strVal val="#ppt_w"/>
                                          </p:val>
                                        </p:tav>
                                      </p:tavLst>
                                    </p:anim>
                                    <p:anim calcmode="lin" valueType="num">
                                      <p:cBhvr>
                                        <p:cTn dur="300" fill="hold" id="113"/>
                                        <p:tgtEl>
                                          <p:spTgt spid="53"/>
                                        </p:tgtEl>
                                        <p:attrNameLst>
                                          <p:attrName>ppt_h</p:attrName>
                                        </p:attrNameLst>
                                      </p:cBhvr>
                                      <p:tavLst>
                                        <p:tav tm="0">
                                          <p:val>
                                            <p:fltVal val="0"/>
                                          </p:val>
                                        </p:tav>
                                        <p:tav tm="100000">
                                          <p:val>
                                            <p:strVal val="#ppt_h"/>
                                          </p:val>
                                        </p:tav>
                                      </p:tavLst>
                                    </p:anim>
                                    <p:animEffect filter="fade" transition="in">
                                      <p:cBhvr>
                                        <p:cTn dur="300" id="114"/>
                                        <p:tgtEl>
                                          <p:spTgt spid="53"/>
                                        </p:tgtEl>
                                      </p:cBhvr>
                                    </p:animEffect>
                                  </p:childTnLst>
                                </p:cTn>
                              </p:par>
                              <p:par>
                                <p:cTn autoRev="1" fill="hold" grpId="1" id="115" nodeType="withEffect" presetClass="emph" presetID="6" presetSubtype="0">
                                  <p:stCondLst>
                                    <p:cond delay="1600"/>
                                  </p:stCondLst>
                                  <p:childTnLst>
                                    <p:animScale>
                                      <p:cBhvr>
                                        <p:cTn dur="150" fill="hold" id="116"/>
                                        <p:tgtEl>
                                          <p:spTgt spid="53"/>
                                        </p:tgtEl>
                                      </p:cBhvr>
                                      <p:by x="110000" y="110000"/>
                                    </p:animScale>
                                  </p:childTnLst>
                                </p:cTn>
                              </p:par>
                              <p:par>
                                <p:cTn fill="hold" grpId="0" id="117" nodeType="withEffect" presetClass="entr" presetID="53" presetSubtype="0">
                                  <p:stCondLst>
                                    <p:cond delay="1300"/>
                                  </p:stCondLst>
                                  <p:childTnLst>
                                    <p:set>
                                      <p:cBhvr>
                                        <p:cTn dur="1" fill="hold" id="118">
                                          <p:stCondLst>
                                            <p:cond delay="0"/>
                                          </p:stCondLst>
                                        </p:cTn>
                                        <p:tgtEl>
                                          <p:spTgt spid="54"/>
                                        </p:tgtEl>
                                        <p:attrNameLst>
                                          <p:attrName>style.visibility</p:attrName>
                                        </p:attrNameLst>
                                      </p:cBhvr>
                                      <p:to>
                                        <p:strVal val="visible"/>
                                      </p:to>
                                    </p:set>
                                    <p:anim calcmode="lin" valueType="num">
                                      <p:cBhvr>
                                        <p:cTn dur="300" fill="hold" id="119"/>
                                        <p:tgtEl>
                                          <p:spTgt spid="54"/>
                                        </p:tgtEl>
                                        <p:attrNameLst>
                                          <p:attrName>ppt_w</p:attrName>
                                        </p:attrNameLst>
                                      </p:cBhvr>
                                      <p:tavLst>
                                        <p:tav tm="0">
                                          <p:val>
                                            <p:fltVal val="0"/>
                                          </p:val>
                                        </p:tav>
                                        <p:tav tm="100000">
                                          <p:val>
                                            <p:strVal val="#ppt_w"/>
                                          </p:val>
                                        </p:tav>
                                      </p:tavLst>
                                    </p:anim>
                                    <p:anim calcmode="lin" valueType="num">
                                      <p:cBhvr>
                                        <p:cTn dur="300" fill="hold" id="120"/>
                                        <p:tgtEl>
                                          <p:spTgt spid="54"/>
                                        </p:tgtEl>
                                        <p:attrNameLst>
                                          <p:attrName>ppt_h</p:attrName>
                                        </p:attrNameLst>
                                      </p:cBhvr>
                                      <p:tavLst>
                                        <p:tav tm="0">
                                          <p:val>
                                            <p:fltVal val="0"/>
                                          </p:val>
                                        </p:tav>
                                        <p:tav tm="100000">
                                          <p:val>
                                            <p:strVal val="#ppt_h"/>
                                          </p:val>
                                        </p:tav>
                                      </p:tavLst>
                                    </p:anim>
                                    <p:animEffect filter="fade" transition="in">
                                      <p:cBhvr>
                                        <p:cTn dur="300" id="121"/>
                                        <p:tgtEl>
                                          <p:spTgt spid="54"/>
                                        </p:tgtEl>
                                      </p:cBhvr>
                                    </p:animEffect>
                                  </p:childTnLst>
                                </p:cTn>
                              </p:par>
                              <p:par>
                                <p:cTn autoRev="1" fill="hold" grpId="1" id="122" nodeType="withEffect" presetClass="emph" presetID="6" presetSubtype="0">
                                  <p:stCondLst>
                                    <p:cond delay="1600"/>
                                  </p:stCondLst>
                                  <p:childTnLst>
                                    <p:animScale>
                                      <p:cBhvr>
                                        <p:cTn dur="150" fill="hold" id="123"/>
                                        <p:tgtEl>
                                          <p:spTgt spid="54"/>
                                        </p:tgtEl>
                                      </p:cBhvr>
                                      <p:by x="110000" y="110000"/>
                                    </p:animScale>
                                  </p:childTnLst>
                                </p:cTn>
                              </p:par>
                              <p:par>
                                <p:cTn fill="hold" grpId="0" id="124" nodeType="withEffect" presetClass="entr" presetID="2" presetSubtype="2">
                                  <p:stCondLst>
                                    <p:cond delay="1700"/>
                                  </p:stCondLst>
                                  <p:childTnLst>
                                    <p:set>
                                      <p:cBhvr>
                                        <p:cTn dur="1" fill="hold" id="125">
                                          <p:stCondLst>
                                            <p:cond delay="0"/>
                                          </p:stCondLst>
                                        </p:cTn>
                                        <p:tgtEl>
                                          <p:spTgt spid="56"/>
                                        </p:tgtEl>
                                        <p:attrNameLst>
                                          <p:attrName>style.visibility</p:attrName>
                                        </p:attrNameLst>
                                      </p:cBhvr>
                                      <p:to>
                                        <p:strVal val="visible"/>
                                      </p:to>
                                    </p:set>
                                    <p:anim calcmode="lin" valueType="num">
                                      <p:cBhvr additive="base">
                                        <p:cTn dur="500" fill="hold" id="126"/>
                                        <p:tgtEl>
                                          <p:spTgt spid="56"/>
                                        </p:tgtEl>
                                        <p:attrNameLst>
                                          <p:attrName>ppt_x</p:attrName>
                                        </p:attrNameLst>
                                      </p:cBhvr>
                                      <p:tavLst>
                                        <p:tav tm="0">
                                          <p:val>
                                            <p:strVal val="1+#ppt_w/2"/>
                                          </p:val>
                                        </p:tav>
                                        <p:tav tm="100000">
                                          <p:val>
                                            <p:strVal val="#ppt_x"/>
                                          </p:val>
                                        </p:tav>
                                      </p:tavLst>
                                    </p:anim>
                                    <p:anim calcmode="lin" valueType="num">
                                      <p:cBhvr additive="base">
                                        <p:cTn dur="500" fill="hold" id="127"/>
                                        <p:tgtEl>
                                          <p:spTgt spid="56"/>
                                        </p:tgtEl>
                                        <p:attrNameLst>
                                          <p:attrName>ppt_y</p:attrName>
                                        </p:attrNameLst>
                                      </p:cBhvr>
                                      <p:tavLst>
                                        <p:tav tm="0">
                                          <p:val>
                                            <p:strVal val="#ppt_y"/>
                                          </p:val>
                                        </p:tav>
                                        <p:tav tm="100000">
                                          <p:val>
                                            <p:strVal val="#ppt_y"/>
                                          </p:val>
                                        </p:tav>
                                      </p:tavLst>
                                    </p:anim>
                                  </p:childTnLst>
                                </p:cTn>
                              </p:par>
                              <p:par>
                                <p:cTn fill="hold" grpId="0" id="128" nodeType="withEffect" presetClass="entr" presetID="55" presetSubtype="0">
                                  <p:stCondLst>
                                    <p:cond delay="2100"/>
                                  </p:stCondLst>
                                  <p:childTnLst>
                                    <p:set>
                                      <p:cBhvr>
                                        <p:cTn dur="1" fill="hold" id="129">
                                          <p:stCondLst>
                                            <p:cond delay="0"/>
                                          </p:stCondLst>
                                        </p:cTn>
                                        <p:tgtEl>
                                          <p:spTgt spid="55"/>
                                        </p:tgtEl>
                                        <p:attrNameLst>
                                          <p:attrName>style.visibility</p:attrName>
                                        </p:attrNameLst>
                                      </p:cBhvr>
                                      <p:to>
                                        <p:strVal val="visible"/>
                                      </p:to>
                                    </p:set>
                                    <p:anim calcmode="lin" valueType="num">
                                      <p:cBhvr>
                                        <p:cTn dur="500" fill="hold" id="130"/>
                                        <p:tgtEl>
                                          <p:spTgt spid="55"/>
                                        </p:tgtEl>
                                        <p:attrNameLst>
                                          <p:attrName>ppt_w</p:attrName>
                                        </p:attrNameLst>
                                      </p:cBhvr>
                                      <p:tavLst>
                                        <p:tav tm="0">
                                          <p:val>
                                            <p:strVal val="#ppt_w*0.70"/>
                                          </p:val>
                                        </p:tav>
                                        <p:tav tm="100000">
                                          <p:val>
                                            <p:strVal val="#ppt_w"/>
                                          </p:val>
                                        </p:tav>
                                      </p:tavLst>
                                    </p:anim>
                                    <p:anim calcmode="lin" valueType="num">
                                      <p:cBhvr>
                                        <p:cTn dur="500" fill="hold" id="131"/>
                                        <p:tgtEl>
                                          <p:spTgt spid="55"/>
                                        </p:tgtEl>
                                        <p:attrNameLst>
                                          <p:attrName>ppt_h</p:attrName>
                                        </p:attrNameLst>
                                      </p:cBhvr>
                                      <p:tavLst>
                                        <p:tav tm="0">
                                          <p:val>
                                            <p:strVal val="#ppt_h"/>
                                          </p:val>
                                        </p:tav>
                                        <p:tav tm="100000">
                                          <p:val>
                                            <p:strVal val="#ppt_h"/>
                                          </p:val>
                                        </p:tav>
                                      </p:tavLst>
                                    </p:anim>
                                    <p:animEffect filter="fade" transition="in">
                                      <p:cBhvr>
                                        <p:cTn dur="500" id="132"/>
                                        <p:tgtEl>
                                          <p:spTgt spid="55"/>
                                        </p:tgtEl>
                                      </p:cBhvr>
                                    </p:animEffect>
                                  </p:childTnLst>
                                </p:cTn>
                              </p:par>
                              <p:par>
                                <p:cTn fill="hold" grpId="0" id="133" nodeType="withEffect" presetClass="entr" presetID="2" presetSubtype="2">
                                  <p:stCondLst>
                                    <p:cond delay="1700"/>
                                  </p:stCondLst>
                                  <p:childTnLst>
                                    <p:set>
                                      <p:cBhvr>
                                        <p:cTn dur="1" fill="hold" id="134">
                                          <p:stCondLst>
                                            <p:cond delay="0"/>
                                          </p:stCondLst>
                                        </p:cTn>
                                        <p:tgtEl>
                                          <p:spTgt spid="68"/>
                                        </p:tgtEl>
                                        <p:attrNameLst>
                                          <p:attrName>style.visibility</p:attrName>
                                        </p:attrNameLst>
                                      </p:cBhvr>
                                      <p:to>
                                        <p:strVal val="visible"/>
                                      </p:to>
                                    </p:set>
                                    <p:anim calcmode="lin" valueType="num">
                                      <p:cBhvr additive="base">
                                        <p:cTn dur="500" fill="hold" id="135"/>
                                        <p:tgtEl>
                                          <p:spTgt spid="68"/>
                                        </p:tgtEl>
                                        <p:attrNameLst>
                                          <p:attrName>ppt_x</p:attrName>
                                        </p:attrNameLst>
                                      </p:cBhvr>
                                      <p:tavLst>
                                        <p:tav tm="0">
                                          <p:val>
                                            <p:strVal val="1+#ppt_w/2"/>
                                          </p:val>
                                        </p:tav>
                                        <p:tav tm="100000">
                                          <p:val>
                                            <p:strVal val="#ppt_x"/>
                                          </p:val>
                                        </p:tav>
                                      </p:tavLst>
                                    </p:anim>
                                    <p:anim calcmode="lin" valueType="num">
                                      <p:cBhvr additive="base">
                                        <p:cTn dur="500" fill="hold" id="136"/>
                                        <p:tgtEl>
                                          <p:spTgt spid="68"/>
                                        </p:tgtEl>
                                        <p:attrNameLst>
                                          <p:attrName>ppt_y</p:attrName>
                                        </p:attrNameLst>
                                      </p:cBhvr>
                                      <p:tavLst>
                                        <p:tav tm="0">
                                          <p:val>
                                            <p:strVal val="#ppt_y"/>
                                          </p:val>
                                        </p:tav>
                                        <p:tav tm="100000">
                                          <p:val>
                                            <p:strVal val="#ppt_y"/>
                                          </p:val>
                                        </p:tav>
                                      </p:tavLst>
                                    </p:anim>
                                  </p:childTnLst>
                                </p:cTn>
                              </p:par>
                              <p:par>
                                <p:cTn fill="hold" grpId="0" id="137" nodeType="withEffect" presetClass="entr" presetID="55" presetSubtype="0">
                                  <p:stCondLst>
                                    <p:cond delay="2100"/>
                                  </p:stCondLst>
                                  <p:childTnLst>
                                    <p:set>
                                      <p:cBhvr>
                                        <p:cTn dur="1" fill="hold" id="138">
                                          <p:stCondLst>
                                            <p:cond delay="0"/>
                                          </p:stCondLst>
                                        </p:cTn>
                                        <p:tgtEl>
                                          <p:spTgt spid="67"/>
                                        </p:tgtEl>
                                        <p:attrNameLst>
                                          <p:attrName>style.visibility</p:attrName>
                                        </p:attrNameLst>
                                      </p:cBhvr>
                                      <p:to>
                                        <p:strVal val="visible"/>
                                      </p:to>
                                    </p:set>
                                    <p:anim calcmode="lin" valueType="num">
                                      <p:cBhvr>
                                        <p:cTn dur="500" fill="hold" id="139"/>
                                        <p:tgtEl>
                                          <p:spTgt spid="67"/>
                                        </p:tgtEl>
                                        <p:attrNameLst>
                                          <p:attrName>ppt_w</p:attrName>
                                        </p:attrNameLst>
                                      </p:cBhvr>
                                      <p:tavLst>
                                        <p:tav tm="0">
                                          <p:val>
                                            <p:strVal val="#ppt_w*0.70"/>
                                          </p:val>
                                        </p:tav>
                                        <p:tav tm="100000">
                                          <p:val>
                                            <p:strVal val="#ppt_w"/>
                                          </p:val>
                                        </p:tav>
                                      </p:tavLst>
                                    </p:anim>
                                    <p:anim calcmode="lin" valueType="num">
                                      <p:cBhvr>
                                        <p:cTn dur="500" fill="hold" id="140"/>
                                        <p:tgtEl>
                                          <p:spTgt spid="67"/>
                                        </p:tgtEl>
                                        <p:attrNameLst>
                                          <p:attrName>ppt_h</p:attrName>
                                        </p:attrNameLst>
                                      </p:cBhvr>
                                      <p:tavLst>
                                        <p:tav tm="0">
                                          <p:val>
                                            <p:strVal val="#ppt_h"/>
                                          </p:val>
                                        </p:tav>
                                        <p:tav tm="100000">
                                          <p:val>
                                            <p:strVal val="#ppt_h"/>
                                          </p:val>
                                        </p:tav>
                                      </p:tavLst>
                                    </p:anim>
                                    <p:animEffect filter="fade" transition="in">
                                      <p:cBhvr>
                                        <p:cTn dur="500" id="141"/>
                                        <p:tgtEl>
                                          <p:spTgt spid="67"/>
                                        </p:tgtEl>
                                      </p:cBhvr>
                                    </p:animEffect>
                                  </p:childTnLst>
                                </p:cTn>
                              </p:par>
                              <p:par>
                                <p:cTn fill="hold" grpId="0" id="142" nodeType="withEffect" presetClass="entr" presetID="2" presetSubtype="2">
                                  <p:stCondLst>
                                    <p:cond delay="1700"/>
                                  </p:stCondLst>
                                  <p:childTnLst>
                                    <p:set>
                                      <p:cBhvr>
                                        <p:cTn dur="1" fill="hold" id="143">
                                          <p:stCondLst>
                                            <p:cond delay="0"/>
                                          </p:stCondLst>
                                        </p:cTn>
                                        <p:tgtEl>
                                          <p:spTgt spid="70"/>
                                        </p:tgtEl>
                                        <p:attrNameLst>
                                          <p:attrName>style.visibility</p:attrName>
                                        </p:attrNameLst>
                                      </p:cBhvr>
                                      <p:to>
                                        <p:strVal val="visible"/>
                                      </p:to>
                                    </p:set>
                                    <p:anim calcmode="lin" valueType="num">
                                      <p:cBhvr additive="base">
                                        <p:cTn dur="500" fill="hold" id="144"/>
                                        <p:tgtEl>
                                          <p:spTgt spid="70"/>
                                        </p:tgtEl>
                                        <p:attrNameLst>
                                          <p:attrName>ppt_x</p:attrName>
                                        </p:attrNameLst>
                                      </p:cBhvr>
                                      <p:tavLst>
                                        <p:tav tm="0">
                                          <p:val>
                                            <p:strVal val="1+#ppt_w/2"/>
                                          </p:val>
                                        </p:tav>
                                        <p:tav tm="100000">
                                          <p:val>
                                            <p:strVal val="#ppt_x"/>
                                          </p:val>
                                        </p:tav>
                                      </p:tavLst>
                                    </p:anim>
                                    <p:anim calcmode="lin" valueType="num">
                                      <p:cBhvr additive="base">
                                        <p:cTn dur="500" fill="hold" id="145"/>
                                        <p:tgtEl>
                                          <p:spTgt spid="70"/>
                                        </p:tgtEl>
                                        <p:attrNameLst>
                                          <p:attrName>ppt_y</p:attrName>
                                        </p:attrNameLst>
                                      </p:cBhvr>
                                      <p:tavLst>
                                        <p:tav tm="0">
                                          <p:val>
                                            <p:strVal val="#ppt_y"/>
                                          </p:val>
                                        </p:tav>
                                        <p:tav tm="100000">
                                          <p:val>
                                            <p:strVal val="#ppt_y"/>
                                          </p:val>
                                        </p:tav>
                                      </p:tavLst>
                                    </p:anim>
                                  </p:childTnLst>
                                </p:cTn>
                              </p:par>
                              <p:par>
                                <p:cTn fill="hold" grpId="0" id="146" nodeType="withEffect" presetClass="entr" presetID="55" presetSubtype="0">
                                  <p:stCondLst>
                                    <p:cond delay="2100"/>
                                  </p:stCondLst>
                                  <p:childTnLst>
                                    <p:set>
                                      <p:cBhvr>
                                        <p:cTn dur="1" fill="hold" id="147">
                                          <p:stCondLst>
                                            <p:cond delay="0"/>
                                          </p:stCondLst>
                                        </p:cTn>
                                        <p:tgtEl>
                                          <p:spTgt spid="69"/>
                                        </p:tgtEl>
                                        <p:attrNameLst>
                                          <p:attrName>style.visibility</p:attrName>
                                        </p:attrNameLst>
                                      </p:cBhvr>
                                      <p:to>
                                        <p:strVal val="visible"/>
                                      </p:to>
                                    </p:set>
                                    <p:anim calcmode="lin" valueType="num">
                                      <p:cBhvr>
                                        <p:cTn dur="500" fill="hold" id="148"/>
                                        <p:tgtEl>
                                          <p:spTgt spid="69"/>
                                        </p:tgtEl>
                                        <p:attrNameLst>
                                          <p:attrName>ppt_w</p:attrName>
                                        </p:attrNameLst>
                                      </p:cBhvr>
                                      <p:tavLst>
                                        <p:tav tm="0">
                                          <p:val>
                                            <p:strVal val="#ppt_w*0.70"/>
                                          </p:val>
                                        </p:tav>
                                        <p:tav tm="100000">
                                          <p:val>
                                            <p:strVal val="#ppt_w"/>
                                          </p:val>
                                        </p:tav>
                                      </p:tavLst>
                                    </p:anim>
                                    <p:anim calcmode="lin" valueType="num">
                                      <p:cBhvr>
                                        <p:cTn dur="500" fill="hold" id="149"/>
                                        <p:tgtEl>
                                          <p:spTgt spid="69"/>
                                        </p:tgtEl>
                                        <p:attrNameLst>
                                          <p:attrName>ppt_h</p:attrName>
                                        </p:attrNameLst>
                                      </p:cBhvr>
                                      <p:tavLst>
                                        <p:tav tm="0">
                                          <p:val>
                                            <p:strVal val="#ppt_h"/>
                                          </p:val>
                                        </p:tav>
                                        <p:tav tm="100000">
                                          <p:val>
                                            <p:strVal val="#ppt_h"/>
                                          </p:val>
                                        </p:tav>
                                      </p:tavLst>
                                    </p:anim>
                                    <p:animEffect filter="fade" transition="in">
                                      <p:cBhvr>
                                        <p:cTn dur="500" id="150"/>
                                        <p:tgtEl>
                                          <p:spTgt spid="69"/>
                                        </p:tgtEl>
                                      </p:cBhvr>
                                    </p:animEffect>
                                  </p:childTnLst>
                                </p:cTn>
                              </p:par>
                              <p:par>
                                <p:cTn fill="hold" grpId="0" id="151" nodeType="withEffect" presetClass="entr" presetID="2" presetSubtype="2">
                                  <p:stCondLst>
                                    <p:cond delay="1700"/>
                                  </p:stCondLst>
                                  <p:childTnLst>
                                    <p:set>
                                      <p:cBhvr>
                                        <p:cTn dur="1" fill="hold" id="152">
                                          <p:stCondLst>
                                            <p:cond delay="0"/>
                                          </p:stCondLst>
                                        </p:cTn>
                                        <p:tgtEl>
                                          <p:spTgt spid="73"/>
                                        </p:tgtEl>
                                        <p:attrNameLst>
                                          <p:attrName>style.visibility</p:attrName>
                                        </p:attrNameLst>
                                      </p:cBhvr>
                                      <p:to>
                                        <p:strVal val="visible"/>
                                      </p:to>
                                    </p:set>
                                    <p:anim calcmode="lin" valueType="num">
                                      <p:cBhvr additive="base">
                                        <p:cTn dur="500" fill="hold" id="153"/>
                                        <p:tgtEl>
                                          <p:spTgt spid="73"/>
                                        </p:tgtEl>
                                        <p:attrNameLst>
                                          <p:attrName>ppt_x</p:attrName>
                                        </p:attrNameLst>
                                      </p:cBhvr>
                                      <p:tavLst>
                                        <p:tav tm="0">
                                          <p:val>
                                            <p:strVal val="1+#ppt_w/2"/>
                                          </p:val>
                                        </p:tav>
                                        <p:tav tm="100000">
                                          <p:val>
                                            <p:strVal val="#ppt_x"/>
                                          </p:val>
                                        </p:tav>
                                      </p:tavLst>
                                    </p:anim>
                                    <p:anim calcmode="lin" valueType="num">
                                      <p:cBhvr additive="base">
                                        <p:cTn dur="500" fill="hold" id="154"/>
                                        <p:tgtEl>
                                          <p:spTgt spid="73"/>
                                        </p:tgtEl>
                                        <p:attrNameLst>
                                          <p:attrName>ppt_y</p:attrName>
                                        </p:attrNameLst>
                                      </p:cBhvr>
                                      <p:tavLst>
                                        <p:tav tm="0">
                                          <p:val>
                                            <p:strVal val="#ppt_y"/>
                                          </p:val>
                                        </p:tav>
                                        <p:tav tm="100000">
                                          <p:val>
                                            <p:strVal val="#ppt_y"/>
                                          </p:val>
                                        </p:tav>
                                      </p:tavLst>
                                    </p:anim>
                                  </p:childTnLst>
                                </p:cTn>
                              </p:par>
                              <p:par>
                                <p:cTn fill="hold" grpId="0" id="155" nodeType="withEffect" presetClass="entr" presetID="55" presetSubtype="0">
                                  <p:stCondLst>
                                    <p:cond delay="2100"/>
                                  </p:stCondLst>
                                  <p:childTnLst>
                                    <p:set>
                                      <p:cBhvr>
                                        <p:cTn dur="1" fill="hold" id="156">
                                          <p:stCondLst>
                                            <p:cond delay="0"/>
                                          </p:stCondLst>
                                        </p:cTn>
                                        <p:tgtEl>
                                          <p:spTgt spid="71"/>
                                        </p:tgtEl>
                                        <p:attrNameLst>
                                          <p:attrName>style.visibility</p:attrName>
                                        </p:attrNameLst>
                                      </p:cBhvr>
                                      <p:to>
                                        <p:strVal val="visible"/>
                                      </p:to>
                                    </p:set>
                                    <p:anim calcmode="lin" valueType="num">
                                      <p:cBhvr>
                                        <p:cTn dur="500" fill="hold" id="157"/>
                                        <p:tgtEl>
                                          <p:spTgt spid="71"/>
                                        </p:tgtEl>
                                        <p:attrNameLst>
                                          <p:attrName>ppt_w</p:attrName>
                                        </p:attrNameLst>
                                      </p:cBhvr>
                                      <p:tavLst>
                                        <p:tav tm="0">
                                          <p:val>
                                            <p:strVal val="#ppt_w*0.70"/>
                                          </p:val>
                                        </p:tav>
                                        <p:tav tm="100000">
                                          <p:val>
                                            <p:strVal val="#ppt_w"/>
                                          </p:val>
                                        </p:tav>
                                      </p:tavLst>
                                    </p:anim>
                                    <p:anim calcmode="lin" valueType="num">
                                      <p:cBhvr>
                                        <p:cTn dur="500" fill="hold" id="158"/>
                                        <p:tgtEl>
                                          <p:spTgt spid="71"/>
                                        </p:tgtEl>
                                        <p:attrNameLst>
                                          <p:attrName>ppt_h</p:attrName>
                                        </p:attrNameLst>
                                      </p:cBhvr>
                                      <p:tavLst>
                                        <p:tav tm="0">
                                          <p:val>
                                            <p:strVal val="#ppt_h"/>
                                          </p:val>
                                        </p:tav>
                                        <p:tav tm="100000">
                                          <p:val>
                                            <p:strVal val="#ppt_h"/>
                                          </p:val>
                                        </p:tav>
                                      </p:tavLst>
                                    </p:anim>
                                    <p:animEffect filter="fade" transition="in">
                                      <p:cBhvr>
                                        <p:cTn dur="500" id="159"/>
                                        <p:tgtEl>
                                          <p:spTgt spid="71"/>
                                        </p:tgtEl>
                                      </p:cBhvr>
                                    </p:animEffect>
                                  </p:childTnLst>
                                </p:cTn>
                              </p:par>
                              <p:par>
                                <p:cTn fill="hold" grpId="0" id="160" nodeType="withEffect" presetClass="entr" presetID="2" presetSubtype="8">
                                  <p:stCondLst>
                                    <p:cond delay="1700"/>
                                  </p:stCondLst>
                                  <p:childTnLst>
                                    <p:set>
                                      <p:cBhvr>
                                        <p:cTn dur="1" fill="hold" id="161">
                                          <p:stCondLst>
                                            <p:cond delay="0"/>
                                          </p:stCondLst>
                                        </p:cTn>
                                        <p:tgtEl>
                                          <p:spTgt spid="75"/>
                                        </p:tgtEl>
                                        <p:attrNameLst>
                                          <p:attrName>style.visibility</p:attrName>
                                        </p:attrNameLst>
                                      </p:cBhvr>
                                      <p:to>
                                        <p:strVal val="visible"/>
                                      </p:to>
                                    </p:set>
                                    <p:anim calcmode="lin" valueType="num">
                                      <p:cBhvr additive="base">
                                        <p:cTn dur="500" fill="hold" id="162"/>
                                        <p:tgtEl>
                                          <p:spTgt spid="75"/>
                                        </p:tgtEl>
                                        <p:attrNameLst>
                                          <p:attrName>ppt_x</p:attrName>
                                        </p:attrNameLst>
                                      </p:cBhvr>
                                      <p:tavLst>
                                        <p:tav tm="0">
                                          <p:val>
                                            <p:strVal val="0-#ppt_w/2"/>
                                          </p:val>
                                        </p:tav>
                                        <p:tav tm="100000">
                                          <p:val>
                                            <p:strVal val="#ppt_x"/>
                                          </p:val>
                                        </p:tav>
                                      </p:tavLst>
                                    </p:anim>
                                    <p:anim calcmode="lin" valueType="num">
                                      <p:cBhvr additive="base">
                                        <p:cTn dur="500" fill="hold" id="163"/>
                                        <p:tgtEl>
                                          <p:spTgt spid="75"/>
                                        </p:tgtEl>
                                        <p:attrNameLst>
                                          <p:attrName>ppt_y</p:attrName>
                                        </p:attrNameLst>
                                      </p:cBhvr>
                                      <p:tavLst>
                                        <p:tav tm="0">
                                          <p:val>
                                            <p:strVal val="#ppt_y"/>
                                          </p:val>
                                        </p:tav>
                                        <p:tav tm="100000">
                                          <p:val>
                                            <p:strVal val="#ppt_y"/>
                                          </p:val>
                                        </p:tav>
                                      </p:tavLst>
                                    </p:anim>
                                  </p:childTnLst>
                                </p:cTn>
                              </p:par>
                              <p:par>
                                <p:cTn fill="hold" grpId="0" id="164" nodeType="withEffect" presetClass="entr" presetID="55" presetSubtype="0">
                                  <p:stCondLst>
                                    <p:cond delay="2100"/>
                                  </p:stCondLst>
                                  <p:childTnLst>
                                    <p:set>
                                      <p:cBhvr>
                                        <p:cTn dur="1" fill="hold" id="165">
                                          <p:stCondLst>
                                            <p:cond delay="0"/>
                                          </p:stCondLst>
                                        </p:cTn>
                                        <p:tgtEl>
                                          <p:spTgt spid="74"/>
                                        </p:tgtEl>
                                        <p:attrNameLst>
                                          <p:attrName>style.visibility</p:attrName>
                                        </p:attrNameLst>
                                      </p:cBhvr>
                                      <p:to>
                                        <p:strVal val="visible"/>
                                      </p:to>
                                    </p:set>
                                    <p:anim calcmode="lin" valueType="num">
                                      <p:cBhvr>
                                        <p:cTn dur="500" fill="hold" id="166"/>
                                        <p:tgtEl>
                                          <p:spTgt spid="74"/>
                                        </p:tgtEl>
                                        <p:attrNameLst>
                                          <p:attrName>ppt_w</p:attrName>
                                        </p:attrNameLst>
                                      </p:cBhvr>
                                      <p:tavLst>
                                        <p:tav tm="0">
                                          <p:val>
                                            <p:strVal val="#ppt_w*0.70"/>
                                          </p:val>
                                        </p:tav>
                                        <p:tav tm="100000">
                                          <p:val>
                                            <p:strVal val="#ppt_w"/>
                                          </p:val>
                                        </p:tav>
                                      </p:tavLst>
                                    </p:anim>
                                    <p:anim calcmode="lin" valueType="num">
                                      <p:cBhvr>
                                        <p:cTn dur="500" fill="hold" id="167"/>
                                        <p:tgtEl>
                                          <p:spTgt spid="74"/>
                                        </p:tgtEl>
                                        <p:attrNameLst>
                                          <p:attrName>ppt_h</p:attrName>
                                        </p:attrNameLst>
                                      </p:cBhvr>
                                      <p:tavLst>
                                        <p:tav tm="0">
                                          <p:val>
                                            <p:strVal val="#ppt_h"/>
                                          </p:val>
                                        </p:tav>
                                        <p:tav tm="100000">
                                          <p:val>
                                            <p:strVal val="#ppt_h"/>
                                          </p:val>
                                        </p:tav>
                                      </p:tavLst>
                                    </p:anim>
                                    <p:animEffect filter="fade" transition="in">
                                      <p:cBhvr>
                                        <p:cTn dur="500" id="168"/>
                                        <p:tgtEl>
                                          <p:spTgt spid="74"/>
                                        </p:tgtEl>
                                      </p:cBhvr>
                                    </p:animEffect>
                                  </p:childTnLst>
                                </p:cTn>
                              </p:par>
                              <p:par>
                                <p:cTn fill="hold" grpId="0" id="169" nodeType="withEffect" presetClass="entr" presetID="2" presetSubtype="8">
                                  <p:stCondLst>
                                    <p:cond delay="1700"/>
                                  </p:stCondLst>
                                  <p:childTnLst>
                                    <p:set>
                                      <p:cBhvr>
                                        <p:cTn dur="1" fill="hold" id="170">
                                          <p:stCondLst>
                                            <p:cond delay="0"/>
                                          </p:stCondLst>
                                        </p:cTn>
                                        <p:tgtEl>
                                          <p:spTgt spid="77"/>
                                        </p:tgtEl>
                                        <p:attrNameLst>
                                          <p:attrName>style.visibility</p:attrName>
                                        </p:attrNameLst>
                                      </p:cBhvr>
                                      <p:to>
                                        <p:strVal val="visible"/>
                                      </p:to>
                                    </p:set>
                                    <p:anim calcmode="lin" valueType="num">
                                      <p:cBhvr additive="base">
                                        <p:cTn dur="500" fill="hold" id="171"/>
                                        <p:tgtEl>
                                          <p:spTgt spid="77"/>
                                        </p:tgtEl>
                                        <p:attrNameLst>
                                          <p:attrName>ppt_x</p:attrName>
                                        </p:attrNameLst>
                                      </p:cBhvr>
                                      <p:tavLst>
                                        <p:tav tm="0">
                                          <p:val>
                                            <p:strVal val="0-#ppt_w/2"/>
                                          </p:val>
                                        </p:tav>
                                        <p:tav tm="100000">
                                          <p:val>
                                            <p:strVal val="#ppt_x"/>
                                          </p:val>
                                        </p:tav>
                                      </p:tavLst>
                                    </p:anim>
                                    <p:anim calcmode="lin" valueType="num">
                                      <p:cBhvr additive="base">
                                        <p:cTn dur="500" fill="hold" id="172"/>
                                        <p:tgtEl>
                                          <p:spTgt spid="77"/>
                                        </p:tgtEl>
                                        <p:attrNameLst>
                                          <p:attrName>ppt_y</p:attrName>
                                        </p:attrNameLst>
                                      </p:cBhvr>
                                      <p:tavLst>
                                        <p:tav tm="0">
                                          <p:val>
                                            <p:strVal val="#ppt_y"/>
                                          </p:val>
                                        </p:tav>
                                        <p:tav tm="100000">
                                          <p:val>
                                            <p:strVal val="#ppt_y"/>
                                          </p:val>
                                        </p:tav>
                                      </p:tavLst>
                                    </p:anim>
                                  </p:childTnLst>
                                </p:cTn>
                              </p:par>
                              <p:par>
                                <p:cTn fill="hold" grpId="0" id="173" nodeType="withEffect" presetClass="entr" presetID="55" presetSubtype="0">
                                  <p:stCondLst>
                                    <p:cond delay="2100"/>
                                  </p:stCondLst>
                                  <p:childTnLst>
                                    <p:set>
                                      <p:cBhvr>
                                        <p:cTn dur="1" fill="hold" id="174">
                                          <p:stCondLst>
                                            <p:cond delay="0"/>
                                          </p:stCondLst>
                                        </p:cTn>
                                        <p:tgtEl>
                                          <p:spTgt spid="76"/>
                                        </p:tgtEl>
                                        <p:attrNameLst>
                                          <p:attrName>style.visibility</p:attrName>
                                        </p:attrNameLst>
                                      </p:cBhvr>
                                      <p:to>
                                        <p:strVal val="visible"/>
                                      </p:to>
                                    </p:set>
                                    <p:anim calcmode="lin" valueType="num">
                                      <p:cBhvr>
                                        <p:cTn dur="500" fill="hold" id="175"/>
                                        <p:tgtEl>
                                          <p:spTgt spid="76"/>
                                        </p:tgtEl>
                                        <p:attrNameLst>
                                          <p:attrName>ppt_w</p:attrName>
                                        </p:attrNameLst>
                                      </p:cBhvr>
                                      <p:tavLst>
                                        <p:tav tm="0">
                                          <p:val>
                                            <p:strVal val="#ppt_w*0.70"/>
                                          </p:val>
                                        </p:tav>
                                        <p:tav tm="100000">
                                          <p:val>
                                            <p:strVal val="#ppt_w"/>
                                          </p:val>
                                        </p:tav>
                                      </p:tavLst>
                                    </p:anim>
                                    <p:anim calcmode="lin" valueType="num">
                                      <p:cBhvr>
                                        <p:cTn dur="500" fill="hold" id="176"/>
                                        <p:tgtEl>
                                          <p:spTgt spid="76"/>
                                        </p:tgtEl>
                                        <p:attrNameLst>
                                          <p:attrName>ppt_h</p:attrName>
                                        </p:attrNameLst>
                                      </p:cBhvr>
                                      <p:tavLst>
                                        <p:tav tm="0">
                                          <p:val>
                                            <p:strVal val="#ppt_h"/>
                                          </p:val>
                                        </p:tav>
                                        <p:tav tm="100000">
                                          <p:val>
                                            <p:strVal val="#ppt_h"/>
                                          </p:val>
                                        </p:tav>
                                      </p:tavLst>
                                    </p:anim>
                                    <p:animEffect filter="fade" transition="in">
                                      <p:cBhvr>
                                        <p:cTn dur="500" id="177"/>
                                        <p:tgtEl>
                                          <p:spTgt spid="76"/>
                                        </p:tgtEl>
                                      </p:cBhvr>
                                    </p:animEffect>
                                  </p:childTnLst>
                                </p:cTn>
                              </p:par>
                              <p:par>
                                <p:cTn fill="hold" grpId="0" id="178" nodeType="withEffect" presetClass="entr" presetID="2" presetSubtype="8">
                                  <p:stCondLst>
                                    <p:cond delay="1700"/>
                                  </p:stCondLst>
                                  <p:childTnLst>
                                    <p:set>
                                      <p:cBhvr>
                                        <p:cTn dur="1" fill="hold" id="179">
                                          <p:stCondLst>
                                            <p:cond delay="0"/>
                                          </p:stCondLst>
                                        </p:cTn>
                                        <p:tgtEl>
                                          <p:spTgt spid="79"/>
                                        </p:tgtEl>
                                        <p:attrNameLst>
                                          <p:attrName>style.visibility</p:attrName>
                                        </p:attrNameLst>
                                      </p:cBhvr>
                                      <p:to>
                                        <p:strVal val="visible"/>
                                      </p:to>
                                    </p:set>
                                    <p:anim calcmode="lin" valueType="num">
                                      <p:cBhvr additive="base">
                                        <p:cTn dur="500" fill="hold" id="180"/>
                                        <p:tgtEl>
                                          <p:spTgt spid="79"/>
                                        </p:tgtEl>
                                        <p:attrNameLst>
                                          <p:attrName>ppt_x</p:attrName>
                                        </p:attrNameLst>
                                      </p:cBhvr>
                                      <p:tavLst>
                                        <p:tav tm="0">
                                          <p:val>
                                            <p:strVal val="0-#ppt_w/2"/>
                                          </p:val>
                                        </p:tav>
                                        <p:tav tm="100000">
                                          <p:val>
                                            <p:strVal val="#ppt_x"/>
                                          </p:val>
                                        </p:tav>
                                      </p:tavLst>
                                    </p:anim>
                                    <p:anim calcmode="lin" valueType="num">
                                      <p:cBhvr additive="base">
                                        <p:cTn dur="500" fill="hold" id="181"/>
                                        <p:tgtEl>
                                          <p:spTgt spid="79"/>
                                        </p:tgtEl>
                                        <p:attrNameLst>
                                          <p:attrName>ppt_y</p:attrName>
                                        </p:attrNameLst>
                                      </p:cBhvr>
                                      <p:tavLst>
                                        <p:tav tm="0">
                                          <p:val>
                                            <p:strVal val="#ppt_y"/>
                                          </p:val>
                                        </p:tav>
                                        <p:tav tm="100000">
                                          <p:val>
                                            <p:strVal val="#ppt_y"/>
                                          </p:val>
                                        </p:tav>
                                      </p:tavLst>
                                    </p:anim>
                                  </p:childTnLst>
                                </p:cTn>
                              </p:par>
                              <p:par>
                                <p:cTn fill="hold" grpId="0" id="182" nodeType="withEffect" presetClass="entr" presetID="55" presetSubtype="0">
                                  <p:stCondLst>
                                    <p:cond delay="2100"/>
                                  </p:stCondLst>
                                  <p:childTnLst>
                                    <p:set>
                                      <p:cBhvr>
                                        <p:cTn dur="1" fill="hold" id="183">
                                          <p:stCondLst>
                                            <p:cond delay="0"/>
                                          </p:stCondLst>
                                        </p:cTn>
                                        <p:tgtEl>
                                          <p:spTgt spid="78"/>
                                        </p:tgtEl>
                                        <p:attrNameLst>
                                          <p:attrName>style.visibility</p:attrName>
                                        </p:attrNameLst>
                                      </p:cBhvr>
                                      <p:to>
                                        <p:strVal val="visible"/>
                                      </p:to>
                                    </p:set>
                                    <p:anim calcmode="lin" valueType="num">
                                      <p:cBhvr>
                                        <p:cTn dur="500" fill="hold" id="184"/>
                                        <p:tgtEl>
                                          <p:spTgt spid="78"/>
                                        </p:tgtEl>
                                        <p:attrNameLst>
                                          <p:attrName>ppt_w</p:attrName>
                                        </p:attrNameLst>
                                      </p:cBhvr>
                                      <p:tavLst>
                                        <p:tav tm="0">
                                          <p:val>
                                            <p:strVal val="#ppt_w*0.70"/>
                                          </p:val>
                                        </p:tav>
                                        <p:tav tm="100000">
                                          <p:val>
                                            <p:strVal val="#ppt_w"/>
                                          </p:val>
                                        </p:tav>
                                      </p:tavLst>
                                    </p:anim>
                                    <p:anim calcmode="lin" valueType="num">
                                      <p:cBhvr>
                                        <p:cTn dur="500" fill="hold" id="185"/>
                                        <p:tgtEl>
                                          <p:spTgt spid="78"/>
                                        </p:tgtEl>
                                        <p:attrNameLst>
                                          <p:attrName>ppt_h</p:attrName>
                                        </p:attrNameLst>
                                      </p:cBhvr>
                                      <p:tavLst>
                                        <p:tav tm="0">
                                          <p:val>
                                            <p:strVal val="#ppt_h"/>
                                          </p:val>
                                        </p:tav>
                                        <p:tav tm="100000">
                                          <p:val>
                                            <p:strVal val="#ppt_h"/>
                                          </p:val>
                                        </p:tav>
                                      </p:tavLst>
                                    </p:anim>
                                    <p:animEffect filter="fade" transition="in">
                                      <p:cBhvr>
                                        <p:cTn dur="500" id="186"/>
                                        <p:tgtEl>
                                          <p:spTgt spid="78"/>
                                        </p:tgtEl>
                                      </p:cBhvr>
                                    </p:animEffect>
                                  </p:childTnLst>
                                </p:cTn>
                              </p:par>
                              <p:par>
                                <p:cTn fill="hold" grpId="0" id="187" nodeType="withEffect" presetClass="entr" presetID="2" presetSubtype="8">
                                  <p:stCondLst>
                                    <p:cond delay="1700"/>
                                  </p:stCondLst>
                                  <p:childTnLst>
                                    <p:set>
                                      <p:cBhvr>
                                        <p:cTn dur="1" fill="hold" id="188">
                                          <p:stCondLst>
                                            <p:cond delay="0"/>
                                          </p:stCondLst>
                                        </p:cTn>
                                        <p:tgtEl>
                                          <p:spTgt spid="81"/>
                                        </p:tgtEl>
                                        <p:attrNameLst>
                                          <p:attrName>style.visibility</p:attrName>
                                        </p:attrNameLst>
                                      </p:cBhvr>
                                      <p:to>
                                        <p:strVal val="visible"/>
                                      </p:to>
                                    </p:set>
                                    <p:anim calcmode="lin" valueType="num">
                                      <p:cBhvr additive="base">
                                        <p:cTn dur="500" fill="hold" id="189"/>
                                        <p:tgtEl>
                                          <p:spTgt spid="81"/>
                                        </p:tgtEl>
                                        <p:attrNameLst>
                                          <p:attrName>ppt_x</p:attrName>
                                        </p:attrNameLst>
                                      </p:cBhvr>
                                      <p:tavLst>
                                        <p:tav tm="0">
                                          <p:val>
                                            <p:strVal val="0-#ppt_w/2"/>
                                          </p:val>
                                        </p:tav>
                                        <p:tav tm="100000">
                                          <p:val>
                                            <p:strVal val="#ppt_x"/>
                                          </p:val>
                                        </p:tav>
                                      </p:tavLst>
                                    </p:anim>
                                    <p:anim calcmode="lin" valueType="num">
                                      <p:cBhvr additive="base">
                                        <p:cTn dur="500" fill="hold" id="190"/>
                                        <p:tgtEl>
                                          <p:spTgt spid="81"/>
                                        </p:tgtEl>
                                        <p:attrNameLst>
                                          <p:attrName>ppt_y</p:attrName>
                                        </p:attrNameLst>
                                      </p:cBhvr>
                                      <p:tavLst>
                                        <p:tav tm="0">
                                          <p:val>
                                            <p:strVal val="#ppt_y"/>
                                          </p:val>
                                        </p:tav>
                                        <p:tav tm="100000">
                                          <p:val>
                                            <p:strVal val="#ppt_y"/>
                                          </p:val>
                                        </p:tav>
                                      </p:tavLst>
                                    </p:anim>
                                  </p:childTnLst>
                                </p:cTn>
                              </p:par>
                              <p:par>
                                <p:cTn fill="hold" grpId="0" id="191" nodeType="withEffect" presetClass="entr" presetID="55" presetSubtype="0">
                                  <p:stCondLst>
                                    <p:cond delay="2100"/>
                                  </p:stCondLst>
                                  <p:childTnLst>
                                    <p:set>
                                      <p:cBhvr>
                                        <p:cTn dur="1" fill="hold" id="192">
                                          <p:stCondLst>
                                            <p:cond delay="0"/>
                                          </p:stCondLst>
                                        </p:cTn>
                                        <p:tgtEl>
                                          <p:spTgt spid="80"/>
                                        </p:tgtEl>
                                        <p:attrNameLst>
                                          <p:attrName>style.visibility</p:attrName>
                                        </p:attrNameLst>
                                      </p:cBhvr>
                                      <p:to>
                                        <p:strVal val="visible"/>
                                      </p:to>
                                    </p:set>
                                    <p:anim calcmode="lin" valueType="num">
                                      <p:cBhvr>
                                        <p:cTn dur="500" fill="hold" id="193"/>
                                        <p:tgtEl>
                                          <p:spTgt spid="80"/>
                                        </p:tgtEl>
                                        <p:attrNameLst>
                                          <p:attrName>ppt_w</p:attrName>
                                        </p:attrNameLst>
                                      </p:cBhvr>
                                      <p:tavLst>
                                        <p:tav tm="0">
                                          <p:val>
                                            <p:strVal val="#ppt_w*0.70"/>
                                          </p:val>
                                        </p:tav>
                                        <p:tav tm="100000">
                                          <p:val>
                                            <p:strVal val="#ppt_w"/>
                                          </p:val>
                                        </p:tav>
                                      </p:tavLst>
                                    </p:anim>
                                    <p:anim calcmode="lin" valueType="num">
                                      <p:cBhvr>
                                        <p:cTn dur="500" fill="hold" id="194"/>
                                        <p:tgtEl>
                                          <p:spTgt spid="80"/>
                                        </p:tgtEl>
                                        <p:attrNameLst>
                                          <p:attrName>ppt_h</p:attrName>
                                        </p:attrNameLst>
                                      </p:cBhvr>
                                      <p:tavLst>
                                        <p:tav tm="0">
                                          <p:val>
                                            <p:strVal val="#ppt_h"/>
                                          </p:val>
                                        </p:tav>
                                        <p:tav tm="100000">
                                          <p:val>
                                            <p:strVal val="#ppt_h"/>
                                          </p:val>
                                        </p:tav>
                                      </p:tavLst>
                                    </p:anim>
                                    <p:animEffect filter="fade" transition="in">
                                      <p:cBhvr>
                                        <p:cTn dur="500" id="195"/>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46"/>
      <p:bldP grpId="1" spid="46"/>
      <p:bldP grpId="0" spid="48"/>
      <p:bldP grpId="1" spid="48"/>
      <p:bldP grpId="0" spid="49"/>
      <p:bldP grpId="1" spid="49"/>
      <p:bldP grpId="0" spid="50"/>
      <p:bldP grpId="1" spid="50"/>
      <p:bldP grpId="0" spid="51"/>
      <p:bldP grpId="1" spid="51"/>
      <p:bldP grpId="0" spid="52"/>
      <p:bldP grpId="1" spid="52"/>
      <p:bldP grpId="0" spid="53"/>
      <p:bldP grpId="1" spid="53"/>
      <p:bldP grpId="0" spid="54"/>
      <p:bldP grpId="1" spid="54"/>
      <p:bldP grpId="0" spid="55"/>
      <p:bldP grpId="0" spid="56"/>
      <p:bldP grpId="0" spid="67"/>
      <p:bldP grpId="0" spid="68"/>
      <p:bldP grpId="0" spid="69"/>
      <p:bldP grpId="0" spid="70"/>
      <p:bldP grpId="0" spid="71"/>
      <p:bldP grpId="0" spid="73"/>
      <p:bldP grpId="0" spid="74"/>
      <p:bldP grpId="0" spid="75"/>
      <p:bldP grpId="0" spid="76"/>
      <p:bldP grpId="0" spid="77"/>
      <p:bldP grpId="0" spid="78"/>
      <p:bldP grpId="0" spid="79"/>
      <p:bldP grpId="0" spid="80"/>
      <p:bldP grpId="0" spid="8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Freeform 10"/>
          <p:cNvSpPr>
            <a:spLocks noEditPoints="1"/>
          </p:cNvSpPr>
          <p:nvPr/>
        </p:nvSpPr>
        <p:spPr bwMode="auto">
          <a:xfrm>
            <a:off x="-1463" y="1182490"/>
            <a:ext cx="4762176" cy="3982615"/>
          </a:xfrm>
          <a:custGeom>
            <a:gdLst>
              <a:gd fmla="*/ 1565 w 2779" name="T0"/>
              <a:gd fmla="*/ 164 h 2324" name="T1"/>
              <a:gd fmla="*/ 0 w 2779" name="T2"/>
              <a:gd fmla="*/ 217 h 2324" name="T3"/>
              <a:gd fmla="*/ 1485 w 2779" name="T4"/>
              <a:gd fmla="*/ 2313 h 2324" name="T5"/>
              <a:gd fmla="*/ 1910 w 2779" name="T6"/>
              <a:gd fmla="*/ 2243 h 2324" name="T7"/>
              <a:gd fmla="*/ 2765 w 2779" name="T8"/>
              <a:gd fmla="*/ 2014 h 2324" name="T9"/>
              <a:gd fmla="*/ 732 w 2779" name="T10"/>
              <a:gd fmla="*/ 2122 h 2324" name="T11"/>
              <a:gd fmla="*/ 732 w 2779" name="T12"/>
              <a:gd fmla="*/ 312 h 2324" name="T13"/>
              <a:gd fmla="*/ 1389 w 2779" name="T14"/>
              <a:gd fmla="*/ 2122 h 2324" name="T15"/>
              <a:gd fmla="*/ 1389 w 2779" name="T16"/>
              <a:gd fmla="*/ 312 h 2324" name="T17"/>
              <a:gd fmla="*/ 2070 w 2779" name="T18"/>
              <a:gd fmla="*/ 2101 h 2324" name="T19"/>
              <a:gd fmla="*/ 2557 w 2779" name="T20"/>
              <a:gd fmla="*/ 1970 h 2324" name="T21"/>
              <a:gd fmla="*/ 319 w 2779" name="T22"/>
              <a:gd fmla="*/ 1881 h 2324" name="T23"/>
              <a:gd fmla="*/ 595 w 2779" name="T24"/>
              <a:gd fmla="*/ 1888 h 2324" name="T25"/>
              <a:gd fmla="*/ 597 w 2779" name="T26"/>
              <a:gd fmla="*/ 1612 h 2324" name="T27"/>
              <a:gd fmla="*/ 323 w 2779" name="T28"/>
              <a:gd fmla="*/ 1612 h 2324" name="T29"/>
              <a:gd fmla="*/ 403 w 2779" name="T30"/>
              <a:gd fmla="*/ 1693 h 2324" name="T31"/>
              <a:gd fmla="*/ 516 w 2779" name="T32"/>
              <a:gd fmla="*/ 1693 h 2324" name="T33"/>
              <a:gd fmla="*/ 516 w 2779" name="T34"/>
              <a:gd fmla="*/ 1805 h 2324" name="T35"/>
              <a:gd fmla="*/ 401 w 2779" name="T36"/>
              <a:gd fmla="*/ 1803 h 2324" name="T37"/>
              <a:gd fmla="*/ 443 w 2779" name="T38"/>
              <a:gd fmla="*/ 1283 h 2324" name="T39"/>
              <a:gd fmla="*/ 500 w 2779" name="T40"/>
              <a:gd fmla="*/ 534 h 2324" name="T41"/>
              <a:gd fmla="*/ 386 w 2779" name="T42"/>
              <a:gd fmla="*/ 1225 h 2324" name="T43"/>
              <a:gd fmla="*/ 1888 w 2779" name="T44"/>
              <a:gd fmla="*/ 447 h 2324" name="T45"/>
              <a:gd fmla="*/ 2096 w 2779" name="T46"/>
              <a:gd fmla="*/ 1224 h 2324" name="T47"/>
              <a:gd fmla="*/ 1888 w 2779" name="T48"/>
              <a:gd fmla="*/ 447 h 2324" name="T49"/>
              <a:gd fmla="*/ 968 w 2779" name="T50"/>
              <a:gd fmla="*/ 1885 h 2324" name="T51"/>
              <a:gd fmla="*/ 1242 w 2779" name="T52"/>
              <a:gd fmla="*/ 1885 h 2324" name="T53"/>
              <a:gd fmla="*/ 1105 w 2779" name="T54"/>
              <a:gd fmla="*/ 1554 h 2324" name="T55"/>
              <a:gd fmla="*/ 913 w 2779" name="T56"/>
              <a:gd fmla="*/ 1749 h 2324" name="T57"/>
              <a:gd fmla="*/ 1049 w 2779" name="T58"/>
              <a:gd fmla="*/ 1693 h 2324" name="T59"/>
              <a:gd fmla="*/ 1161 w 2779" name="T60"/>
              <a:gd fmla="*/ 1693 h 2324" name="T61"/>
              <a:gd fmla="*/ 1161 w 2779" name="T62"/>
              <a:gd fmla="*/ 1805 h 2324" name="T63"/>
              <a:gd fmla="*/ 1047 w 2779" name="T64"/>
              <a:gd fmla="*/ 1803 h 2324" name="T65"/>
              <a:gd fmla="*/ 1137 w 2779" name="T66"/>
              <a:gd fmla="*/ 1283 h 2324" name="T67"/>
              <a:gd fmla="*/ 1195 w 2779" name="T68"/>
              <a:gd fmla="*/ 534 h 2324" name="T69"/>
              <a:gd fmla="*/ 1080 w 2779" name="T70"/>
              <a:gd fmla="*/ 1225 h 2324" name="T71"/>
              <a:gd fmla="*/ 2088 w 2779" name="T72"/>
              <a:gd fmla="*/ 1537 h 2324" name="T73"/>
              <a:gd fmla="*/ 2088 w 2779" name="T74"/>
              <a:gd fmla="*/ 1811 h 2324" name="T75"/>
              <a:gd fmla="*/ 2359 w 2779" name="T76"/>
              <a:gd fmla="*/ 1812 h 2324" name="T77"/>
              <a:gd fmla="*/ 2362 w 2779" name="T78"/>
              <a:gd fmla="*/ 1537 h 2324" name="T79"/>
              <a:gd fmla="*/ 2224 w 2779" name="T80"/>
              <a:gd fmla="*/ 1480 h 2324" name="T81"/>
              <a:gd fmla="*/ 2168 w 2779" name="T82"/>
              <a:gd fmla="*/ 1617 h 2324" name="T83"/>
              <a:gd fmla="*/ 2303 w 2779" name="T84"/>
              <a:gd fmla="*/ 1675 h 2324" name="T85"/>
              <a:gd fmla="*/ 2168 w 2779" name="T86"/>
              <a:gd fmla="*/ 1730 h 2324" name="T87"/>
              <a:gd fmla="*/ 2168 w 2779" name="T88"/>
              <a:gd fmla="*/ 1617 h 232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24" w="2779">
                <a:moveTo>
                  <a:pt x="2248" y="81"/>
                </a:moveTo>
                <a:cubicBezTo>
                  <a:pt x="2234" y="31"/>
                  <a:pt x="2183" y="0"/>
                  <a:pt x="2130" y="13"/>
                </a:cubicBezTo>
                <a:cubicBezTo>
                  <a:pt x="1565" y="164"/>
                  <a:pt x="1565" y="164"/>
                  <a:pt x="1565" y="164"/>
                </a:cubicBezTo>
                <a:cubicBezTo>
                  <a:pt x="1548" y="138"/>
                  <a:pt x="1519" y="121"/>
                  <a:pt x="1485" y="121"/>
                </a:cubicBezTo>
                <a:cubicBezTo>
                  <a:pt x="95" y="121"/>
                  <a:pt x="95" y="121"/>
                  <a:pt x="95" y="121"/>
                </a:cubicBezTo>
                <a:cubicBezTo>
                  <a:pt x="43" y="121"/>
                  <a:pt x="0" y="164"/>
                  <a:pt x="0" y="217"/>
                </a:cubicBezTo>
                <a:cubicBezTo>
                  <a:pt x="0" y="2217"/>
                  <a:pt x="0" y="2217"/>
                  <a:pt x="0" y="2217"/>
                </a:cubicBezTo>
                <a:cubicBezTo>
                  <a:pt x="0" y="2271"/>
                  <a:pt x="43" y="2313"/>
                  <a:pt x="95" y="2313"/>
                </a:cubicBezTo>
                <a:cubicBezTo>
                  <a:pt x="1485" y="2313"/>
                  <a:pt x="1485" y="2313"/>
                  <a:pt x="1485" y="2313"/>
                </a:cubicBezTo>
                <a:cubicBezTo>
                  <a:pt x="1538" y="2313"/>
                  <a:pt x="1580" y="2271"/>
                  <a:pt x="1580" y="2217"/>
                </a:cubicBezTo>
                <a:cubicBezTo>
                  <a:pt x="1580" y="1010"/>
                  <a:pt x="1580" y="1010"/>
                  <a:pt x="1580" y="1010"/>
                </a:cubicBezTo>
                <a:cubicBezTo>
                  <a:pt x="1910" y="2243"/>
                  <a:pt x="1910" y="2243"/>
                  <a:pt x="1910" y="2243"/>
                </a:cubicBezTo>
                <a:cubicBezTo>
                  <a:pt x="1923" y="2294"/>
                  <a:pt x="1976" y="2324"/>
                  <a:pt x="2027" y="2310"/>
                </a:cubicBezTo>
                <a:cubicBezTo>
                  <a:pt x="2697" y="2131"/>
                  <a:pt x="2697" y="2131"/>
                  <a:pt x="2697" y="2131"/>
                </a:cubicBezTo>
                <a:cubicBezTo>
                  <a:pt x="2749" y="2117"/>
                  <a:pt x="2779" y="2064"/>
                  <a:pt x="2765" y="2014"/>
                </a:cubicBezTo>
                <a:cubicBezTo>
                  <a:pt x="2248" y="81"/>
                  <a:pt x="2248" y="81"/>
                  <a:pt x="2248" y="81"/>
                </a:cubicBezTo>
                <a:close/>
                <a:moveTo>
                  <a:pt x="732" y="2122"/>
                </a:moveTo>
                <a:cubicBezTo>
                  <a:pt x="732" y="2122"/>
                  <a:pt x="732" y="2122"/>
                  <a:pt x="732" y="2122"/>
                </a:cubicBezTo>
                <a:cubicBezTo>
                  <a:pt x="190" y="2122"/>
                  <a:pt x="190" y="2122"/>
                  <a:pt x="190" y="2122"/>
                </a:cubicBezTo>
                <a:cubicBezTo>
                  <a:pt x="190" y="312"/>
                  <a:pt x="190" y="312"/>
                  <a:pt x="190" y="312"/>
                </a:cubicBezTo>
                <a:cubicBezTo>
                  <a:pt x="732" y="312"/>
                  <a:pt x="732" y="312"/>
                  <a:pt x="732" y="312"/>
                </a:cubicBezTo>
                <a:cubicBezTo>
                  <a:pt x="732" y="2122"/>
                  <a:pt x="732" y="2122"/>
                  <a:pt x="732" y="2122"/>
                </a:cubicBezTo>
                <a:close/>
                <a:moveTo>
                  <a:pt x="1389" y="2122"/>
                </a:moveTo>
                <a:cubicBezTo>
                  <a:pt x="1389" y="2122"/>
                  <a:pt x="1389" y="2122"/>
                  <a:pt x="1389" y="2122"/>
                </a:cubicBezTo>
                <a:cubicBezTo>
                  <a:pt x="848" y="2122"/>
                  <a:pt x="848" y="2122"/>
                  <a:pt x="848" y="2122"/>
                </a:cubicBezTo>
                <a:cubicBezTo>
                  <a:pt x="848" y="312"/>
                  <a:pt x="848" y="312"/>
                  <a:pt x="848" y="312"/>
                </a:cubicBezTo>
                <a:cubicBezTo>
                  <a:pt x="1389" y="312"/>
                  <a:pt x="1389" y="312"/>
                  <a:pt x="1389" y="312"/>
                </a:cubicBezTo>
                <a:cubicBezTo>
                  <a:pt x="1389" y="2122"/>
                  <a:pt x="1389" y="2122"/>
                  <a:pt x="1389" y="2122"/>
                </a:cubicBezTo>
                <a:close/>
                <a:moveTo>
                  <a:pt x="2070" y="2101"/>
                </a:moveTo>
                <a:cubicBezTo>
                  <a:pt x="2070" y="2101"/>
                  <a:pt x="2070" y="2101"/>
                  <a:pt x="2070" y="2101"/>
                </a:cubicBezTo>
                <a:cubicBezTo>
                  <a:pt x="1602" y="354"/>
                  <a:pt x="1602" y="354"/>
                  <a:pt x="1602" y="354"/>
                </a:cubicBezTo>
                <a:cubicBezTo>
                  <a:pt x="2088" y="222"/>
                  <a:pt x="2088" y="222"/>
                  <a:pt x="2088" y="222"/>
                </a:cubicBezTo>
                <a:cubicBezTo>
                  <a:pt x="2557" y="1970"/>
                  <a:pt x="2557" y="1970"/>
                  <a:pt x="2557" y="1970"/>
                </a:cubicBezTo>
                <a:cubicBezTo>
                  <a:pt x="2070" y="2101"/>
                  <a:pt x="2070" y="2101"/>
                  <a:pt x="2070" y="2101"/>
                </a:cubicBezTo>
                <a:close/>
                <a:moveTo>
                  <a:pt x="319" y="1881"/>
                </a:moveTo>
                <a:cubicBezTo>
                  <a:pt x="319" y="1881"/>
                  <a:pt x="319" y="1881"/>
                  <a:pt x="319" y="1881"/>
                </a:cubicBezTo>
                <a:cubicBezTo>
                  <a:pt x="323" y="1885"/>
                  <a:pt x="323" y="1885"/>
                  <a:pt x="323" y="1885"/>
                </a:cubicBezTo>
                <a:cubicBezTo>
                  <a:pt x="358" y="1921"/>
                  <a:pt x="407" y="1942"/>
                  <a:pt x="460" y="1942"/>
                </a:cubicBezTo>
                <a:cubicBezTo>
                  <a:pt x="512" y="1942"/>
                  <a:pt x="560" y="1921"/>
                  <a:pt x="595" y="1888"/>
                </a:cubicBezTo>
                <a:cubicBezTo>
                  <a:pt x="597" y="1885"/>
                  <a:pt x="597" y="1885"/>
                  <a:pt x="597" y="1885"/>
                </a:cubicBezTo>
                <a:cubicBezTo>
                  <a:pt x="632" y="1851"/>
                  <a:pt x="654" y="1803"/>
                  <a:pt x="654" y="1749"/>
                </a:cubicBezTo>
                <a:cubicBezTo>
                  <a:pt x="654" y="1695"/>
                  <a:pt x="632" y="1647"/>
                  <a:pt x="597" y="1612"/>
                </a:cubicBezTo>
                <a:cubicBezTo>
                  <a:pt x="596" y="1612"/>
                  <a:pt x="596" y="1612"/>
                  <a:pt x="596" y="1612"/>
                </a:cubicBezTo>
                <a:cubicBezTo>
                  <a:pt x="562" y="1577"/>
                  <a:pt x="513" y="1554"/>
                  <a:pt x="460" y="1554"/>
                </a:cubicBezTo>
                <a:cubicBezTo>
                  <a:pt x="407" y="1554"/>
                  <a:pt x="358" y="1577"/>
                  <a:pt x="323" y="1612"/>
                </a:cubicBezTo>
                <a:cubicBezTo>
                  <a:pt x="288" y="1647"/>
                  <a:pt x="267" y="1695"/>
                  <a:pt x="267" y="1749"/>
                </a:cubicBezTo>
                <a:cubicBezTo>
                  <a:pt x="267" y="1800"/>
                  <a:pt x="287" y="1847"/>
                  <a:pt x="319" y="1881"/>
                </a:cubicBezTo>
                <a:close/>
                <a:moveTo>
                  <a:pt x="403" y="1693"/>
                </a:moveTo>
                <a:cubicBezTo>
                  <a:pt x="403" y="1693"/>
                  <a:pt x="403" y="1693"/>
                  <a:pt x="403" y="1693"/>
                </a:cubicBezTo>
                <a:cubicBezTo>
                  <a:pt x="418" y="1678"/>
                  <a:pt x="438" y="1670"/>
                  <a:pt x="460" y="1670"/>
                </a:cubicBezTo>
                <a:cubicBezTo>
                  <a:pt x="481" y="1670"/>
                  <a:pt x="502" y="1678"/>
                  <a:pt x="516" y="1693"/>
                </a:cubicBezTo>
                <a:cubicBezTo>
                  <a:pt x="516" y="1693"/>
                  <a:pt x="516" y="1693"/>
                  <a:pt x="516" y="1693"/>
                </a:cubicBezTo>
                <a:cubicBezTo>
                  <a:pt x="530" y="1708"/>
                  <a:pt x="540" y="1727"/>
                  <a:pt x="540" y="1749"/>
                </a:cubicBezTo>
                <a:cubicBezTo>
                  <a:pt x="540" y="1771"/>
                  <a:pt x="530" y="1790"/>
                  <a:pt x="516" y="1805"/>
                </a:cubicBezTo>
                <a:cubicBezTo>
                  <a:pt x="501" y="1820"/>
                  <a:pt x="481" y="1828"/>
                  <a:pt x="460" y="1828"/>
                </a:cubicBezTo>
                <a:cubicBezTo>
                  <a:pt x="438" y="1828"/>
                  <a:pt x="418" y="1819"/>
                  <a:pt x="403" y="1805"/>
                </a:cubicBezTo>
                <a:cubicBezTo>
                  <a:pt x="401" y="1803"/>
                  <a:pt x="401" y="1803"/>
                  <a:pt x="401" y="1803"/>
                </a:cubicBezTo>
                <a:cubicBezTo>
                  <a:pt x="388" y="1789"/>
                  <a:pt x="381" y="1770"/>
                  <a:pt x="381" y="1749"/>
                </a:cubicBezTo>
                <a:cubicBezTo>
                  <a:pt x="381" y="1727"/>
                  <a:pt x="389" y="1708"/>
                  <a:pt x="403" y="1693"/>
                </a:cubicBezTo>
                <a:close/>
                <a:moveTo>
                  <a:pt x="443" y="1283"/>
                </a:moveTo>
                <a:cubicBezTo>
                  <a:pt x="443" y="1283"/>
                  <a:pt x="443" y="1283"/>
                  <a:pt x="443" y="1283"/>
                </a:cubicBezTo>
                <a:cubicBezTo>
                  <a:pt x="475" y="1283"/>
                  <a:pt x="500" y="1257"/>
                  <a:pt x="500" y="1225"/>
                </a:cubicBezTo>
                <a:cubicBezTo>
                  <a:pt x="500" y="534"/>
                  <a:pt x="500" y="534"/>
                  <a:pt x="500" y="534"/>
                </a:cubicBezTo>
                <a:cubicBezTo>
                  <a:pt x="500" y="503"/>
                  <a:pt x="475" y="477"/>
                  <a:pt x="443" y="477"/>
                </a:cubicBezTo>
                <a:cubicBezTo>
                  <a:pt x="411" y="477"/>
                  <a:pt x="386" y="503"/>
                  <a:pt x="386" y="534"/>
                </a:cubicBezTo>
                <a:cubicBezTo>
                  <a:pt x="386" y="1225"/>
                  <a:pt x="386" y="1225"/>
                  <a:pt x="386" y="1225"/>
                </a:cubicBezTo>
                <a:cubicBezTo>
                  <a:pt x="386" y="1257"/>
                  <a:pt x="411" y="1283"/>
                  <a:pt x="443" y="1283"/>
                </a:cubicBezTo>
                <a:close/>
                <a:moveTo>
                  <a:pt x="1888" y="447"/>
                </a:moveTo>
                <a:cubicBezTo>
                  <a:pt x="1888" y="447"/>
                  <a:pt x="1888" y="447"/>
                  <a:pt x="1888" y="447"/>
                </a:cubicBezTo>
                <a:cubicBezTo>
                  <a:pt x="1857" y="454"/>
                  <a:pt x="1839" y="487"/>
                  <a:pt x="1847" y="517"/>
                </a:cubicBezTo>
                <a:cubicBezTo>
                  <a:pt x="2026" y="1184"/>
                  <a:pt x="2026" y="1184"/>
                  <a:pt x="2026" y="1184"/>
                </a:cubicBezTo>
                <a:cubicBezTo>
                  <a:pt x="2035" y="1214"/>
                  <a:pt x="2065" y="1233"/>
                  <a:pt x="2096" y="1224"/>
                </a:cubicBezTo>
                <a:cubicBezTo>
                  <a:pt x="2126" y="1217"/>
                  <a:pt x="2144" y="1185"/>
                  <a:pt x="2136" y="1154"/>
                </a:cubicBezTo>
                <a:cubicBezTo>
                  <a:pt x="1957" y="487"/>
                  <a:pt x="1957" y="487"/>
                  <a:pt x="1957" y="487"/>
                </a:cubicBezTo>
                <a:cubicBezTo>
                  <a:pt x="1949" y="456"/>
                  <a:pt x="1917" y="438"/>
                  <a:pt x="1888" y="447"/>
                </a:cubicBezTo>
                <a:close/>
                <a:moveTo>
                  <a:pt x="966" y="1881"/>
                </a:moveTo>
                <a:cubicBezTo>
                  <a:pt x="966" y="1881"/>
                  <a:pt x="966" y="1881"/>
                  <a:pt x="966" y="1881"/>
                </a:cubicBezTo>
                <a:cubicBezTo>
                  <a:pt x="968" y="1885"/>
                  <a:pt x="968" y="1885"/>
                  <a:pt x="968" y="1885"/>
                </a:cubicBezTo>
                <a:cubicBezTo>
                  <a:pt x="1003" y="1921"/>
                  <a:pt x="1052" y="1942"/>
                  <a:pt x="1105" y="1942"/>
                </a:cubicBezTo>
                <a:cubicBezTo>
                  <a:pt x="1158" y="1942"/>
                  <a:pt x="1206" y="1921"/>
                  <a:pt x="1241" y="1888"/>
                </a:cubicBezTo>
                <a:cubicBezTo>
                  <a:pt x="1242" y="1885"/>
                  <a:pt x="1242" y="1885"/>
                  <a:pt x="1242" y="1885"/>
                </a:cubicBezTo>
                <a:cubicBezTo>
                  <a:pt x="1277" y="1851"/>
                  <a:pt x="1299" y="1803"/>
                  <a:pt x="1299" y="1749"/>
                </a:cubicBezTo>
                <a:cubicBezTo>
                  <a:pt x="1299" y="1695"/>
                  <a:pt x="1277" y="1647"/>
                  <a:pt x="1242" y="1612"/>
                </a:cubicBezTo>
                <a:cubicBezTo>
                  <a:pt x="1207" y="1577"/>
                  <a:pt x="1160" y="1554"/>
                  <a:pt x="1105" y="1554"/>
                </a:cubicBezTo>
                <a:cubicBezTo>
                  <a:pt x="1052" y="1554"/>
                  <a:pt x="1003" y="1577"/>
                  <a:pt x="968" y="1612"/>
                </a:cubicBezTo>
                <a:cubicBezTo>
                  <a:pt x="969" y="1612"/>
                  <a:pt x="969" y="1612"/>
                  <a:pt x="969" y="1612"/>
                </a:cubicBezTo>
                <a:cubicBezTo>
                  <a:pt x="933" y="1647"/>
                  <a:pt x="913" y="1695"/>
                  <a:pt x="913" y="1749"/>
                </a:cubicBezTo>
                <a:cubicBezTo>
                  <a:pt x="913" y="1800"/>
                  <a:pt x="933" y="1847"/>
                  <a:pt x="966" y="1881"/>
                </a:cubicBezTo>
                <a:close/>
                <a:moveTo>
                  <a:pt x="1049" y="1693"/>
                </a:moveTo>
                <a:cubicBezTo>
                  <a:pt x="1049" y="1693"/>
                  <a:pt x="1049" y="1693"/>
                  <a:pt x="1049" y="1693"/>
                </a:cubicBezTo>
                <a:cubicBezTo>
                  <a:pt x="1065" y="1678"/>
                  <a:pt x="1083" y="1670"/>
                  <a:pt x="1105" y="1670"/>
                </a:cubicBezTo>
                <a:cubicBezTo>
                  <a:pt x="1128" y="1670"/>
                  <a:pt x="1147" y="1678"/>
                  <a:pt x="1161" y="1693"/>
                </a:cubicBezTo>
                <a:cubicBezTo>
                  <a:pt x="1161" y="1693"/>
                  <a:pt x="1161" y="1693"/>
                  <a:pt x="1161" y="1693"/>
                </a:cubicBezTo>
                <a:cubicBezTo>
                  <a:pt x="1176" y="1708"/>
                  <a:pt x="1185" y="1727"/>
                  <a:pt x="1185" y="1749"/>
                </a:cubicBezTo>
                <a:cubicBezTo>
                  <a:pt x="1185" y="1771"/>
                  <a:pt x="1176" y="1790"/>
                  <a:pt x="1162" y="1805"/>
                </a:cubicBezTo>
                <a:cubicBezTo>
                  <a:pt x="1161" y="1805"/>
                  <a:pt x="1161" y="1805"/>
                  <a:pt x="1161" y="1805"/>
                </a:cubicBezTo>
                <a:cubicBezTo>
                  <a:pt x="1147" y="1820"/>
                  <a:pt x="1128" y="1828"/>
                  <a:pt x="1105" y="1828"/>
                </a:cubicBezTo>
                <a:cubicBezTo>
                  <a:pt x="1083" y="1828"/>
                  <a:pt x="1065" y="1819"/>
                  <a:pt x="1049" y="1805"/>
                </a:cubicBezTo>
                <a:cubicBezTo>
                  <a:pt x="1047" y="1803"/>
                  <a:pt x="1047" y="1803"/>
                  <a:pt x="1047" y="1803"/>
                </a:cubicBezTo>
                <a:cubicBezTo>
                  <a:pt x="1034" y="1789"/>
                  <a:pt x="1027" y="1770"/>
                  <a:pt x="1027" y="1749"/>
                </a:cubicBezTo>
                <a:cubicBezTo>
                  <a:pt x="1027" y="1727"/>
                  <a:pt x="1035" y="1708"/>
                  <a:pt x="1049" y="1693"/>
                </a:cubicBezTo>
                <a:close/>
                <a:moveTo>
                  <a:pt x="1137" y="1283"/>
                </a:moveTo>
                <a:cubicBezTo>
                  <a:pt x="1137" y="1283"/>
                  <a:pt x="1137" y="1283"/>
                  <a:pt x="1137" y="1283"/>
                </a:cubicBezTo>
                <a:cubicBezTo>
                  <a:pt x="1169" y="1283"/>
                  <a:pt x="1195" y="1257"/>
                  <a:pt x="1195" y="1225"/>
                </a:cubicBezTo>
                <a:cubicBezTo>
                  <a:pt x="1195" y="534"/>
                  <a:pt x="1195" y="534"/>
                  <a:pt x="1195" y="534"/>
                </a:cubicBezTo>
                <a:cubicBezTo>
                  <a:pt x="1195" y="503"/>
                  <a:pt x="1169" y="477"/>
                  <a:pt x="1137" y="477"/>
                </a:cubicBezTo>
                <a:cubicBezTo>
                  <a:pt x="1105" y="477"/>
                  <a:pt x="1080" y="503"/>
                  <a:pt x="1080" y="534"/>
                </a:cubicBezTo>
                <a:cubicBezTo>
                  <a:pt x="1080" y="1225"/>
                  <a:pt x="1080" y="1225"/>
                  <a:pt x="1080" y="1225"/>
                </a:cubicBezTo>
                <a:cubicBezTo>
                  <a:pt x="1080" y="1257"/>
                  <a:pt x="1105" y="1283"/>
                  <a:pt x="1137" y="1283"/>
                </a:cubicBezTo>
                <a:close/>
                <a:moveTo>
                  <a:pt x="2088" y="1537"/>
                </a:moveTo>
                <a:cubicBezTo>
                  <a:pt x="2088" y="1537"/>
                  <a:pt x="2088" y="1537"/>
                  <a:pt x="2088" y="1537"/>
                </a:cubicBezTo>
                <a:cubicBezTo>
                  <a:pt x="2052" y="1572"/>
                  <a:pt x="2030" y="1619"/>
                  <a:pt x="2030" y="1675"/>
                </a:cubicBezTo>
                <a:cubicBezTo>
                  <a:pt x="2030" y="1726"/>
                  <a:pt x="2051" y="1773"/>
                  <a:pt x="2085" y="1807"/>
                </a:cubicBezTo>
                <a:cubicBezTo>
                  <a:pt x="2088" y="1811"/>
                  <a:pt x="2088" y="1811"/>
                  <a:pt x="2088" y="1811"/>
                </a:cubicBezTo>
                <a:cubicBezTo>
                  <a:pt x="2123" y="1845"/>
                  <a:pt x="2170" y="1868"/>
                  <a:pt x="2224" y="1868"/>
                </a:cubicBezTo>
                <a:cubicBezTo>
                  <a:pt x="2275" y="1868"/>
                  <a:pt x="2323" y="1847"/>
                  <a:pt x="2358" y="1813"/>
                </a:cubicBezTo>
                <a:cubicBezTo>
                  <a:pt x="2359" y="1812"/>
                  <a:pt x="2359" y="1812"/>
                  <a:pt x="2359" y="1812"/>
                </a:cubicBezTo>
                <a:cubicBezTo>
                  <a:pt x="2362" y="1810"/>
                  <a:pt x="2362" y="1810"/>
                  <a:pt x="2362" y="1810"/>
                </a:cubicBezTo>
                <a:cubicBezTo>
                  <a:pt x="2396" y="1775"/>
                  <a:pt x="2417" y="1727"/>
                  <a:pt x="2417" y="1675"/>
                </a:cubicBezTo>
                <a:cubicBezTo>
                  <a:pt x="2417" y="1619"/>
                  <a:pt x="2396" y="1572"/>
                  <a:pt x="2362" y="1537"/>
                </a:cubicBezTo>
                <a:cubicBezTo>
                  <a:pt x="2362" y="1537"/>
                  <a:pt x="2362" y="1537"/>
                  <a:pt x="2362" y="1537"/>
                </a:cubicBezTo>
                <a:cubicBezTo>
                  <a:pt x="2362" y="1537"/>
                  <a:pt x="2362" y="1537"/>
                  <a:pt x="2362" y="1537"/>
                </a:cubicBezTo>
                <a:cubicBezTo>
                  <a:pt x="2326" y="1502"/>
                  <a:pt x="2277" y="1480"/>
                  <a:pt x="2224" y="1480"/>
                </a:cubicBezTo>
                <a:cubicBezTo>
                  <a:pt x="2170" y="1480"/>
                  <a:pt x="2123" y="1502"/>
                  <a:pt x="2088" y="1537"/>
                </a:cubicBezTo>
                <a:close/>
                <a:moveTo>
                  <a:pt x="2168" y="1617"/>
                </a:moveTo>
                <a:cubicBezTo>
                  <a:pt x="2168" y="1617"/>
                  <a:pt x="2168" y="1617"/>
                  <a:pt x="2168" y="1617"/>
                </a:cubicBezTo>
                <a:cubicBezTo>
                  <a:pt x="2183" y="1603"/>
                  <a:pt x="2202" y="1595"/>
                  <a:pt x="2224" y="1595"/>
                </a:cubicBezTo>
                <a:cubicBezTo>
                  <a:pt x="2246" y="1595"/>
                  <a:pt x="2267" y="1603"/>
                  <a:pt x="2280" y="1617"/>
                </a:cubicBezTo>
                <a:cubicBezTo>
                  <a:pt x="2294" y="1632"/>
                  <a:pt x="2303" y="1652"/>
                  <a:pt x="2303" y="1675"/>
                </a:cubicBezTo>
                <a:cubicBezTo>
                  <a:pt x="2303" y="1695"/>
                  <a:pt x="2294" y="1715"/>
                  <a:pt x="2280" y="1730"/>
                </a:cubicBezTo>
                <a:cubicBezTo>
                  <a:pt x="2265" y="1744"/>
                  <a:pt x="2246" y="1754"/>
                  <a:pt x="2224" y="1754"/>
                </a:cubicBezTo>
                <a:cubicBezTo>
                  <a:pt x="2202" y="1754"/>
                  <a:pt x="2183" y="1744"/>
                  <a:pt x="2168" y="1730"/>
                </a:cubicBezTo>
                <a:cubicBezTo>
                  <a:pt x="2166" y="1727"/>
                  <a:pt x="2166" y="1727"/>
                  <a:pt x="2166" y="1727"/>
                </a:cubicBezTo>
                <a:cubicBezTo>
                  <a:pt x="2153" y="1713"/>
                  <a:pt x="2145" y="1694"/>
                  <a:pt x="2145" y="1675"/>
                </a:cubicBezTo>
                <a:cubicBezTo>
                  <a:pt x="2145" y="1652"/>
                  <a:pt x="2154" y="1632"/>
                  <a:pt x="2168" y="1617"/>
                </a:cubicBezTo>
                <a:close/>
              </a:path>
            </a:pathLst>
          </a:custGeom>
          <a:solidFill>
            <a:schemeClr val="bg1">
              <a:alpha val="5000"/>
            </a:schemeClr>
          </a:solidFill>
          <a:ln>
            <a:noFill/>
          </a:ln>
        </p:spPr>
        <p:txBody>
          <a:bodyPr anchor="t" anchorCtr="0" bIns="45720" compatLnSpc="1" lIns="91440" numCol="1" rIns="91440" tIns="45720" vert="horz" wrap="square"/>
          <a:lstStyle/>
          <a:p>
            <a:endParaRPr altLang="en-US" lang="zh-CN"/>
          </a:p>
        </p:txBody>
      </p:sp>
      <p:sp>
        <p:nvSpPr>
          <p:cNvPr id="8" name="矩形 7"/>
          <p:cNvSpPr/>
          <p:nvPr/>
        </p:nvSpPr>
        <p:spPr>
          <a:xfrm>
            <a:off x="3851920" y="1994099"/>
            <a:ext cx="5292080" cy="1152128"/>
          </a:xfrm>
          <a:prstGeom prst="rect">
            <a:avLst/>
          </a:prstGeom>
          <a:no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bg1"/>
              </a:solidFill>
            </a:endParaRPr>
          </a:p>
        </p:txBody>
      </p:sp>
      <p:sp>
        <p:nvSpPr>
          <p:cNvPr id="2" name="圆角矩形 1"/>
          <p:cNvSpPr/>
          <p:nvPr/>
        </p:nvSpPr>
        <p:spPr>
          <a:xfrm>
            <a:off x="3923928" y="1490836"/>
            <a:ext cx="1080120" cy="474741"/>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绪 论</a:t>
            </a:r>
          </a:p>
        </p:txBody>
      </p:sp>
      <p:sp>
        <p:nvSpPr>
          <p:cNvPr id="3" name="矩形 2"/>
          <p:cNvSpPr/>
          <p:nvPr/>
        </p:nvSpPr>
        <p:spPr>
          <a:xfrm>
            <a:off x="2633149" y="1881356"/>
            <a:ext cx="1098867" cy="1097280"/>
          </a:xfrm>
          <a:prstGeom prst="rect">
            <a:avLst/>
          </a:prstGeom>
        </p:spPr>
        <p:txBody>
          <a:bodyPr wrap="none">
            <a:spAutoFit/>
          </a:bodyPr>
          <a:lstStyle/>
          <a:p>
            <a:pPr algn="ctr"/>
            <a:r>
              <a:rPr altLang="zh-CN" lang="en-US" sz="6600">
                <a:ln w="6350">
                  <a:solidFill>
                    <a:srgbClr val="EFF6FC"/>
                  </a:solidFill>
                </a:ln>
                <a:noFill/>
                <a:latin charset="0" pitchFamily="34" typeface="Impact"/>
                <a:ea charset="-122" pitchFamily="34" typeface="微软雅黑"/>
              </a:rPr>
              <a:t>0 1</a:t>
            </a:r>
          </a:p>
        </p:txBody>
      </p:sp>
      <p:sp>
        <p:nvSpPr>
          <p:cNvPr id="4" name="矩形 3"/>
          <p:cNvSpPr/>
          <p:nvPr/>
        </p:nvSpPr>
        <p:spPr>
          <a:xfrm>
            <a:off x="3923928" y="2020653"/>
            <a:ext cx="1497330" cy="1107440"/>
          </a:xfrm>
          <a:prstGeom prst="rect">
            <a:avLst/>
          </a:prstGeom>
        </p:spPr>
        <p:txBody>
          <a:bodyPr wrap="none">
            <a:spAutoFit/>
          </a:bodyPr>
          <a:lstStyle/>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选题背景</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研究意义</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国内外相关研究综述</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理论基础与文献综述</a:t>
            </a:r>
          </a:p>
          <a:p>
            <a:pPr indent="-171450" marL="171450">
              <a:lnSpc>
                <a:spcPts val="1600"/>
              </a:lnSpc>
              <a:buClr>
                <a:schemeClr val="bg1">
                  <a:lumMod val="85000"/>
                </a:schemeClr>
              </a:buClr>
              <a:buFont charset="2" pitchFamily="2" typeface="Wingdings"/>
              <a:buChar char="l"/>
            </a:pPr>
            <a:r>
              <a:rPr altLang="en-US" lang="zh-CN" sz="1000">
                <a:solidFill>
                  <a:schemeClr val="bg1">
                    <a:lumMod val="95000"/>
                  </a:schemeClr>
                </a:solidFill>
                <a:latin charset="-122" pitchFamily="34" typeface="微软雅黑"/>
                <a:ea charset="-122" pitchFamily="34" typeface="微软雅黑"/>
              </a:rPr>
              <a:t>主要贡献与创新</a:t>
            </a:r>
          </a:p>
        </p:txBody>
      </p:sp>
      <p:sp>
        <p:nvSpPr>
          <p:cNvPr id="5" name="矩形 4"/>
          <p:cNvSpPr/>
          <p:nvPr/>
        </p:nvSpPr>
        <p:spPr>
          <a:xfrm>
            <a:off x="2627784" y="2817460"/>
            <a:ext cx="1098531" cy="304800"/>
          </a:xfrm>
          <a:prstGeom prst="rect">
            <a:avLst/>
          </a:prstGeom>
        </p:spPr>
        <p:txBody>
          <a:bodyPr wrap="square">
            <a:spAutoFit/>
          </a:bodyPr>
          <a:lstStyle/>
          <a:p>
            <a:pPr algn="ctr"/>
            <a:r>
              <a:rPr altLang="zh-CN" lang="en-US" sz="1400">
                <a:solidFill>
                  <a:schemeClr val="bg1"/>
                </a:solidFill>
                <a:latin charset="-122" pitchFamily="34" typeface="微软雅黑"/>
                <a:ea charset="-122" pitchFamily="34" typeface="微软雅黑"/>
              </a:rPr>
              <a:t>PART ONE </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childTnLst>
                                </p:cTn>
                              </p:par>
                              <p:par>
                                <p:cTn fill="hold" grpId="0" id="9" nodeType="withEffect" presetClass="entr" presetID="41" presetSubtype="0">
                                  <p:stCondLst>
                                    <p:cond delay="20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5"/>
                                        </p:tgtEl>
                                        <p:attrNameLst>
                                          <p:attrName>ppt_y</p:attrName>
                                        </p:attrNameLst>
                                      </p:cBhvr>
                                      <p:tavLst>
                                        <p:tav tm="0">
                                          <p:val>
                                            <p:strVal val="#ppt_y"/>
                                          </p:val>
                                        </p:tav>
                                        <p:tav tm="100000">
                                          <p:val>
                                            <p:strVal val="#ppt_y"/>
                                          </p:val>
                                        </p:tav>
                                      </p:tavLst>
                                    </p:anim>
                                    <p:anim calcmode="lin" valueType="num">
                                      <p:cBhvr>
                                        <p:cTn dur="500" fill="hold" id="1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5"/>
                                        </p:tgtEl>
                                      </p:cBhvr>
                                    </p:animEffect>
                                  </p:childTnLst>
                                </p:cTn>
                              </p:par>
                              <p:par>
                                <p:cTn fill="hold" grpId="0" id="16" nodeType="withEffect" presetClass="entr" presetID="22" presetSubtype="2">
                                  <p:stCondLst>
                                    <p:cond delay="50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3" presetSubtype="16">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500" fill="hold" id="22"/>
                                        <p:tgtEl>
                                          <p:spTgt spid="2"/>
                                        </p:tgtEl>
                                        <p:attrNameLst>
                                          <p:attrName>ppt_w</p:attrName>
                                        </p:attrNameLst>
                                      </p:cBhvr>
                                      <p:tavLst>
                                        <p:tav tm="0">
                                          <p:val>
                                            <p:fltVal val="0"/>
                                          </p:val>
                                        </p:tav>
                                        <p:tav tm="100000">
                                          <p:val>
                                            <p:strVal val="#ppt_w"/>
                                          </p:val>
                                        </p:tav>
                                      </p:tavLst>
                                    </p:anim>
                                    <p:anim calcmode="lin" valueType="num">
                                      <p:cBhvr>
                                        <p:cTn dur="500" fill="hold" id="23"/>
                                        <p:tgtEl>
                                          <p:spTgt spid="2"/>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45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3"/>
      <p:bldP grpId="0" spid="4"/>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3399542" y="1203960"/>
            <a:ext cx="2338180" cy="3435920"/>
            <a:chOff x="3382292" y="1184652"/>
            <a:chExt cx="2364458" cy="3474536"/>
          </a:xfrm>
        </p:grpSpPr>
        <p:sp>
          <p:nvSpPr>
            <p:cNvPr id="43" name="Freeform 6"/>
            <p:cNvSpPr/>
            <p:nvPr/>
          </p:nvSpPr>
          <p:spPr bwMode="auto">
            <a:xfrm flipH="1">
              <a:off x="4240136" y="4404171"/>
              <a:ext cx="629478" cy="13542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3CCCE"/>
            </a:solidFill>
            <a:ln>
              <a:noFill/>
            </a:ln>
          </p:spPr>
          <p:txBody>
            <a:bodyPr anchor="t" anchorCtr="0" bIns="45720" compatLnSpc="1" lIns="91440" numCol="1" rIns="91440" tIns="45720" vert="horz" wrap="square"/>
            <a:lstStyle/>
            <a:p>
              <a:endParaRPr lang="id-ID" sz="1350"/>
            </a:p>
          </p:txBody>
        </p:sp>
        <p:sp>
          <p:nvSpPr>
            <p:cNvPr id="44" name="Freeform 24"/>
            <p:cNvSpPr/>
            <p:nvPr/>
          </p:nvSpPr>
          <p:spPr>
            <a:xfrm flipH="1">
              <a:off x="4075147" y="4096246"/>
              <a:ext cx="959455" cy="279699"/>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5" name="Freeform 25"/>
            <p:cNvSpPr/>
            <p:nvPr/>
          </p:nvSpPr>
          <p:spPr>
            <a:xfrm flipH="1">
              <a:off x="4340875" y="4567821"/>
              <a:ext cx="428000" cy="91367"/>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7" name="Freeform 5"/>
            <p:cNvSpPr/>
            <p:nvPr/>
          </p:nvSpPr>
          <p:spPr bwMode="auto">
            <a:xfrm>
              <a:off x="4477880" y="3493551"/>
              <a:ext cx="271661" cy="464388"/>
            </a:xfrm>
            <a:custGeom>
              <a:rect b="b" l="l" r="r" t="t"/>
              <a:pathLst>
                <a:path h="659438" w="385763">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65" name="Group 123"/>
            <p:cNvGrpSpPr/>
            <p:nvPr/>
          </p:nvGrpSpPr>
          <p:grpSpPr>
            <a:xfrm>
              <a:off x="3850712" y="3498802"/>
              <a:ext cx="575743" cy="437118"/>
              <a:chOff x="7170738" y="4168775"/>
              <a:chExt cx="817563" cy="620713"/>
            </a:xfrm>
            <a:solidFill>
              <a:srgbClr val="00C373"/>
            </a:solidFill>
          </p:grpSpPr>
          <p:sp>
            <p:nvSpPr>
              <p:cNvPr id="66"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2" name="Rectangle 15"/>
              <p:cNvSpPr>
                <a:spLocks noChangeArrowheads="1"/>
              </p:cNvSpPr>
              <p:nvPr/>
            </p:nvSpPr>
            <p:spPr bwMode="auto">
              <a:xfrm>
                <a:off x="7924800" y="4335463"/>
                <a:ext cx="23813" cy="257175"/>
              </a:xfrm>
              <a:prstGeom prst="rect">
                <a:avLst/>
              </a:prstGeom>
              <a:solidFill>
                <a:srgbClr val="03CCC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82" name="Oval 16"/>
              <p:cNvSpPr>
                <a:spLocks noChangeArrowheads="1"/>
              </p:cNvSpPr>
              <p:nvPr/>
            </p:nvSpPr>
            <p:spPr bwMode="auto">
              <a:xfrm>
                <a:off x="7897813" y="4564063"/>
                <a:ext cx="76200" cy="77788"/>
              </a:xfrm>
              <a:prstGeom prst="ellipse">
                <a:avLst/>
              </a:pr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3"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4"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5"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86" name="Freeform 20"/>
            <p:cNvSpPr>
              <a:spLocks noEditPoints="1"/>
            </p:cNvSpPr>
            <p:nvPr/>
          </p:nvSpPr>
          <p:spPr bwMode="auto">
            <a:xfrm>
              <a:off x="3382292" y="1978394"/>
              <a:ext cx="336502" cy="354389"/>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7" name="Oval 21"/>
            <p:cNvSpPr>
              <a:spLocks noChangeArrowheads="1"/>
            </p:cNvSpPr>
            <p:nvPr/>
          </p:nvSpPr>
          <p:spPr bwMode="auto">
            <a:xfrm>
              <a:off x="5428135" y="1859892"/>
              <a:ext cx="289544" cy="435999"/>
            </a:xfrm>
            <a:custGeom>
              <a:rect b="b" l="l" r="r" t="t"/>
              <a:pathLst>
                <a:path h="619125" w="411156">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1" name="Freeform 25"/>
            <p:cNvSpPr>
              <a:spLocks noEditPoints="1"/>
            </p:cNvSpPr>
            <p:nvPr/>
          </p:nvSpPr>
          <p:spPr bwMode="auto">
            <a:xfrm>
              <a:off x="4774136" y="1619534"/>
              <a:ext cx="158748" cy="429292"/>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2" name="Freeform 26"/>
            <p:cNvSpPr>
              <a:spLocks noEditPoints="1"/>
            </p:cNvSpPr>
            <p:nvPr/>
          </p:nvSpPr>
          <p:spPr bwMode="auto">
            <a:xfrm>
              <a:off x="4637747" y="1754805"/>
              <a:ext cx="430410" cy="157631"/>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5" name="组合 14"/>
            <p:cNvGrpSpPr/>
            <p:nvPr/>
          </p:nvGrpSpPr>
          <p:grpSpPr>
            <a:xfrm>
              <a:off x="4670167" y="1657544"/>
              <a:ext cx="365569" cy="351035"/>
              <a:chOff x="4755784" y="1370261"/>
              <a:chExt cx="519113" cy="498475"/>
            </a:xfrm>
          </p:grpSpPr>
          <p:sp>
            <p:nvSpPr>
              <p:cNvPr id="93" name="Freeform 27"/>
              <p:cNvSpPr>
                <a:spLocks noEditPoints="1"/>
              </p:cNvSpPr>
              <p:nvPr/>
            </p:nvSpPr>
            <p:spPr bwMode="auto">
              <a:xfrm>
                <a:off x="4755784" y="1370261"/>
                <a:ext cx="519113" cy="49847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4" name="Freeform 28"/>
              <p:cNvSpPr>
                <a:spLocks noEditPoints="1"/>
              </p:cNvSpPr>
              <p:nvPr/>
            </p:nvSpPr>
            <p:spPr bwMode="auto">
              <a:xfrm>
                <a:off x="4755784" y="1370261"/>
                <a:ext cx="519113" cy="49847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5"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96" name="Freeform 30"/>
            <p:cNvSpPr>
              <a:spLocks noEditPoints="1"/>
            </p:cNvSpPr>
            <p:nvPr/>
          </p:nvSpPr>
          <p:spPr bwMode="auto">
            <a:xfrm>
              <a:off x="5327520" y="1497677"/>
              <a:ext cx="181107" cy="343210"/>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7"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98" name="Freeform 32"/>
            <p:cNvSpPr>
              <a:spLocks noEditPoints="1"/>
            </p:cNvSpPr>
            <p:nvPr/>
          </p:nvSpPr>
          <p:spPr bwMode="auto">
            <a:xfrm>
              <a:off x="3752333" y="3180187"/>
              <a:ext cx="395753" cy="289549"/>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99" name="Group 127"/>
            <p:cNvGrpSpPr/>
            <p:nvPr/>
          </p:nvGrpSpPr>
          <p:grpSpPr>
            <a:xfrm>
              <a:off x="4864690" y="3469735"/>
              <a:ext cx="357747" cy="460594"/>
              <a:chOff x="8610596" y="4127500"/>
              <a:chExt cx="508005" cy="654050"/>
            </a:xfrm>
            <a:solidFill>
              <a:srgbClr val="00C373"/>
            </a:solidFill>
          </p:grpSpPr>
          <p:sp>
            <p:nvSpPr>
              <p:cNvPr id="100"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1"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2" name="Freeform 35"/>
              <p:cNvSpPr/>
              <p:nvPr/>
            </p:nvSpPr>
            <p:spPr bwMode="auto">
              <a:xfrm>
                <a:off x="8610596" y="4144965"/>
                <a:ext cx="496887" cy="433389"/>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2A95F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3"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4"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5"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6"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7" name="Freeform 40"/>
              <p:cNvSpPr/>
              <p:nvPr/>
            </p:nvSpPr>
            <p:spPr bwMode="auto">
              <a:xfrm>
                <a:off x="8610599" y="4144967"/>
                <a:ext cx="496888" cy="433390"/>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03CC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5" name="组合 4"/>
            <p:cNvGrpSpPr/>
            <p:nvPr/>
          </p:nvGrpSpPr>
          <p:grpSpPr>
            <a:xfrm>
              <a:off x="5160946" y="3004669"/>
              <a:ext cx="301846" cy="482642"/>
              <a:chOff x="5452697" y="3283198"/>
              <a:chExt cx="428625" cy="685359"/>
            </a:xfrm>
          </p:grpSpPr>
          <p:sp>
            <p:nvSpPr>
              <p:cNvPr id="108" name="Freeform 41"/>
              <p:cNvSpPr>
                <a:spLocks noEditPoints="1"/>
              </p:cNvSpPr>
              <p:nvPr/>
            </p:nvSpPr>
            <p:spPr bwMode="auto">
              <a:xfrm>
                <a:off x="5452697" y="3283198"/>
                <a:ext cx="428625" cy="390525"/>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0" name="Freeform 43"/>
              <p:cNvSpPr/>
              <p:nvPr/>
            </p:nvSpPr>
            <p:spPr bwMode="auto">
              <a:xfrm>
                <a:off x="5530719" y="3643561"/>
                <a:ext cx="125178" cy="324996"/>
              </a:xfrm>
              <a:custGeom>
                <a:rect b="b" l="l" r="r" t="t"/>
                <a:pathLst>
                  <a:path h="324996" w="125177">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11" name="Freeform 44"/>
            <p:cNvSpPr/>
            <p:nvPr/>
          </p:nvSpPr>
          <p:spPr bwMode="auto">
            <a:xfrm>
              <a:off x="4375029" y="1184652"/>
              <a:ext cx="368922" cy="337620"/>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12" name="Freeform 45"/>
            <p:cNvSpPr>
              <a:spLocks noEditPoints="1"/>
            </p:cNvSpPr>
            <p:nvPr/>
          </p:nvSpPr>
          <p:spPr bwMode="auto">
            <a:xfrm>
              <a:off x="4265470" y="3058331"/>
              <a:ext cx="449415" cy="372277"/>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3" name="Freeform 46"/>
            <p:cNvSpPr>
              <a:spLocks noEditPoints="1"/>
            </p:cNvSpPr>
            <p:nvPr/>
          </p:nvSpPr>
          <p:spPr bwMode="auto">
            <a:xfrm>
              <a:off x="5060331" y="2317132"/>
              <a:ext cx="576861" cy="673004"/>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14" name="Freeform 47"/>
            <p:cNvSpPr>
              <a:spLocks noEditPoints="1"/>
            </p:cNvSpPr>
            <p:nvPr/>
          </p:nvSpPr>
          <p:spPr bwMode="auto">
            <a:xfrm>
              <a:off x="5497447" y="2513891"/>
              <a:ext cx="249303" cy="489661"/>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15" name="Freeform 48"/>
            <p:cNvSpPr>
              <a:spLocks noEditPoints="1"/>
            </p:cNvSpPr>
            <p:nvPr/>
          </p:nvSpPr>
          <p:spPr bwMode="auto">
            <a:xfrm>
              <a:off x="4627685" y="2576496"/>
              <a:ext cx="408051" cy="408051"/>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6" name="Freeform 49"/>
            <p:cNvSpPr/>
            <p:nvPr/>
          </p:nvSpPr>
          <p:spPr bwMode="auto">
            <a:xfrm>
              <a:off x="4702588" y="2706178"/>
              <a:ext cx="203466" cy="107323"/>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17" name="Group 126"/>
            <p:cNvGrpSpPr/>
            <p:nvPr/>
          </p:nvGrpSpPr>
          <p:grpSpPr>
            <a:xfrm>
              <a:off x="4790905" y="3101931"/>
              <a:ext cx="319733" cy="304081"/>
              <a:chOff x="8505825" y="3605213"/>
              <a:chExt cx="454025" cy="431800"/>
            </a:xfrm>
          </p:grpSpPr>
          <p:sp>
            <p:nvSpPr>
              <p:cNvPr id="118"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9"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20" name="Freeform 52"/>
            <p:cNvSpPr/>
            <p:nvPr/>
          </p:nvSpPr>
          <p:spPr bwMode="auto">
            <a:xfrm>
              <a:off x="3814163" y="1273122"/>
              <a:ext cx="483950" cy="397374"/>
            </a:xfrm>
            <a:custGeom>
              <a:rect b="b" l="l" r="r" t="t"/>
              <a:pathLst>
                <a:path h="564276" w="68721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3" name="Freeform 55"/>
            <p:cNvSpPr>
              <a:spLocks noEditPoints="1"/>
            </p:cNvSpPr>
            <p:nvPr/>
          </p:nvSpPr>
          <p:spPr bwMode="auto">
            <a:xfrm>
              <a:off x="3572343" y="1602764"/>
              <a:ext cx="209056" cy="366687"/>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24" name="Freeform 56"/>
            <p:cNvSpPr>
              <a:spLocks noEditPoints="1"/>
            </p:cNvSpPr>
            <p:nvPr/>
          </p:nvSpPr>
          <p:spPr bwMode="auto">
            <a:xfrm>
              <a:off x="3382292" y="2370794"/>
              <a:ext cx="391281" cy="425938"/>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5" name="Freeform 57"/>
            <p:cNvSpPr>
              <a:spLocks noEditPoints="1"/>
            </p:cNvSpPr>
            <p:nvPr/>
          </p:nvSpPr>
          <p:spPr bwMode="auto">
            <a:xfrm>
              <a:off x="4825562" y="1269616"/>
              <a:ext cx="372277" cy="365569"/>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6" name="Freeform 58"/>
            <p:cNvSpPr>
              <a:spLocks noEditPoints="1"/>
            </p:cNvSpPr>
            <p:nvPr/>
          </p:nvSpPr>
          <p:spPr bwMode="auto">
            <a:xfrm>
              <a:off x="3510499" y="2794688"/>
              <a:ext cx="362215" cy="366687"/>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7" name="Rectangle 59"/>
            <p:cNvSpPr>
              <a:spLocks noChangeArrowheads="1"/>
            </p:cNvSpPr>
            <p:nvPr/>
          </p:nvSpPr>
          <p:spPr bwMode="auto">
            <a:xfrm>
              <a:off x="4916115" y="2004107"/>
              <a:ext cx="441589" cy="465066"/>
            </a:xfrm>
            <a:custGeom>
              <a:rect b="b" l="l" r="r" t="t"/>
              <a:pathLst>
                <a:path h="660400" w="627063">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40" name="Freeform 72"/>
            <p:cNvSpPr>
              <a:spLocks noEditPoints="1"/>
            </p:cNvSpPr>
            <p:nvPr/>
          </p:nvSpPr>
          <p:spPr bwMode="auto">
            <a:xfrm>
              <a:off x="3818291" y="2121491"/>
              <a:ext cx="563445" cy="367805"/>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1" name="Freeform 73"/>
            <p:cNvSpPr>
              <a:spLocks noEditPoints="1"/>
            </p:cNvSpPr>
            <p:nvPr/>
          </p:nvSpPr>
          <p:spPr bwMode="auto">
            <a:xfrm>
              <a:off x="5061448" y="2525070"/>
              <a:ext cx="131918" cy="230297"/>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2" name="Freeform 74"/>
            <p:cNvSpPr>
              <a:spLocks noEditPoints="1"/>
            </p:cNvSpPr>
            <p:nvPr/>
          </p:nvSpPr>
          <p:spPr bwMode="auto">
            <a:xfrm>
              <a:off x="3909963" y="1735800"/>
              <a:ext cx="264954" cy="32420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43" name="Freeform 75"/>
            <p:cNvSpPr>
              <a:spLocks noEditPoints="1"/>
            </p:cNvSpPr>
            <p:nvPr/>
          </p:nvSpPr>
          <p:spPr bwMode="auto">
            <a:xfrm>
              <a:off x="4419747" y="2076773"/>
              <a:ext cx="401343" cy="402461"/>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44" name="Freeform 76"/>
            <p:cNvSpPr>
              <a:spLocks noEditPoints="1"/>
            </p:cNvSpPr>
            <p:nvPr/>
          </p:nvSpPr>
          <p:spPr bwMode="auto">
            <a:xfrm>
              <a:off x="4019522" y="2595501"/>
              <a:ext cx="452769" cy="343210"/>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3CCCE"/>
            </a:solidFill>
            <a:ln>
              <a:noFill/>
            </a:ln>
          </p:spPr>
          <p:txBody>
            <a:bodyPr anchor="t" anchorCtr="0" bIns="45720" compatLnSpc="1" lIns="91440" numCol="1" rIns="91440" tIns="45720" vert="horz" wrap="square"/>
            <a:lstStyle/>
            <a:p>
              <a:endParaRPr lang="id-ID"/>
            </a:p>
          </p:txBody>
        </p:sp>
        <p:sp>
          <p:nvSpPr>
            <p:cNvPr id="145" name="Freeform 77"/>
            <p:cNvSpPr/>
            <p:nvPr/>
          </p:nvSpPr>
          <p:spPr bwMode="auto">
            <a:xfrm>
              <a:off x="4217399" y="2063358"/>
              <a:ext cx="150923" cy="141980"/>
            </a:xfrm>
            <a:custGeom>
              <a:rect b="b" l="l" r="r" t="t"/>
              <a:pathLst>
                <a:path h="201613" w="214312">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7" name="Freeform 79"/>
            <p:cNvSpPr>
              <a:spLocks noEditPoints="1"/>
            </p:cNvSpPr>
            <p:nvPr/>
          </p:nvSpPr>
          <p:spPr bwMode="auto">
            <a:xfrm>
              <a:off x="4049707" y="3004669"/>
              <a:ext cx="158748" cy="220236"/>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8" name="Freeform 80"/>
            <p:cNvSpPr>
              <a:spLocks noEditPoints="1"/>
            </p:cNvSpPr>
            <p:nvPr/>
          </p:nvSpPr>
          <p:spPr bwMode="auto">
            <a:xfrm>
              <a:off x="5269386" y="1875543"/>
              <a:ext cx="198995" cy="218000"/>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9" name="Freeform 81"/>
            <p:cNvSpPr>
              <a:spLocks noEditPoints="1"/>
            </p:cNvSpPr>
            <p:nvPr/>
          </p:nvSpPr>
          <p:spPr bwMode="auto">
            <a:xfrm>
              <a:off x="4274414" y="1582641"/>
              <a:ext cx="300728" cy="432646"/>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4" name="组合 13"/>
            <p:cNvGrpSpPr/>
            <p:nvPr/>
          </p:nvGrpSpPr>
          <p:grpSpPr>
            <a:xfrm>
              <a:off x="4071749" y="1521154"/>
              <a:ext cx="268624" cy="159074"/>
              <a:chOff x="3906022" y="1176586"/>
              <a:chExt cx="381450" cy="225888"/>
            </a:xfrm>
          </p:grpSpPr>
          <p:sp>
            <p:nvSpPr>
              <p:cNvPr id="150" name="Freeform 82"/>
              <p:cNvSpPr>
                <a:spLocks noEditPoints="1"/>
              </p:cNvSpPr>
              <p:nvPr/>
            </p:nvSpPr>
            <p:spPr bwMode="auto">
              <a:xfrm>
                <a:off x="4041409" y="1176586"/>
                <a:ext cx="246063" cy="217488"/>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51" name="Freeform 83"/>
              <p:cNvSpPr/>
              <p:nvPr/>
            </p:nvSpPr>
            <p:spPr bwMode="auto">
              <a:xfrm>
                <a:off x="3906022" y="1306760"/>
                <a:ext cx="173487" cy="95714"/>
              </a:xfrm>
              <a:custGeom>
                <a:rect b="b" l="l" r="r" t="t"/>
                <a:pathLst>
                  <a:path h="95714" w="173487">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53" name="Freeform 85"/>
            <p:cNvSpPr>
              <a:spLocks noEditPoints="1"/>
            </p:cNvSpPr>
            <p:nvPr/>
          </p:nvSpPr>
          <p:spPr bwMode="auto">
            <a:xfrm>
              <a:off x="4010578" y="2435635"/>
              <a:ext cx="314143" cy="111795"/>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54" name="Freeform 86"/>
            <p:cNvSpPr/>
            <p:nvPr/>
          </p:nvSpPr>
          <p:spPr bwMode="auto">
            <a:xfrm>
              <a:off x="5316794" y="2717168"/>
              <a:ext cx="175774" cy="224481"/>
            </a:xfrm>
            <a:custGeom>
              <a:rect b="b" l="l" r="r" t="t"/>
              <a:pathLst>
                <a:path h="318766" w="249602">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57" name="Freeform 89"/>
            <p:cNvSpPr>
              <a:spLocks noEditPoints="1"/>
            </p:cNvSpPr>
            <p:nvPr/>
          </p:nvSpPr>
          <p:spPr bwMode="auto">
            <a:xfrm>
              <a:off x="5077099" y="1852067"/>
              <a:ext cx="156513" cy="114031"/>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58" name="Freeform 90"/>
            <p:cNvSpPr/>
            <p:nvPr/>
          </p:nvSpPr>
          <p:spPr bwMode="auto">
            <a:xfrm>
              <a:off x="3765034" y="2593685"/>
              <a:ext cx="148738" cy="189060"/>
            </a:xfrm>
            <a:custGeom>
              <a:rect b="b" l="l" r="r" t="t"/>
              <a:pathLst>
                <a:path h="268468" w="211210">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1" name="Freeform 93"/>
            <p:cNvSpPr>
              <a:spLocks noEditPoints="1"/>
            </p:cNvSpPr>
            <p:nvPr/>
          </p:nvSpPr>
          <p:spPr bwMode="auto">
            <a:xfrm>
              <a:off x="4730536" y="3761519"/>
              <a:ext cx="154277" cy="168810"/>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2" name="Freeform 94"/>
            <p:cNvSpPr/>
            <p:nvPr/>
          </p:nvSpPr>
          <p:spPr bwMode="auto">
            <a:xfrm>
              <a:off x="4535244" y="2520598"/>
              <a:ext cx="117035" cy="183343"/>
            </a:xfrm>
            <a:custGeom>
              <a:rect b="b" l="l" r="r" t="t"/>
              <a:pathLst>
                <a:path h="260350" w="166192">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6" name="Freeform 98"/>
            <p:cNvSpPr>
              <a:spLocks noEditPoints="1"/>
            </p:cNvSpPr>
            <p:nvPr/>
          </p:nvSpPr>
          <p:spPr bwMode="auto">
            <a:xfrm>
              <a:off x="4519244" y="1549103"/>
              <a:ext cx="155395" cy="166574"/>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67" name="Rectangle 66"/>
          <p:cNvSpPr>
            <a:spLocks noChangeArrowheads="1"/>
          </p:cNvSpPr>
          <p:nvPr/>
        </p:nvSpPr>
        <p:spPr bwMode="auto">
          <a:xfrm>
            <a:off x="583474" y="1951992"/>
            <a:ext cx="24043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68" name="圆角矩形 167"/>
          <p:cNvSpPr/>
          <p:nvPr/>
        </p:nvSpPr>
        <p:spPr>
          <a:xfrm>
            <a:off x="583475" y="1621569"/>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69" name="Rectangle 66"/>
          <p:cNvSpPr>
            <a:spLocks noChangeArrowheads="1"/>
          </p:cNvSpPr>
          <p:nvPr/>
        </p:nvSpPr>
        <p:spPr bwMode="auto">
          <a:xfrm>
            <a:off x="583474" y="2797837"/>
            <a:ext cx="24043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70" name="圆角矩形 169"/>
          <p:cNvSpPr/>
          <p:nvPr/>
        </p:nvSpPr>
        <p:spPr>
          <a:xfrm>
            <a:off x="583475" y="2467414"/>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71" name="Rectangle 66"/>
          <p:cNvSpPr>
            <a:spLocks noChangeArrowheads="1"/>
          </p:cNvSpPr>
          <p:nvPr/>
        </p:nvSpPr>
        <p:spPr bwMode="auto">
          <a:xfrm>
            <a:off x="583474" y="3679852"/>
            <a:ext cx="24043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72" name="圆角矩形 171"/>
          <p:cNvSpPr/>
          <p:nvPr/>
        </p:nvSpPr>
        <p:spPr>
          <a:xfrm>
            <a:off x="583475" y="3349429"/>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77" name="Rectangle 66"/>
          <p:cNvSpPr>
            <a:spLocks noChangeArrowheads="1"/>
          </p:cNvSpPr>
          <p:nvPr/>
        </p:nvSpPr>
        <p:spPr bwMode="auto">
          <a:xfrm>
            <a:off x="6156176" y="2493141"/>
            <a:ext cx="252028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109" name="圆角矩形 108"/>
          <p:cNvSpPr/>
          <p:nvPr/>
        </p:nvSpPr>
        <p:spPr>
          <a:xfrm>
            <a:off x="6156176" y="2037771"/>
            <a:ext cx="1052375" cy="246226"/>
          </a:xfrm>
          <a:prstGeom prst="roundRect">
            <a:avLst>
              <a:gd fmla="val 0" name="adj"/>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ln w="6350">
                  <a:noFill/>
                </a:ln>
                <a:solidFill>
                  <a:schemeClr val="bg1"/>
                </a:solidFill>
                <a:latin charset="0" pitchFamily="34" typeface="Impact"/>
                <a:ea charset="-122" pitchFamily="34" typeface="微软雅黑"/>
              </a:rPr>
              <a:t>一些思考</a:t>
            </a:r>
          </a:p>
        </p:txBody>
      </p:sp>
      <p:sp>
        <p:nvSpPr>
          <p:cNvPr id="121" name="圆角矩形 120"/>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22" name="圆角矩形 121"/>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28" name="圆角矩形 127"/>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29" name="圆角矩形 128"/>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30" name="圆角矩形 129"/>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31" name="矩形 130"/>
          <p:cNvSpPr/>
          <p:nvPr/>
        </p:nvSpPr>
        <p:spPr>
          <a:xfrm>
            <a:off x="7755073" y="363576"/>
            <a:ext cx="9448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成绩与思考</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4">
                                  <p:stCondLst>
                                    <p:cond delay="500"/>
                                  </p:stCondLst>
                                  <p:childTnLst>
                                    <p:set>
                                      <p:cBhvr>
                                        <p:cTn dur="1" fill="hold" id="11">
                                          <p:stCondLst>
                                            <p:cond delay="0"/>
                                          </p:stCondLst>
                                        </p:cTn>
                                        <p:tgtEl>
                                          <p:spTgt spid="168"/>
                                        </p:tgtEl>
                                        <p:attrNameLst>
                                          <p:attrName>style.visibility</p:attrName>
                                        </p:attrNameLst>
                                      </p:cBhvr>
                                      <p:to>
                                        <p:strVal val="visible"/>
                                      </p:to>
                                    </p:set>
                                    <p:anim calcmode="lin" valueType="num">
                                      <p:cBhvr additive="base">
                                        <p:cTn dur="500" fill="hold" id="12"/>
                                        <p:tgtEl>
                                          <p:spTgt spid="168"/>
                                        </p:tgtEl>
                                        <p:attrNameLst>
                                          <p:attrName>ppt_x</p:attrName>
                                        </p:attrNameLst>
                                      </p:cBhvr>
                                      <p:tavLst>
                                        <p:tav tm="0">
                                          <p:val>
                                            <p:strVal val="#ppt_x"/>
                                          </p:val>
                                        </p:tav>
                                        <p:tav tm="100000">
                                          <p:val>
                                            <p:strVal val="#ppt_x"/>
                                          </p:val>
                                        </p:tav>
                                      </p:tavLst>
                                    </p:anim>
                                    <p:anim calcmode="lin" valueType="num">
                                      <p:cBhvr additive="base">
                                        <p:cTn dur="500" fill="hold" id="13"/>
                                        <p:tgtEl>
                                          <p:spTgt spid="168"/>
                                        </p:tgtEl>
                                        <p:attrNameLst>
                                          <p:attrName>ppt_y</p:attrName>
                                        </p:attrNameLst>
                                      </p:cBhvr>
                                      <p:tavLst>
                                        <p:tav tm="0">
                                          <p:val>
                                            <p:strVal val="1+#ppt_h/2"/>
                                          </p:val>
                                        </p:tav>
                                        <p:tav tm="100000">
                                          <p:val>
                                            <p:strVal val="#ppt_y"/>
                                          </p:val>
                                        </p:tav>
                                      </p:tavLst>
                                    </p:anim>
                                  </p:childTnLst>
                                </p:cTn>
                              </p:par>
                              <p:par>
                                <p:cTn fill="hold" grpId="0" id="14" nodeType="withEffect" presetClass="entr" presetID="55" presetSubtype="0">
                                  <p:stCondLst>
                                    <p:cond delay="900"/>
                                  </p:stCondLst>
                                  <p:childTnLst>
                                    <p:set>
                                      <p:cBhvr>
                                        <p:cTn dur="1" fill="hold" id="15">
                                          <p:stCondLst>
                                            <p:cond delay="0"/>
                                          </p:stCondLst>
                                        </p:cTn>
                                        <p:tgtEl>
                                          <p:spTgt spid="167"/>
                                        </p:tgtEl>
                                        <p:attrNameLst>
                                          <p:attrName>style.visibility</p:attrName>
                                        </p:attrNameLst>
                                      </p:cBhvr>
                                      <p:to>
                                        <p:strVal val="visible"/>
                                      </p:to>
                                    </p:set>
                                    <p:anim calcmode="lin" valueType="num">
                                      <p:cBhvr>
                                        <p:cTn dur="500" fill="hold" id="16"/>
                                        <p:tgtEl>
                                          <p:spTgt spid="167"/>
                                        </p:tgtEl>
                                        <p:attrNameLst>
                                          <p:attrName>ppt_w</p:attrName>
                                        </p:attrNameLst>
                                      </p:cBhvr>
                                      <p:tavLst>
                                        <p:tav tm="0">
                                          <p:val>
                                            <p:strVal val="#ppt_w*0.70"/>
                                          </p:val>
                                        </p:tav>
                                        <p:tav tm="100000">
                                          <p:val>
                                            <p:strVal val="#ppt_w"/>
                                          </p:val>
                                        </p:tav>
                                      </p:tavLst>
                                    </p:anim>
                                    <p:anim calcmode="lin" valueType="num">
                                      <p:cBhvr>
                                        <p:cTn dur="500" fill="hold" id="17"/>
                                        <p:tgtEl>
                                          <p:spTgt spid="167"/>
                                        </p:tgtEl>
                                        <p:attrNameLst>
                                          <p:attrName>ppt_h</p:attrName>
                                        </p:attrNameLst>
                                      </p:cBhvr>
                                      <p:tavLst>
                                        <p:tav tm="0">
                                          <p:val>
                                            <p:strVal val="#ppt_h"/>
                                          </p:val>
                                        </p:tav>
                                        <p:tav tm="100000">
                                          <p:val>
                                            <p:strVal val="#ppt_h"/>
                                          </p:val>
                                        </p:tav>
                                      </p:tavLst>
                                    </p:anim>
                                    <p:animEffect filter="fade" transition="in">
                                      <p:cBhvr>
                                        <p:cTn dur="500" id="18"/>
                                        <p:tgtEl>
                                          <p:spTgt spid="167"/>
                                        </p:tgtEl>
                                      </p:cBhvr>
                                    </p:animEffect>
                                  </p:childTnLst>
                                </p:cTn>
                              </p:par>
                              <p:par>
                                <p:cTn fill="hold" grpId="0" id="19" nodeType="withEffect" presetClass="entr" presetID="2" presetSubtype="4">
                                  <p:stCondLst>
                                    <p:cond delay="900"/>
                                  </p:stCondLst>
                                  <p:childTnLst>
                                    <p:set>
                                      <p:cBhvr>
                                        <p:cTn dur="1" fill="hold" id="20">
                                          <p:stCondLst>
                                            <p:cond delay="0"/>
                                          </p:stCondLst>
                                        </p:cTn>
                                        <p:tgtEl>
                                          <p:spTgt spid="170"/>
                                        </p:tgtEl>
                                        <p:attrNameLst>
                                          <p:attrName>style.visibility</p:attrName>
                                        </p:attrNameLst>
                                      </p:cBhvr>
                                      <p:to>
                                        <p:strVal val="visible"/>
                                      </p:to>
                                    </p:set>
                                    <p:anim calcmode="lin" valueType="num">
                                      <p:cBhvr additive="base">
                                        <p:cTn dur="500" fill="hold" id="21"/>
                                        <p:tgtEl>
                                          <p:spTgt spid="170"/>
                                        </p:tgtEl>
                                        <p:attrNameLst>
                                          <p:attrName>ppt_x</p:attrName>
                                        </p:attrNameLst>
                                      </p:cBhvr>
                                      <p:tavLst>
                                        <p:tav tm="0">
                                          <p:val>
                                            <p:strVal val="#ppt_x"/>
                                          </p:val>
                                        </p:tav>
                                        <p:tav tm="100000">
                                          <p:val>
                                            <p:strVal val="#ppt_x"/>
                                          </p:val>
                                        </p:tav>
                                      </p:tavLst>
                                    </p:anim>
                                    <p:anim calcmode="lin" valueType="num">
                                      <p:cBhvr additive="base">
                                        <p:cTn dur="500" fill="hold" id="22"/>
                                        <p:tgtEl>
                                          <p:spTgt spid="170"/>
                                        </p:tgtEl>
                                        <p:attrNameLst>
                                          <p:attrName>ppt_y</p:attrName>
                                        </p:attrNameLst>
                                      </p:cBhvr>
                                      <p:tavLst>
                                        <p:tav tm="0">
                                          <p:val>
                                            <p:strVal val="1+#ppt_h/2"/>
                                          </p:val>
                                        </p:tav>
                                        <p:tav tm="100000">
                                          <p:val>
                                            <p:strVal val="#ppt_y"/>
                                          </p:val>
                                        </p:tav>
                                      </p:tavLst>
                                    </p:anim>
                                  </p:childTnLst>
                                </p:cTn>
                              </p:par>
                              <p:par>
                                <p:cTn fill="hold" grpId="0" id="23" nodeType="withEffect" presetClass="entr" presetID="55" presetSubtype="0">
                                  <p:stCondLst>
                                    <p:cond delay="1300"/>
                                  </p:stCondLst>
                                  <p:childTnLst>
                                    <p:set>
                                      <p:cBhvr>
                                        <p:cTn dur="1" fill="hold" id="24">
                                          <p:stCondLst>
                                            <p:cond delay="0"/>
                                          </p:stCondLst>
                                        </p:cTn>
                                        <p:tgtEl>
                                          <p:spTgt spid="169"/>
                                        </p:tgtEl>
                                        <p:attrNameLst>
                                          <p:attrName>style.visibility</p:attrName>
                                        </p:attrNameLst>
                                      </p:cBhvr>
                                      <p:to>
                                        <p:strVal val="visible"/>
                                      </p:to>
                                    </p:set>
                                    <p:anim calcmode="lin" valueType="num">
                                      <p:cBhvr>
                                        <p:cTn dur="500" fill="hold" id="25"/>
                                        <p:tgtEl>
                                          <p:spTgt spid="169"/>
                                        </p:tgtEl>
                                        <p:attrNameLst>
                                          <p:attrName>ppt_w</p:attrName>
                                        </p:attrNameLst>
                                      </p:cBhvr>
                                      <p:tavLst>
                                        <p:tav tm="0">
                                          <p:val>
                                            <p:strVal val="#ppt_w*0.70"/>
                                          </p:val>
                                        </p:tav>
                                        <p:tav tm="100000">
                                          <p:val>
                                            <p:strVal val="#ppt_w"/>
                                          </p:val>
                                        </p:tav>
                                      </p:tavLst>
                                    </p:anim>
                                    <p:anim calcmode="lin" valueType="num">
                                      <p:cBhvr>
                                        <p:cTn dur="500" fill="hold" id="26"/>
                                        <p:tgtEl>
                                          <p:spTgt spid="169"/>
                                        </p:tgtEl>
                                        <p:attrNameLst>
                                          <p:attrName>ppt_h</p:attrName>
                                        </p:attrNameLst>
                                      </p:cBhvr>
                                      <p:tavLst>
                                        <p:tav tm="0">
                                          <p:val>
                                            <p:strVal val="#ppt_h"/>
                                          </p:val>
                                        </p:tav>
                                        <p:tav tm="100000">
                                          <p:val>
                                            <p:strVal val="#ppt_h"/>
                                          </p:val>
                                        </p:tav>
                                      </p:tavLst>
                                    </p:anim>
                                    <p:animEffect filter="fade" transition="in">
                                      <p:cBhvr>
                                        <p:cTn dur="500" id="27"/>
                                        <p:tgtEl>
                                          <p:spTgt spid="169"/>
                                        </p:tgtEl>
                                      </p:cBhvr>
                                    </p:animEffect>
                                  </p:childTnLst>
                                </p:cTn>
                              </p:par>
                              <p:par>
                                <p:cTn fill="hold" grpId="0" id="28" nodeType="withEffect" presetClass="entr" presetID="2" presetSubtype="4">
                                  <p:stCondLst>
                                    <p:cond delay="1300"/>
                                  </p:stCondLst>
                                  <p:childTnLst>
                                    <p:set>
                                      <p:cBhvr>
                                        <p:cTn dur="1" fill="hold" id="29">
                                          <p:stCondLst>
                                            <p:cond delay="0"/>
                                          </p:stCondLst>
                                        </p:cTn>
                                        <p:tgtEl>
                                          <p:spTgt spid="172"/>
                                        </p:tgtEl>
                                        <p:attrNameLst>
                                          <p:attrName>style.visibility</p:attrName>
                                        </p:attrNameLst>
                                      </p:cBhvr>
                                      <p:to>
                                        <p:strVal val="visible"/>
                                      </p:to>
                                    </p:set>
                                    <p:anim calcmode="lin" valueType="num">
                                      <p:cBhvr additive="base">
                                        <p:cTn dur="500" fill="hold" id="30"/>
                                        <p:tgtEl>
                                          <p:spTgt spid="172"/>
                                        </p:tgtEl>
                                        <p:attrNameLst>
                                          <p:attrName>ppt_x</p:attrName>
                                        </p:attrNameLst>
                                      </p:cBhvr>
                                      <p:tavLst>
                                        <p:tav tm="0">
                                          <p:val>
                                            <p:strVal val="#ppt_x"/>
                                          </p:val>
                                        </p:tav>
                                        <p:tav tm="100000">
                                          <p:val>
                                            <p:strVal val="#ppt_x"/>
                                          </p:val>
                                        </p:tav>
                                      </p:tavLst>
                                    </p:anim>
                                    <p:anim calcmode="lin" valueType="num">
                                      <p:cBhvr additive="base">
                                        <p:cTn dur="500" fill="hold" id="31"/>
                                        <p:tgtEl>
                                          <p:spTgt spid="172"/>
                                        </p:tgtEl>
                                        <p:attrNameLst>
                                          <p:attrName>ppt_y</p:attrName>
                                        </p:attrNameLst>
                                      </p:cBhvr>
                                      <p:tavLst>
                                        <p:tav tm="0">
                                          <p:val>
                                            <p:strVal val="1+#ppt_h/2"/>
                                          </p:val>
                                        </p:tav>
                                        <p:tav tm="100000">
                                          <p:val>
                                            <p:strVal val="#ppt_y"/>
                                          </p:val>
                                        </p:tav>
                                      </p:tavLst>
                                    </p:anim>
                                  </p:childTnLst>
                                </p:cTn>
                              </p:par>
                              <p:par>
                                <p:cTn fill="hold" grpId="0" id="32" nodeType="withEffect" presetClass="entr" presetID="55" presetSubtype="0">
                                  <p:stCondLst>
                                    <p:cond delay="1700"/>
                                  </p:stCondLst>
                                  <p:childTnLst>
                                    <p:set>
                                      <p:cBhvr>
                                        <p:cTn dur="1" fill="hold" id="33">
                                          <p:stCondLst>
                                            <p:cond delay="0"/>
                                          </p:stCondLst>
                                        </p:cTn>
                                        <p:tgtEl>
                                          <p:spTgt spid="171"/>
                                        </p:tgtEl>
                                        <p:attrNameLst>
                                          <p:attrName>style.visibility</p:attrName>
                                        </p:attrNameLst>
                                      </p:cBhvr>
                                      <p:to>
                                        <p:strVal val="visible"/>
                                      </p:to>
                                    </p:set>
                                    <p:anim calcmode="lin" valueType="num">
                                      <p:cBhvr>
                                        <p:cTn dur="500" fill="hold" id="34"/>
                                        <p:tgtEl>
                                          <p:spTgt spid="171"/>
                                        </p:tgtEl>
                                        <p:attrNameLst>
                                          <p:attrName>ppt_w</p:attrName>
                                        </p:attrNameLst>
                                      </p:cBhvr>
                                      <p:tavLst>
                                        <p:tav tm="0">
                                          <p:val>
                                            <p:strVal val="#ppt_w*0.70"/>
                                          </p:val>
                                        </p:tav>
                                        <p:tav tm="100000">
                                          <p:val>
                                            <p:strVal val="#ppt_w"/>
                                          </p:val>
                                        </p:tav>
                                      </p:tavLst>
                                    </p:anim>
                                    <p:anim calcmode="lin" valueType="num">
                                      <p:cBhvr>
                                        <p:cTn dur="500" fill="hold" id="35"/>
                                        <p:tgtEl>
                                          <p:spTgt spid="171"/>
                                        </p:tgtEl>
                                        <p:attrNameLst>
                                          <p:attrName>ppt_h</p:attrName>
                                        </p:attrNameLst>
                                      </p:cBhvr>
                                      <p:tavLst>
                                        <p:tav tm="0">
                                          <p:val>
                                            <p:strVal val="#ppt_h"/>
                                          </p:val>
                                        </p:tav>
                                        <p:tav tm="100000">
                                          <p:val>
                                            <p:strVal val="#ppt_h"/>
                                          </p:val>
                                        </p:tav>
                                      </p:tavLst>
                                    </p:anim>
                                    <p:animEffect filter="fade" transition="in">
                                      <p:cBhvr>
                                        <p:cTn dur="500" id="36"/>
                                        <p:tgtEl>
                                          <p:spTgt spid="171"/>
                                        </p:tgtEl>
                                      </p:cBhvr>
                                    </p:animEffect>
                                  </p:childTnLst>
                                </p:cTn>
                              </p:par>
                              <p:par>
                                <p:cTn fill="hold" grpId="0" id="37" nodeType="withEffect" presetClass="entr" presetID="47" presetSubtype="0">
                                  <p:stCondLst>
                                    <p:cond delay="1700"/>
                                  </p:stCondLst>
                                  <p:childTnLst>
                                    <p:set>
                                      <p:cBhvr>
                                        <p:cTn dur="1" fill="hold" id="38">
                                          <p:stCondLst>
                                            <p:cond delay="0"/>
                                          </p:stCondLst>
                                        </p:cTn>
                                        <p:tgtEl>
                                          <p:spTgt spid="109"/>
                                        </p:tgtEl>
                                        <p:attrNameLst>
                                          <p:attrName>style.visibility</p:attrName>
                                        </p:attrNameLst>
                                      </p:cBhvr>
                                      <p:to>
                                        <p:strVal val="visible"/>
                                      </p:to>
                                    </p:set>
                                    <p:animEffect filter="fade" transition="in">
                                      <p:cBhvr>
                                        <p:cTn dur="500" id="39"/>
                                        <p:tgtEl>
                                          <p:spTgt spid="109"/>
                                        </p:tgtEl>
                                      </p:cBhvr>
                                    </p:animEffect>
                                    <p:anim calcmode="lin" valueType="num">
                                      <p:cBhvr>
                                        <p:cTn dur="500" fill="hold" id="40"/>
                                        <p:tgtEl>
                                          <p:spTgt spid="109"/>
                                        </p:tgtEl>
                                        <p:attrNameLst>
                                          <p:attrName>ppt_x</p:attrName>
                                        </p:attrNameLst>
                                      </p:cBhvr>
                                      <p:tavLst>
                                        <p:tav tm="0">
                                          <p:val>
                                            <p:strVal val="#ppt_x"/>
                                          </p:val>
                                        </p:tav>
                                        <p:tav tm="100000">
                                          <p:val>
                                            <p:strVal val="#ppt_x"/>
                                          </p:val>
                                        </p:tav>
                                      </p:tavLst>
                                    </p:anim>
                                    <p:anim calcmode="lin" valueType="num">
                                      <p:cBhvr>
                                        <p:cTn dur="500" fill="hold" id="41"/>
                                        <p:tgtEl>
                                          <p:spTgt spid="109"/>
                                        </p:tgtEl>
                                        <p:attrNameLst>
                                          <p:attrName>ppt_y</p:attrName>
                                        </p:attrNameLst>
                                      </p:cBhvr>
                                      <p:tavLst>
                                        <p:tav tm="0">
                                          <p:val>
                                            <p:strVal val="#ppt_y-.1"/>
                                          </p:val>
                                        </p:tav>
                                        <p:tav tm="100000">
                                          <p:val>
                                            <p:strVal val="#ppt_y"/>
                                          </p:val>
                                        </p:tav>
                                      </p:tavLst>
                                    </p:anim>
                                  </p:childTnLst>
                                </p:cTn>
                              </p:par>
                              <p:par>
                                <p:cTn fill="hold" grpId="0" id="42" nodeType="withEffect" presetClass="entr" presetID="55" presetSubtype="0">
                                  <p:stCondLst>
                                    <p:cond delay="2100"/>
                                  </p:stCondLst>
                                  <p:childTnLst>
                                    <p:set>
                                      <p:cBhvr>
                                        <p:cTn dur="1" fill="hold" id="43">
                                          <p:stCondLst>
                                            <p:cond delay="0"/>
                                          </p:stCondLst>
                                        </p:cTn>
                                        <p:tgtEl>
                                          <p:spTgt spid="177"/>
                                        </p:tgtEl>
                                        <p:attrNameLst>
                                          <p:attrName>style.visibility</p:attrName>
                                        </p:attrNameLst>
                                      </p:cBhvr>
                                      <p:to>
                                        <p:strVal val="visible"/>
                                      </p:to>
                                    </p:set>
                                    <p:anim calcmode="lin" valueType="num">
                                      <p:cBhvr>
                                        <p:cTn dur="500" fill="hold" id="44"/>
                                        <p:tgtEl>
                                          <p:spTgt spid="177"/>
                                        </p:tgtEl>
                                        <p:attrNameLst>
                                          <p:attrName>ppt_w</p:attrName>
                                        </p:attrNameLst>
                                      </p:cBhvr>
                                      <p:tavLst>
                                        <p:tav tm="0">
                                          <p:val>
                                            <p:strVal val="#ppt_w*0.70"/>
                                          </p:val>
                                        </p:tav>
                                        <p:tav tm="100000">
                                          <p:val>
                                            <p:strVal val="#ppt_w"/>
                                          </p:val>
                                        </p:tav>
                                      </p:tavLst>
                                    </p:anim>
                                    <p:anim calcmode="lin" valueType="num">
                                      <p:cBhvr>
                                        <p:cTn dur="500" fill="hold" id="45"/>
                                        <p:tgtEl>
                                          <p:spTgt spid="177"/>
                                        </p:tgtEl>
                                        <p:attrNameLst>
                                          <p:attrName>ppt_h</p:attrName>
                                        </p:attrNameLst>
                                      </p:cBhvr>
                                      <p:tavLst>
                                        <p:tav tm="0">
                                          <p:val>
                                            <p:strVal val="#ppt_h"/>
                                          </p:val>
                                        </p:tav>
                                        <p:tav tm="100000">
                                          <p:val>
                                            <p:strVal val="#ppt_h"/>
                                          </p:val>
                                        </p:tav>
                                      </p:tavLst>
                                    </p:anim>
                                    <p:animEffect filter="fade" transition="in">
                                      <p:cBhvr>
                                        <p:cTn dur="500" id="46"/>
                                        <p:tgtEl>
                                          <p:spTgt spid="1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7"/>
      <p:bldP grpId="0" spid="168"/>
      <p:bldP grpId="0" spid="169"/>
      <p:bldP grpId="0" spid="170"/>
      <p:bldP grpId="0" spid="171"/>
      <p:bldP grpId="0" spid="172"/>
      <p:bldP grpId="0" spid="177"/>
      <p:bldP grpId="0" spid="10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38"/>
          <p:cNvSpPr txBox="1"/>
          <p:nvPr/>
        </p:nvSpPr>
        <p:spPr>
          <a:xfrm>
            <a:off x="506555" y="2139276"/>
            <a:ext cx="1512168" cy="2286000"/>
          </a:xfrm>
          <a:prstGeom prst="rect">
            <a:avLst/>
          </a:prstGeom>
          <a:noFill/>
        </p:spPr>
        <p:txBody>
          <a:bodyPr rtlCol="0" wrap="square">
            <a:spAutoFit/>
          </a:bodyPr>
          <a:lstStyle/>
          <a:p>
            <a:pPr algn="ctr"/>
            <a:r>
              <a:rPr altLang="en-US" b="1" lang="zh-CN" sz="36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致 谢</a:t>
            </a:r>
          </a:p>
          <a:p>
            <a:pPr algn="ctr"/>
            <a:r>
              <a:rPr altLang="en-US" b="1" lang="zh-CN" sz="36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THANK YOU</a:t>
            </a:r>
          </a:p>
        </p:txBody>
      </p:sp>
      <p:sp>
        <p:nvSpPr>
          <p:cNvPr id="23" name="Rectangle 66"/>
          <p:cNvSpPr>
            <a:spLocks noChangeArrowheads="1"/>
          </p:cNvSpPr>
          <p:nvPr/>
        </p:nvSpPr>
        <p:spPr bwMode="auto">
          <a:xfrm>
            <a:off x="2483768" y="1202804"/>
            <a:ext cx="5832648" cy="2926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indent="323850" lvl="0">
              <a:lnSpc>
                <a:spcPct val="200000"/>
              </a:lnSpc>
              <a:spcBef>
                <a:spcPct val="0"/>
              </a:spcBef>
              <a:spcAft>
                <a:spcPct val="0"/>
              </a:spcAft>
            </a:pPr>
            <a:r>
              <a:rPr altLang="en-US" lang="zh-CN" sz="1200">
                <a:solidFill>
                  <a:schemeClr val="bg1"/>
                </a:solidFill>
                <a:latin charset="0" pitchFamily="34" typeface="Arial"/>
                <a:ea charset="-122" pitchFamily="34" typeface="微软雅黑"/>
              </a:rPr>
              <a:t>首先，我要诚挚的感谢我的导师xx老师，在近一年的企业实习和毕业设计期间，都得到了xx老师的悉心指导，在论文的写作过程中，多次得到他的督促，并且他为我的论文提出了许多宝贵的修改意见。xx老师的严谨治学的态度与求实的工作作风及丰富的学识留给我深刻的印象，使我受益匪浅。  其次，要感谢同组的xx，xx同学，他们与我共同承担了系统的分析设计与开发任务，在大家的共同努力下，终于圆满地完成了系统的设计开发工作，在此我向他们表示深深的感谢。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p>
        </p:txBody>
      </p:sp>
      <p:sp>
        <p:nvSpPr>
          <p:cNvPr id="15" name="Freeform 103"/>
          <p:cNvSpPr>
            <a:spLocks noEditPoints="1"/>
          </p:cNvSpPr>
          <p:nvPr/>
        </p:nvSpPr>
        <p:spPr bwMode="auto">
          <a:xfrm>
            <a:off x="942533" y="1287430"/>
            <a:ext cx="640212" cy="524640"/>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47" presetSubtype="0">
                                  <p:stCondLst>
                                    <p:cond delay="500"/>
                                  </p:stCondLst>
                                  <p:childTnLst>
                                    <p:set>
                                      <p:cBhvr>
                                        <p:cTn dur="1" fill="hold" id="11">
                                          <p:stCondLst>
                                            <p:cond delay="0"/>
                                          </p:stCondLst>
                                        </p:cTn>
                                        <p:tgtEl>
                                          <p:spTgt spid="39"/>
                                        </p:tgtEl>
                                        <p:attrNameLst>
                                          <p:attrName>style.visibility</p:attrName>
                                        </p:attrNameLst>
                                      </p:cBhvr>
                                      <p:to>
                                        <p:strVal val="visible"/>
                                      </p:to>
                                    </p:set>
                                    <p:animEffect filter="fade" transition="in">
                                      <p:cBhvr>
                                        <p:cTn dur="500" id="12"/>
                                        <p:tgtEl>
                                          <p:spTgt spid="39"/>
                                        </p:tgtEl>
                                      </p:cBhvr>
                                    </p:animEffect>
                                    <p:anim calcmode="lin" valueType="num">
                                      <p:cBhvr>
                                        <p:cTn dur="500" fill="hold" id="13"/>
                                        <p:tgtEl>
                                          <p:spTgt spid="39"/>
                                        </p:tgtEl>
                                        <p:attrNameLst>
                                          <p:attrName>ppt_x</p:attrName>
                                        </p:attrNameLst>
                                      </p:cBhvr>
                                      <p:tavLst>
                                        <p:tav tm="0">
                                          <p:val>
                                            <p:strVal val="#ppt_x"/>
                                          </p:val>
                                        </p:tav>
                                        <p:tav tm="100000">
                                          <p:val>
                                            <p:strVal val="#ppt_x"/>
                                          </p:val>
                                        </p:tav>
                                      </p:tavLst>
                                    </p:anim>
                                    <p:anim calcmode="lin" valueType="num">
                                      <p:cBhvr>
                                        <p:cTn dur="500" fill="hold" id="14"/>
                                        <p:tgtEl>
                                          <p:spTgt spid="39"/>
                                        </p:tgtEl>
                                        <p:attrNameLst>
                                          <p:attrName>ppt_y</p:attrName>
                                        </p:attrNameLst>
                                      </p:cBhvr>
                                      <p:tavLst>
                                        <p:tav tm="0">
                                          <p:val>
                                            <p:strVal val="#ppt_y-.1"/>
                                          </p:val>
                                        </p:tav>
                                        <p:tav tm="100000">
                                          <p:val>
                                            <p:strVal val="#ppt_y"/>
                                          </p:val>
                                        </p:tav>
                                      </p:tavLst>
                                    </p:anim>
                                  </p:childTnLst>
                                </p:cTn>
                              </p:par>
                              <p:par>
                                <p:cTn fill="hold" grpId="0" id="15" nodeType="withEffect" presetClass="entr" presetID="55" presetSubtype="0">
                                  <p:stCondLst>
                                    <p:cond delay="60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strVal val="#ppt_w*0.70"/>
                                          </p:val>
                                        </p:tav>
                                        <p:tav tm="100000">
                                          <p:val>
                                            <p:strVal val="#ppt_w"/>
                                          </p:val>
                                        </p:tav>
                                      </p:tavLst>
                                    </p:anim>
                                    <p:anim calcmode="lin" valueType="num">
                                      <p:cBhvr>
                                        <p:cTn dur="500" fill="hold" id="18"/>
                                        <p:tgtEl>
                                          <p:spTgt spid="23"/>
                                        </p:tgtEl>
                                        <p:attrNameLst>
                                          <p:attrName>ppt_h</p:attrName>
                                        </p:attrNameLst>
                                      </p:cBhvr>
                                      <p:tavLst>
                                        <p:tav tm="0">
                                          <p:val>
                                            <p:strVal val="#ppt_h"/>
                                          </p:val>
                                        </p:tav>
                                        <p:tav tm="100000">
                                          <p:val>
                                            <p:strVal val="#ppt_h"/>
                                          </p:val>
                                        </p:tav>
                                      </p:tavLst>
                                    </p:anim>
                                    <p:animEffect filter="fade" transition="in">
                                      <p:cBhvr>
                                        <p:cTn dur="500" id="1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23"/>
      <p:bldP grpId="0" spid="15"/>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TextBox 32"/>
          <p:cNvSpPr txBox="1"/>
          <p:nvPr/>
        </p:nvSpPr>
        <p:spPr>
          <a:xfrm>
            <a:off x="971600" y="2246997"/>
            <a:ext cx="7200800" cy="640080"/>
          </a:xfrm>
          <a:prstGeom prst="rect">
            <a:avLst/>
          </a:prstGeom>
          <a:noFill/>
        </p:spPr>
        <p:txBody>
          <a:bodyPr rtlCol="0" wrap="square">
            <a:spAutoFit/>
          </a:bodyPr>
          <a:lstStyle/>
          <a:p>
            <a:pPr algn="ctr"/>
            <a:r>
              <a:rPr altLang="en-US" lang="zh-CN" sz="3600">
                <a:ln w="6350">
                  <a:noFill/>
                </a:ln>
                <a:solidFill>
                  <a:schemeClr val="bg1"/>
                </a:solidFill>
                <a:effectLst>
                  <a:outerShdw algn="tl" blurRad="50800" dir="2700000" dist="50800" rotWithShape="0">
                    <a:schemeClr val="tx2">
                      <a:lumMod val="75000"/>
                      <a:alpha val="40000"/>
                    </a:schemeClr>
                  </a:outerShdw>
                </a:effectLst>
                <a:latin charset="-122" pitchFamily="34" typeface="微软雅黑"/>
                <a:ea charset="-122" pitchFamily="34" typeface="微软雅黑"/>
              </a:rPr>
              <a:t>敬请各位老师批评指正</a:t>
            </a:r>
          </a:p>
        </p:txBody>
      </p:sp>
      <p:sp>
        <p:nvSpPr>
          <p:cNvPr id="37" name="圆角矩形 36"/>
          <p:cNvSpPr/>
          <p:nvPr/>
        </p:nvSpPr>
        <p:spPr>
          <a:xfrm>
            <a:off x="2555776" y="3124557"/>
            <a:ext cx="4032448" cy="20256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schemeClr val="bg1"/>
                </a:solidFill>
                <a:latin charset="-122" pitchFamily="34" typeface="微软雅黑"/>
                <a:ea charset="-122" pitchFamily="34" typeface="微软雅黑"/>
              </a:rPr>
              <a:t>THANK YOU FOR WATCHING</a:t>
            </a:r>
          </a:p>
        </p:txBody>
      </p:sp>
      <p:sp>
        <p:nvSpPr>
          <p:cNvPr id="39" name="Freeform 103"/>
          <p:cNvSpPr>
            <a:spLocks noEditPoints="1"/>
          </p:cNvSpPr>
          <p:nvPr/>
        </p:nvSpPr>
        <p:spPr bwMode="auto">
          <a:xfrm>
            <a:off x="4251489" y="1287430"/>
            <a:ext cx="640212" cy="524640"/>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3"/>
                                        </p:tgtEl>
                                        <p:attrNameLst>
                                          <p:attrName>ppt_y</p:attrName>
                                        </p:attrNameLst>
                                      </p:cBhvr>
                                      <p:tavLst>
                                        <p:tav tm="0">
                                          <p:val>
                                            <p:strVal val="#ppt_y"/>
                                          </p:val>
                                        </p:tav>
                                        <p:tav tm="100000">
                                          <p:val>
                                            <p:strVal val="#ppt_y"/>
                                          </p:val>
                                        </p:tav>
                                      </p:tavLst>
                                    </p:anim>
                                    <p:anim calcmode="lin" valueType="num">
                                      <p:cBhvr>
                                        <p:cTn dur="500" fill="hold" id="9"/>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3"/>
                                        </p:tgtEl>
                                      </p:cBhvr>
                                    </p:animEffect>
                                  </p:childTnLst>
                                </p:cTn>
                              </p:par>
                              <p:par>
                                <p:cTn fill="hold" grpId="0" id="12" nodeType="withEffect" presetClass="entr" presetID="53" presetSubtype="0">
                                  <p:stCondLst>
                                    <p:cond delay="200"/>
                                  </p:stCondLst>
                                  <p:childTnLst>
                                    <p:set>
                                      <p:cBhvr>
                                        <p:cTn dur="1" fill="hold" id="13">
                                          <p:stCondLst>
                                            <p:cond delay="0"/>
                                          </p:stCondLst>
                                        </p:cTn>
                                        <p:tgtEl>
                                          <p:spTgt spid="37"/>
                                        </p:tgtEl>
                                        <p:attrNameLst>
                                          <p:attrName>style.visibility</p:attrName>
                                        </p:attrNameLst>
                                      </p:cBhvr>
                                      <p:to>
                                        <p:strVal val="visible"/>
                                      </p:to>
                                    </p:set>
                                    <p:anim calcmode="lin" valueType="num">
                                      <p:cBhvr>
                                        <p:cTn dur="300" fill="hold" id="14"/>
                                        <p:tgtEl>
                                          <p:spTgt spid="37"/>
                                        </p:tgtEl>
                                        <p:attrNameLst>
                                          <p:attrName>ppt_w</p:attrName>
                                        </p:attrNameLst>
                                      </p:cBhvr>
                                      <p:tavLst>
                                        <p:tav tm="0">
                                          <p:val>
                                            <p:fltVal val="0"/>
                                          </p:val>
                                        </p:tav>
                                        <p:tav tm="100000">
                                          <p:val>
                                            <p:strVal val="#ppt_w"/>
                                          </p:val>
                                        </p:tav>
                                      </p:tavLst>
                                    </p:anim>
                                    <p:anim calcmode="lin" valueType="num">
                                      <p:cBhvr>
                                        <p:cTn dur="300" fill="hold" id="15"/>
                                        <p:tgtEl>
                                          <p:spTgt spid="37"/>
                                        </p:tgtEl>
                                        <p:attrNameLst>
                                          <p:attrName>ppt_h</p:attrName>
                                        </p:attrNameLst>
                                      </p:cBhvr>
                                      <p:tavLst>
                                        <p:tav tm="0">
                                          <p:val>
                                            <p:fltVal val="0"/>
                                          </p:val>
                                        </p:tav>
                                        <p:tav tm="100000">
                                          <p:val>
                                            <p:strVal val="#ppt_h"/>
                                          </p:val>
                                        </p:tav>
                                      </p:tavLst>
                                    </p:anim>
                                    <p:animEffect filter="fade" transition="in">
                                      <p:cBhvr>
                                        <p:cTn dur="300" id="16"/>
                                        <p:tgtEl>
                                          <p:spTgt spid="37"/>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39"/>
                                        </p:tgtEl>
                                        <p:attrNameLst>
                                          <p:attrName>style.visibility</p:attrName>
                                        </p:attrNameLst>
                                      </p:cBhvr>
                                      <p:to>
                                        <p:strVal val="visible"/>
                                      </p:to>
                                    </p:set>
                                    <p:anim calcmode="lin" valueType="num">
                                      <p:cBhvr>
                                        <p:cTn dur="500" fill="hold" id="19"/>
                                        <p:tgtEl>
                                          <p:spTgt spid="39"/>
                                        </p:tgtEl>
                                        <p:attrNameLst>
                                          <p:attrName>ppt_w</p:attrName>
                                        </p:attrNameLst>
                                      </p:cBhvr>
                                      <p:tavLst>
                                        <p:tav tm="0">
                                          <p:val>
                                            <p:fltVal val="0"/>
                                          </p:val>
                                        </p:tav>
                                        <p:tav tm="100000">
                                          <p:val>
                                            <p:strVal val="#ppt_w"/>
                                          </p:val>
                                        </p:tav>
                                      </p:tavLst>
                                    </p:anim>
                                    <p:anim calcmode="lin" valueType="num">
                                      <p:cBhvr>
                                        <p:cTn dur="500" fill="hold" id="20"/>
                                        <p:tgtEl>
                                          <p:spTgt spid="39"/>
                                        </p:tgtEl>
                                        <p:attrNameLst>
                                          <p:attrName>ppt_h</p:attrName>
                                        </p:attrNameLst>
                                      </p:cBhvr>
                                      <p:tavLst>
                                        <p:tav tm="0">
                                          <p:val>
                                            <p:fltVal val="0"/>
                                          </p:val>
                                        </p:tav>
                                        <p:tav tm="100000">
                                          <p:val>
                                            <p:strVal val="#ppt_h"/>
                                          </p:val>
                                        </p:tav>
                                      </p:tavLst>
                                    </p:anim>
                                    <p:animEffect filter="fade" transition="in">
                                      <p:cBhvr>
                                        <p:cTn dur="500" id="2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7"/>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27"/>
          <p:cNvSpPr>
            <a:spLocks noChangeArrowheads="1"/>
          </p:cNvSpPr>
          <p:nvPr/>
        </p:nvSpPr>
        <p:spPr bwMode="auto">
          <a:xfrm flipV="1" rot="10800000">
            <a:off x="1115616" y="2083337"/>
            <a:ext cx="2664296"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1" bIns="0" lIns="0" rIns="0" tIns="0" wrap="square">
            <a:spAutoFit/>
          </a:bodyPr>
          <a:lstStyle/>
          <a:p>
            <a:pPr algn="just" fontAlgn="base" lvl="0">
              <a:lnSpc>
                <a:spcPct val="150000"/>
              </a:lnSpc>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descr="Money副本" id="5" name="Rectangle 29"/>
          <p:cNvSpPr>
            <a:spLocks noChangeArrowheads="1"/>
          </p:cNvSpPr>
          <p:nvPr/>
        </p:nvSpPr>
        <p:spPr bwMode="auto">
          <a:xfrm>
            <a:off x="4189100" y="1274811"/>
            <a:ext cx="4392290" cy="3259047"/>
          </a:xfrm>
          <a:prstGeom prst="rect">
            <a:avLst/>
          </a:prstGeom>
          <a:blipFill dpi="0" rotWithShape="1">
            <a:blip r:embed="rId3">
              <a:extLst>
                <a:ext uri="{28A0092B-C50C-407E-A947-70E740481C1C}">
                  <a14:useLocalDpi val="0"/>
                </a:ext>
              </a:extLst>
            </a:blip>
            <a:stretch>
              <a:fillRect b="-8503" l="-5324" r="-5324" t="-8503"/>
            </a:stretch>
          </a:blipFill>
          <a:ln>
            <a:noFill/>
          </a:ln>
          <a:effectLst/>
        </p:spPr>
        <p:txBody>
          <a:bodyPr anchor="ctr" wrap="none"/>
          <a:lstStyle/>
          <a:p>
            <a:endParaRPr altLang="en-US" lang="zh-CN"/>
          </a:p>
        </p:txBody>
      </p:sp>
      <p:sp>
        <p:nvSpPr>
          <p:cNvPr id="6" name="Line 33"/>
          <p:cNvSpPr>
            <a:spLocks noChangeShapeType="1"/>
          </p:cNvSpPr>
          <p:nvPr/>
        </p:nvSpPr>
        <p:spPr bwMode="auto">
          <a:xfrm flipH="1">
            <a:off x="3954969" y="1274812"/>
            <a:ext cx="0" cy="3259047"/>
          </a:xfrm>
          <a:prstGeom prst="line">
            <a:avLst/>
          </a:prstGeom>
          <a:noFill/>
          <a:ln w="6350">
            <a:solidFill>
              <a:schemeClr val="bg1">
                <a:lumMod val="65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0" name="Freeform 7"/>
          <p:cNvSpPr>
            <a:spLocks noEditPoints="1"/>
          </p:cNvSpPr>
          <p:nvPr/>
        </p:nvSpPr>
        <p:spPr bwMode="auto">
          <a:xfrm>
            <a:off x="633934" y="2138908"/>
            <a:ext cx="425549" cy="353635"/>
          </a:xfrm>
          <a:custGeom>
            <a:gdLst>
              <a:gd fmla="*/ 0 w 243" name="T0"/>
              <a:gd fmla="*/ 202 h 202" name="T1"/>
              <a:gd fmla="*/ 0 w 243" name="T2"/>
              <a:gd fmla="*/ 146 h 202" name="T3"/>
              <a:gd fmla="*/ 10 w 243" name="T4"/>
              <a:gd fmla="*/ 74 h 202" name="T5"/>
              <a:gd fmla="*/ 46 w 243" name="T6"/>
              <a:gd fmla="*/ 26 h 202" name="T7"/>
              <a:gd fmla="*/ 104 w 243" name="T8"/>
              <a:gd fmla="*/ 0 h 202" name="T9"/>
              <a:gd fmla="*/ 104 w 243" name="T10"/>
              <a:gd fmla="*/ 45 h 202" name="T11"/>
              <a:gd fmla="*/ 78 w 243" name="T12"/>
              <a:gd fmla="*/ 80 h 202" name="T13"/>
              <a:gd fmla="*/ 104 w 243" name="T14"/>
              <a:gd fmla="*/ 80 h 202" name="T15"/>
              <a:gd fmla="*/ 104 w 243" name="T16"/>
              <a:gd fmla="*/ 202 h 202" name="T17"/>
              <a:gd fmla="*/ 0 w 243" name="T18"/>
              <a:gd fmla="*/ 202 h 202" name="T19"/>
              <a:gd fmla="*/ 139 w 243" name="T20"/>
              <a:gd fmla="*/ 202 h 202" name="T21"/>
              <a:gd fmla="*/ 139 w 243" name="T22"/>
              <a:gd fmla="*/ 146 h 202" name="T23"/>
              <a:gd fmla="*/ 150 w 243" name="T24"/>
              <a:gd fmla="*/ 74 h 202" name="T25"/>
              <a:gd fmla="*/ 186 w 243" name="T26"/>
              <a:gd fmla="*/ 26 h 202" name="T27"/>
              <a:gd fmla="*/ 243 w 243" name="T28"/>
              <a:gd fmla="*/ 0 h 202" name="T29"/>
              <a:gd fmla="*/ 243 w 243" name="T30"/>
              <a:gd fmla="*/ 45 h 202" name="T31"/>
              <a:gd fmla="*/ 218 w 243" name="T32"/>
              <a:gd fmla="*/ 80 h 202" name="T33"/>
              <a:gd fmla="*/ 243 w 243" name="T34"/>
              <a:gd fmla="*/ 80 h 202" name="T35"/>
              <a:gd fmla="*/ 243 w 243" name="T36"/>
              <a:gd fmla="*/ 202 h 202" name="T37"/>
              <a:gd fmla="*/ 139 w 243" name="T38"/>
              <a:gd fmla="*/ 202 h 20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1" w="243">
                <a:moveTo>
                  <a:pt x="0" y="202"/>
                </a:moveTo>
                <a:cubicBezTo>
                  <a:pt x="0" y="146"/>
                  <a:pt x="0" y="146"/>
                  <a:pt x="0" y="146"/>
                </a:cubicBezTo>
                <a:cubicBezTo>
                  <a:pt x="0" y="117"/>
                  <a:pt x="3" y="93"/>
                  <a:pt x="10" y="74"/>
                </a:cubicBezTo>
                <a:cubicBezTo>
                  <a:pt x="17" y="55"/>
                  <a:pt x="29" y="39"/>
                  <a:pt x="46" y="26"/>
                </a:cubicBezTo>
                <a:cubicBezTo>
                  <a:pt x="64" y="13"/>
                  <a:pt x="83" y="5"/>
                  <a:pt x="104" y="0"/>
                </a:cubicBezTo>
                <a:cubicBezTo>
                  <a:pt x="104" y="45"/>
                  <a:pt x="104" y="45"/>
                  <a:pt x="104" y="45"/>
                </a:cubicBezTo>
                <a:cubicBezTo>
                  <a:pt x="89" y="54"/>
                  <a:pt x="80" y="65"/>
                  <a:pt x="78" y="80"/>
                </a:cubicBezTo>
                <a:cubicBezTo>
                  <a:pt x="104" y="80"/>
                  <a:pt x="104" y="80"/>
                  <a:pt x="104" y="80"/>
                </a:cubicBezTo>
                <a:cubicBezTo>
                  <a:pt x="104" y="202"/>
                  <a:pt x="104" y="202"/>
                  <a:pt x="104" y="202"/>
                </a:cubicBezTo>
                <a:lnTo>
                  <a:pt x="0" y="202"/>
                </a:lnTo>
                <a:close/>
                <a:moveTo>
                  <a:pt x="139" y="202"/>
                </a:moveTo>
                <a:cubicBezTo>
                  <a:pt x="139" y="146"/>
                  <a:pt x="139" y="146"/>
                  <a:pt x="139" y="146"/>
                </a:cubicBezTo>
                <a:cubicBezTo>
                  <a:pt x="139" y="117"/>
                  <a:pt x="143" y="93"/>
                  <a:pt x="150" y="74"/>
                </a:cubicBezTo>
                <a:cubicBezTo>
                  <a:pt x="157" y="55"/>
                  <a:pt x="169" y="39"/>
                  <a:pt x="186" y="26"/>
                </a:cubicBezTo>
                <a:cubicBezTo>
                  <a:pt x="203" y="13"/>
                  <a:pt x="222" y="5"/>
                  <a:pt x="243" y="0"/>
                </a:cubicBezTo>
                <a:cubicBezTo>
                  <a:pt x="243" y="45"/>
                  <a:pt x="243" y="45"/>
                  <a:pt x="243" y="45"/>
                </a:cubicBezTo>
                <a:cubicBezTo>
                  <a:pt x="228" y="54"/>
                  <a:pt x="220" y="65"/>
                  <a:pt x="218" y="80"/>
                </a:cubicBezTo>
                <a:cubicBezTo>
                  <a:pt x="243" y="80"/>
                  <a:pt x="243" y="80"/>
                  <a:pt x="243" y="80"/>
                </a:cubicBezTo>
                <a:cubicBezTo>
                  <a:pt x="243" y="202"/>
                  <a:pt x="243" y="202"/>
                  <a:pt x="243" y="202"/>
                </a:cubicBezTo>
                <a:lnTo>
                  <a:pt x="139" y="202"/>
                </a:lnTo>
                <a:close/>
              </a:path>
            </a:pathLst>
          </a:custGeom>
          <a:solidFill>
            <a:srgbClr val="03CCCE"/>
          </a:solidFill>
          <a:ln w="6350">
            <a:noFill/>
          </a:ln>
        </p:spPr>
        <p:txBody>
          <a:bodyPr anchor="t" anchorCtr="0" bIns="45720" compatLnSpc="1" lIns="91440" numCol="1" rIns="91440" tIns="45720" vert="horz" wrap="square"/>
          <a:lstStyle/>
          <a:p>
            <a:endParaRPr altLang="en-US" lang="zh-CN"/>
          </a:p>
        </p:txBody>
      </p:sp>
      <p:sp>
        <p:nvSpPr>
          <p:cNvPr id="14" name="矩形 13"/>
          <p:cNvSpPr/>
          <p:nvPr/>
        </p:nvSpPr>
        <p:spPr>
          <a:xfrm>
            <a:off x="509513" y="363577"/>
            <a:ext cx="792480" cy="365760"/>
          </a:xfrm>
          <a:prstGeom prst="rect">
            <a:avLst/>
          </a:prstGeom>
        </p:spPr>
        <p:txBody>
          <a:bodyPr anchor="ctr" anchorCtr="0" wrap="none">
            <a:spAutoFit/>
          </a:bodyPr>
          <a:lstStyle/>
          <a:p>
            <a:pPr algn="ctr">
              <a:lnSpc>
                <a:spcPct val="150000"/>
              </a:lnSpc>
            </a:pPr>
            <a:r>
              <a:rPr altLang="en-US" lang="zh-CN" sz="1200">
                <a:solidFill>
                  <a:srgbClr val="03CCCE"/>
                </a:solidFill>
                <a:latin charset="-122" pitchFamily="34" typeface="微软雅黑"/>
                <a:ea charset="-122" pitchFamily="34" typeface="微软雅黑"/>
              </a:rPr>
              <a:t>选题背景</a:t>
            </a:r>
          </a:p>
        </p:txBody>
      </p:sp>
      <p:sp>
        <p:nvSpPr>
          <p:cNvPr id="11" name="矩形 10"/>
          <p:cNvSpPr/>
          <p:nvPr/>
        </p:nvSpPr>
        <p:spPr>
          <a:xfrm>
            <a:off x="617549" y="1477288"/>
            <a:ext cx="1508677"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lvl="0"/>
            <a:r>
              <a:rPr altLang="en-US" b="1" lang="zh-CN" sz="1200">
                <a:ln w="6350">
                  <a:noFill/>
                </a:ln>
                <a:solidFill>
                  <a:schemeClr val="bg1"/>
                </a:solidFill>
                <a:latin charset="0" pitchFamily="34" typeface="Impact"/>
                <a:ea charset="-122" pitchFamily="34" typeface="微软雅黑"/>
              </a:rPr>
              <a:t>研究课题背景</a:t>
            </a:r>
          </a:p>
        </p:txBody>
      </p:sp>
      <p:sp>
        <p:nvSpPr>
          <p:cNvPr id="12" name="圆角矩形 11"/>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5" name="圆角矩形 14"/>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6" name="圆角矩形 15"/>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7" name="圆角矩形 16"/>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8" name="圆角矩形 17"/>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anim calcmode="lin" valueType="num">
                                      <p:cBhvr>
                                        <p:cTn dur="500" fill="hold" id="8"/>
                                        <p:tgtEl>
                                          <p:spTgt spid="11"/>
                                        </p:tgtEl>
                                        <p:attrNameLst>
                                          <p:attrName>ppt_x</p:attrName>
                                        </p:attrNameLst>
                                      </p:cBhvr>
                                      <p:tavLst>
                                        <p:tav tm="0">
                                          <p:val>
                                            <p:strVal val="#ppt_x"/>
                                          </p:val>
                                        </p:tav>
                                        <p:tav tm="100000">
                                          <p:val>
                                            <p:strVal val="#ppt_x"/>
                                          </p:val>
                                        </p:tav>
                                      </p:tavLst>
                                    </p:anim>
                                    <p:anim calcmode="lin" valueType="num">
                                      <p:cBhvr>
                                        <p:cTn dur="5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anim calcmode="lin" valueType="num">
                                      <p:cBhvr>
                                        <p:cTn dur="500" fill="hold" id="13"/>
                                        <p:tgtEl>
                                          <p:spTgt spid="3"/>
                                        </p:tgtEl>
                                        <p:attrNameLst>
                                          <p:attrName>ppt_x</p:attrName>
                                        </p:attrNameLst>
                                      </p:cBhvr>
                                      <p:tavLst>
                                        <p:tav tm="0">
                                          <p:val>
                                            <p:strVal val="#ppt_x"/>
                                          </p:val>
                                        </p:tav>
                                        <p:tav tm="100000">
                                          <p:val>
                                            <p:strVal val="#ppt_x"/>
                                          </p:val>
                                        </p:tav>
                                      </p:tavLst>
                                    </p:anim>
                                    <p:anim calcmode="lin" valueType="num">
                                      <p:cBhvr>
                                        <p:cTn dur="500" fill="hold" id="14"/>
                                        <p:tgtEl>
                                          <p:spTgt spid="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500" id="17"/>
                                        <p:tgtEl>
                                          <p:spTgt spid="10"/>
                                        </p:tgtEl>
                                      </p:cBhvr>
                                    </p:animEffect>
                                    <p:anim calcmode="lin" valueType="num">
                                      <p:cBhvr>
                                        <p:cTn dur="500" fill="hold" id="18"/>
                                        <p:tgtEl>
                                          <p:spTgt spid="10"/>
                                        </p:tgtEl>
                                        <p:attrNameLst>
                                          <p:attrName>ppt_x</p:attrName>
                                        </p:attrNameLst>
                                      </p:cBhvr>
                                      <p:tavLst>
                                        <p:tav tm="0">
                                          <p:val>
                                            <p:strVal val="#ppt_x"/>
                                          </p:val>
                                        </p:tav>
                                        <p:tav tm="100000">
                                          <p:val>
                                            <p:strVal val="#ppt_x"/>
                                          </p:val>
                                        </p:tav>
                                      </p:tavLst>
                                    </p:anim>
                                    <p:anim calcmode="lin" valueType="num">
                                      <p:cBhvr>
                                        <p:cTn dur="500" fill="hold" id="19"/>
                                        <p:tgtEl>
                                          <p:spTgt spid="10"/>
                                        </p:tgtEl>
                                        <p:attrNameLst>
                                          <p:attrName>ppt_y</p:attrName>
                                        </p:attrNameLst>
                                      </p:cBhvr>
                                      <p:tavLst>
                                        <p:tav tm="0">
                                          <p:val>
                                            <p:strVal val="#ppt_y+.1"/>
                                          </p:val>
                                        </p:tav>
                                        <p:tav tm="100000">
                                          <p:val>
                                            <p:strVal val="#ppt_y"/>
                                          </p:val>
                                        </p:tav>
                                      </p:tavLst>
                                    </p:anim>
                                  </p:childTnLst>
                                </p:cTn>
                              </p:par>
                              <p:par>
                                <p:cTn fill="hold" grpId="0" id="20" nodeType="withEffect" presetClass="entr" presetID="16" presetSubtype="42">
                                  <p:stCondLst>
                                    <p:cond delay="500"/>
                                  </p:stCondLst>
                                  <p:childTnLst>
                                    <p:set>
                                      <p:cBhvr>
                                        <p:cTn dur="1" fill="hold" id="21">
                                          <p:stCondLst>
                                            <p:cond delay="0"/>
                                          </p:stCondLst>
                                        </p:cTn>
                                        <p:tgtEl>
                                          <p:spTgt spid="6"/>
                                        </p:tgtEl>
                                        <p:attrNameLst>
                                          <p:attrName>style.visibility</p:attrName>
                                        </p:attrNameLst>
                                      </p:cBhvr>
                                      <p:to>
                                        <p:strVal val="visible"/>
                                      </p:to>
                                    </p:set>
                                    <p:animEffect filter="barn(outHorizontal)" transition="in">
                                      <p:cBhvr>
                                        <p:cTn dur="500" id="22"/>
                                        <p:tgtEl>
                                          <p:spTgt spid="6"/>
                                        </p:tgtEl>
                                      </p:cBhvr>
                                    </p:animEffect>
                                  </p:childTnLst>
                                </p:cTn>
                              </p:par>
                              <p:par>
                                <p:cTn fill="hold" grpId="0" id="23" nodeType="withEffect" presetClass="entr" presetID="2" presetSubtype="2">
                                  <p:stCondLst>
                                    <p:cond delay="100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500" fill="hold" id="25"/>
                                        <p:tgtEl>
                                          <p:spTgt spid="5"/>
                                        </p:tgtEl>
                                        <p:attrNameLst>
                                          <p:attrName>ppt_x</p:attrName>
                                        </p:attrNameLst>
                                      </p:cBhvr>
                                      <p:tavLst>
                                        <p:tav tm="0">
                                          <p:val>
                                            <p:strVal val="1+#ppt_w/2"/>
                                          </p:val>
                                        </p:tav>
                                        <p:tav tm="100000">
                                          <p:val>
                                            <p:strVal val="#ppt_x"/>
                                          </p:val>
                                        </p:tav>
                                      </p:tavLst>
                                    </p:anim>
                                    <p:anim calcmode="lin" valueType="num">
                                      <p:cBhvr additive="base">
                                        <p:cTn dur="500" fill="hold" id="26"/>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10"/>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4681538" y="1478384"/>
            <a:ext cx="1666875"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b="1" lang="zh-CN" sz="1200">
                <a:ln w="6350">
                  <a:noFill/>
                </a:ln>
                <a:solidFill>
                  <a:schemeClr val="bg1"/>
                </a:solidFill>
                <a:latin charset="0" pitchFamily="34" typeface="Impact"/>
                <a:ea charset="-122" pitchFamily="34" typeface="微软雅黑"/>
              </a:rPr>
              <a:t>研究意义三</a:t>
            </a:r>
          </a:p>
        </p:txBody>
      </p:sp>
      <p:sp>
        <p:nvSpPr>
          <p:cNvPr id="4" name="Rectangle 62"/>
          <p:cNvSpPr>
            <a:spLocks noChangeArrowheads="1"/>
          </p:cNvSpPr>
          <p:nvPr/>
        </p:nvSpPr>
        <p:spPr bwMode="auto">
          <a:xfrm>
            <a:off x="896938" y="2083285"/>
            <a:ext cx="1679575" cy="2107703"/>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6" name="Rectangle 64"/>
          <p:cNvSpPr>
            <a:spLocks noChangeArrowheads="1"/>
          </p:cNvSpPr>
          <p:nvPr/>
        </p:nvSpPr>
        <p:spPr bwMode="auto">
          <a:xfrm>
            <a:off x="2786063" y="2083285"/>
            <a:ext cx="1679575" cy="2107703"/>
          </a:xfrm>
          <a:prstGeom prst="rect">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 name="Rectangle 66"/>
          <p:cNvSpPr>
            <a:spLocks noChangeArrowheads="1"/>
          </p:cNvSpPr>
          <p:nvPr/>
        </p:nvSpPr>
        <p:spPr bwMode="auto">
          <a:xfrm>
            <a:off x="4676775" y="2083285"/>
            <a:ext cx="1679575" cy="2107703"/>
          </a:xfrm>
          <a:prstGeom prst="rect">
            <a:avLst/>
          </a:pr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0" name="Rectangle 68"/>
          <p:cNvSpPr>
            <a:spLocks noChangeArrowheads="1"/>
          </p:cNvSpPr>
          <p:nvPr/>
        </p:nvSpPr>
        <p:spPr bwMode="auto">
          <a:xfrm>
            <a:off x="6565900" y="2083285"/>
            <a:ext cx="1679575" cy="2107703"/>
          </a:xfrm>
          <a:prstGeom prst="rect">
            <a:avLst/>
          </a:pr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6" name="Rectangle 74"/>
          <p:cNvSpPr>
            <a:spLocks noChangeArrowheads="1"/>
          </p:cNvSpPr>
          <p:nvPr/>
        </p:nvSpPr>
        <p:spPr bwMode="auto">
          <a:xfrm>
            <a:off x="1009650" y="2302361"/>
            <a:ext cx="144145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000">
                <a:solidFill>
                  <a:schemeClr val="bg1"/>
                </a:solidFill>
                <a:latin charset="-122" pitchFamily="34" typeface="微软雅黑"/>
                <a:ea charset="-122" pitchFamily="34" typeface="微软雅黑"/>
              </a:rPr>
              <a:t>添加关键词</a:t>
            </a:r>
          </a:p>
          <a:p>
            <a:pPr algn="ctr">
              <a:buFont typeface="Arial"/>
              <a:buNone/>
            </a:pPr>
            <a:endParaRPr altLang="en-US" lang="zh-CN" sz="1000">
              <a:solidFill>
                <a:schemeClr val="bg1"/>
              </a:solidFill>
              <a:latin charset="-122" pitchFamily="34" typeface="微软雅黑"/>
              <a:ea charset="-122" pitchFamily="34" typeface="微软雅黑"/>
            </a:endParaRPr>
          </a:p>
          <a:p>
            <a:pPr algn="ctr">
              <a:buFont typeface="Arial"/>
              <a:buNone/>
            </a:pPr>
            <a:r>
              <a:rPr altLang="en-US" lang="zh-CN" sz="10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0" name="Freeform 78"/>
          <p:cNvSpPr>
            <a:spLocks noEditPoints="1"/>
          </p:cNvSpPr>
          <p:nvPr/>
        </p:nvSpPr>
        <p:spPr bwMode="auto">
          <a:xfrm flipH="1">
            <a:off x="5334000" y="3663454"/>
            <a:ext cx="393700" cy="314325"/>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1" name="Freeform 79"/>
          <p:cNvSpPr>
            <a:spLocks noEditPoints="1"/>
          </p:cNvSpPr>
          <p:nvPr/>
        </p:nvSpPr>
        <p:spPr bwMode="auto">
          <a:xfrm flipH="1">
            <a:off x="3460750" y="3658691"/>
            <a:ext cx="390525" cy="323850"/>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lstStyle/>
          <a:p>
            <a:endParaRPr altLang="en-US" lang="zh-CN"/>
          </a:p>
        </p:txBody>
      </p:sp>
      <p:sp>
        <p:nvSpPr>
          <p:cNvPr id="22" name="Freeform 80"/>
          <p:cNvSpPr>
            <a:spLocks noEditPoints="1"/>
          </p:cNvSpPr>
          <p:nvPr/>
        </p:nvSpPr>
        <p:spPr bwMode="auto">
          <a:xfrm flipH="1">
            <a:off x="1519238" y="3660279"/>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3" name="Freeform 81"/>
          <p:cNvSpPr>
            <a:spLocks noEditPoints="1"/>
          </p:cNvSpPr>
          <p:nvPr/>
        </p:nvSpPr>
        <p:spPr bwMode="auto">
          <a:xfrm flipH="1">
            <a:off x="7265988" y="3630116"/>
            <a:ext cx="269875" cy="381000"/>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solidFill>
          <a:ln>
            <a:noFill/>
          </a:ln>
        </p:spPr>
        <p:txBody>
          <a:bodyPr/>
          <a:lstStyle/>
          <a:p>
            <a:endParaRPr altLang="en-US" lang="zh-CN"/>
          </a:p>
        </p:txBody>
      </p:sp>
      <p:sp>
        <p:nvSpPr>
          <p:cNvPr id="27" name="Rectangle 74"/>
          <p:cNvSpPr>
            <a:spLocks noChangeArrowheads="1"/>
          </p:cNvSpPr>
          <p:nvPr/>
        </p:nvSpPr>
        <p:spPr bwMode="auto">
          <a:xfrm>
            <a:off x="2905125" y="2302361"/>
            <a:ext cx="144145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000">
                <a:solidFill>
                  <a:schemeClr val="bg1"/>
                </a:solidFill>
                <a:latin charset="-122" pitchFamily="34" typeface="微软雅黑"/>
                <a:ea charset="-122" pitchFamily="34" typeface="微软雅黑"/>
              </a:rPr>
              <a:t>添加关键词</a:t>
            </a:r>
          </a:p>
          <a:p>
            <a:pPr algn="ctr">
              <a:buFont typeface="Arial"/>
              <a:buNone/>
            </a:pPr>
            <a:endParaRPr altLang="en-US" lang="zh-CN" sz="1000">
              <a:solidFill>
                <a:schemeClr val="bg1"/>
              </a:solidFill>
              <a:latin charset="-122" pitchFamily="34" typeface="微软雅黑"/>
              <a:ea charset="-122" pitchFamily="34" typeface="微软雅黑"/>
            </a:endParaRPr>
          </a:p>
          <a:p>
            <a:pPr algn="ctr">
              <a:buFont typeface="Arial"/>
              <a:buNone/>
            </a:pPr>
            <a:r>
              <a:rPr altLang="en-US" lang="zh-CN" sz="10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8" name="Rectangle 74"/>
          <p:cNvSpPr>
            <a:spLocks noChangeArrowheads="1"/>
          </p:cNvSpPr>
          <p:nvPr/>
        </p:nvSpPr>
        <p:spPr bwMode="auto">
          <a:xfrm>
            <a:off x="4795836" y="2302361"/>
            <a:ext cx="144145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000">
                <a:solidFill>
                  <a:schemeClr val="bg1"/>
                </a:solidFill>
                <a:latin charset="-122" pitchFamily="34" typeface="微软雅黑"/>
                <a:ea charset="-122" pitchFamily="34" typeface="微软雅黑"/>
              </a:rPr>
              <a:t>添加关键词</a:t>
            </a:r>
          </a:p>
          <a:p>
            <a:pPr algn="ctr">
              <a:buFont typeface="Arial"/>
              <a:buNone/>
            </a:pPr>
            <a:endParaRPr altLang="en-US" lang="zh-CN" sz="1000">
              <a:solidFill>
                <a:schemeClr val="bg1"/>
              </a:solidFill>
              <a:latin charset="-122" pitchFamily="34" typeface="微软雅黑"/>
              <a:ea charset="-122" pitchFamily="34" typeface="微软雅黑"/>
            </a:endParaRPr>
          </a:p>
          <a:p>
            <a:pPr algn="ctr">
              <a:buFont typeface="Arial"/>
              <a:buNone/>
            </a:pPr>
            <a:r>
              <a:rPr altLang="en-US" lang="zh-CN" sz="10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9" name="Rectangle 74"/>
          <p:cNvSpPr>
            <a:spLocks noChangeArrowheads="1"/>
          </p:cNvSpPr>
          <p:nvPr/>
        </p:nvSpPr>
        <p:spPr bwMode="auto">
          <a:xfrm>
            <a:off x="6684962" y="2302361"/>
            <a:ext cx="144145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z="1000">
                <a:solidFill>
                  <a:schemeClr val="bg1"/>
                </a:solidFill>
                <a:latin charset="-122" pitchFamily="34" typeface="微软雅黑"/>
                <a:ea charset="-122" pitchFamily="34" typeface="微软雅黑"/>
              </a:rPr>
              <a:t>添加关键词</a:t>
            </a:r>
          </a:p>
          <a:p>
            <a:pPr algn="ctr">
              <a:buFont typeface="Arial"/>
              <a:buNone/>
            </a:pPr>
            <a:endParaRPr altLang="en-US" lang="zh-CN" sz="1000">
              <a:solidFill>
                <a:schemeClr val="bg1"/>
              </a:solidFill>
              <a:latin charset="-122" pitchFamily="34" typeface="微软雅黑"/>
              <a:ea charset="-122" pitchFamily="34" typeface="微软雅黑"/>
            </a:endParaRPr>
          </a:p>
          <a:p>
            <a:pPr algn="ctr">
              <a:buFont typeface="Arial"/>
              <a:buNone/>
            </a:pPr>
            <a:r>
              <a:rPr altLang="en-US" lang="zh-CN" sz="10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31" name="矩形 30"/>
          <p:cNvSpPr/>
          <p:nvPr/>
        </p:nvSpPr>
        <p:spPr>
          <a:xfrm>
            <a:off x="904875" y="1478384"/>
            <a:ext cx="1666875"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lvl="0"/>
            <a:r>
              <a:rPr altLang="en-US" b="1" lang="zh-CN" sz="1200">
                <a:ln w="6350">
                  <a:noFill/>
                </a:ln>
                <a:solidFill>
                  <a:schemeClr val="bg1"/>
                </a:solidFill>
                <a:latin charset="0" pitchFamily="34" typeface="Impact"/>
                <a:ea charset="-122" pitchFamily="34" typeface="微软雅黑"/>
              </a:rPr>
              <a:t>研究意义一</a:t>
            </a:r>
          </a:p>
        </p:txBody>
      </p:sp>
      <p:sp>
        <p:nvSpPr>
          <p:cNvPr id="32" name="矩形 31"/>
          <p:cNvSpPr/>
          <p:nvPr/>
        </p:nvSpPr>
        <p:spPr>
          <a:xfrm>
            <a:off x="2795588" y="1478384"/>
            <a:ext cx="1666875" cy="310871"/>
          </a:xfrm>
          <a:prstGeom prst="rect">
            <a:avLst/>
          </a:prstGeom>
          <a:solidFill>
            <a:srgbClr val="3C4157"/>
          </a:solidFill>
          <a:ln cap="flat" w="6350">
            <a:solidFill>
              <a:schemeClr val="bg1"/>
            </a:solidFill>
            <a:prstDash val="solid"/>
            <a:miter lim="800000"/>
          </a:ln>
        </p:spPr>
        <p:txBody>
          <a:bodyPr anchor="ctr" anchorCtr="0" bIns="45720" compatLnSpc="1" lIns="91440" numCol="1" rIns="91440" tIns="45720" vert="horz" wrap="square"/>
          <a:lstStyle/>
          <a:p>
            <a:pPr algn="ctr" lvl="0"/>
            <a:r>
              <a:rPr altLang="en-US" b="1" lang="zh-CN" sz="1200">
                <a:ln w="6350">
                  <a:noFill/>
                </a:ln>
                <a:solidFill>
                  <a:schemeClr val="bg1"/>
                </a:solidFill>
                <a:latin charset="0" pitchFamily="34" typeface="Impact"/>
                <a:ea charset="-122" pitchFamily="34" typeface="微软雅黑"/>
              </a:rPr>
              <a:t>研究意义二</a:t>
            </a:r>
          </a:p>
        </p:txBody>
      </p:sp>
      <p:sp>
        <p:nvSpPr>
          <p:cNvPr id="34" name="矩形 33"/>
          <p:cNvSpPr/>
          <p:nvPr/>
        </p:nvSpPr>
        <p:spPr>
          <a:xfrm>
            <a:off x="6572251" y="1478384"/>
            <a:ext cx="1666875" cy="310871"/>
          </a:xfrm>
          <a:prstGeom prst="rect">
            <a:avLst/>
          </a:prstGeom>
          <a:solidFill>
            <a:srgbClr val="3C4157"/>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b="1" lang="zh-CN" sz="1200">
                <a:ln w="6350">
                  <a:noFill/>
                </a:ln>
                <a:solidFill>
                  <a:schemeClr val="bg1"/>
                </a:solidFill>
                <a:latin charset="0" pitchFamily="34" typeface="Impact"/>
                <a:ea charset="-122" pitchFamily="34" typeface="微软雅黑"/>
              </a:rPr>
              <a:t>研究意义四</a:t>
            </a:r>
          </a:p>
        </p:txBody>
      </p:sp>
      <p:sp>
        <p:nvSpPr>
          <p:cNvPr id="24" name="矩形 23"/>
          <p:cNvSpPr/>
          <p:nvPr/>
        </p:nvSpPr>
        <p:spPr>
          <a:xfrm>
            <a:off x="505644" y="363577"/>
            <a:ext cx="792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研究意义</a:t>
            </a:r>
          </a:p>
        </p:txBody>
      </p:sp>
      <p:sp>
        <p:nvSpPr>
          <p:cNvPr id="35" name="圆角矩形 34"/>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36" name="圆角矩形 35"/>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37" name="圆角矩形 36"/>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38" name="圆角矩形 37"/>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39" name="圆角矩形 38"/>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anim calcmode="lin" valueType="num">
                                      <p:cBhvr>
                                        <p:cTn dur="500" fill="hold" id="8"/>
                                        <p:tgtEl>
                                          <p:spTgt spid="31"/>
                                        </p:tgtEl>
                                        <p:attrNameLst>
                                          <p:attrName>ppt_x</p:attrName>
                                        </p:attrNameLst>
                                      </p:cBhvr>
                                      <p:tavLst>
                                        <p:tav tm="0">
                                          <p:val>
                                            <p:strVal val="#ppt_x"/>
                                          </p:val>
                                        </p:tav>
                                        <p:tav tm="100000">
                                          <p:val>
                                            <p:strVal val="#ppt_x"/>
                                          </p:val>
                                        </p:tav>
                                      </p:tavLst>
                                    </p:anim>
                                    <p:anim calcmode="lin" valueType="num">
                                      <p:cBhvr>
                                        <p:cTn dur="500" fill="hold" id="9"/>
                                        <p:tgtEl>
                                          <p:spTgt spid="3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anim calcmode="lin" valueType="num">
                                      <p:cBhvr>
                                        <p:cTn dur="500" fill="hold" id="13"/>
                                        <p:tgtEl>
                                          <p:spTgt spid="4"/>
                                        </p:tgtEl>
                                        <p:attrNameLst>
                                          <p:attrName>ppt_x</p:attrName>
                                        </p:attrNameLst>
                                      </p:cBhvr>
                                      <p:tavLst>
                                        <p:tav tm="0">
                                          <p:val>
                                            <p:strVal val="#ppt_x"/>
                                          </p:val>
                                        </p:tav>
                                        <p:tav tm="100000">
                                          <p:val>
                                            <p:strVal val="#ppt_x"/>
                                          </p:val>
                                        </p:tav>
                                      </p:tavLst>
                                    </p:anim>
                                    <p:anim calcmode="lin" valueType="num">
                                      <p:cBhvr>
                                        <p:cTn dur="500" fill="hold" id="14"/>
                                        <p:tgtEl>
                                          <p:spTgt spid="4"/>
                                        </p:tgtEl>
                                        <p:attrNameLst>
                                          <p:attrName>ppt_y</p:attrName>
                                        </p:attrNameLst>
                                      </p:cBhvr>
                                      <p:tavLst>
                                        <p:tav tm="0">
                                          <p:val>
                                            <p:strVal val="#ppt_y+.1"/>
                                          </p:val>
                                        </p:tav>
                                        <p:tav tm="100000">
                                          <p:val>
                                            <p:strVal val="#ppt_y"/>
                                          </p:val>
                                        </p:tav>
                                      </p:tavLst>
                                    </p:anim>
                                  </p:childTnLst>
                                </p:cTn>
                              </p:par>
                              <p:par>
                                <p:cTn fill="hold" grpId="0" id="15" nodeType="withEffect" presetClass="entr" presetID="55" presetSubtype="0">
                                  <p:stCondLst>
                                    <p:cond delay="50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strVal val="#ppt_w*0.70"/>
                                          </p:val>
                                        </p:tav>
                                        <p:tav tm="100000">
                                          <p:val>
                                            <p:strVal val="#ppt_w"/>
                                          </p:val>
                                        </p:tav>
                                      </p:tavLst>
                                    </p:anim>
                                    <p:anim calcmode="lin" valueType="num">
                                      <p:cBhvr>
                                        <p:cTn dur="500" fill="hold" id="18"/>
                                        <p:tgtEl>
                                          <p:spTgt spid="16"/>
                                        </p:tgtEl>
                                        <p:attrNameLst>
                                          <p:attrName>ppt_h</p:attrName>
                                        </p:attrNameLst>
                                      </p:cBhvr>
                                      <p:tavLst>
                                        <p:tav tm="0">
                                          <p:val>
                                            <p:strVal val="#ppt_h"/>
                                          </p:val>
                                        </p:tav>
                                        <p:tav tm="100000">
                                          <p:val>
                                            <p:strVal val="#ppt_h"/>
                                          </p:val>
                                        </p:tav>
                                      </p:tavLst>
                                    </p:anim>
                                    <p:animEffect filter="fade" transition="in">
                                      <p:cBhvr>
                                        <p:cTn dur="500" id="19"/>
                                        <p:tgtEl>
                                          <p:spTgt spid="16"/>
                                        </p:tgtEl>
                                      </p:cBhvr>
                                    </p:animEffect>
                                  </p:childTnLst>
                                </p:cTn>
                              </p:par>
                              <p:par>
                                <p:cTn fill="hold" grpId="0" id="20" nodeType="withEffect" presetClass="entr" presetID="23" presetSubtype="16">
                                  <p:stCondLst>
                                    <p:cond delay="50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000"/>
                            </p:stCondLst>
                            <p:childTnLst>
                              <p:par>
                                <p:cTn fill="hold" grpId="0" id="25" nodeType="afterEffect" presetClass="entr" presetID="47" presetSubtype="0">
                                  <p:stCondLst>
                                    <p:cond delay="0"/>
                                  </p:stCondLst>
                                  <p:childTnLst>
                                    <p:set>
                                      <p:cBhvr>
                                        <p:cTn dur="1" fill="hold" id="26">
                                          <p:stCondLst>
                                            <p:cond delay="0"/>
                                          </p:stCondLst>
                                        </p:cTn>
                                        <p:tgtEl>
                                          <p:spTgt spid="32"/>
                                        </p:tgtEl>
                                        <p:attrNameLst>
                                          <p:attrName>style.visibility</p:attrName>
                                        </p:attrNameLst>
                                      </p:cBhvr>
                                      <p:to>
                                        <p:strVal val="visible"/>
                                      </p:to>
                                    </p:set>
                                    <p:animEffect filter="fade" transition="in">
                                      <p:cBhvr>
                                        <p:cTn dur="500" id="27"/>
                                        <p:tgtEl>
                                          <p:spTgt spid="32"/>
                                        </p:tgtEl>
                                      </p:cBhvr>
                                    </p:animEffect>
                                    <p:anim calcmode="lin" valueType="num">
                                      <p:cBhvr>
                                        <p:cTn dur="500" fill="hold" id="28"/>
                                        <p:tgtEl>
                                          <p:spTgt spid="32"/>
                                        </p:tgtEl>
                                        <p:attrNameLst>
                                          <p:attrName>ppt_x</p:attrName>
                                        </p:attrNameLst>
                                      </p:cBhvr>
                                      <p:tavLst>
                                        <p:tav tm="0">
                                          <p:val>
                                            <p:strVal val="#ppt_x"/>
                                          </p:val>
                                        </p:tav>
                                        <p:tav tm="100000">
                                          <p:val>
                                            <p:strVal val="#ppt_x"/>
                                          </p:val>
                                        </p:tav>
                                      </p:tavLst>
                                    </p:anim>
                                    <p:anim calcmode="lin" valueType="num">
                                      <p:cBhvr>
                                        <p:cTn dur="500" fill="hold" id="29"/>
                                        <p:tgtEl>
                                          <p:spTgt spid="3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500" id="32"/>
                                        <p:tgtEl>
                                          <p:spTgt spid="6"/>
                                        </p:tgtEl>
                                      </p:cBhvr>
                                    </p:animEffect>
                                    <p:anim calcmode="lin" valueType="num">
                                      <p:cBhvr>
                                        <p:cTn dur="500" fill="hold" id="33"/>
                                        <p:tgtEl>
                                          <p:spTgt spid="6"/>
                                        </p:tgtEl>
                                        <p:attrNameLst>
                                          <p:attrName>ppt_x</p:attrName>
                                        </p:attrNameLst>
                                      </p:cBhvr>
                                      <p:tavLst>
                                        <p:tav tm="0">
                                          <p:val>
                                            <p:strVal val="#ppt_x"/>
                                          </p:val>
                                        </p:tav>
                                        <p:tav tm="100000">
                                          <p:val>
                                            <p:strVal val="#ppt_x"/>
                                          </p:val>
                                        </p:tav>
                                      </p:tavLst>
                                    </p:anim>
                                    <p:anim calcmode="lin" valueType="num">
                                      <p:cBhvr>
                                        <p:cTn dur="500" fill="hold" id="34"/>
                                        <p:tgtEl>
                                          <p:spTgt spid="6"/>
                                        </p:tgtEl>
                                        <p:attrNameLst>
                                          <p:attrName>ppt_y</p:attrName>
                                        </p:attrNameLst>
                                      </p:cBhvr>
                                      <p:tavLst>
                                        <p:tav tm="0">
                                          <p:val>
                                            <p:strVal val="#ppt_y+.1"/>
                                          </p:val>
                                        </p:tav>
                                        <p:tav tm="100000">
                                          <p:val>
                                            <p:strVal val="#ppt_y"/>
                                          </p:val>
                                        </p:tav>
                                      </p:tavLst>
                                    </p:anim>
                                  </p:childTnLst>
                                </p:cTn>
                              </p:par>
                              <p:par>
                                <p:cTn fill="hold" grpId="0" id="35" nodeType="withEffect" presetClass="entr" presetID="55" presetSubtype="0">
                                  <p:stCondLst>
                                    <p:cond delay="500"/>
                                  </p:stCondLst>
                                  <p:childTnLst>
                                    <p:set>
                                      <p:cBhvr>
                                        <p:cTn dur="1" fill="hold" id="36">
                                          <p:stCondLst>
                                            <p:cond delay="0"/>
                                          </p:stCondLst>
                                        </p:cTn>
                                        <p:tgtEl>
                                          <p:spTgt spid="27"/>
                                        </p:tgtEl>
                                        <p:attrNameLst>
                                          <p:attrName>style.visibility</p:attrName>
                                        </p:attrNameLst>
                                      </p:cBhvr>
                                      <p:to>
                                        <p:strVal val="visible"/>
                                      </p:to>
                                    </p:set>
                                    <p:anim calcmode="lin" valueType="num">
                                      <p:cBhvr>
                                        <p:cTn dur="500" fill="hold" id="37"/>
                                        <p:tgtEl>
                                          <p:spTgt spid="27"/>
                                        </p:tgtEl>
                                        <p:attrNameLst>
                                          <p:attrName>ppt_w</p:attrName>
                                        </p:attrNameLst>
                                      </p:cBhvr>
                                      <p:tavLst>
                                        <p:tav tm="0">
                                          <p:val>
                                            <p:strVal val="#ppt_w*0.70"/>
                                          </p:val>
                                        </p:tav>
                                        <p:tav tm="100000">
                                          <p:val>
                                            <p:strVal val="#ppt_w"/>
                                          </p:val>
                                        </p:tav>
                                      </p:tavLst>
                                    </p:anim>
                                    <p:anim calcmode="lin" valueType="num">
                                      <p:cBhvr>
                                        <p:cTn dur="500" fill="hold" id="38"/>
                                        <p:tgtEl>
                                          <p:spTgt spid="27"/>
                                        </p:tgtEl>
                                        <p:attrNameLst>
                                          <p:attrName>ppt_h</p:attrName>
                                        </p:attrNameLst>
                                      </p:cBhvr>
                                      <p:tavLst>
                                        <p:tav tm="0">
                                          <p:val>
                                            <p:strVal val="#ppt_h"/>
                                          </p:val>
                                        </p:tav>
                                        <p:tav tm="100000">
                                          <p:val>
                                            <p:strVal val="#ppt_h"/>
                                          </p:val>
                                        </p:tav>
                                      </p:tavLst>
                                    </p:anim>
                                    <p:animEffect filter="fade" transition="in">
                                      <p:cBhvr>
                                        <p:cTn dur="500" id="39"/>
                                        <p:tgtEl>
                                          <p:spTgt spid="27"/>
                                        </p:tgtEl>
                                      </p:cBhvr>
                                    </p:animEffect>
                                  </p:childTnLst>
                                </p:cTn>
                              </p:par>
                              <p:par>
                                <p:cTn fill="hold" grpId="0" id="40" nodeType="withEffect" presetClass="entr" presetID="23" presetSubtype="16">
                                  <p:stCondLst>
                                    <p:cond delay="500"/>
                                  </p:stCondLst>
                                  <p:childTnLst>
                                    <p:set>
                                      <p:cBhvr>
                                        <p:cTn dur="1" fill="hold" id="41">
                                          <p:stCondLst>
                                            <p:cond delay="0"/>
                                          </p:stCondLst>
                                        </p:cTn>
                                        <p:tgtEl>
                                          <p:spTgt spid="21"/>
                                        </p:tgtEl>
                                        <p:attrNameLst>
                                          <p:attrName>style.visibility</p:attrName>
                                        </p:attrNameLst>
                                      </p:cBhvr>
                                      <p:to>
                                        <p:strVal val="visible"/>
                                      </p:to>
                                    </p:set>
                                    <p:anim calcmode="lin" valueType="num">
                                      <p:cBhvr>
                                        <p:cTn dur="500" fill="hold" id="42"/>
                                        <p:tgtEl>
                                          <p:spTgt spid="21"/>
                                        </p:tgtEl>
                                        <p:attrNameLst>
                                          <p:attrName>ppt_w</p:attrName>
                                        </p:attrNameLst>
                                      </p:cBhvr>
                                      <p:tavLst>
                                        <p:tav tm="0">
                                          <p:val>
                                            <p:fltVal val="0"/>
                                          </p:val>
                                        </p:tav>
                                        <p:tav tm="100000">
                                          <p:val>
                                            <p:strVal val="#ppt_w"/>
                                          </p:val>
                                        </p:tav>
                                      </p:tavLst>
                                    </p:anim>
                                    <p:anim calcmode="lin" valueType="num">
                                      <p:cBhvr>
                                        <p:cTn dur="500" fill="hold" id="43"/>
                                        <p:tgtEl>
                                          <p:spTgt spid="21"/>
                                        </p:tgtEl>
                                        <p:attrNameLst>
                                          <p:attrName>ppt_h</p:attrName>
                                        </p:attrNameLst>
                                      </p:cBhvr>
                                      <p:tavLst>
                                        <p:tav tm="0">
                                          <p:val>
                                            <p:fltVal val="0"/>
                                          </p:val>
                                        </p:tav>
                                        <p:tav tm="100000">
                                          <p:val>
                                            <p:strVal val="#ppt_h"/>
                                          </p:val>
                                        </p:tav>
                                      </p:tavLst>
                                    </p:anim>
                                  </p:childTnLst>
                                </p:cTn>
                              </p:par>
                            </p:childTnLst>
                          </p:cTn>
                        </p:par>
                        <p:par>
                          <p:cTn fill="hold" id="44" nodeType="afterGroup">
                            <p:stCondLst>
                              <p:cond delay="2000"/>
                            </p:stCondLst>
                            <p:childTnLst>
                              <p:par>
                                <p:cTn fill="hold" grpId="0" id="45" nodeType="afterEffect" presetClass="entr" presetID="47"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500" id="47"/>
                                        <p:tgtEl>
                                          <p:spTgt spid="33"/>
                                        </p:tgtEl>
                                      </p:cBhvr>
                                    </p:animEffect>
                                    <p:anim calcmode="lin" valueType="num">
                                      <p:cBhvr>
                                        <p:cTn dur="500" fill="hold" id="48"/>
                                        <p:tgtEl>
                                          <p:spTgt spid="33"/>
                                        </p:tgtEl>
                                        <p:attrNameLst>
                                          <p:attrName>ppt_x</p:attrName>
                                        </p:attrNameLst>
                                      </p:cBhvr>
                                      <p:tavLst>
                                        <p:tav tm="0">
                                          <p:val>
                                            <p:strVal val="#ppt_x"/>
                                          </p:val>
                                        </p:tav>
                                        <p:tav tm="100000">
                                          <p:val>
                                            <p:strVal val="#ppt_x"/>
                                          </p:val>
                                        </p:tav>
                                      </p:tavLst>
                                    </p:anim>
                                    <p:anim calcmode="lin" valueType="num">
                                      <p:cBhvr>
                                        <p:cTn dur="500" fill="hold" id="49"/>
                                        <p:tgtEl>
                                          <p:spTgt spid="3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8"/>
                                        </p:tgtEl>
                                        <p:attrNameLst>
                                          <p:attrName>style.visibility</p:attrName>
                                        </p:attrNameLst>
                                      </p:cBhvr>
                                      <p:to>
                                        <p:strVal val="visible"/>
                                      </p:to>
                                    </p:set>
                                    <p:animEffect filter="fade" transition="in">
                                      <p:cBhvr>
                                        <p:cTn dur="500" id="52"/>
                                        <p:tgtEl>
                                          <p:spTgt spid="8"/>
                                        </p:tgtEl>
                                      </p:cBhvr>
                                    </p:animEffect>
                                    <p:anim calcmode="lin" valueType="num">
                                      <p:cBhvr>
                                        <p:cTn dur="500" fill="hold" id="53"/>
                                        <p:tgtEl>
                                          <p:spTgt spid="8"/>
                                        </p:tgtEl>
                                        <p:attrNameLst>
                                          <p:attrName>ppt_x</p:attrName>
                                        </p:attrNameLst>
                                      </p:cBhvr>
                                      <p:tavLst>
                                        <p:tav tm="0">
                                          <p:val>
                                            <p:strVal val="#ppt_x"/>
                                          </p:val>
                                        </p:tav>
                                        <p:tav tm="100000">
                                          <p:val>
                                            <p:strVal val="#ppt_x"/>
                                          </p:val>
                                        </p:tav>
                                      </p:tavLst>
                                    </p:anim>
                                    <p:anim calcmode="lin" valueType="num">
                                      <p:cBhvr>
                                        <p:cTn dur="500" fill="hold" id="54"/>
                                        <p:tgtEl>
                                          <p:spTgt spid="8"/>
                                        </p:tgtEl>
                                        <p:attrNameLst>
                                          <p:attrName>ppt_y</p:attrName>
                                        </p:attrNameLst>
                                      </p:cBhvr>
                                      <p:tavLst>
                                        <p:tav tm="0">
                                          <p:val>
                                            <p:strVal val="#ppt_y+.1"/>
                                          </p:val>
                                        </p:tav>
                                        <p:tav tm="100000">
                                          <p:val>
                                            <p:strVal val="#ppt_y"/>
                                          </p:val>
                                        </p:tav>
                                      </p:tavLst>
                                    </p:anim>
                                  </p:childTnLst>
                                </p:cTn>
                              </p:par>
                              <p:par>
                                <p:cTn fill="hold" grpId="0" id="55" nodeType="withEffect" presetClass="entr" presetID="55" presetSubtype="0">
                                  <p:stCondLst>
                                    <p:cond delay="500"/>
                                  </p:stCondLst>
                                  <p:childTnLst>
                                    <p:set>
                                      <p:cBhvr>
                                        <p:cTn dur="1" fill="hold" id="56">
                                          <p:stCondLst>
                                            <p:cond delay="0"/>
                                          </p:stCondLst>
                                        </p:cTn>
                                        <p:tgtEl>
                                          <p:spTgt spid="28"/>
                                        </p:tgtEl>
                                        <p:attrNameLst>
                                          <p:attrName>style.visibility</p:attrName>
                                        </p:attrNameLst>
                                      </p:cBhvr>
                                      <p:to>
                                        <p:strVal val="visible"/>
                                      </p:to>
                                    </p:set>
                                    <p:anim calcmode="lin" valueType="num">
                                      <p:cBhvr>
                                        <p:cTn dur="500" fill="hold" id="57"/>
                                        <p:tgtEl>
                                          <p:spTgt spid="28"/>
                                        </p:tgtEl>
                                        <p:attrNameLst>
                                          <p:attrName>ppt_w</p:attrName>
                                        </p:attrNameLst>
                                      </p:cBhvr>
                                      <p:tavLst>
                                        <p:tav tm="0">
                                          <p:val>
                                            <p:strVal val="#ppt_w*0.70"/>
                                          </p:val>
                                        </p:tav>
                                        <p:tav tm="100000">
                                          <p:val>
                                            <p:strVal val="#ppt_w"/>
                                          </p:val>
                                        </p:tav>
                                      </p:tavLst>
                                    </p:anim>
                                    <p:anim calcmode="lin" valueType="num">
                                      <p:cBhvr>
                                        <p:cTn dur="500" fill="hold" id="58"/>
                                        <p:tgtEl>
                                          <p:spTgt spid="28"/>
                                        </p:tgtEl>
                                        <p:attrNameLst>
                                          <p:attrName>ppt_h</p:attrName>
                                        </p:attrNameLst>
                                      </p:cBhvr>
                                      <p:tavLst>
                                        <p:tav tm="0">
                                          <p:val>
                                            <p:strVal val="#ppt_h"/>
                                          </p:val>
                                        </p:tav>
                                        <p:tav tm="100000">
                                          <p:val>
                                            <p:strVal val="#ppt_h"/>
                                          </p:val>
                                        </p:tav>
                                      </p:tavLst>
                                    </p:anim>
                                    <p:animEffect filter="fade" transition="in">
                                      <p:cBhvr>
                                        <p:cTn dur="500" id="59"/>
                                        <p:tgtEl>
                                          <p:spTgt spid="28"/>
                                        </p:tgtEl>
                                      </p:cBhvr>
                                    </p:animEffect>
                                  </p:childTnLst>
                                </p:cTn>
                              </p:par>
                              <p:par>
                                <p:cTn fill="hold" grpId="0" id="60" nodeType="withEffect" presetClass="entr" presetID="23" presetSubtype="16">
                                  <p:stCondLst>
                                    <p:cond delay="500"/>
                                  </p:stCondLst>
                                  <p:childTnLst>
                                    <p:set>
                                      <p:cBhvr>
                                        <p:cTn dur="1" fill="hold" id="61">
                                          <p:stCondLst>
                                            <p:cond delay="0"/>
                                          </p:stCondLst>
                                        </p:cTn>
                                        <p:tgtEl>
                                          <p:spTgt spid="20"/>
                                        </p:tgtEl>
                                        <p:attrNameLst>
                                          <p:attrName>style.visibility</p:attrName>
                                        </p:attrNameLst>
                                      </p:cBhvr>
                                      <p:to>
                                        <p:strVal val="visible"/>
                                      </p:to>
                                    </p:set>
                                    <p:anim calcmode="lin" valueType="num">
                                      <p:cBhvr>
                                        <p:cTn dur="500" fill="hold" id="62"/>
                                        <p:tgtEl>
                                          <p:spTgt spid="20"/>
                                        </p:tgtEl>
                                        <p:attrNameLst>
                                          <p:attrName>ppt_w</p:attrName>
                                        </p:attrNameLst>
                                      </p:cBhvr>
                                      <p:tavLst>
                                        <p:tav tm="0">
                                          <p:val>
                                            <p:fltVal val="0"/>
                                          </p:val>
                                        </p:tav>
                                        <p:tav tm="100000">
                                          <p:val>
                                            <p:strVal val="#ppt_w"/>
                                          </p:val>
                                        </p:tav>
                                      </p:tavLst>
                                    </p:anim>
                                    <p:anim calcmode="lin" valueType="num">
                                      <p:cBhvr>
                                        <p:cTn dur="500" fill="hold" id="63"/>
                                        <p:tgtEl>
                                          <p:spTgt spid="20"/>
                                        </p:tgtEl>
                                        <p:attrNameLst>
                                          <p:attrName>ppt_h</p:attrName>
                                        </p:attrNameLst>
                                      </p:cBhvr>
                                      <p:tavLst>
                                        <p:tav tm="0">
                                          <p:val>
                                            <p:fltVal val="0"/>
                                          </p:val>
                                        </p:tav>
                                        <p:tav tm="100000">
                                          <p:val>
                                            <p:strVal val="#ppt_h"/>
                                          </p:val>
                                        </p:tav>
                                      </p:tavLst>
                                    </p:anim>
                                  </p:childTnLst>
                                </p:cTn>
                              </p:par>
                            </p:childTnLst>
                          </p:cTn>
                        </p:par>
                        <p:par>
                          <p:cTn fill="hold" id="64" nodeType="afterGroup">
                            <p:stCondLst>
                              <p:cond delay="3000"/>
                            </p:stCondLst>
                            <p:childTnLst>
                              <p:par>
                                <p:cTn fill="hold" grpId="0" id="65" nodeType="afterEffect" presetClass="entr" presetID="47" presetSubtype="0">
                                  <p:stCondLst>
                                    <p:cond delay="0"/>
                                  </p:stCondLst>
                                  <p:childTnLst>
                                    <p:set>
                                      <p:cBhvr>
                                        <p:cTn dur="1" fill="hold" id="66">
                                          <p:stCondLst>
                                            <p:cond delay="0"/>
                                          </p:stCondLst>
                                        </p:cTn>
                                        <p:tgtEl>
                                          <p:spTgt spid="34"/>
                                        </p:tgtEl>
                                        <p:attrNameLst>
                                          <p:attrName>style.visibility</p:attrName>
                                        </p:attrNameLst>
                                      </p:cBhvr>
                                      <p:to>
                                        <p:strVal val="visible"/>
                                      </p:to>
                                    </p:set>
                                    <p:animEffect filter="fade" transition="in">
                                      <p:cBhvr>
                                        <p:cTn dur="500" id="67"/>
                                        <p:tgtEl>
                                          <p:spTgt spid="34"/>
                                        </p:tgtEl>
                                      </p:cBhvr>
                                    </p:animEffect>
                                    <p:anim calcmode="lin" valueType="num">
                                      <p:cBhvr>
                                        <p:cTn dur="500" fill="hold" id="68"/>
                                        <p:tgtEl>
                                          <p:spTgt spid="34"/>
                                        </p:tgtEl>
                                        <p:attrNameLst>
                                          <p:attrName>ppt_x</p:attrName>
                                        </p:attrNameLst>
                                      </p:cBhvr>
                                      <p:tavLst>
                                        <p:tav tm="0">
                                          <p:val>
                                            <p:strVal val="#ppt_x"/>
                                          </p:val>
                                        </p:tav>
                                        <p:tav tm="100000">
                                          <p:val>
                                            <p:strVal val="#ppt_x"/>
                                          </p:val>
                                        </p:tav>
                                      </p:tavLst>
                                    </p:anim>
                                    <p:anim calcmode="lin" valueType="num">
                                      <p:cBhvr>
                                        <p:cTn dur="500" fill="hold" id="69"/>
                                        <p:tgtEl>
                                          <p:spTgt spid="34"/>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10"/>
                                        </p:tgtEl>
                                        <p:attrNameLst>
                                          <p:attrName>style.visibility</p:attrName>
                                        </p:attrNameLst>
                                      </p:cBhvr>
                                      <p:to>
                                        <p:strVal val="visible"/>
                                      </p:to>
                                    </p:set>
                                    <p:animEffect filter="fade" transition="in">
                                      <p:cBhvr>
                                        <p:cTn dur="500" id="72"/>
                                        <p:tgtEl>
                                          <p:spTgt spid="10"/>
                                        </p:tgtEl>
                                      </p:cBhvr>
                                    </p:animEffect>
                                    <p:anim calcmode="lin" valueType="num">
                                      <p:cBhvr>
                                        <p:cTn dur="500" fill="hold" id="73"/>
                                        <p:tgtEl>
                                          <p:spTgt spid="10"/>
                                        </p:tgtEl>
                                        <p:attrNameLst>
                                          <p:attrName>ppt_x</p:attrName>
                                        </p:attrNameLst>
                                      </p:cBhvr>
                                      <p:tavLst>
                                        <p:tav tm="0">
                                          <p:val>
                                            <p:strVal val="#ppt_x"/>
                                          </p:val>
                                        </p:tav>
                                        <p:tav tm="100000">
                                          <p:val>
                                            <p:strVal val="#ppt_x"/>
                                          </p:val>
                                        </p:tav>
                                      </p:tavLst>
                                    </p:anim>
                                    <p:anim calcmode="lin" valueType="num">
                                      <p:cBhvr>
                                        <p:cTn dur="500" fill="hold" id="74"/>
                                        <p:tgtEl>
                                          <p:spTgt spid="10"/>
                                        </p:tgtEl>
                                        <p:attrNameLst>
                                          <p:attrName>ppt_y</p:attrName>
                                        </p:attrNameLst>
                                      </p:cBhvr>
                                      <p:tavLst>
                                        <p:tav tm="0">
                                          <p:val>
                                            <p:strVal val="#ppt_y+.1"/>
                                          </p:val>
                                        </p:tav>
                                        <p:tav tm="100000">
                                          <p:val>
                                            <p:strVal val="#ppt_y"/>
                                          </p:val>
                                        </p:tav>
                                      </p:tavLst>
                                    </p:anim>
                                  </p:childTnLst>
                                </p:cTn>
                              </p:par>
                              <p:par>
                                <p:cTn fill="hold" grpId="0" id="75" nodeType="withEffect" presetClass="entr" presetID="55" presetSubtype="0">
                                  <p:stCondLst>
                                    <p:cond delay="500"/>
                                  </p:stCondLst>
                                  <p:childTnLst>
                                    <p:set>
                                      <p:cBhvr>
                                        <p:cTn dur="1" fill="hold" id="76">
                                          <p:stCondLst>
                                            <p:cond delay="0"/>
                                          </p:stCondLst>
                                        </p:cTn>
                                        <p:tgtEl>
                                          <p:spTgt spid="29"/>
                                        </p:tgtEl>
                                        <p:attrNameLst>
                                          <p:attrName>style.visibility</p:attrName>
                                        </p:attrNameLst>
                                      </p:cBhvr>
                                      <p:to>
                                        <p:strVal val="visible"/>
                                      </p:to>
                                    </p:set>
                                    <p:anim calcmode="lin" valueType="num">
                                      <p:cBhvr>
                                        <p:cTn dur="500" fill="hold" id="77"/>
                                        <p:tgtEl>
                                          <p:spTgt spid="29"/>
                                        </p:tgtEl>
                                        <p:attrNameLst>
                                          <p:attrName>ppt_w</p:attrName>
                                        </p:attrNameLst>
                                      </p:cBhvr>
                                      <p:tavLst>
                                        <p:tav tm="0">
                                          <p:val>
                                            <p:strVal val="#ppt_w*0.70"/>
                                          </p:val>
                                        </p:tav>
                                        <p:tav tm="100000">
                                          <p:val>
                                            <p:strVal val="#ppt_w"/>
                                          </p:val>
                                        </p:tav>
                                      </p:tavLst>
                                    </p:anim>
                                    <p:anim calcmode="lin" valueType="num">
                                      <p:cBhvr>
                                        <p:cTn dur="500" fill="hold" id="78"/>
                                        <p:tgtEl>
                                          <p:spTgt spid="29"/>
                                        </p:tgtEl>
                                        <p:attrNameLst>
                                          <p:attrName>ppt_h</p:attrName>
                                        </p:attrNameLst>
                                      </p:cBhvr>
                                      <p:tavLst>
                                        <p:tav tm="0">
                                          <p:val>
                                            <p:strVal val="#ppt_h"/>
                                          </p:val>
                                        </p:tav>
                                        <p:tav tm="100000">
                                          <p:val>
                                            <p:strVal val="#ppt_h"/>
                                          </p:val>
                                        </p:tav>
                                      </p:tavLst>
                                    </p:anim>
                                    <p:animEffect filter="fade" transition="in">
                                      <p:cBhvr>
                                        <p:cTn dur="500" id="79"/>
                                        <p:tgtEl>
                                          <p:spTgt spid="29"/>
                                        </p:tgtEl>
                                      </p:cBhvr>
                                    </p:animEffect>
                                  </p:childTnLst>
                                </p:cTn>
                              </p:par>
                              <p:par>
                                <p:cTn fill="hold" grpId="0" id="80" nodeType="withEffect" presetClass="entr" presetID="23" presetSubtype="16">
                                  <p:stCondLst>
                                    <p:cond delay="500"/>
                                  </p:stCondLst>
                                  <p:childTnLst>
                                    <p:set>
                                      <p:cBhvr>
                                        <p:cTn dur="1" fill="hold" id="81">
                                          <p:stCondLst>
                                            <p:cond delay="0"/>
                                          </p:stCondLst>
                                        </p:cTn>
                                        <p:tgtEl>
                                          <p:spTgt spid="23"/>
                                        </p:tgtEl>
                                        <p:attrNameLst>
                                          <p:attrName>style.visibility</p:attrName>
                                        </p:attrNameLst>
                                      </p:cBhvr>
                                      <p:to>
                                        <p:strVal val="visible"/>
                                      </p:to>
                                    </p:set>
                                    <p:anim calcmode="lin" valueType="num">
                                      <p:cBhvr>
                                        <p:cTn dur="500" fill="hold" id="82"/>
                                        <p:tgtEl>
                                          <p:spTgt spid="23"/>
                                        </p:tgtEl>
                                        <p:attrNameLst>
                                          <p:attrName>ppt_w</p:attrName>
                                        </p:attrNameLst>
                                      </p:cBhvr>
                                      <p:tavLst>
                                        <p:tav tm="0">
                                          <p:val>
                                            <p:fltVal val="0"/>
                                          </p:val>
                                        </p:tav>
                                        <p:tav tm="100000">
                                          <p:val>
                                            <p:strVal val="#ppt_w"/>
                                          </p:val>
                                        </p:tav>
                                      </p:tavLst>
                                    </p:anim>
                                    <p:anim calcmode="lin" valueType="num">
                                      <p:cBhvr>
                                        <p:cTn dur="500" fill="hold" id="83"/>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
      <p:bldP grpId="0" spid="6"/>
      <p:bldP grpId="0" spid="8"/>
      <p:bldP grpId="0" spid="10"/>
      <p:bldP grpId="0" spid="16"/>
      <p:bldP grpId="0" spid="20"/>
      <p:bldP grpId="0" spid="21"/>
      <p:bldP grpId="0" spid="22"/>
      <p:bldP grpId="0" spid="23"/>
      <p:bldP grpId="0" spid="27"/>
      <p:bldP grpId="0" spid="28"/>
      <p:bldP grpId="0" spid="29"/>
      <p:bldP grpId="0" spid="31"/>
      <p:bldP grpId="0" spid="32"/>
      <p:bldP grpId="0" spid="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45468" y="1312912"/>
            <a:ext cx="4176879" cy="3459401"/>
            <a:chOff x="683568" y="1274812"/>
            <a:chExt cx="4176879" cy="3459401"/>
          </a:xfrm>
          <a:solidFill>
            <a:schemeClr val="bg1">
              <a:lumMod val="85000"/>
              <a:alpha val="80000"/>
            </a:schemeClr>
          </a:solidFill>
          <a:effectLst/>
        </p:grpSpPr>
        <p:sp>
          <p:nvSpPr>
            <p:cNvPr id="8" name="Freeform 6"/>
            <p:cNvSpPr/>
            <p:nvPr/>
          </p:nvSpPr>
          <p:spPr bwMode="auto">
            <a:xfrm>
              <a:off x="2434805" y="1316655"/>
              <a:ext cx="1831230" cy="1562945"/>
            </a:xfrm>
            <a:custGeom>
              <a:gdLst>
                <a:gd fmla="*/ 1160 w 1231" name="T0"/>
                <a:gd fmla="*/ 89 h 1050" name="T1"/>
                <a:gd fmla="*/ 1090 w 1231" name="T2"/>
                <a:gd fmla="*/ 102 h 1050" name="T3"/>
                <a:gd fmla="*/ 1050 w 1231" name="T4"/>
                <a:gd fmla="*/ 50 h 1050" name="T5"/>
                <a:gd fmla="*/ 1007 w 1231" name="T6"/>
                <a:gd fmla="*/ 52 h 1050" name="T7"/>
                <a:gd fmla="*/ 972 w 1231" name="T8"/>
                <a:gd fmla="*/ 20 h 1050" name="T9"/>
                <a:gd fmla="*/ 985 w 1231" name="T10"/>
                <a:gd fmla="*/ 40 h 1050" name="T11"/>
                <a:gd fmla="*/ 961 w 1231" name="T12"/>
                <a:gd fmla="*/ 165 h 1050" name="T13"/>
                <a:gd fmla="*/ 905 w 1231" name="T14"/>
                <a:gd fmla="*/ 263 h 1050" name="T15"/>
                <a:gd fmla="*/ 830 w 1231" name="T16"/>
                <a:gd fmla="*/ 374 h 1050" name="T17"/>
                <a:gd fmla="*/ 912 w 1231" name="T18"/>
                <a:gd fmla="*/ 352 h 1050" name="T19"/>
                <a:gd fmla="*/ 1012 w 1231" name="T20"/>
                <a:gd fmla="*/ 430 h 1050" name="T21"/>
                <a:gd fmla="*/ 834 w 1231" name="T22"/>
                <a:gd fmla="*/ 534 h 1050" name="T23"/>
                <a:gd fmla="*/ 736 w 1231" name="T24"/>
                <a:gd fmla="*/ 583 h 1050" name="T25"/>
                <a:gd fmla="*/ 677 w 1231" name="T26"/>
                <a:gd fmla="*/ 663 h 1050" name="T27"/>
                <a:gd fmla="*/ 585 w 1231" name="T28"/>
                <a:gd fmla="*/ 750 h 1050" name="T29"/>
                <a:gd fmla="*/ 344 w 1231" name="T30"/>
                <a:gd fmla="*/ 806 h 1050" name="T31"/>
                <a:gd fmla="*/ 75 w 1231" name="T32"/>
                <a:gd fmla="*/ 739 h 1050" name="T33"/>
                <a:gd fmla="*/ 9 w 1231" name="T34"/>
                <a:gd fmla="*/ 749 h 1050" name="T35"/>
                <a:gd fmla="*/ 27 w 1231" name="T36"/>
                <a:gd fmla="*/ 812 h 1050" name="T37"/>
                <a:gd fmla="*/ 52 w 1231" name="T38"/>
                <a:gd fmla="*/ 854 h 1050" name="T39"/>
                <a:gd fmla="*/ 130 w 1231" name="T40"/>
                <a:gd fmla="*/ 848 h 1050" name="T41"/>
                <a:gd fmla="*/ 154 w 1231" name="T42"/>
                <a:gd fmla="*/ 928 h 1050" name="T43"/>
                <a:gd fmla="*/ 187 w 1231" name="T44"/>
                <a:gd fmla="*/ 963 h 1050" name="T45"/>
                <a:gd fmla="*/ 217 w 1231" name="T46"/>
                <a:gd fmla="*/ 970 h 1050" name="T47"/>
                <a:gd fmla="*/ 270 w 1231" name="T48"/>
                <a:gd fmla="*/ 951 h 1050" name="T49"/>
                <a:gd fmla="*/ 330 w 1231" name="T50"/>
                <a:gd fmla="*/ 946 h 1050" name="T51"/>
                <a:gd fmla="*/ 292 w 1231" name="T52"/>
                <a:gd fmla="*/ 996 h 1050" name="T53"/>
                <a:gd fmla="*/ 357 w 1231" name="T54"/>
                <a:gd fmla="*/ 1047 h 1050" name="T55"/>
                <a:gd fmla="*/ 396 w 1231" name="T56"/>
                <a:gd fmla="*/ 990 h 1050" name="T57"/>
                <a:gd fmla="*/ 451 w 1231" name="T58"/>
                <a:gd fmla="*/ 942 h 1050" name="T59"/>
                <a:gd fmla="*/ 465 w 1231" name="T60"/>
                <a:gd fmla="*/ 1017 h 1050" name="T61"/>
                <a:gd fmla="*/ 543 w 1231" name="T62"/>
                <a:gd fmla="*/ 1047 h 1050" name="T63"/>
                <a:gd fmla="*/ 581 w 1231" name="T64"/>
                <a:gd fmla="*/ 963 h 1050" name="T65"/>
                <a:gd fmla="*/ 645 w 1231" name="T66"/>
                <a:gd fmla="*/ 934 h 1050" name="T67"/>
                <a:gd fmla="*/ 679 w 1231" name="T68"/>
                <a:gd fmla="*/ 910 h 1050" name="T69"/>
                <a:gd fmla="*/ 719 w 1231" name="T70"/>
                <a:gd fmla="*/ 867 h 1050" name="T71"/>
                <a:gd fmla="*/ 756 w 1231" name="T72"/>
                <a:gd fmla="*/ 851 h 1050" name="T73"/>
                <a:gd fmla="*/ 786 w 1231" name="T74"/>
                <a:gd fmla="*/ 798 h 1050" name="T75"/>
                <a:gd fmla="*/ 825 w 1231" name="T76"/>
                <a:gd fmla="*/ 725 h 1050" name="T77"/>
                <a:gd fmla="*/ 852 w 1231" name="T78"/>
                <a:gd fmla="*/ 772 h 1050" name="T79"/>
                <a:gd fmla="*/ 902 w 1231" name="T80"/>
                <a:gd fmla="*/ 745 h 1050" name="T81"/>
                <a:gd fmla="*/ 929 w 1231" name="T82"/>
                <a:gd fmla="*/ 697 h 1050" name="T83"/>
                <a:gd fmla="*/ 970 w 1231" name="T84"/>
                <a:gd fmla="*/ 688 h 1050" name="T85"/>
                <a:gd fmla="*/ 998 w 1231" name="T86"/>
                <a:gd fmla="*/ 714 h 1050" name="T87"/>
                <a:gd fmla="*/ 1039 w 1231" name="T88"/>
                <a:gd fmla="*/ 768 h 1050" name="T89"/>
                <a:gd fmla="*/ 1067 w 1231" name="T90"/>
                <a:gd fmla="*/ 707 h 1050" name="T91"/>
                <a:gd fmla="*/ 1143 w 1231" name="T92"/>
                <a:gd fmla="*/ 662 h 1050" name="T93"/>
                <a:gd fmla="*/ 1214 w 1231" name="T94"/>
                <a:gd fmla="*/ 639 h 1050" name="T95"/>
                <a:gd fmla="*/ 1203 w 1231" name="T96"/>
                <a:gd fmla="*/ 603 h 1050" name="T97"/>
                <a:gd fmla="*/ 1187 w 1231" name="T98"/>
                <a:gd fmla="*/ 537 h 1050" name="T99"/>
                <a:gd fmla="*/ 1145 w 1231" name="T100"/>
                <a:gd fmla="*/ 543 h 1050" name="T101"/>
                <a:gd fmla="*/ 1121 w 1231" name="T102"/>
                <a:gd fmla="*/ 472 h 1050" name="T103"/>
                <a:gd fmla="*/ 1123 w 1231" name="T104"/>
                <a:gd fmla="*/ 438 h 1050" name="T105"/>
                <a:gd fmla="*/ 1156 w 1231" name="T106"/>
                <a:gd fmla="*/ 392 h 1050" name="T107"/>
                <a:gd fmla="*/ 1134 w 1231" name="T108"/>
                <a:gd fmla="*/ 328 h 1050" name="T109"/>
                <a:gd fmla="*/ 1159 w 1231" name="T110"/>
                <a:gd fmla="*/ 291 h 1050" name="T111"/>
                <a:gd fmla="*/ 1192 w 1231" name="T112"/>
                <a:gd fmla="*/ 282 h 1050" name="T113"/>
                <a:gd fmla="*/ 1205 w 1231" name="T114"/>
                <a:gd fmla="*/ 217 h 1050" name="T115"/>
                <a:gd fmla="*/ 1206 w 1231" name="T116"/>
                <a:gd fmla="*/ 112 h 10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50" w="1231">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9" name="Freeform 7"/>
            <p:cNvSpPr/>
            <p:nvPr/>
          </p:nvSpPr>
          <p:spPr bwMode="auto">
            <a:xfrm>
              <a:off x="683568" y="1692008"/>
              <a:ext cx="1671244" cy="1266355"/>
            </a:xfrm>
            <a:custGeom>
              <a:gdLst>
                <a:gd fmla="*/ 1124 w 1124" name="T0"/>
                <a:gd fmla="*/ 456 h 851" name="T1"/>
                <a:gd fmla="*/ 1084 w 1124" name="T2"/>
                <a:gd fmla="*/ 356 h 851" name="T3"/>
                <a:gd fmla="*/ 1053 w 1124" name="T4"/>
                <a:gd fmla="*/ 351 h 851" name="T5"/>
                <a:gd fmla="*/ 1005 w 1124" name="T6"/>
                <a:gd fmla="*/ 306 h 851" name="T7"/>
                <a:gd fmla="*/ 889 w 1124" name="T8"/>
                <a:gd fmla="*/ 276 h 851" name="T9"/>
                <a:gd fmla="*/ 892 w 1124" name="T10"/>
                <a:gd fmla="*/ 107 h 851" name="T11"/>
                <a:gd fmla="*/ 809 w 1124" name="T12"/>
                <a:gd fmla="*/ 44 h 851" name="T13"/>
                <a:gd fmla="*/ 766 w 1124" name="T14"/>
                <a:gd fmla="*/ 3 h 851" name="T15"/>
                <a:gd fmla="*/ 703 w 1124" name="T16"/>
                <a:gd fmla="*/ 57 h 851" name="T17"/>
                <a:gd fmla="*/ 580 w 1124" name="T18"/>
                <a:gd fmla="*/ 91 h 851" name="T19"/>
                <a:gd fmla="*/ 532 w 1124" name="T20"/>
                <a:gd fmla="*/ 194 h 851" name="T21"/>
                <a:gd fmla="*/ 502 w 1124" name="T22"/>
                <a:gd fmla="*/ 198 h 851" name="T23"/>
                <a:gd fmla="*/ 407 w 1124" name="T24"/>
                <a:gd fmla="*/ 191 h 851" name="T25"/>
                <a:gd fmla="*/ 420 w 1124" name="T26"/>
                <a:gd fmla="*/ 289 h 851" name="T27"/>
                <a:gd fmla="*/ 406 w 1124" name="T28"/>
                <a:gd fmla="*/ 336 h 851" name="T29"/>
                <a:gd fmla="*/ 399 w 1124" name="T30"/>
                <a:gd fmla="*/ 336 h 851" name="T31"/>
                <a:gd fmla="*/ 355 w 1124" name="T32"/>
                <a:gd fmla="*/ 382 h 851" name="T33"/>
                <a:gd fmla="*/ 286 w 1124" name="T34"/>
                <a:gd fmla="*/ 403 h 851" name="T35"/>
                <a:gd fmla="*/ 235 w 1124" name="T36"/>
                <a:gd fmla="*/ 396 h 851" name="T37"/>
                <a:gd fmla="*/ 157 w 1124" name="T38"/>
                <a:gd fmla="*/ 437 h 851" name="T39"/>
                <a:gd fmla="*/ 104 w 1124" name="T40"/>
                <a:gd fmla="*/ 423 h 851" name="T41"/>
                <a:gd fmla="*/ 87 w 1124" name="T42"/>
                <a:gd fmla="*/ 426 h 851" name="T43"/>
                <a:gd fmla="*/ 11 w 1124" name="T44"/>
                <a:gd fmla="*/ 463 h 851" name="T45"/>
                <a:gd fmla="*/ 11 w 1124" name="T46"/>
                <a:gd fmla="*/ 516 h 851" name="T47"/>
                <a:gd fmla="*/ 49 w 1124" name="T48"/>
                <a:gd fmla="*/ 561 h 851" name="T49"/>
                <a:gd fmla="*/ 35 w 1124" name="T50"/>
                <a:gd fmla="*/ 614 h 851" name="T51"/>
                <a:gd fmla="*/ 35 w 1124" name="T52"/>
                <a:gd fmla="*/ 633 h 851" name="T53"/>
                <a:gd fmla="*/ 59 w 1124" name="T54"/>
                <a:gd fmla="*/ 717 h 851" name="T55"/>
                <a:gd fmla="*/ 95 w 1124" name="T56"/>
                <a:gd fmla="*/ 741 h 851" name="T57"/>
                <a:gd fmla="*/ 148 w 1124" name="T58"/>
                <a:gd fmla="*/ 765 h 851" name="T59"/>
                <a:gd fmla="*/ 181 w 1124" name="T60"/>
                <a:gd fmla="*/ 845 h 851" name="T61"/>
                <a:gd fmla="*/ 223 w 1124" name="T62"/>
                <a:gd fmla="*/ 850 h 851" name="T63"/>
                <a:gd fmla="*/ 238 w 1124" name="T64"/>
                <a:gd fmla="*/ 817 h 851" name="T65"/>
                <a:gd fmla="*/ 271 w 1124" name="T66"/>
                <a:gd fmla="*/ 800 h 851" name="T67"/>
                <a:gd fmla="*/ 374 w 1124" name="T68"/>
                <a:gd fmla="*/ 805 h 851" name="T69"/>
                <a:gd fmla="*/ 406 w 1124" name="T70"/>
                <a:gd fmla="*/ 818 h 851" name="T71"/>
                <a:gd fmla="*/ 433 w 1124" name="T72"/>
                <a:gd fmla="*/ 828 h 851" name="T73"/>
                <a:gd fmla="*/ 490 w 1124" name="T74"/>
                <a:gd fmla="*/ 827 h 851" name="T75"/>
                <a:gd fmla="*/ 582 w 1124" name="T76"/>
                <a:gd fmla="*/ 811 h 851" name="T77"/>
                <a:gd fmla="*/ 670 w 1124" name="T78"/>
                <a:gd fmla="*/ 800 h 851" name="T79"/>
                <a:gd fmla="*/ 738 w 1124" name="T80"/>
                <a:gd fmla="*/ 832 h 851" name="T81"/>
                <a:gd fmla="*/ 781 w 1124" name="T82"/>
                <a:gd fmla="*/ 841 h 851" name="T83"/>
                <a:gd fmla="*/ 818 w 1124" name="T84"/>
                <a:gd fmla="*/ 838 h 851" name="T85"/>
                <a:gd fmla="*/ 808 w 1124" name="T86"/>
                <a:gd fmla="*/ 810 h 851" name="T87"/>
                <a:gd fmla="*/ 821 w 1124" name="T88"/>
                <a:gd fmla="*/ 794 h 851" name="T89"/>
                <a:gd fmla="*/ 824 w 1124" name="T90"/>
                <a:gd fmla="*/ 769 h 851" name="T91"/>
                <a:gd fmla="*/ 794 w 1124" name="T92"/>
                <a:gd fmla="*/ 739 h 851" name="T93"/>
                <a:gd fmla="*/ 795 w 1124" name="T94"/>
                <a:gd fmla="*/ 723 h 851" name="T95"/>
                <a:gd fmla="*/ 813 w 1124" name="T96"/>
                <a:gd fmla="*/ 686 h 851" name="T97"/>
                <a:gd fmla="*/ 865 w 1124" name="T98"/>
                <a:gd fmla="*/ 684 h 851" name="T99"/>
                <a:gd fmla="*/ 909 w 1124" name="T100"/>
                <a:gd fmla="*/ 672 h 851" name="T101"/>
                <a:gd fmla="*/ 937 w 1124" name="T102"/>
                <a:gd fmla="*/ 647 h 851" name="T103"/>
                <a:gd fmla="*/ 937 w 1124" name="T104"/>
                <a:gd fmla="*/ 634 h 851" name="T105"/>
                <a:gd fmla="*/ 935 w 1124" name="T106"/>
                <a:gd fmla="*/ 606 h 851" name="T107"/>
                <a:gd fmla="*/ 980 w 1124" name="T108"/>
                <a:gd fmla="*/ 580 h 851" name="T109"/>
                <a:gd fmla="*/ 1022 w 1124" name="T110"/>
                <a:gd fmla="*/ 530 h 851" name="T111"/>
                <a:gd fmla="*/ 1050 w 1124" name="T112"/>
                <a:gd fmla="*/ 511 h 851" name="T113"/>
                <a:gd fmla="*/ 1095 w 1124" name="T114"/>
                <a:gd fmla="*/ 507 h 851" name="T115"/>
                <a:gd fmla="*/ 1119 w 1124" name="T116"/>
                <a:gd fmla="*/ 465 h 85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51" w="1124">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0" name="Freeform 8"/>
            <p:cNvSpPr/>
            <p:nvPr/>
          </p:nvSpPr>
          <p:spPr bwMode="auto">
            <a:xfrm>
              <a:off x="2085296" y="2375027"/>
              <a:ext cx="1169132" cy="990686"/>
            </a:xfrm>
            <a:custGeom>
              <a:gdLst>
                <a:gd fmla="*/ 458 w 786" name="T0"/>
                <a:gd fmla="*/ 256 h 665" name="T1"/>
                <a:gd fmla="*/ 445 w 786" name="T2"/>
                <a:gd fmla="*/ 277 h 665" name="T3"/>
                <a:gd fmla="*/ 393 w 786" name="T4"/>
                <a:gd fmla="*/ 228 h 665" name="T5"/>
                <a:gd fmla="*/ 349 w 786" name="T6"/>
                <a:gd fmla="*/ 196 h 665" name="T7"/>
                <a:gd fmla="*/ 354 w 786" name="T8"/>
                <a:gd fmla="*/ 130 h 665" name="T9"/>
                <a:gd fmla="*/ 298 w 786" name="T10"/>
                <a:gd fmla="*/ 141 h 665" name="T11"/>
                <a:gd fmla="*/ 267 w 786" name="T12"/>
                <a:gd fmla="*/ 128 h 665" name="T13"/>
                <a:gd fmla="*/ 249 w 786" name="T14"/>
                <a:gd fmla="*/ 68 h 665" name="T15"/>
                <a:gd fmla="*/ 231 w 786" name="T16"/>
                <a:gd fmla="*/ 27 h 665" name="T17"/>
                <a:gd fmla="*/ 185 w 786" name="T18"/>
                <a:gd fmla="*/ 4 h 665" name="T19"/>
                <a:gd fmla="*/ 165 w 786" name="T20"/>
                <a:gd fmla="*/ 54 h 665" name="T21"/>
                <a:gd fmla="*/ 97 w 786" name="T22"/>
                <a:gd fmla="*/ 70 h 665" name="T23"/>
                <a:gd fmla="*/ 51 w 786" name="T24"/>
                <a:gd fmla="*/ 114 h 665" name="T25"/>
                <a:gd fmla="*/ 10 w 786" name="T26"/>
                <a:gd fmla="*/ 130 h 665" name="T27"/>
                <a:gd fmla="*/ 6 w 786" name="T28"/>
                <a:gd fmla="*/ 194 h 665" name="T29"/>
                <a:gd fmla="*/ 67 w 786" name="T30"/>
                <a:gd fmla="*/ 204 h 665" name="T31"/>
                <a:gd fmla="*/ 118 w 786" name="T32"/>
                <a:gd fmla="*/ 226 h 665" name="T33"/>
                <a:gd fmla="*/ 189 w 786" name="T34"/>
                <a:gd fmla="*/ 239 h 665" name="T35"/>
                <a:gd fmla="*/ 261 w 786" name="T36"/>
                <a:gd fmla="*/ 244 h 665" name="T37"/>
                <a:gd fmla="*/ 304 w 786" name="T38"/>
                <a:gd fmla="*/ 257 h 665" name="T39"/>
                <a:gd fmla="*/ 369 w 786" name="T40"/>
                <a:gd fmla="*/ 289 h 665" name="T41"/>
                <a:gd fmla="*/ 449 w 786" name="T42"/>
                <a:gd fmla="*/ 330 h 665" name="T43"/>
                <a:gd fmla="*/ 472 w 786" name="T44"/>
                <a:gd fmla="*/ 378 h 665" name="T45"/>
                <a:gd fmla="*/ 467 w 786" name="T46"/>
                <a:gd fmla="*/ 485 h 665" name="T47"/>
                <a:gd fmla="*/ 420 w 786" name="T48"/>
                <a:gd fmla="*/ 531 h 665" name="T49"/>
                <a:gd fmla="*/ 421 w 786" name="T50"/>
                <a:gd fmla="*/ 568 h 665" name="T51"/>
                <a:gd fmla="*/ 417 w 786" name="T52"/>
                <a:gd fmla="*/ 611 h 665" name="T53"/>
                <a:gd fmla="*/ 431 w 786" name="T54"/>
                <a:gd fmla="*/ 609 h 665" name="T55"/>
                <a:gd fmla="*/ 447 w 786" name="T56"/>
                <a:gd fmla="*/ 585 h 665" name="T57"/>
                <a:gd fmla="*/ 454 w 786" name="T58"/>
                <a:gd fmla="*/ 575 h 665" name="T59"/>
                <a:gd fmla="*/ 476 w 786" name="T60"/>
                <a:gd fmla="*/ 554 h 665" name="T61"/>
                <a:gd fmla="*/ 514 w 786" name="T62"/>
                <a:gd fmla="*/ 589 h 665" name="T63"/>
                <a:gd fmla="*/ 554 w 786" name="T64"/>
                <a:gd fmla="*/ 608 h 665" name="T65"/>
                <a:gd fmla="*/ 575 w 786" name="T66"/>
                <a:gd fmla="*/ 631 h 665" name="T67"/>
                <a:gd fmla="*/ 617 w 786" name="T68"/>
                <a:gd fmla="*/ 658 h 665" name="T69"/>
                <a:gd fmla="*/ 632 w 786" name="T70"/>
                <a:gd fmla="*/ 637 h 665" name="T71"/>
                <a:gd fmla="*/ 627 w 786" name="T72"/>
                <a:gd fmla="*/ 612 h 665" name="T73"/>
                <a:gd fmla="*/ 672 w 786" name="T74"/>
                <a:gd fmla="*/ 594 h 665" name="T75"/>
                <a:gd fmla="*/ 659 w 786" name="T76"/>
                <a:gd fmla="*/ 541 h 665" name="T77"/>
                <a:gd fmla="*/ 684 w 786" name="T78"/>
                <a:gd fmla="*/ 501 h 665" name="T79"/>
                <a:gd fmla="*/ 724 w 786" name="T80"/>
                <a:gd fmla="*/ 508 h 665" name="T81"/>
                <a:gd fmla="*/ 741 w 786" name="T82"/>
                <a:gd fmla="*/ 483 h 665" name="T83"/>
                <a:gd fmla="*/ 779 w 786" name="T84"/>
                <a:gd fmla="*/ 451 h 665" name="T85"/>
                <a:gd fmla="*/ 734 w 786" name="T86"/>
                <a:gd fmla="*/ 397 h 665" name="T87"/>
                <a:gd fmla="*/ 698 w 786" name="T88"/>
                <a:gd fmla="*/ 376 h 665" name="T89"/>
                <a:gd fmla="*/ 686 w 786" name="T90"/>
                <a:gd fmla="*/ 423 h 665" name="T91"/>
                <a:gd fmla="*/ 702 w 786" name="T92"/>
                <a:gd fmla="*/ 440 h 665" name="T93"/>
                <a:gd fmla="*/ 698 w 786" name="T94"/>
                <a:gd fmla="*/ 465 h 665" name="T95"/>
                <a:gd fmla="*/ 670 w 786" name="T96"/>
                <a:gd fmla="*/ 474 h 665" name="T97"/>
                <a:gd fmla="*/ 660 w 786" name="T98"/>
                <a:gd fmla="*/ 500 h 665" name="T99"/>
                <a:gd fmla="*/ 638 w 786" name="T100"/>
                <a:gd fmla="*/ 477 h 665" name="T101"/>
                <a:gd fmla="*/ 614 w 786" name="T102"/>
                <a:gd fmla="*/ 463 h 665" name="T103"/>
                <a:gd fmla="*/ 617 w 786" name="T104"/>
                <a:gd fmla="*/ 433 h 665" name="T105"/>
                <a:gd fmla="*/ 593 w 786" name="T106"/>
                <a:gd fmla="*/ 375 h 665" name="T107"/>
                <a:gd fmla="*/ 525 w 786" name="T108"/>
                <a:gd fmla="*/ 338 h 665" name="T109"/>
                <a:gd fmla="*/ 512 w 786" name="T110"/>
                <a:gd fmla="*/ 311 h 665" name="T111"/>
                <a:gd fmla="*/ 521 w 786" name="T112"/>
                <a:gd fmla="*/ 279 h 665" name="T113"/>
                <a:gd fmla="*/ 546 w 786" name="T114"/>
                <a:gd fmla="*/ 220 h 665" name="T115"/>
                <a:gd fmla="*/ 489 w 786" name="T116"/>
                <a:gd fmla="*/ 249 h 66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65" w="786">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1" name="Freeform 9"/>
            <p:cNvSpPr/>
            <p:nvPr/>
          </p:nvSpPr>
          <p:spPr bwMode="auto">
            <a:xfrm>
              <a:off x="3027986" y="2698692"/>
              <a:ext cx="413504" cy="740861"/>
            </a:xfrm>
            <a:custGeom>
              <a:gdLst>
                <a:gd fmla="*/ 82 w 278" name="T0"/>
                <a:gd fmla="*/ 155 h 498" name="T1"/>
                <a:gd fmla="*/ 105 w 278" name="T2"/>
                <a:gd fmla="*/ 173 h 498" name="T3"/>
                <a:gd fmla="*/ 140 w 278" name="T4"/>
                <a:gd fmla="*/ 191 h 498" name="T5"/>
                <a:gd fmla="*/ 152 w 278" name="T6"/>
                <a:gd fmla="*/ 197 h 498" name="T7"/>
                <a:gd fmla="*/ 161 w 278" name="T8"/>
                <a:gd fmla="*/ 211 h 498" name="T9"/>
                <a:gd fmla="*/ 152 w 278" name="T10"/>
                <a:gd fmla="*/ 234 h 498" name="T11"/>
                <a:gd fmla="*/ 152 w 278" name="T12"/>
                <a:gd fmla="*/ 248 h 498" name="T13"/>
                <a:gd fmla="*/ 144 w 278" name="T14"/>
                <a:gd fmla="*/ 272 h 498" name="T15"/>
                <a:gd fmla="*/ 121 w 278" name="T16"/>
                <a:gd fmla="*/ 270 h 498" name="T17"/>
                <a:gd fmla="*/ 96 w 278" name="T18"/>
                <a:gd fmla="*/ 286 h 498" name="T19"/>
                <a:gd fmla="*/ 100 w 278" name="T20"/>
                <a:gd fmla="*/ 305 h 498" name="T21"/>
                <a:gd fmla="*/ 60 w 278" name="T22"/>
                <a:gd fmla="*/ 291 h 498" name="T23"/>
                <a:gd fmla="*/ 33 w 278" name="T24"/>
                <a:gd fmla="*/ 324 h 498" name="T25"/>
                <a:gd fmla="*/ 40 w 278" name="T26"/>
                <a:gd fmla="*/ 351 h 498" name="T27"/>
                <a:gd fmla="*/ 45 w 278" name="T28"/>
                <a:gd fmla="*/ 379 h 498" name="T29"/>
                <a:gd fmla="*/ 35 w 278" name="T30"/>
                <a:gd fmla="*/ 385 h 498" name="T31"/>
                <a:gd fmla="*/ 0 w 278" name="T32"/>
                <a:gd fmla="*/ 398 h 498" name="T33"/>
                <a:gd fmla="*/ 6 w 278" name="T34"/>
                <a:gd fmla="*/ 419 h 498" name="T35"/>
                <a:gd fmla="*/ 25 w 278" name="T36"/>
                <a:gd fmla="*/ 447 h 498" name="T37"/>
                <a:gd fmla="*/ 58 w 278" name="T38"/>
                <a:gd fmla="*/ 435 h 498" name="T39"/>
                <a:gd fmla="*/ 81 w 278" name="T40"/>
                <a:gd fmla="*/ 459 h 498" name="T41"/>
                <a:gd fmla="*/ 89 w 278" name="T42"/>
                <a:gd fmla="*/ 458 h 498" name="T43"/>
                <a:gd fmla="*/ 108 w 278" name="T44"/>
                <a:gd fmla="*/ 465 h 498" name="T45"/>
                <a:gd fmla="*/ 142 w 278" name="T46"/>
                <a:gd fmla="*/ 470 h 498" name="T47"/>
                <a:gd fmla="*/ 169 w 278" name="T48"/>
                <a:gd fmla="*/ 473 h 498" name="T49"/>
                <a:gd fmla="*/ 180 w 278" name="T50"/>
                <a:gd fmla="*/ 481 h 498" name="T51"/>
                <a:gd fmla="*/ 195 w 278" name="T52"/>
                <a:gd fmla="*/ 495 h 498" name="T53"/>
                <a:gd fmla="*/ 213 w 278" name="T54"/>
                <a:gd fmla="*/ 482 h 498" name="T55"/>
                <a:gd fmla="*/ 206 w 278" name="T56"/>
                <a:gd fmla="*/ 472 h 498" name="T57"/>
                <a:gd fmla="*/ 213 w 278" name="T58"/>
                <a:gd fmla="*/ 444 h 498" name="T59"/>
                <a:gd fmla="*/ 231 w 278" name="T60"/>
                <a:gd fmla="*/ 442 h 498" name="T61"/>
                <a:gd fmla="*/ 208 w 278" name="T62"/>
                <a:gd fmla="*/ 418 h 498" name="T63"/>
                <a:gd fmla="*/ 202 w 278" name="T64"/>
                <a:gd fmla="*/ 409 h 498" name="T65"/>
                <a:gd fmla="*/ 209 w 278" name="T66"/>
                <a:gd fmla="*/ 399 h 498" name="T67"/>
                <a:gd fmla="*/ 260 w 278" name="T68"/>
                <a:gd fmla="*/ 402 h 498" name="T69"/>
                <a:gd fmla="*/ 278 w 278" name="T70"/>
                <a:gd fmla="*/ 399 h 498" name="T71"/>
                <a:gd fmla="*/ 249 w 278" name="T72"/>
                <a:gd fmla="*/ 323 h 498" name="T73"/>
                <a:gd fmla="*/ 235 w 278" name="T74"/>
                <a:gd fmla="*/ 317 h 498" name="T75"/>
                <a:gd fmla="*/ 233 w 278" name="T76"/>
                <a:gd fmla="*/ 297 h 498" name="T77"/>
                <a:gd fmla="*/ 237 w 278" name="T78"/>
                <a:gd fmla="*/ 164 h 498" name="T79"/>
                <a:gd fmla="*/ 240 w 278" name="T80"/>
                <a:gd fmla="*/ 139 h 498" name="T81"/>
                <a:gd fmla="*/ 249 w 278" name="T82"/>
                <a:gd fmla="*/ 105 h 498" name="T83"/>
                <a:gd fmla="*/ 239 w 278" name="T84"/>
                <a:gd fmla="*/ 93 h 498" name="T85"/>
                <a:gd fmla="*/ 237 w 278" name="T86"/>
                <a:gd fmla="*/ 75 h 498" name="T87"/>
                <a:gd fmla="*/ 256 w 278" name="T88"/>
                <a:gd fmla="*/ 51 h 498" name="T89"/>
                <a:gd fmla="*/ 251 w 278" name="T90"/>
                <a:gd fmla="*/ 31 h 498" name="T91"/>
                <a:gd fmla="*/ 259 w 278" name="T92"/>
                <a:gd fmla="*/ 17 h 498" name="T93"/>
                <a:gd fmla="*/ 268 w 278" name="T94"/>
                <a:gd fmla="*/ 1 h 498" name="T95"/>
                <a:gd fmla="*/ 251 w 278" name="T96"/>
                <a:gd fmla="*/ 16 h 498" name="T97"/>
                <a:gd fmla="*/ 220 w 278" name="T98"/>
                <a:gd fmla="*/ 6 h 498" name="T99"/>
                <a:gd fmla="*/ 187 w 278" name="T100"/>
                <a:gd fmla="*/ 40 h 498" name="T101"/>
                <a:gd fmla="*/ 180 w 278" name="T102"/>
                <a:gd fmla="*/ 50 h 498" name="T103"/>
                <a:gd fmla="*/ 166 w 278" name="T104"/>
                <a:gd fmla="*/ 78 h 498" name="T105"/>
                <a:gd fmla="*/ 158 w 278" name="T106"/>
                <a:gd fmla="*/ 113 h 498" name="T107"/>
                <a:gd fmla="*/ 149 w 278" name="T108"/>
                <a:gd fmla="*/ 124 h 498" name="T109"/>
                <a:gd fmla="*/ 148 w 278" name="T110"/>
                <a:gd fmla="*/ 126 h 498" name="T111"/>
                <a:gd fmla="*/ 131 w 278" name="T112"/>
                <a:gd fmla="*/ 128 h 498" name="T113"/>
                <a:gd fmla="*/ 104 w 278" name="T114"/>
                <a:gd fmla="*/ 119 h 49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8" w="27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2" name="Freeform 10"/>
            <p:cNvSpPr/>
            <p:nvPr/>
          </p:nvSpPr>
          <p:spPr bwMode="auto">
            <a:xfrm>
              <a:off x="2915996" y="2718383"/>
              <a:ext cx="233826" cy="392583"/>
            </a:xfrm>
            <a:custGeom>
              <a:gdLst>
                <a:gd fmla="*/ 80 w 158" name="T0"/>
                <a:gd fmla="*/ 50 h 263" name="T1"/>
                <a:gd fmla="*/ 80 w 158" name="T2"/>
                <a:gd fmla="*/ 74 h 263" name="T3"/>
                <a:gd fmla="*/ 71 w 158" name="T4"/>
                <a:gd fmla="*/ 94 h 263" name="T5"/>
                <a:gd fmla="*/ 65 w 158" name="T6"/>
                <a:gd fmla="*/ 106 h 263" name="T7"/>
                <a:gd fmla="*/ 63 w 158" name="T8"/>
                <a:gd fmla="*/ 106 h 263" name="T9"/>
                <a:gd fmla="*/ 37 w 158" name="T10"/>
                <a:gd fmla="*/ 112 h 263" name="T11"/>
                <a:gd fmla="*/ 0 w 158" name="T12"/>
                <a:gd fmla="*/ 116 h 263" name="T13"/>
                <a:gd fmla="*/ 31 w 158" name="T14"/>
                <a:gd fmla="*/ 123 h 263" name="T15"/>
                <a:gd fmla="*/ 34 w 158" name="T16"/>
                <a:gd fmla="*/ 123 h 263" name="T17"/>
                <a:gd fmla="*/ 35 w 158" name="T18"/>
                <a:gd fmla="*/ 125 h 263" name="T19"/>
                <a:gd fmla="*/ 48 w 158" name="T20"/>
                <a:gd fmla="*/ 145 h 263" name="T21"/>
                <a:gd fmla="*/ 52 w 158" name="T22"/>
                <a:gd fmla="*/ 178 h 263" name="T23"/>
                <a:gd fmla="*/ 61 w 158" name="T24"/>
                <a:gd fmla="*/ 186 h 263" name="T25"/>
                <a:gd fmla="*/ 62 w 158" name="T26"/>
                <a:gd fmla="*/ 186 h 263" name="T27"/>
                <a:gd fmla="*/ 66 w 158" name="T28"/>
                <a:gd fmla="*/ 208 h 263" name="T29"/>
                <a:gd fmla="*/ 60 w 158" name="T30"/>
                <a:gd fmla="*/ 221 h 263" name="T31"/>
                <a:gd fmla="*/ 70 w 158" name="T32"/>
                <a:gd fmla="*/ 233 h 263" name="T33"/>
                <a:gd fmla="*/ 91 w 158" name="T34"/>
                <a:gd fmla="*/ 252 h 263" name="T35"/>
                <a:gd fmla="*/ 107 w 158" name="T36"/>
                <a:gd fmla="*/ 263 h 263" name="T37"/>
                <a:gd fmla="*/ 105 w 158" name="T38"/>
                <a:gd fmla="*/ 248 h 263" name="T39"/>
                <a:gd fmla="*/ 111 w 158" name="T40"/>
                <a:gd fmla="*/ 235 h 263" name="T41"/>
                <a:gd fmla="*/ 122 w 158" name="T42"/>
                <a:gd fmla="*/ 231 h 263" name="T43"/>
                <a:gd fmla="*/ 123 w 158" name="T44"/>
                <a:gd fmla="*/ 232 h 263" name="T45"/>
                <a:gd fmla="*/ 134 w 158" name="T46"/>
                <a:gd fmla="*/ 230 h 263" name="T47"/>
                <a:gd fmla="*/ 136 w 158" name="T48"/>
                <a:gd fmla="*/ 211 h 263" name="T49"/>
                <a:gd fmla="*/ 127 w 158" name="T50"/>
                <a:gd fmla="*/ 200 h 263" name="T51"/>
                <a:gd fmla="*/ 118 w 158" name="T52"/>
                <a:gd fmla="*/ 199 h 263" name="T53"/>
                <a:gd fmla="*/ 114 w 158" name="T54"/>
                <a:gd fmla="*/ 181 h 263" name="T55"/>
                <a:gd fmla="*/ 116 w 158" name="T56"/>
                <a:gd fmla="*/ 144 h 263" name="T57"/>
                <a:gd fmla="*/ 142 w 158" name="T58"/>
                <a:gd fmla="*/ 138 h 263" name="T59"/>
                <a:gd fmla="*/ 158 w 158" name="T60"/>
                <a:gd fmla="*/ 93 h 263" name="T61"/>
                <a:gd fmla="*/ 145 w 158" name="T62"/>
                <a:gd fmla="*/ 82 h 263" name="T63"/>
                <a:gd fmla="*/ 143 w 158" name="T64"/>
                <a:gd fmla="*/ 83 h 263" name="T65"/>
                <a:gd fmla="*/ 131 w 158" name="T66"/>
                <a:gd fmla="*/ 83 h 263" name="T67"/>
                <a:gd fmla="*/ 123 w 158" name="T68"/>
                <a:gd fmla="*/ 73 h 263" name="T69"/>
                <a:gd fmla="*/ 122 w 158" name="T70"/>
                <a:gd fmla="*/ 72 h 263" name="T71"/>
                <a:gd fmla="*/ 125 w 158" name="T72"/>
                <a:gd fmla="*/ 45 h 263" name="T73"/>
                <a:gd fmla="*/ 131 w 158" name="T74"/>
                <a:gd fmla="*/ 32 h 263" name="T75"/>
                <a:gd fmla="*/ 135 w 158" name="T76"/>
                <a:gd fmla="*/ 17 h 263" name="T77"/>
                <a:gd fmla="*/ 111 w 158" name="T78"/>
                <a:gd fmla="*/ 0 h 2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63" w="158">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Freeform 11"/>
            <p:cNvSpPr/>
            <p:nvPr/>
          </p:nvSpPr>
          <p:spPr bwMode="auto">
            <a:xfrm>
              <a:off x="1765323" y="2685155"/>
              <a:ext cx="1041143" cy="748245"/>
            </a:xfrm>
            <a:custGeom>
              <a:gdLst>
                <a:gd fmla="*/ 415 w 700" name="T0"/>
                <a:gd fmla="*/ 50 h 503" name="T1"/>
                <a:gd fmla="*/ 397 w 700" name="T2"/>
                <a:gd fmla="*/ 72 h 503" name="T3"/>
                <a:gd fmla="*/ 376 w 700" name="T4"/>
                <a:gd fmla="*/ 64 h 503" name="T5"/>
                <a:gd fmla="*/ 308 w 700" name="T6"/>
                <a:gd fmla="*/ 17 h 503" name="T7"/>
                <a:gd fmla="*/ 280 w 700" name="T8"/>
                <a:gd fmla="*/ 4 h 503" name="T9"/>
                <a:gd fmla="*/ 247 w 700" name="T10"/>
                <a:gd fmla="*/ 4 h 503" name="T11"/>
                <a:gd fmla="*/ 198 w 700" name="T12"/>
                <a:gd fmla="*/ 10 h 503" name="T13"/>
                <a:gd fmla="*/ 170 w 700" name="T14"/>
                <a:gd fmla="*/ 18 h 503" name="T15"/>
                <a:gd fmla="*/ 137 w 700" name="T16"/>
                <a:gd fmla="*/ 25 h 503" name="T17"/>
                <a:gd fmla="*/ 80 w 700" name="T18"/>
                <a:gd fmla="*/ 33 h 503" name="T19"/>
                <a:gd fmla="*/ 75 w 700" name="T20"/>
                <a:gd fmla="*/ 57 h 503" name="T21"/>
                <a:gd fmla="*/ 95 w 700" name="T22"/>
                <a:gd fmla="*/ 89 h 503" name="T23"/>
                <a:gd fmla="*/ 111 w 700" name="T24"/>
                <a:gd fmla="*/ 123 h 503" name="T25"/>
                <a:gd fmla="*/ 97 w 700" name="T26"/>
                <a:gd fmla="*/ 169 h 503" name="T27"/>
                <a:gd fmla="*/ 91 w 700" name="T28"/>
                <a:gd fmla="*/ 184 h 503" name="T29"/>
                <a:gd fmla="*/ 51 w 700" name="T30"/>
                <a:gd fmla="*/ 181 h 503" name="T31"/>
                <a:gd fmla="*/ 17 w 700" name="T32"/>
                <a:gd fmla="*/ 209 h 503" name="T33"/>
                <a:gd fmla="*/ 5 w 700" name="T34"/>
                <a:gd fmla="*/ 226 h 503" name="T35"/>
                <a:gd fmla="*/ 16 w 700" name="T36"/>
                <a:gd fmla="*/ 269 h 503" name="T37"/>
                <a:gd fmla="*/ 0 w 700" name="T38"/>
                <a:gd fmla="*/ 312 h 503" name="T39"/>
                <a:gd fmla="*/ 23 w 700" name="T40"/>
                <a:gd fmla="*/ 351 h 503" name="T41"/>
                <a:gd fmla="*/ 67 w 700" name="T42"/>
                <a:gd fmla="*/ 360 h 503" name="T43"/>
                <a:gd fmla="*/ 87 w 700" name="T44"/>
                <a:gd fmla="*/ 375 h 503" name="T45"/>
                <a:gd fmla="*/ 105 w 700" name="T46"/>
                <a:gd fmla="*/ 395 h 503" name="T47"/>
                <a:gd fmla="*/ 140 w 700" name="T48"/>
                <a:gd fmla="*/ 409 h 503" name="T49"/>
                <a:gd fmla="*/ 176 w 700" name="T50"/>
                <a:gd fmla="*/ 424 h 503" name="T51"/>
                <a:gd fmla="*/ 249 w 700" name="T52"/>
                <a:gd fmla="*/ 426 h 503" name="T53"/>
                <a:gd fmla="*/ 273 w 700" name="T54"/>
                <a:gd fmla="*/ 442 h 503" name="T55"/>
                <a:gd fmla="*/ 293 w 700" name="T56"/>
                <a:gd fmla="*/ 463 h 503" name="T57"/>
                <a:gd fmla="*/ 301 w 700" name="T58"/>
                <a:gd fmla="*/ 479 h 503" name="T59"/>
                <a:gd fmla="*/ 315 w 700" name="T60"/>
                <a:gd fmla="*/ 498 h 503" name="T61"/>
                <a:gd fmla="*/ 334 w 700" name="T62"/>
                <a:gd fmla="*/ 501 h 503" name="T63"/>
                <a:gd fmla="*/ 349 w 700" name="T64"/>
                <a:gd fmla="*/ 477 h 503" name="T65"/>
                <a:gd fmla="*/ 382 w 700" name="T66"/>
                <a:gd fmla="*/ 491 h 503" name="T67"/>
                <a:gd fmla="*/ 384 w 700" name="T68"/>
                <a:gd fmla="*/ 476 h 503" name="T69"/>
                <a:gd fmla="*/ 391 w 700" name="T70"/>
                <a:gd fmla="*/ 450 h 503" name="T71"/>
                <a:gd fmla="*/ 418 w 700" name="T72"/>
                <a:gd fmla="*/ 405 h 503" name="T73"/>
                <a:gd fmla="*/ 413 w 700" name="T74"/>
                <a:gd fmla="*/ 363 h 503" name="T75"/>
                <a:gd fmla="*/ 422 w 700" name="T76"/>
                <a:gd fmla="*/ 350 h 503" name="T77"/>
                <a:gd fmla="*/ 459 w 700" name="T78"/>
                <a:gd fmla="*/ 357 h 503" name="T79"/>
                <a:gd fmla="*/ 480 w 700" name="T80"/>
                <a:gd fmla="*/ 380 h 503" name="T81"/>
                <a:gd fmla="*/ 501 w 700" name="T82"/>
                <a:gd fmla="*/ 406 h 503" name="T83"/>
                <a:gd fmla="*/ 520 w 700" name="T84"/>
                <a:gd fmla="*/ 437 h 503" name="T85"/>
                <a:gd fmla="*/ 560 w 700" name="T86"/>
                <a:gd fmla="*/ 447 h 503" name="T87"/>
                <a:gd fmla="*/ 573 w 700" name="T88"/>
                <a:gd fmla="*/ 464 h 503" name="T89"/>
                <a:gd fmla="*/ 604 w 700" name="T90"/>
                <a:gd fmla="*/ 447 h 503" name="T91"/>
                <a:gd fmla="*/ 602 w 700" name="T92"/>
                <a:gd fmla="*/ 415 h 503" name="T93"/>
                <a:gd fmla="*/ 600 w 700" name="T94"/>
                <a:gd fmla="*/ 397 h 503" name="T95"/>
                <a:gd fmla="*/ 598 w 700" name="T96"/>
                <a:gd fmla="*/ 395 h 503" name="T97"/>
                <a:gd fmla="*/ 595 w 700" name="T98"/>
                <a:gd fmla="*/ 346 h 503" name="T99"/>
                <a:gd fmla="*/ 628 w 700" name="T100"/>
                <a:gd fmla="*/ 324 h 503" name="T101"/>
                <a:gd fmla="*/ 674 w 700" name="T102"/>
                <a:gd fmla="*/ 286 h 503" name="T103"/>
                <a:gd fmla="*/ 700 w 700" name="T104"/>
                <a:gd fmla="*/ 239 h 503" name="T105"/>
                <a:gd fmla="*/ 684 w 700" name="T106"/>
                <a:gd fmla="*/ 197 h 503" name="T107"/>
                <a:gd fmla="*/ 659 w 700" name="T108"/>
                <a:gd fmla="*/ 146 h 503" name="T109"/>
                <a:gd fmla="*/ 658 w 700" name="T110"/>
                <a:gd fmla="*/ 131 h 503" name="T111"/>
                <a:gd fmla="*/ 593 w 700" name="T112"/>
                <a:gd fmla="*/ 102 h 503" name="T113"/>
                <a:gd fmla="*/ 568 w 700" name="T114"/>
                <a:gd fmla="*/ 89 h 503" name="T115"/>
                <a:gd fmla="*/ 565 w 700" name="T116"/>
                <a:gd fmla="*/ 91 h 503" name="T117"/>
                <a:gd fmla="*/ 531 w 700" name="T118"/>
                <a:gd fmla="*/ 68 h 503" name="T119"/>
                <a:gd fmla="*/ 491 w 700" name="T120"/>
                <a:gd fmla="*/ 39 h 503" name="T121"/>
                <a:gd fmla="*/ 482 w 700" name="T122"/>
                <a:gd fmla="*/ 45 h 503" name="T123"/>
                <a:gd fmla="*/ 468 w 700" name="T124"/>
                <a:gd fmla="*/ 49 h 5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02" w="700">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4" name="Freeform 12"/>
            <p:cNvSpPr/>
            <p:nvPr/>
          </p:nvSpPr>
          <p:spPr bwMode="auto">
            <a:xfrm>
              <a:off x="865707" y="2888215"/>
              <a:ext cx="1613403" cy="982071"/>
            </a:xfrm>
            <a:custGeom>
              <a:gdLst>
                <a:gd fmla="*/ 115 w 1085" name="T0"/>
                <a:gd fmla="*/ 28 h 659" name="T1"/>
                <a:gd fmla="*/ 98 w 1085" name="T2"/>
                <a:gd fmla="*/ 54 h 659" name="T3"/>
                <a:gd fmla="*/ 56 w 1085" name="T4"/>
                <a:gd fmla="*/ 60 h 659" name="T5"/>
                <a:gd fmla="*/ 56 w 1085" name="T6"/>
                <a:gd fmla="*/ 144 h 659" name="T7"/>
                <a:gd fmla="*/ 13 w 1085" name="T8"/>
                <a:gd fmla="*/ 158 h 659" name="T9"/>
                <a:gd fmla="*/ 15 w 1085" name="T10"/>
                <a:gd fmla="*/ 205 h 659" name="T11"/>
                <a:gd fmla="*/ 52 w 1085" name="T12"/>
                <a:gd fmla="*/ 284 h 659" name="T13"/>
                <a:gd fmla="*/ 95 w 1085" name="T14"/>
                <a:gd fmla="*/ 331 h 659" name="T15"/>
                <a:gd fmla="*/ 133 w 1085" name="T16"/>
                <a:gd fmla="*/ 331 h 659" name="T17"/>
                <a:gd fmla="*/ 159 w 1085" name="T18"/>
                <a:gd fmla="*/ 339 h 659" name="T19"/>
                <a:gd fmla="*/ 204 w 1085" name="T20"/>
                <a:gd fmla="*/ 396 h 659" name="T21"/>
                <a:gd fmla="*/ 251 w 1085" name="T22"/>
                <a:gd fmla="*/ 431 h 659" name="T23"/>
                <a:gd fmla="*/ 255 w 1085" name="T24"/>
                <a:gd fmla="*/ 434 h 659" name="T25"/>
                <a:gd fmla="*/ 314 w 1085" name="T26"/>
                <a:gd fmla="*/ 504 h 659" name="T27"/>
                <a:gd fmla="*/ 351 w 1085" name="T28"/>
                <a:gd fmla="*/ 519 h 659" name="T29"/>
                <a:gd fmla="*/ 397 w 1085" name="T30"/>
                <a:gd fmla="*/ 537 h 659" name="T31"/>
                <a:gd fmla="*/ 454 w 1085" name="T32"/>
                <a:gd fmla="*/ 558 h 659" name="T33"/>
                <a:gd fmla="*/ 503 w 1085" name="T34"/>
                <a:gd fmla="*/ 584 h 659" name="T35"/>
                <a:gd fmla="*/ 518 w 1085" name="T36"/>
                <a:gd fmla="*/ 607 h 659" name="T37"/>
                <a:gd fmla="*/ 667 w 1085" name="T38"/>
                <a:gd fmla="*/ 585 h 659" name="T39"/>
                <a:gd fmla="*/ 685 w 1085" name="T40"/>
                <a:gd fmla="*/ 609 h 659" name="T41"/>
                <a:gd fmla="*/ 781 w 1085" name="T42"/>
                <a:gd fmla="*/ 645 h 659" name="T43"/>
                <a:gd fmla="*/ 883 w 1085" name="T44"/>
                <a:gd fmla="*/ 586 h 659" name="T45"/>
                <a:gd fmla="*/ 960 w 1085" name="T46"/>
                <a:gd fmla="*/ 610 h 659" name="T47"/>
                <a:gd fmla="*/ 983 w 1085" name="T48"/>
                <a:gd fmla="*/ 620 h 659" name="T49"/>
                <a:gd fmla="*/ 983 w 1085" name="T50"/>
                <a:gd fmla="*/ 616 h 659" name="T51"/>
                <a:gd fmla="*/ 1027 w 1085" name="T52"/>
                <a:gd fmla="*/ 600 h 659" name="T53"/>
                <a:gd fmla="*/ 1052 w 1085" name="T54"/>
                <a:gd fmla="*/ 585 h 659" name="T55"/>
                <a:gd fmla="*/ 1060 w 1085" name="T56"/>
                <a:gd fmla="*/ 555 h 659" name="T57"/>
                <a:gd fmla="*/ 1078 w 1085" name="T58"/>
                <a:gd fmla="*/ 465 h 659" name="T59"/>
                <a:gd fmla="*/ 1063 w 1085" name="T60"/>
                <a:gd fmla="*/ 427 h 659" name="T61"/>
                <a:gd fmla="*/ 1038 w 1085" name="T62"/>
                <a:gd fmla="*/ 358 h 659" name="T63"/>
                <a:gd fmla="*/ 1034 w 1085" name="T64"/>
                <a:gd fmla="*/ 338 h 659" name="T65"/>
                <a:gd fmla="*/ 1003 w 1085" name="T66"/>
                <a:gd fmla="*/ 316 h 659" name="T67"/>
                <a:gd fmla="*/ 996 w 1085" name="T68"/>
                <a:gd fmla="*/ 345 h 659" name="T69"/>
                <a:gd fmla="*/ 962 w 1085" name="T70"/>
                <a:gd fmla="*/ 350 h 659" name="T71"/>
                <a:gd fmla="*/ 927 w 1085" name="T72"/>
                <a:gd fmla="*/ 375 h 659" name="T73"/>
                <a:gd fmla="*/ 894 w 1085" name="T74"/>
                <a:gd fmla="*/ 333 h 659" name="T75"/>
                <a:gd fmla="*/ 873 w 1085" name="T76"/>
                <a:gd fmla="*/ 309 h 659" name="T77"/>
                <a:gd fmla="*/ 841 w 1085" name="T78"/>
                <a:gd fmla="*/ 303 h 659" name="T79"/>
                <a:gd fmla="*/ 743 w 1085" name="T80"/>
                <a:gd fmla="*/ 280 h 659" name="T81"/>
                <a:gd fmla="*/ 696 w 1085" name="T82"/>
                <a:gd fmla="*/ 258 h 659" name="T83"/>
                <a:gd fmla="*/ 681 w 1085" name="T84"/>
                <a:gd fmla="*/ 235 h 659" name="T85"/>
                <a:gd fmla="*/ 663 w 1085" name="T86"/>
                <a:gd fmla="*/ 237 h 659" name="T87"/>
                <a:gd fmla="*/ 613 w 1085" name="T88"/>
                <a:gd fmla="*/ 205 h 659" name="T89"/>
                <a:gd fmla="*/ 598 w 1085" name="T90"/>
                <a:gd fmla="*/ 168 h 659" name="T91"/>
                <a:gd fmla="*/ 611 w 1085" name="T92"/>
                <a:gd fmla="*/ 111 h 659" name="T93"/>
                <a:gd fmla="*/ 616 w 1085" name="T94"/>
                <a:gd fmla="*/ 68 h 659" name="T95"/>
                <a:gd fmla="*/ 616 w 1085" name="T96"/>
                <a:gd fmla="*/ 37 h 659" name="T97"/>
                <a:gd fmla="*/ 612 w 1085" name="T98"/>
                <a:gd fmla="*/ 34 h 659" name="T99"/>
                <a:gd fmla="*/ 588 w 1085" name="T100"/>
                <a:gd fmla="*/ 18 h 659" name="T101"/>
                <a:gd fmla="*/ 515 w 1085" name="T102"/>
                <a:gd fmla="*/ 9 h 659" name="T103"/>
                <a:gd fmla="*/ 448 w 1085" name="T104"/>
                <a:gd fmla="*/ 20 h 659" name="T105"/>
                <a:gd fmla="*/ 407 w 1085" name="T106"/>
                <a:gd fmla="*/ 34 h 659" name="T107"/>
                <a:gd fmla="*/ 379 w 1085" name="T108"/>
                <a:gd fmla="*/ 31 h 659" name="T109"/>
                <a:gd fmla="*/ 324 w 1085" name="T110"/>
                <a:gd fmla="*/ 38 h 659" name="T111"/>
                <a:gd fmla="*/ 277 w 1085" name="T112"/>
                <a:gd fmla="*/ 18 h 659" name="T113"/>
                <a:gd fmla="*/ 263 w 1085" name="T114"/>
                <a:gd fmla="*/ 0 h 659" name="T115"/>
                <a:gd fmla="*/ 234 w 1085" name="T116"/>
                <a:gd fmla="*/ 16 h 659" name="T117"/>
                <a:gd fmla="*/ 160 w 1085" name="T118"/>
                <a:gd fmla="*/ 10 h 6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59" w="1085">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5" name="Freeform 13"/>
            <p:cNvSpPr/>
            <p:nvPr/>
          </p:nvSpPr>
          <p:spPr bwMode="auto">
            <a:xfrm>
              <a:off x="2363427" y="3209418"/>
              <a:ext cx="900847" cy="791318"/>
            </a:xfrm>
            <a:custGeom>
              <a:gdLst>
                <a:gd fmla="*/ 17 w 606" name="T0"/>
                <a:gd fmla="*/ 24 h 532" name="T1"/>
                <a:gd fmla="*/ 15 w 606" name="T2"/>
                <a:gd fmla="*/ 61 h 532" name="T3"/>
                <a:gd fmla="*/ 8 w 606" name="T4"/>
                <a:gd fmla="*/ 99 h 532" name="T5"/>
                <a:gd fmla="*/ 34 w 606" name="T6"/>
                <a:gd fmla="*/ 120 h 532" name="T7"/>
                <a:gd fmla="*/ 62 w 606" name="T8"/>
                <a:gd fmla="*/ 168 h 532" name="T9"/>
                <a:gd fmla="*/ 73 w 606" name="T10"/>
                <a:gd fmla="*/ 230 h 532" name="T11"/>
                <a:gd fmla="*/ 86 w 606" name="T12"/>
                <a:gd fmla="*/ 299 h 532" name="T13"/>
                <a:gd fmla="*/ 75 w 606" name="T14"/>
                <a:gd fmla="*/ 361 h 532" name="T15"/>
                <a:gd fmla="*/ 92 w 606" name="T16"/>
                <a:gd fmla="*/ 399 h 532" name="T17"/>
                <a:gd fmla="*/ 102 w 606" name="T18"/>
                <a:gd fmla="*/ 386 h 532" name="T19"/>
                <a:gd fmla="*/ 129 w 606" name="T20"/>
                <a:gd fmla="*/ 365 h 532" name="T21"/>
                <a:gd fmla="*/ 146 w 606" name="T22"/>
                <a:gd fmla="*/ 408 h 532" name="T23"/>
                <a:gd fmla="*/ 165 w 606" name="T24"/>
                <a:gd fmla="*/ 402 h 532" name="T25"/>
                <a:gd fmla="*/ 198 w 606" name="T26"/>
                <a:gd fmla="*/ 472 h 532" name="T27"/>
                <a:gd fmla="*/ 211 w 606" name="T28"/>
                <a:gd fmla="*/ 514 h 532" name="T29"/>
                <a:gd fmla="*/ 227 w 606" name="T30"/>
                <a:gd fmla="*/ 527 h 532" name="T31"/>
                <a:gd fmla="*/ 263 w 606" name="T32"/>
                <a:gd fmla="*/ 505 h 532" name="T33"/>
                <a:gd fmla="*/ 289 w 606" name="T34"/>
                <a:gd fmla="*/ 482 h 532" name="T35"/>
                <a:gd fmla="*/ 299 w 606" name="T36"/>
                <a:gd fmla="*/ 439 h 532" name="T37"/>
                <a:gd fmla="*/ 309 w 606" name="T38"/>
                <a:gd fmla="*/ 376 h 532" name="T39"/>
                <a:gd fmla="*/ 367 w 606" name="T40"/>
                <a:gd fmla="*/ 362 h 532" name="T41"/>
                <a:gd fmla="*/ 380 w 606" name="T42"/>
                <a:gd fmla="*/ 408 h 532" name="T43"/>
                <a:gd fmla="*/ 413 w 606" name="T44"/>
                <a:gd fmla="*/ 401 h 532" name="T45"/>
                <a:gd fmla="*/ 433 w 606" name="T46"/>
                <a:gd fmla="*/ 427 h 532" name="T47"/>
                <a:gd fmla="*/ 479 w 606" name="T48"/>
                <a:gd fmla="*/ 408 h 532" name="T49"/>
                <a:gd fmla="*/ 434 w 606" name="T50"/>
                <a:gd fmla="*/ 374 h 532" name="T51"/>
                <a:gd fmla="*/ 460 w 606" name="T52"/>
                <a:gd fmla="*/ 359 h 532" name="T53"/>
                <a:gd fmla="*/ 469 w 606" name="T54"/>
                <a:gd fmla="*/ 346 h 532" name="T55"/>
                <a:gd fmla="*/ 439 w 606" name="T56"/>
                <a:gd fmla="*/ 298 h 532" name="T57"/>
                <a:gd fmla="*/ 523 w 606" name="T58"/>
                <a:gd fmla="*/ 248 h 532" name="T59"/>
                <a:gd fmla="*/ 547 w 606" name="T60"/>
                <a:gd fmla="*/ 223 h 532" name="T61"/>
                <a:gd fmla="*/ 573 w 606" name="T62"/>
                <a:gd fmla="*/ 192 h 532" name="T63"/>
                <a:gd fmla="*/ 592 w 606" name="T64"/>
                <a:gd fmla="*/ 148 h 532" name="T65"/>
                <a:gd fmla="*/ 561 w 606" name="T66"/>
                <a:gd fmla="*/ 135 h 532" name="T67"/>
                <a:gd fmla="*/ 542 w 606" name="T68"/>
                <a:gd fmla="*/ 119 h 532" name="T69"/>
                <a:gd fmla="*/ 521 w 606" name="T70"/>
                <a:gd fmla="*/ 120 h 532" name="T71"/>
                <a:gd fmla="*/ 510 w 606" name="T72"/>
                <a:gd fmla="*/ 99 h 532" name="T73"/>
                <a:gd fmla="*/ 471 w 606" name="T74"/>
                <a:gd fmla="*/ 112 h 532" name="T75"/>
                <a:gd fmla="*/ 452 w 606" name="T76"/>
                <a:gd fmla="*/ 99 h 532" name="T77"/>
                <a:gd fmla="*/ 401 w 606" name="T78"/>
                <a:gd fmla="*/ 104 h 532" name="T79"/>
                <a:gd fmla="*/ 376 w 606" name="T80"/>
                <a:gd fmla="*/ 94 h 532" name="T81"/>
                <a:gd fmla="*/ 359 w 606" name="T82"/>
                <a:gd fmla="*/ 51 h 532" name="T83"/>
                <a:gd fmla="*/ 300 w 606" name="T84"/>
                <a:gd fmla="*/ 10 h 532" name="T85"/>
                <a:gd fmla="*/ 271 w 606" name="T86"/>
                <a:gd fmla="*/ 37 h 532" name="T87"/>
                <a:gd fmla="*/ 275 w 606" name="T88"/>
                <a:gd fmla="*/ 54 h 532" name="T89"/>
                <a:gd fmla="*/ 229 w 606" name="T90"/>
                <a:gd fmla="*/ 61 h 532" name="T91"/>
                <a:gd fmla="*/ 223 w 606" name="T92"/>
                <a:gd fmla="*/ 74 h 532" name="T93"/>
                <a:gd fmla="*/ 191 w 606" name="T94"/>
                <a:gd fmla="*/ 103 h 532" name="T95"/>
                <a:gd fmla="*/ 162 w 606" name="T96"/>
                <a:gd fmla="*/ 116 h 532" name="T97"/>
                <a:gd fmla="*/ 127 w 606" name="T98"/>
                <a:gd fmla="*/ 92 h 532" name="T99"/>
                <a:gd fmla="*/ 102 w 606" name="T100"/>
                <a:gd fmla="*/ 73 h 532" name="T101"/>
                <a:gd fmla="*/ 71 w 606" name="T102"/>
                <a:gd fmla="*/ 29 h 532" name="T103"/>
                <a:gd fmla="*/ 57 w 606" name="T104"/>
                <a:gd fmla="*/ 13 h 5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32" w="606">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14"/>
            <p:cNvSpPr/>
            <p:nvPr/>
          </p:nvSpPr>
          <p:spPr bwMode="auto">
            <a:xfrm>
              <a:off x="2336352" y="3705377"/>
              <a:ext cx="727324" cy="760551"/>
            </a:xfrm>
            <a:custGeom>
              <a:gdLst>
                <a:gd fmla="*/ 16 w 489" name="T0"/>
                <a:gd fmla="*/ 314 h 511" name="T1"/>
                <a:gd fmla="*/ 69 w 489" name="T2"/>
                <a:gd fmla="*/ 312 h 511" name="T3"/>
                <a:gd fmla="*/ 72 w 489" name="T4"/>
                <a:gd fmla="*/ 336 h 511" name="T5"/>
                <a:gd fmla="*/ 116 w 489" name="T6"/>
                <a:gd fmla="*/ 381 h 511" name="T7"/>
                <a:gd fmla="*/ 123 w 489" name="T8"/>
                <a:gd fmla="*/ 448 h 511" name="T9"/>
                <a:gd fmla="*/ 189 w 489" name="T10"/>
                <a:gd fmla="*/ 466 h 511" name="T11"/>
                <a:gd fmla="*/ 207 w 489" name="T12"/>
                <a:gd fmla="*/ 503 h 511" name="T13"/>
                <a:gd fmla="*/ 237 w 489" name="T14"/>
                <a:gd fmla="*/ 509 h 511" name="T15"/>
                <a:gd fmla="*/ 225 w 489" name="T16"/>
                <a:gd fmla="*/ 448 h 511" name="T17"/>
                <a:gd fmla="*/ 252 w 489" name="T18"/>
                <a:gd fmla="*/ 422 h 511" name="T19"/>
                <a:gd fmla="*/ 325 w 489" name="T20"/>
                <a:gd fmla="*/ 408 h 511" name="T21"/>
                <a:gd fmla="*/ 376 w 489" name="T22"/>
                <a:gd fmla="*/ 403 h 511" name="T23"/>
                <a:gd fmla="*/ 379 w 489" name="T24"/>
                <a:gd fmla="*/ 402 h 511" name="T25"/>
                <a:gd fmla="*/ 456 w 489" name="T26"/>
                <a:gd fmla="*/ 368 h 511" name="T27"/>
                <a:gd fmla="*/ 464 w 489" name="T28"/>
                <a:gd fmla="*/ 372 h 511" name="T29"/>
                <a:gd fmla="*/ 479 w 489" name="T30"/>
                <a:gd fmla="*/ 363 h 511" name="T31"/>
                <a:gd fmla="*/ 471 w 489" name="T32"/>
                <a:gd fmla="*/ 335 h 511" name="T33"/>
                <a:gd fmla="*/ 433 w 489" name="T34"/>
                <a:gd fmla="*/ 311 h 511" name="T35"/>
                <a:gd fmla="*/ 406 w 489" name="T36"/>
                <a:gd fmla="*/ 313 h 511" name="T37"/>
                <a:gd fmla="*/ 396 w 489" name="T38"/>
                <a:gd fmla="*/ 293 h 511" name="T39"/>
                <a:gd fmla="*/ 409 w 489" name="T40"/>
                <a:gd fmla="*/ 253 h 511" name="T41"/>
                <a:gd fmla="*/ 388 w 489" name="T42"/>
                <a:gd fmla="*/ 214 h 511" name="T43"/>
                <a:gd fmla="*/ 387 w 489" name="T44"/>
                <a:gd fmla="*/ 163 h 511" name="T45"/>
                <a:gd fmla="*/ 352 w 489" name="T46"/>
                <a:gd fmla="*/ 163 h 511" name="T47"/>
                <a:gd fmla="*/ 341 w 489" name="T48"/>
                <a:gd fmla="*/ 128 h 511" name="T49"/>
                <a:gd fmla="*/ 355 w 489" name="T50"/>
                <a:gd fmla="*/ 113 h 511" name="T51"/>
                <a:gd fmla="*/ 406 w 489" name="T52"/>
                <a:gd fmla="*/ 108 h 511" name="T53"/>
                <a:gd fmla="*/ 427 w 489" name="T54"/>
                <a:gd fmla="*/ 109 h 511" name="T55"/>
                <a:gd fmla="*/ 440 w 489" name="T56"/>
                <a:gd fmla="*/ 77 h 511" name="T57"/>
                <a:gd fmla="*/ 391 w 489" name="T58"/>
                <a:gd fmla="*/ 77 h 511" name="T59"/>
                <a:gd fmla="*/ 389 w 489" name="T60"/>
                <a:gd fmla="*/ 66 h 511" name="T61"/>
                <a:gd fmla="*/ 362 w 489" name="T62"/>
                <a:gd fmla="*/ 48 h 511" name="T63"/>
                <a:gd fmla="*/ 347 w 489" name="T64"/>
                <a:gd fmla="*/ 71 h 511" name="T65"/>
                <a:gd fmla="*/ 345 w 489" name="T66"/>
                <a:gd fmla="*/ 88 h 511" name="T67"/>
                <a:gd fmla="*/ 314 w 489" name="T68"/>
                <a:gd fmla="*/ 146 h 511" name="T69"/>
                <a:gd fmla="*/ 316 w 489" name="T70"/>
                <a:gd fmla="*/ 168 h 511" name="T71"/>
                <a:gd fmla="*/ 305 w 489" name="T72"/>
                <a:gd fmla="*/ 180 h 511" name="T73"/>
                <a:gd fmla="*/ 297 w 489" name="T74"/>
                <a:gd fmla="*/ 184 h 511" name="T75"/>
                <a:gd fmla="*/ 264 w 489" name="T76"/>
                <a:gd fmla="*/ 192 h 511" name="T77"/>
                <a:gd fmla="*/ 238 w 489" name="T78"/>
                <a:gd fmla="*/ 189 h 511" name="T79"/>
                <a:gd fmla="*/ 221 w 489" name="T80"/>
                <a:gd fmla="*/ 183 h 511" name="T81"/>
                <a:gd fmla="*/ 209 w 489" name="T82"/>
                <a:gd fmla="*/ 144 h 511" name="T83"/>
                <a:gd fmla="*/ 189 w 489" name="T84"/>
                <a:gd fmla="*/ 100 h 511" name="T85"/>
                <a:gd fmla="*/ 186 w 489" name="T86"/>
                <a:gd fmla="*/ 81 h 511" name="T87"/>
                <a:gd fmla="*/ 160 w 489" name="T88"/>
                <a:gd fmla="*/ 82 h 511" name="T89"/>
                <a:gd fmla="*/ 148 w 489" name="T90"/>
                <a:gd fmla="*/ 75 h 511" name="T91"/>
                <a:gd fmla="*/ 139 w 489" name="T92"/>
                <a:gd fmla="*/ 36 h 511" name="T93"/>
                <a:gd fmla="*/ 118 w 489" name="T94"/>
                <a:gd fmla="*/ 71 h 511" name="T95"/>
                <a:gd fmla="*/ 100 w 489" name="T96"/>
                <a:gd fmla="*/ 53 h 511" name="T97"/>
                <a:gd fmla="*/ 87 w 489" name="T98"/>
                <a:gd fmla="*/ 0 h 511" name="T99"/>
                <a:gd fmla="*/ 70 w 489" name="T100"/>
                <a:gd fmla="*/ 37 h 511" name="T101"/>
                <a:gd fmla="*/ 44 w 489" name="T102"/>
                <a:gd fmla="*/ 63 h 511" name="T103"/>
                <a:gd fmla="*/ 65 w 489" name="T104"/>
                <a:gd fmla="*/ 89 h 511" name="T105"/>
                <a:gd fmla="*/ 62 w 489" name="T106"/>
                <a:gd fmla="*/ 215 h 511" name="T107"/>
                <a:gd fmla="*/ 5 w 489" name="T108"/>
                <a:gd fmla="*/ 274 h 511" name="T109"/>
                <a:gd fmla="*/ 9 w 489" name="T110"/>
                <a:gd fmla="*/ 306 h 51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1" w="489">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7" name="Freeform 15"/>
            <p:cNvSpPr/>
            <p:nvPr/>
          </p:nvSpPr>
          <p:spPr bwMode="auto">
            <a:xfrm>
              <a:off x="2856924" y="3693070"/>
              <a:ext cx="492266" cy="427041"/>
            </a:xfrm>
            <a:custGeom>
              <a:gdLst>
                <a:gd fmla="*/ 246 w 331" name="T0"/>
                <a:gd fmla="*/ 14 h 287" name="T1"/>
                <a:gd fmla="*/ 226 w 331" name="T2"/>
                <a:gd fmla="*/ 18 h 287" name="T3"/>
                <a:gd fmla="*/ 219 w 331" name="T4"/>
                <a:gd fmla="*/ 0 h 287" name="T5"/>
                <a:gd fmla="*/ 216 w 331" name="T6"/>
                <a:gd fmla="*/ 18 h 287" name="T7"/>
                <a:gd fmla="*/ 204 w 331" name="T8"/>
                <a:gd fmla="*/ 31 h 287" name="T9"/>
                <a:gd fmla="*/ 186 w 331" name="T10"/>
                <a:gd fmla="*/ 31 h 287" name="T11"/>
                <a:gd fmla="*/ 179 w 331" name="T12"/>
                <a:gd fmla="*/ 51 h 287" name="T13"/>
                <a:gd fmla="*/ 160 w 331" name="T14"/>
                <a:gd fmla="*/ 46 h 287" name="T15"/>
                <a:gd fmla="*/ 146 w 331" name="T16"/>
                <a:gd fmla="*/ 52 h 287" name="T17"/>
                <a:gd fmla="*/ 138 w 331" name="T18"/>
                <a:gd fmla="*/ 45 h 287" name="T19"/>
                <a:gd fmla="*/ 114 w 331" name="T20"/>
                <a:gd fmla="*/ 49 h 287" name="T21"/>
                <a:gd fmla="*/ 147 w 331" name="T22"/>
                <a:gd fmla="*/ 71 h 287" name="T23"/>
                <a:gd fmla="*/ 152 w 331" name="T24"/>
                <a:gd fmla="*/ 96 h 287" name="T25"/>
                <a:gd fmla="*/ 120 w 331" name="T26"/>
                <a:gd fmla="*/ 111 h 287" name="T27"/>
                <a:gd fmla="*/ 107 w 331" name="T28"/>
                <a:gd fmla="*/ 113 h 287" name="T29"/>
                <a:gd fmla="*/ 90 w 331" name="T30"/>
                <a:gd fmla="*/ 116 h 287" name="T31"/>
                <a:gd fmla="*/ 68 w 331" name="T32"/>
                <a:gd fmla="*/ 129 h 287" name="T33"/>
                <a:gd fmla="*/ 15 w 331" name="T34"/>
                <a:gd fmla="*/ 127 h 287" name="T35"/>
                <a:gd fmla="*/ 1 w 331" name="T36"/>
                <a:gd fmla="*/ 150 h 287" name="T37"/>
                <a:gd fmla="*/ 17 w 331" name="T38"/>
                <a:gd fmla="*/ 171 h 287" name="T39"/>
                <a:gd fmla="*/ 26 w 331" name="T40"/>
                <a:gd fmla="*/ 165 h 287" name="T41"/>
                <a:gd fmla="*/ 38 w 331" name="T42"/>
                <a:gd fmla="*/ 164 h 287" name="T43"/>
                <a:gd fmla="*/ 58 w 331" name="T44"/>
                <a:gd fmla="*/ 191 h 287" name="T45"/>
                <a:gd fmla="*/ 46 w 331" name="T46"/>
                <a:gd fmla="*/ 225 h 287" name="T47"/>
                <a:gd fmla="*/ 66 w 331" name="T48"/>
                <a:gd fmla="*/ 257 h 287" name="T49"/>
                <a:gd fmla="*/ 57 w 331" name="T50"/>
                <a:gd fmla="*/ 287 h 287" name="T51"/>
                <a:gd fmla="*/ 80 w 331" name="T52"/>
                <a:gd fmla="*/ 276 h 287" name="T53"/>
                <a:gd fmla="*/ 116 w 331" name="T54"/>
                <a:gd fmla="*/ 286 h 287" name="T55"/>
                <a:gd fmla="*/ 146 w 331" name="T56"/>
                <a:gd fmla="*/ 276 h 287" name="T57"/>
                <a:gd fmla="*/ 179 w 331" name="T58"/>
                <a:gd fmla="*/ 258 h 287" name="T59"/>
                <a:gd fmla="*/ 215 w 331" name="T60"/>
                <a:gd fmla="*/ 243 h 287" name="T61"/>
                <a:gd fmla="*/ 230 w 331" name="T62"/>
                <a:gd fmla="*/ 252 h 287" name="T63"/>
                <a:gd fmla="*/ 238 w 331" name="T64"/>
                <a:gd fmla="*/ 254 h 287" name="T65"/>
                <a:gd fmla="*/ 255 w 331" name="T66"/>
                <a:gd fmla="*/ 251 h 287" name="T67"/>
                <a:gd fmla="*/ 257 w 331" name="T68"/>
                <a:gd fmla="*/ 249 h 287" name="T69"/>
                <a:gd fmla="*/ 270 w 331" name="T70"/>
                <a:gd fmla="*/ 239 h 287" name="T71"/>
                <a:gd fmla="*/ 285 w 331" name="T72"/>
                <a:gd fmla="*/ 227 h 287" name="T73"/>
                <a:gd fmla="*/ 300 w 331" name="T74"/>
                <a:gd fmla="*/ 218 h 287" name="T75"/>
                <a:gd fmla="*/ 305 w 331" name="T76"/>
                <a:gd fmla="*/ 214 h 287" name="T77"/>
                <a:gd fmla="*/ 326 w 331" name="T78"/>
                <a:gd fmla="*/ 209 h 287" name="T79"/>
                <a:gd fmla="*/ 321 w 331" name="T80"/>
                <a:gd fmla="*/ 179 h 287" name="T81"/>
                <a:gd fmla="*/ 324 w 331" name="T82"/>
                <a:gd fmla="*/ 162 h 287" name="T83"/>
                <a:gd fmla="*/ 300 w 331" name="T84"/>
                <a:gd fmla="*/ 144 h 287" name="T85"/>
                <a:gd fmla="*/ 322 w 331" name="T86"/>
                <a:gd fmla="*/ 60 h 287" name="T87"/>
                <a:gd fmla="*/ 308 w 331" name="T88"/>
                <a:gd fmla="*/ 66 h 287" name="T89"/>
                <a:gd fmla="*/ 291 w 331" name="T90"/>
                <a:gd fmla="*/ 67 h 287" name="T91"/>
                <a:gd fmla="*/ 288 w 331" name="T92"/>
                <a:gd fmla="*/ 60 h 287" name="T93"/>
                <a:gd fmla="*/ 286 w 331" name="T94"/>
                <a:gd fmla="*/ 56 h 287" name="T95"/>
                <a:gd fmla="*/ 270 w 331" name="T96"/>
                <a:gd fmla="*/ 35 h 28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7" w="331">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8" name="Freeform 16"/>
            <p:cNvSpPr/>
            <p:nvPr/>
          </p:nvSpPr>
          <p:spPr bwMode="auto">
            <a:xfrm>
              <a:off x="3027986" y="3416170"/>
              <a:ext cx="363047" cy="370431"/>
            </a:xfrm>
            <a:custGeom>
              <a:gdLst>
                <a:gd fmla="*/ 231 w 244" name="T0"/>
                <a:gd fmla="*/ 29 h 249" name="T1"/>
                <a:gd fmla="*/ 222 w 244" name="T2"/>
                <a:gd fmla="*/ 26 h 249" name="T3"/>
                <a:gd fmla="*/ 213 w 244" name="T4"/>
                <a:gd fmla="*/ 22 h 249" name="T5"/>
                <a:gd fmla="*/ 201 w 244" name="T6"/>
                <a:gd fmla="*/ 24 h 249" name="T7"/>
                <a:gd fmla="*/ 191 w 244" name="T8"/>
                <a:gd fmla="*/ 20 h 249" name="T9"/>
                <a:gd fmla="*/ 183 w 244" name="T10"/>
                <a:gd fmla="*/ 12 h 249" name="T11"/>
                <a:gd fmla="*/ 161 w 244" name="T12"/>
                <a:gd fmla="*/ 7 h 249" name="T13"/>
                <a:gd fmla="*/ 149 w 244" name="T14"/>
                <a:gd fmla="*/ 35 h 249" name="T15"/>
                <a:gd fmla="*/ 139 w 244" name="T16"/>
                <a:gd fmla="*/ 52 h 249" name="T17"/>
                <a:gd fmla="*/ 123 w 244" name="T18"/>
                <a:gd fmla="*/ 76 h 249" name="T19"/>
                <a:gd fmla="*/ 82 w 244" name="T20"/>
                <a:gd fmla="*/ 114 h 249" name="T21"/>
                <a:gd fmla="*/ 62 w 244" name="T22"/>
                <a:gd fmla="*/ 142 h 249" name="T23"/>
                <a:gd fmla="*/ 6 w 244" name="T24"/>
                <a:gd fmla="*/ 139 h 249" name="T25"/>
                <a:gd fmla="*/ 5 w 244" name="T26"/>
                <a:gd fmla="*/ 180 h 249" name="T27"/>
                <a:gd fmla="*/ 26 w 244" name="T28"/>
                <a:gd fmla="*/ 202 h 249" name="T29"/>
                <a:gd fmla="*/ 35 w 244" name="T30"/>
                <a:gd fmla="*/ 226 h 249" name="T31"/>
                <a:gd fmla="*/ 37 w 244" name="T32"/>
                <a:gd fmla="*/ 231 h 249" name="T33"/>
                <a:gd fmla="*/ 53 w 244" name="T34"/>
                <a:gd fmla="*/ 226 h 249" name="T35"/>
                <a:gd fmla="*/ 58 w 244" name="T36"/>
                <a:gd fmla="*/ 226 h 249" name="T37"/>
                <a:gd fmla="*/ 75 w 244" name="T38"/>
                <a:gd fmla="*/ 209 h 249" name="T39"/>
                <a:gd fmla="*/ 94 w 244" name="T40"/>
                <a:gd fmla="*/ 193 h 249" name="T41"/>
                <a:gd fmla="*/ 98 w 244" name="T42"/>
                <a:gd fmla="*/ 182 h 249" name="T43"/>
                <a:gd fmla="*/ 103 w 244" name="T44"/>
                <a:gd fmla="*/ 178 h 249" name="T45"/>
                <a:gd fmla="*/ 115 w 244" name="T46"/>
                <a:gd fmla="*/ 180 h 249" name="T47"/>
                <a:gd fmla="*/ 117 w 244" name="T48"/>
                <a:gd fmla="*/ 194 h 249" name="T49"/>
                <a:gd fmla="*/ 124 w 244" name="T50"/>
                <a:gd fmla="*/ 196 h 249" name="T51"/>
                <a:gd fmla="*/ 131 w 244" name="T52"/>
                <a:gd fmla="*/ 186 h 249" name="T53"/>
                <a:gd fmla="*/ 140 w 244" name="T54"/>
                <a:gd fmla="*/ 182 h 249" name="T55"/>
                <a:gd fmla="*/ 151 w 244" name="T56"/>
                <a:gd fmla="*/ 186 h 249" name="T57"/>
                <a:gd fmla="*/ 162 w 244" name="T58"/>
                <a:gd fmla="*/ 218 h 249" name="T59"/>
                <a:gd fmla="*/ 164 w 244" name="T60"/>
                <a:gd fmla="*/ 233 h 249" name="T61"/>
                <a:gd fmla="*/ 170 w 244" name="T62"/>
                <a:gd fmla="*/ 228 h 249" name="T63"/>
                <a:gd fmla="*/ 180 w 244" name="T64"/>
                <a:gd fmla="*/ 233 h 249" name="T65"/>
                <a:gd fmla="*/ 182 w 244" name="T66"/>
                <a:gd fmla="*/ 247 h 249" name="T67"/>
                <a:gd fmla="*/ 190 w 244" name="T68"/>
                <a:gd fmla="*/ 239 h 249" name="T69"/>
                <a:gd fmla="*/ 191 w 244" name="T70"/>
                <a:gd fmla="*/ 237 h 249" name="T71"/>
                <a:gd fmla="*/ 197 w 244" name="T72"/>
                <a:gd fmla="*/ 234 h 249" name="T73"/>
                <a:gd fmla="*/ 202 w 244" name="T74"/>
                <a:gd fmla="*/ 230 h 249" name="T75"/>
                <a:gd fmla="*/ 186 w 244" name="T76"/>
                <a:gd fmla="*/ 175 h 249" name="T77"/>
                <a:gd fmla="*/ 159 w 244" name="T78"/>
                <a:gd fmla="*/ 126 h 249" name="T79"/>
                <a:gd fmla="*/ 150 w 244" name="T80"/>
                <a:gd fmla="*/ 111 h 249" name="T81"/>
                <a:gd fmla="*/ 156 w 244" name="T82"/>
                <a:gd fmla="*/ 91 h 249" name="T83"/>
                <a:gd fmla="*/ 224 w 244" name="T84"/>
                <a:gd fmla="*/ 76 h 249" name="T85"/>
                <a:gd fmla="*/ 244 w 244" name="T86"/>
                <a:gd fmla="*/ 51 h 2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49" w="244">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9" name="Freeform 17"/>
            <p:cNvSpPr/>
            <p:nvPr/>
          </p:nvSpPr>
          <p:spPr bwMode="auto">
            <a:xfrm>
              <a:off x="3315962" y="3595847"/>
              <a:ext cx="443040" cy="515649"/>
            </a:xfrm>
            <a:custGeom>
              <a:gdLst>
                <a:gd fmla="*/ 258 w 298" name="T0"/>
                <a:gd fmla="*/ 59 h 346" name="T1"/>
                <a:gd fmla="*/ 251 w 298" name="T2"/>
                <a:gd fmla="*/ 46 h 346" name="T3"/>
                <a:gd fmla="*/ 247 w 298" name="T4"/>
                <a:gd fmla="*/ 21 h 346" name="T5"/>
                <a:gd fmla="*/ 235 w 298" name="T6"/>
                <a:gd fmla="*/ 30 h 346" name="T7"/>
                <a:gd fmla="*/ 215 w 298" name="T8"/>
                <a:gd fmla="*/ 25 h 346" name="T9"/>
                <a:gd fmla="*/ 213 w 298" name="T10"/>
                <a:gd fmla="*/ 12 h 346" name="T11"/>
                <a:gd fmla="*/ 209 w 298" name="T12"/>
                <a:gd fmla="*/ 18 h 346" name="T13"/>
                <a:gd fmla="*/ 187 w 298" name="T14"/>
                <a:gd fmla="*/ 38 h 346" name="T15"/>
                <a:gd fmla="*/ 178 w 298" name="T16"/>
                <a:gd fmla="*/ 35 h 346" name="T17"/>
                <a:gd fmla="*/ 159 w 298" name="T18"/>
                <a:gd fmla="*/ 24 h 346" name="T19"/>
                <a:gd fmla="*/ 129 w 298" name="T20"/>
                <a:gd fmla="*/ 14 h 346" name="T21"/>
                <a:gd fmla="*/ 113 w 298" name="T22"/>
                <a:gd fmla="*/ 7 h 346" name="T23"/>
                <a:gd fmla="*/ 80 w 298" name="T24"/>
                <a:gd fmla="*/ 1 h 346" name="T25"/>
                <a:gd fmla="*/ 68 w 298" name="T26"/>
                <a:gd fmla="*/ 28 h 346" name="T27"/>
                <a:gd fmla="*/ 51 w 298" name="T28"/>
                <a:gd fmla="*/ 22 h 346" name="T29"/>
                <a:gd fmla="*/ 13 w 298" name="T30"/>
                <a:gd fmla="*/ 74 h 346" name="T31"/>
                <a:gd fmla="*/ 22 w 298" name="T32"/>
                <a:gd fmla="*/ 129 h 346" name="T33"/>
                <a:gd fmla="*/ 22 w 298" name="T34"/>
                <a:gd fmla="*/ 172 h 346" name="T35"/>
                <a:gd fmla="*/ 0 w 298" name="T36"/>
                <a:gd fmla="*/ 198 h 346" name="T37"/>
                <a:gd fmla="*/ 13 w 298" name="T38"/>
                <a:gd fmla="*/ 192 h 346" name="T39"/>
                <a:gd fmla="*/ 28 w 298" name="T40"/>
                <a:gd fmla="*/ 219 h 346" name="T41"/>
                <a:gd fmla="*/ 21 w 298" name="T42"/>
                <a:gd fmla="*/ 243 h 346" name="T43"/>
                <a:gd fmla="*/ 54 w 298" name="T44"/>
                <a:gd fmla="*/ 262 h 346" name="T45"/>
                <a:gd fmla="*/ 66 w 298" name="T46"/>
                <a:gd fmla="*/ 262 h 346" name="T47"/>
                <a:gd fmla="*/ 85 w 298" name="T48"/>
                <a:gd fmla="*/ 252 h 346" name="T49"/>
                <a:gd fmla="*/ 107 w 298" name="T50"/>
                <a:gd fmla="*/ 242 h 346" name="T51"/>
                <a:gd fmla="*/ 125 w 298" name="T52"/>
                <a:gd fmla="*/ 236 h 346" name="T53"/>
                <a:gd fmla="*/ 135 w 298" name="T54"/>
                <a:gd fmla="*/ 263 h 346" name="T55"/>
                <a:gd fmla="*/ 132 w 298" name="T56"/>
                <a:gd fmla="*/ 298 h 346" name="T57"/>
                <a:gd fmla="*/ 125 w 298" name="T58"/>
                <a:gd fmla="*/ 321 h 346" name="T59"/>
                <a:gd fmla="*/ 144 w 298" name="T60"/>
                <a:gd fmla="*/ 325 h 346" name="T61"/>
                <a:gd fmla="*/ 162 w 298" name="T62"/>
                <a:gd fmla="*/ 340 h 346" name="T63"/>
                <a:gd fmla="*/ 185 w 298" name="T64"/>
                <a:gd fmla="*/ 328 h 346" name="T65"/>
                <a:gd fmla="*/ 203 w 298" name="T66"/>
                <a:gd fmla="*/ 310 h 346" name="T67"/>
                <a:gd fmla="*/ 232 w 298" name="T68"/>
                <a:gd fmla="*/ 325 h 346" name="T69"/>
                <a:gd fmla="*/ 220 w 298" name="T70"/>
                <a:gd fmla="*/ 295 h 346" name="T71"/>
                <a:gd fmla="*/ 251 w 298" name="T72"/>
                <a:gd fmla="*/ 281 h 346" name="T73"/>
                <a:gd fmla="*/ 287 w 298" name="T74"/>
                <a:gd fmla="*/ 286 h 346" name="T75"/>
                <a:gd fmla="*/ 286 w 298" name="T76"/>
                <a:gd fmla="*/ 283 h 346" name="T77"/>
                <a:gd fmla="*/ 295 w 298" name="T78"/>
                <a:gd fmla="*/ 252 h 346" name="T79"/>
                <a:gd fmla="*/ 284 w 298" name="T80"/>
                <a:gd fmla="*/ 238 h 346" name="T81"/>
                <a:gd fmla="*/ 291 w 298" name="T82"/>
                <a:gd fmla="*/ 227 h 346" name="T83"/>
                <a:gd fmla="*/ 275 w 298" name="T84"/>
                <a:gd fmla="*/ 201 h 346" name="T85"/>
                <a:gd fmla="*/ 266 w 298" name="T86"/>
                <a:gd fmla="*/ 169 h 346" name="T87"/>
                <a:gd fmla="*/ 258 w 298" name="T88"/>
                <a:gd fmla="*/ 145 h 346" name="T89"/>
                <a:gd fmla="*/ 280 w 298" name="T90"/>
                <a:gd fmla="*/ 86 h 346" name="T91"/>
                <a:gd fmla="*/ 258 w 298" name="T92"/>
                <a:gd fmla="*/ 59 h 3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46" w="298">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0" name="Freeform 18"/>
            <p:cNvSpPr/>
            <p:nvPr/>
          </p:nvSpPr>
          <p:spPr bwMode="auto">
            <a:xfrm>
              <a:off x="3263043" y="3302949"/>
              <a:ext cx="627639" cy="390121"/>
            </a:xfrm>
            <a:custGeom>
              <a:gdLst>
                <a:gd fmla="*/ 56 w 422" name="T0"/>
                <a:gd fmla="*/ 7 h 262" name="T1"/>
                <a:gd fmla="*/ 75 w 422" name="T2"/>
                <a:gd fmla="*/ 20 h 262" name="T3"/>
                <a:gd fmla="*/ 77 w 422" name="T4"/>
                <a:gd fmla="*/ 42 h 262" name="T5"/>
                <a:gd fmla="*/ 64 w 422" name="T6"/>
                <a:gd fmla="*/ 45 h 262" name="T7"/>
                <a:gd fmla="*/ 55 w 422" name="T8"/>
                <a:gd fmla="*/ 56 h 262" name="T9"/>
                <a:gd fmla="*/ 62 w 422" name="T10"/>
                <a:gd fmla="*/ 73 h 262" name="T11"/>
                <a:gd fmla="*/ 67 w 422" name="T12"/>
                <a:gd fmla="*/ 95 h 262" name="T13"/>
                <a:gd fmla="*/ 78 w 422" name="T14"/>
                <a:gd fmla="*/ 98 h 262" name="T15"/>
                <a:gd fmla="*/ 88 w 422" name="T16"/>
                <a:gd fmla="*/ 112 h 262" name="T17"/>
                <a:gd fmla="*/ 93 w 422" name="T18"/>
                <a:gd fmla="*/ 133 h 262" name="T19"/>
                <a:gd fmla="*/ 46 w 422" name="T20"/>
                <a:gd fmla="*/ 172 h 262" name="T21"/>
                <a:gd fmla="*/ 0 w 422" name="T22"/>
                <a:gd fmla="*/ 185 h 262" name="T23"/>
                <a:gd fmla="*/ 8 w 422" name="T24"/>
                <a:gd fmla="*/ 200 h 262" name="T25"/>
                <a:gd fmla="*/ 34 w 422" name="T26"/>
                <a:gd fmla="*/ 246 h 262" name="T27"/>
                <a:gd fmla="*/ 44 w 422" name="T28"/>
                <a:gd fmla="*/ 260 h 262" name="T29"/>
                <a:gd fmla="*/ 53 w 422" name="T30"/>
                <a:gd fmla="*/ 238 h 262" name="T31"/>
                <a:gd fmla="*/ 84 w 422" name="T32"/>
                <a:gd fmla="*/ 211 h 262" name="T33"/>
                <a:gd fmla="*/ 111 w 422" name="T34"/>
                <a:gd fmla="*/ 216 h 262" name="T35"/>
                <a:gd fmla="*/ 122 w 422" name="T36"/>
                <a:gd fmla="*/ 190 h 262" name="T37"/>
                <a:gd fmla="*/ 137 w 422" name="T38"/>
                <a:gd fmla="*/ 191 h 262" name="T39"/>
                <a:gd fmla="*/ 189 w 422" name="T40"/>
                <a:gd fmla="*/ 209 h 262" name="T41"/>
                <a:gd fmla="*/ 208 w 422" name="T42"/>
                <a:gd fmla="*/ 218 h 262" name="T43"/>
                <a:gd fmla="*/ 219 w 422" name="T44"/>
                <a:gd fmla="*/ 227 h 262" name="T45"/>
                <a:gd fmla="*/ 239 w 422" name="T46"/>
                <a:gd fmla="*/ 210 h 262" name="T47"/>
                <a:gd fmla="*/ 256 w 422" name="T48"/>
                <a:gd fmla="*/ 205 h 262" name="T49"/>
                <a:gd fmla="*/ 259 w 422" name="T50"/>
                <a:gd fmla="*/ 217 h 262" name="T51"/>
                <a:gd fmla="*/ 265 w 422" name="T52"/>
                <a:gd fmla="*/ 220 h 262" name="T53"/>
                <a:gd fmla="*/ 284 w 422" name="T54"/>
                <a:gd fmla="*/ 211 h 262" name="T55"/>
                <a:gd fmla="*/ 295 w 422" name="T56"/>
                <a:gd fmla="*/ 227 h 262" name="T57"/>
                <a:gd fmla="*/ 299 w 422" name="T58"/>
                <a:gd fmla="*/ 250 h 262" name="T59"/>
                <a:gd fmla="*/ 357 w 422" name="T60"/>
                <a:gd fmla="*/ 214 h 262" name="T61"/>
                <a:gd fmla="*/ 390 w 422" name="T62"/>
                <a:gd fmla="*/ 206 h 262" name="T63"/>
                <a:gd fmla="*/ 420 w 422" name="T64"/>
                <a:gd fmla="*/ 196 h 262" name="T65"/>
                <a:gd fmla="*/ 422 w 422" name="T66"/>
                <a:gd fmla="*/ 186 h 262" name="T67"/>
                <a:gd fmla="*/ 395 w 422" name="T68"/>
                <a:gd fmla="*/ 129 h 262" name="T69"/>
                <a:gd fmla="*/ 384 w 422" name="T70"/>
                <a:gd fmla="*/ 107 h 262" name="T71"/>
                <a:gd fmla="*/ 370 w 422" name="T72"/>
                <a:gd fmla="*/ 93 h 262" name="T73"/>
                <a:gd fmla="*/ 370 w 422" name="T74"/>
                <a:gd fmla="*/ 92 h 262" name="T75"/>
                <a:gd fmla="*/ 322 w 422" name="T76"/>
                <a:gd fmla="*/ 81 h 262" name="T77"/>
                <a:gd fmla="*/ 280 w 422" name="T78"/>
                <a:gd fmla="*/ 80 h 262" name="T79"/>
                <a:gd fmla="*/ 186 w 422" name="T80"/>
                <a:gd fmla="*/ 42 h 262" name="T81"/>
                <a:gd fmla="*/ 124 w 422" name="T82"/>
                <a:gd fmla="*/ 0 h 262" name="T83"/>
                <a:gd fmla="*/ 64 w 422" name="T84"/>
                <a:gd fmla="*/ 4 h 2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2" w="42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1" name="Freeform 19"/>
            <p:cNvSpPr/>
            <p:nvPr/>
          </p:nvSpPr>
          <p:spPr bwMode="auto">
            <a:xfrm>
              <a:off x="3708544" y="3578618"/>
              <a:ext cx="392583" cy="530417"/>
            </a:xfrm>
            <a:custGeom>
              <a:gdLst>
                <a:gd fmla="*/ 207 w 264" name="T0"/>
                <a:gd fmla="*/ 13 h 356" name="T1"/>
                <a:gd fmla="*/ 183 w 264" name="T2"/>
                <a:gd fmla="*/ 4 h 356" name="T3"/>
                <a:gd fmla="*/ 152 w 264" name="T4"/>
                <a:gd fmla="*/ 26 h 356" name="T5"/>
                <a:gd fmla="*/ 133 w 264" name="T6"/>
                <a:gd fmla="*/ 17 h 356" name="T7"/>
                <a:gd fmla="*/ 131 w 264" name="T8"/>
                <a:gd fmla="*/ 19 h 356" name="T9"/>
                <a:gd fmla="*/ 94 w 264" name="T10"/>
                <a:gd fmla="*/ 28 h 356" name="T11"/>
                <a:gd fmla="*/ 74 w 264" name="T12"/>
                <a:gd fmla="*/ 30 h 356" name="T13"/>
                <a:gd fmla="*/ 59 w 264" name="T14"/>
                <a:gd fmla="*/ 45 h 356" name="T15"/>
                <a:gd fmla="*/ 35 w 264" name="T16"/>
                <a:gd fmla="*/ 46 h 356" name="T17"/>
                <a:gd fmla="*/ 19 w 264" name="T18"/>
                <a:gd fmla="*/ 75 h 356" name="T19"/>
                <a:gd fmla="*/ 20 w 264" name="T20"/>
                <a:gd fmla="*/ 79 h 356" name="T21"/>
                <a:gd fmla="*/ 31 w 264" name="T22"/>
                <a:gd fmla="*/ 119 h 356" name="T23"/>
                <a:gd fmla="*/ 30 w 264" name="T24"/>
                <a:gd fmla="*/ 122 h 356" name="T25"/>
                <a:gd fmla="*/ 28 w 264" name="T26"/>
                <a:gd fmla="*/ 123 h 356" name="T27"/>
                <a:gd fmla="*/ 2 w 264" name="T28"/>
                <a:gd fmla="*/ 171 h 356" name="T29"/>
                <a:gd fmla="*/ 16 w 264" name="T30"/>
                <a:gd fmla="*/ 183 h 356" name="T31"/>
                <a:gd fmla="*/ 32 w 264" name="T32"/>
                <a:gd fmla="*/ 235 h 356" name="T33"/>
                <a:gd fmla="*/ 31 w 264" name="T34"/>
                <a:gd fmla="*/ 252 h 356" name="T35"/>
                <a:gd fmla="*/ 30 w 264" name="T36"/>
                <a:gd fmla="*/ 295 h 356" name="T37"/>
                <a:gd fmla="*/ 40 w 264" name="T38"/>
                <a:gd fmla="*/ 314 h 356" name="T39"/>
                <a:gd fmla="*/ 69 w 264" name="T40"/>
                <a:gd fmla="*/ 302 h 356" name="T41"/>
                <a:gd fmla="*/ 58 w 264" name="T42"/>
                <a:gd fmla="*/ 336 h 356" name="T43"/>
                <a:gd fmla="*/ 54 w 264" name="T44"/>
                <a:gd fmla="*/ 356 h 356" name="T45"/>
                <a:gd fmla="*/ 105 w 264" name="T46"/>
                <a:gd fmla="*/ 335 h 356" name="T47"/>
                <a:gd fmla="*/ 134 w 264" name="T48"/>
                <a:gd fmla="*/ 343 h 356" name="T49"/>
                <a:gd fmla="*/ 131 w 264" name="T50"/>
                <a:gd fmla="*/ 333 h 356" name="T51"/>
                <a:gd fmla="*/ 130 w 264" name="T52"/>
                <a:gd fmla="*/ 314 h 356" name="T53"/>
                <a:gd fmla="*/ 138 w 264" name="T54"/>
                <a:gd fmla="*/ 302 h 356" name="T55"/>
                <a:gd fmla="*/ 140 w 264" name="T56"/>
                <a:gd fmla="*/ 288 h 356" name="T57"/>
                <a:gd fmla="*/ 141 w 264" name="T58"/>
                <a:gd fmla="*/ 288 h 356" name="T59"/>
                <a:gd fmla="*/ 143 w 264" name="T60"/>
                <a:gd fmla="*/ 277 h 356" name="T61"/>
                <a:gd fmla="*/ 156 w 264" name="T62"/>
                <a:gd fmla="*/ 257 h 356" name="T63"/>
                <a:gd fmla="*/ 152 w 264" name="T64"/>
                <a:gd fmla="*/ 254 h 356" name="T65"/>
                <a:gd fmla="*/ 161 w 264" name="T66"/>
                <a:gd fmla="*/ 239 h 356" name="T67"/>
                <a:gd fmla="*/ 178 w 264" name="T68"/>
                <a:gd fmla="*/ 219 h 356" name="T69"/>
                <a:gd fmla="*/ 172 w 264" name="T70"/>
                <a:gd fmla="*/ 190 h 356" name="T71"/>
                <a:gd fmla="*/ 194 w 264" name="T72"/>
                <a:gd fmla="*/ 171 h 356" name="T73"/>
                <a:gd fmla="*/ 191 w 264" name="T74"/>
                <a:gd fmla="*/ 145 h 356" name="T75"/>
                <a:gd fmla="*/ 218 w 264" name="T76"/>
                <a:gd fmla="*/ 115 h 356" name="T77"/>
                <a:gd fmla="*/ 236 w 264" name="T78"/>
                <a:gd fmla="*/ 120 h 356" name="T79"/>
                <a:gd fmla="*/ 246 w 264" name="T80"/>
                <a:gd fmla="*/ 108 h 356" name="T81"/>
                <a:gd fmla="*/ 256 w 264" name="T82"/>
                <a:gd fmla="*/ 92 h 356" name="T83"/>
                <a:gd fmla="*/ 257 w 264" name="T84"/>
                <a:gd fmla="*/ 88 h 356" name="T85"/>
                <a:gd fmla="*/ 263 w 264" name="T86"/>
                <a:gd fmla="*/ 83 h 356" name="T87"/>
                <a:gd fmla="*/ 257 w 264" name="T88"/>
                <a:gd fmla="*/ 71 h 356" name="T89"/>
                <a:gd fmla="*/ 242 w 264" name="T90"/>
                <a:gd fmla="*/ 23 h 356" name="T91"/>
                <a:gd fmla="*/ 207 w 264" name="T92"/>
                <a:gd fmla="*/ 13 h 35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6" w="264">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2" name="Freeform 20"/>
            <p:cNvSpPr/>
            <p:nvPr/>
          </p:nvSpPr>
          <p:spPr bwMode="auto">
            <a:xfrm>
              <a:off x="3975598" y="2213810"/>
              <a:ext cx="482421" cy="460269"/>
            </a:xfrm>
            <a:custGeom>
              <a:gdLst>
                <a:gd fmla="*/ 139 w 324" name="T0"/>
                <a:gd fmla="*/ 65 h 309" name="T1"/>
                <a:gd fmla="*/ 122 w 324" name="T2"/>
                <a:gd fmla="*/ 69 h 309" name="T3"/>
                <a:gd fmla="*/ 100 w 324" name="T4"/>
                <a:gd fmla="*/ 81 h 309" name="T5"/>
                <a:gd fmla="*/ 78 w 324" name="T6"/>
                <a:gd fmla="*/ 100 h 309" name="T7"/>
                <a:gd fmla="*/ 60 w 324" name="T8"/>
                <a:gd fmla="*/ 121 h 309" name="T9"/>
                <a:gd fmla="*/ 36 w 324" name="T10"/>
                <a:gd fmla="*/ 120 h 309" name="T11"/>
                <a:gd fmla="*/ 25 w 324" name="T12"/>
                <a:gd fmla="*/ 135 h 309" name="T13"/>
                <a:gd fmla="*/ 5 w 324" name="T14"/>
                <a:gd fmla="*/ 181 h 309" name="T15"/>
                <a:gd fmla="*/ 3 w 324" name="T16"/>
                <a:gd fmla="*/ 191 h 309" name="T17"/>
                <a:gd fmla="*/ 8 w 324" name="T18"/>
                <a:gd fmla="*/ 201 h 309" name="T19"/>
                <a:gd fmla="*/ 29 w 324" name="T20"/>
                <a:gd fmla="*/ 207 h 309" name="T21"/>
                <a:gd fmla="*/ 34 w 324" name="T22"/>
                <a:gd fmla="*/ 211 h 309" name="T23"/>
                <a:gd fmla="*/ 41 w 324" name="T24"/>
                <a:gd fmla="*/ 215 h 309" name="T25"/>
                <a:gd fmla="*/ 68 w 324" name="T26"/>
                <a:gd fmla="*/ 236 h 309" name="T27"/>
                <a:gd fmla="*/ 97 w 324" name="T28"/>
                <a:gd fmla="*/ 194 h 309" name="T29"/>
                <a:gd fmla="*/ 105 w 324" name="T30"/>
                <a:gd fmla="*/ 183 h 309" name="T31"/>
                <a:gd fmla="*/ 128 w 324" name="T32"/>
                <a:gd fmla="*/ 176 h 309" name="T33"/>
                <a:gd fmla="*/ 150 w 324" name="T34"/>
                <a:gd fmla="*/ 172 h 309" name="T35"/>
                <a:gd fmla="*/ 162 w 324" name="T36"/>
                <a:gd fmla="*/ 191 h 309" name="T37"/>
                <a:gd fmla="*/ 164 w 324" name="T38"/>
                <a:gd fmla="*/ 206 h 309" name="T39"/>
                <a:gd fmla="*/ 160 w 324" name="T40"/>
                <a:gd fmla="*/ 234 h 309" name="T41"/>
                <a:gd fmla="*/ 146 w 324" name="T42"/>
                <a:gd fmla="*/ 254 h 309" name="T43"/>
                <a:gd fmla="*/ 153 w 324" name="T44"/>
                <a:gd fmla="*/ 267 h 309" name="T45"/>
                <a:gd fmla="*/ 160 w 324" name="T46"/>
                <a:gd fmla="*/ 260 h 309" name="T47"/>
                <a:gd fmla="*/ 167 w 324" name="T48"/>
                <a:gd fmla="*/ 278 h 309" name="T49"/>
                <a:gd fmla="*/ 158 w 324" name="T50"/>
                <a:gd fmla="*/ 283 h 309" name="T51"/>
                <a:gd fmla="*/ 154 w 324" name="T52"/>
                <a:gd fmla="*/ 298 h 309" name="T53"/>
                <a:gd fmla="*/ 146 w 324" name="T54"/>
                <a:gd fmla="*/ 299 h 309" name="T55"/>
                <a:gd fmla="*/ 137 w 324" name="T56"/>
                <a:gd fmla="*/ 309 h 309" name="T57"/>
                <a:gd fmla="*/ 171 w 324" name="T58"/>
                <a:gd fmla="*/ 283 h 309" name="T59"/>
                <a:gd fmla="*/ 235 w 324" name="T60"/>
                <a:gd fmla="*/ 225 h 309" name="T61"/>
                <a:gd fmla="*/ 245 w 324" name="T62"/>
                <a:gd fmla="*/ 225 h 309" name="T63"/>
                <a:gd fmla="*/ 270 w 324" name="T64"/>
                <a:gd fmla="*/ 211 h 309" name="T65"/>
                <a:gd fmla="*/ 324 w 324" name="T66"/>
                <a:gd fmla="*/ 136 h 309" name="T67"/>
                <a:gd fmla="*/ 315 w 324" name="T68"/>
                <a:gd fmla="*/ 107 h 309" name="T69"/>
                <a:gd fmla="*/ 307 w 324" name="T70"/>
                <a:gd fmla="*/ 107 h 309" name="T71"/>
                <a:gd fmla="*/ 296 w 324" name="T72"/>
                <a:gd fmla="*/ 96 h 309" name="T73"/>
                <a:gd fmla="*/ 282 w 324" name="T74"/>
                <a:gd fmla="*/ 49 h 309" name="T75"/>
                <a:gd fmla="*/ 265 w 324" name="T76"/>
                <a:gd fmla="*/ 14 h 309" name="T77"/>
                <a:gd fmla="*/ 260 w 324" name="T78"/>
                <a:gd fmla="*/ 10 h 309" name="T79"/>
                <a:gd fmla="*/ 237 w 324" name="T80"/>
                <a:gd fmla="*/ 19 h 309" name="T81"/>
                <a:gd fmla="*/ 227 w 324" name="T82"/>
                <a:gd fmla="*/ 7 h 309" name="T83"/>
                <a:gd fmla="*/ 201 w 324" name="T84"/>
                <a:gd fmla="*/ 0 h 309" name="T85"/>
                <a:gd fmla="*/ 203 w 324" name="T86"/>
                <a:gd fmla="*/ 13 h 309" name="T87"/>
                <a:gd fmla="*/ 196 w 324" name="T88"/>
                <a:gd fmla="*/ 28 h 309" name="T89"/>
                <a:gd fmla="*/ 182 w 324" name="T90"/>
                <a:gd fmla="*/ 42 h 309" name="T91"/>
                <a:gd fmla="*/ 148 w 324" name="T92"/>
                <a:gd fmla="*/ 41 h 30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09" w="324">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3" name="Freeform 21"/>
            <p:cNvSpPr/>
            <p:nvPr/>
          </p:nvSpPr>
          <p:spPr bwMode="auto">
            <a:xfrm>
              <a:off x="4085128" y="1940602"/>
              <a:ext cx="687942" cy="465192"/>
            </a:xfrm>
            <a:custGeom>
              <a:gdLst>
                <a:gd fmla="*/ 80 w 462" name="T0"/>
                <a:gd fmla="*/ 4 h 313" name="T1"/>
                <a:gd fmla="*/ 62 w 462" name="T2"/>
                <a:gd fmla="*/ 9 h 313" name="T3"/>
                <a:gd fmla="*/ 58 w 462" name="T4"/>
                <a:gd fmla="*/ 16 h 313" name="T5"/>
                <a:gd fmla="*/ 49 w 462" name="T6"/>
                <a:gd fmla="*/ 29 h 313" name="T7"/>
                <a:gd fmla="*/ 35 w 462" name="T8"/>
                <a:gd fmla="*/ 40 h 313" name="T9"/>
                <a:gd fmla="*/ 17 w 462" name="T10"/>
                <a:gd fmla="*/ 29 h 313" name="T11"/>
                <a:gd fmla="*/ 0 w 462" name="T12"/>
                <a:gd fmla="*/ 33 h 313" name="T13"/>
                <a:gd fmla="*/ 26 w 462" name="T14"/>
                <a:gd fmla="*/ 51 h 313" name="T15"/>
                <a:gd fmla="*/ 28 w 462" name="T16"/>
                <a:gd fmla="*/ 53 h 313" name="T17"/>
                <a:gd fmla="*/ 31 w 462" name="T18"/>
                <a:gd fmla="*/ 89 h 313" name="T19"/>
                <a:gd fmla="*/ 51 w 462" name="T20"/>
                <a:gd fmla="*/ 129 h 313" name="T21"/>
                <a:gd fmla="*/ 64 w 462" name="T22"/>
                <a:gd fmla="*/ 116 h 313" name="T23"/>
                <a:gd fmla="*/ 83 w 462" name="T24"/>
                <a:gd fmla="*/ 112 h 313" name="T25"/>
                <a:gd fmla="*/ 91 w 462" name="T26"/>
                <a:gd fmla="*/ 129 h 313" name="T27"/>
                <a:gd fmla="*/ 107 w 462" name="T28"/>
                <a:gd fmla="*/ 151 h 313" name="T29"/>
                <a:gd fmla="*/ 106 w 462" name="T30"/>
                <a:gd fmla="*/ 167 h 313" name="T31"/>
                <a:gd fmla="*/ 109 w 462" name="T32"/>
                <a:gd fmla="*/ 188 h 313" name="T33"/>
                <a:gd fmla="*/ 128 w 462" name="T34"/>
                <a:gd fmla="*/ 177 h 313" name="T35"/>
                <a:gd fmla="*/ 152 w 462" name="T36"/>
                <a:gd fmla="*/ 184 h 313" name="T37"/>
                <a:gd fmla="*/ 166 w 462" name="T38"/>
                <a:gd fmla="*/ 196 h 313" name="T39"/>
                <a:gd fmla="*/ 180 w 462" name="T40"/>
                <a:gd fmla="*/ 186 h 313" name="T41"/>
                <a:gd fmla="*/ 199 w 462" name="T42"/>
                <a:gd fmla="*/ 195 h 313" name="T43"/>
                <a:gd fmla="*/ 206 w 462" name="T44"/>
                <a:gd fmla="*/ 219 h 313" name="T45"/>
                <a:gd fmla="*/ 226 w 462" name="T46"/>
                <a:gd fmla="*/ 235 h 313" name="T47"/>
                <a:gd fmla="*/ 235 w 462" name="T48"/>
                <a:gd fmla="*/ 284 h 313" name="T49"/>
                <a:gd fmla="*/ 248 w 462" name="T50"/>
                <a:gd fmla="*/ 287 h 313" name="T51"/>
                <a:gd fmla="*/ 273 w 462" name="T52"/>
                <a:gd fmla="*/ 281 h 313" name="T53"/>
                <a:gd fmla="*/ 364 w 462" name="T54"/>
                <a:gd fmla="*/ 264 h 313" name="T55"/>
                <a:gd fmla="*/ 332 w 462" name="T56"/>
                <a:gd fmla="*/ 222 h 313" name="T57"/>
                <a:gd fmla="*/ 390 w 462" name="T58"/>
                <a:gd fmla="*/ 195 h 313" name="T59"/>
                <a:gd fmla="*/ 407 w 462" name="T60"/>
                <a:gd fmla="*/ 146 h 313" name="T61"/>
                <a:gd fmla="*/ 422 w 462" name="T62"/>
                <a:gd fmla="*/ 143 h 313" name="T63"/>
                <a:gd fmla="*/ 426 w 462" name="T64"/>
                <a:gd fmla="*/ 144 h 313" name="T65"/>
                <a:gd fmla="*/ 458 w 462" name="T66"/>
                <a:gd fmla="*/ 163 h 313" name="T67"/>
                <a:gd fmla="*/ 442 w 462" name="T68"/>
                <a:gd fmla="*/ 147 h 313" name="T69"/>
                <a:gd fmla="*/ 452 w 462" name="T70"/>
                <a:gd fmla="*/ 108 h 313" name="T71"/>
                <a:gd fmla="*/ 422 w 462" name="T72"/>
                <a:gd fmla="*/ 94 h 313" name="T73"/>
                <a:gd fmla="*/ 413 w 462" name="T74"/>
                <a:gd fmla="*/ 93 h 313" name="T75"/>
                <a:gd fmla="*/ 402 w 462" name="T76"/>
                <a:gd fmla="*/ 94 h 313" name="T77"/>
                <a:gd fmla="*/ 384 w 462" name="T78"/>
                <a:gd fmla="*/ 94 h 313" name="T79"/>
                <a:gd fmla="*/ 382 w 462" name="T80"/>
                <a:gd fmla="*/ 118 h 313" name="T81"/>
                <a:gd fmla="*/ 357 w 462" name="T82"/>
                <a:gd fmla="*/ 122 h 313" name="T83"/>
                <a:gd fmla="*/ 322 w 462" name="T84"/>
                <a:gd fmla="*/ 91 h 313" name="T85"/>
                <a:gd fmla="*/ 314 w 462" name="T86"/>
                <a:gd fmla="*/ 75 h 313" name="T87"/>
                <a:gd fmla="*/ 317 w 462" name="T88"/>
                <a:gd fmla="*/ 85 h 313" name="T89"/>
                <a:gd fmla="*/ 307 w 462" name="T90"/>
                <a:gd fmla="*/ 103 h 313" name="T91"/>
                <a:gd fmla="*/ 288 w 462" name="T92"/>
                <a:gd fmla="*/ 95 h 313" name="T93"/>
                <a:gd fmla="*/ 273 w 462" name="T94"/>
                <a:gd fmla="*/ 71 h 313" name="T95"/>
                <a:gd fmla="*/ 255 w 462" name="T96"/>
                <a:gd fmla="*/ 71 h 313" name="T97"/>
                <a:gd fmla="*/ 248 w 462" name="T98"/>
                <a:gd fmla="*/ 58 h 313" name="T99"/>
                <a:gd fmla="*/ 217 w 462" name="T100"/>
                <a:gd fmla="*/ 58 h 313" name="T101"/>
                <a:gd fmla="*/ 201 w 462" name="T102"/>
                <a:gd fmla="*/ 56 h 313" name="T103"/>
                <a:gd fmla="*/ 188 w 462" name="T104"/>
                <a:gd fmla="*/ 34 h 313" name="T105"/>
                <a:gd fmla="*/ 166 w 462" name="T106"/>
                <a:gd fmla="*/ 39 h 313" name="T107"/>
                <a:gd fmla="*/ 130 w 462" name="T108"/>
                <a:gd fmla="*/ 49 h 313" name="T109"/>
                <a:gd fmla="*/ 103 w 462" name="T110"/>
                <a:gd fmla="*/ 35 h 31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3" w="462">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4" name="Freeform 22"/>
            <p:cNvSpPr/>
            <p:nvPr/>
          </p:nvSpPr>
          <p:spPr bwMode="auto">
            <a:xfrm>
              <a:off x="3937448" y="1274812"/>
              <a:ext cx="922999" cy="840545"/>
            </a:xfrm>
            <a:custGeom>
              <a:gdLst>
                <a:gd fmla="*/ 609 w 621" name="T0"/>
                <a:gd fmla="*/ 262 h 565" name="T1"/>
                <a:gd fmla="*/ 597 w 621" name="T2"/>
                <a:gd fmla="*/ 205 h 565" name="T3"/>
                <a:gd fmla="*/ 542 w 621" name="T4"/>
                <a:gd fmla="*/ 262 h 565" name="T5"/>
                <a:gd fmla="*/ 533 w 621" name="T6"/>
                <a:gd fmla="*/ 279 h 565" name="T7"/>
                <a:gd fmla="*/ 462 w 621" name="T8"/>
                <a:gd fmla="*/ 291 h 565" name="T9"/>
                <a:gd fmla="*/ 446 w 621" name="T10"/>
                <a:gd fmla="*/ 262 h 565" name="T11"/>
                <a:gd fmla="*/ 428 w 621" name="T12"/>
                <a:gd fmla="*/ 245 h 565" name="T13"/>
                <a:gd fmla="*/ 406 w 621" name="T14"/>
                <a:gd fmla="*/ 226 h 565" name="T15"/>
                <a:gd fmla="*/ 290 w 621" name="T16"/>
                <a:gd fmla="*/ 204 h 565" name="T17"/>
                <a:gd fmla="*/ 222 w 621" name="T18"/>
                <a:gd fmla="*/ 98 h 565" name="T19"/>
                <a:gd fmla="*/ 93 w 621" name="T20"/>
                <a:gd fmla="*/ 14 h 565" name="T21"/>
                <a:gd fmla="*/ 7 w 621" name="T22"/>
                <a:gd fmla="*/ 24 h 565" name="T23"/>
                <a:gd fmla="*/ 8 w 621" name="T24"/>
                <a:gd fmla="*/ 35 h 565" name="T25"/>
                <a:gd fmla="*/ 2 w 621" name="T26"/>
                <a:gd fmla="*/ 48 h 565" name="T27"/>
                <a:gd fmla="*/ 9 w 621" name="T28"/>
                <a:gd fmla="*/ 78 h 565" name="T29"/>
                <a:gd fmla="*/ 36 w 621" name="T30"/>
                <a:gd fmla="*/ 64 h 565" name="T31"/>
                <a:gd fmla="*/ 65 w 621" name="T32"/>
                <a:gd fmla="*/ 85 h 565" name="T33"/>
                <a:gd fmla="*/ 104 w 621" name="T34"/>
                <a:gd fmla="*/ 132 h 565" name="T35"/>
                <a:gd fmla="*/ 128 w 621" name="T36"/>
                <a:gd fmla="*/ 113 h 565" name="T37"/>
                <a:gd fmla="*/ 183 w 621" name="T38"/>
                <a:gd fmla="*/ 97 h 565" name="T39"/>
                <a:gd fmla="*/ 204 w 621" name="T40"/>
                <a:gd fmla="*/ 138 h 565" name="T41"/>
                <a:gd fmla="*/ 206 w 621" name="T42"/>
                <a:gd fmla="*/ 174 h 565" name="T43"/>
                <a:gd fmla="*/ 207 w 621" name="T44"/>
                <a:gd fmla="*/ 238 h 565" name="T45"/>
                <a:gd fmla="*/ 193 w 621" name="T46"/>
                <a:gd fmla="*/ 257 h 565" name="T47"/>
                <a:gd fmla="*/ 197 w 621" name="T48"/>
                <a:gd fmla="*/ 289 h 565" name="T49"/>
                <a:gd fmla="*/ 177 w 621" name="T50"/>
                <a:gd fmla="*/ 317 h 565" name="T51"/>
                <a:gd fmla="*/ 146 w 621" name="T52"/>
                <a:gd fmla="*/ 350 h 565" name="T53"/>
                <a:gd fmla="*/ 134 w 621" name="T54"/>
                <a:gd fmla="*/ 360 h 565" name="T55"/>
                <a:gd fmla="*/ 124 w 621" name="T56"/>
                <a:gd fmla="*/ 388 h 565" name="T57"/>
                <a:gd fmla="*/ 153 w 621" name="T58"/>
                <a:gd fmla="*/ 414 h 565" name="T59"/>
                <a:gd fmla="*/ 162 w 621" name="T60"/>
                <a:gd fmla="*/ 448 h 565" name="T61"/>
                <a:gd fmla="*/ 196 w 621" name="T62"/>
                <a:gd fmla="*/ 458 h 565" name="T63"/>
                <a:gd fmla="*/ 219 w 621" name="T64"/>
                <a:gd fmla="*/ 486 h 565" name="T65"/>
                <a:gd fmla="*/ 252 w 621" name="T66"/>
                <a:gd fmla="*/ 481 h 565" name="T67"/>
                <a:gd fmla="*/ 286 w 621" name="T68"/>
                <a:gd fmla="*/ 472 h 565" name="T69"/>
                <a:gd fmla="*/ 291 w 621" name="T70"/>
                <a:gd fmla="*/ 474 h 565" name="T71"/>
                <a:gd fmla="*/ 311 w 621" name="T72"/>
                <a:gd fmla="*/ 500 h 565" name="T73"/>
                <a:gd fmla="*/ 319 w 621" name="T74"/>
                <a:gd fmla="*/ 488 h 565" name="T75"/>
                <a:gd fmla="*/ 346 w 621" name="T76"/>
                <a:gd fmla="*/ 488 h 565" name="T77"/>
                <a:gd fmla="*/ 354 w 621" name="T78"/>
                <a:gd fmla="*/ 510 h 565" name="T79"/>
                <a:gd fmla="*/ 368 w 621" name="T80"/>
                <a:gd fmla="*/ 507 h 565" name="T81"/>
                <a:gd fmla="*/ 404 w 621" name="T82"/>
                <a:gd fmla="*/ 542 h 565" name="T83"/>
                <a:gd fmla="*/ 412 w 621" name="T84"/>
                <a:gd fmla="*/ 514 h 565" name="T85"/>
                <a:gd fmla="*/ 428 w 621" name="T86"/>
                <a:gd fmla="*/ 534 h 565" name="T87"/>
                <a:gd fmla="*/ 442 w 621" name="T88"/>
                <a:gd fmla="*/ 542 h 565" name="T89"/>
                <a:gd fmla="*/ 469 w 621" name="T90"/>
                <a:gd fmla="*/ 549 h 565" name="T91"/>
                <a:gd fmla="*/ 508 w 621" name="T92"/>
                <a:gd fmla="*/ 534 h 565" name="T93"/>
                <a:gd fmla="*/ 524 w 621" name="T94"/>
                <a:gd fmla="*/ 517 h 565" name="T95"/>
                <a:gd fmla="*/ 542 w 621" name="T96"/>
                <a:gd fmla="*/ 542 h 565" name="T97"/>
                <a:gd fmla="*/ 548 w 621" name="T98"/>
                <a:gd fmla="*/ 496 h 565" name="T99"/>
                <a:gd fmla="*/ 561 w 621" name="T100"/>
                <a:gd fmla="*/ 418 h 565" name="T101"/>
                <a:gd fmla="*/ 597 w 621" name="T102"/>
                <a:gd fmla="*/ 422 h 5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65" w="621">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5" name="Freeform 23"/>
            <p:cNvSpPr/>
            <p:nvPr/>
          </p:nvSpPr>
          <p:spPr bwMode="auto">
            <a:xfrm>
              <a:off x="3407031" y="2968208"/>
              <a:ext cx="477498" cy="470114"/>
            </a:xfrm>
            <a:custGeom>
              <a:gdLst>
                <a:gd fmla="*/ 71 w 321" name="T0"/>
                <a:gd fmla="*/ 104 h 316" name="T1"/>
                <a:gd fmla="*/ 2 w 321" name="T2"/>
                <a:gd fmla="*/ 141 h 316" name="T3"/>
                <a:gd fmla="*/ 26 w 321" name="T4"/>
                <a:gd fmla="*/ 192 h 316" name="T5"/>
                <a:gd fmla="*/ 27 w 321" name="T6"/>
                <a:gd fmla="*/ 192 h 316" name="T7"/>
                <a:gd fmla="*/ 58 w 321" name="T8"/>
                <a:gd fmla="*/ 246 h 316" name="T9"/>
                <a:gd fmla="*/ 75 w 321" name="T10"/>
                <a:gd fmla="*/ 250 h 316" name="T11"/>
                <a:gd fmla="*/ 91 w 321" name="T12"/>
                <a:gd fmla="*/ 259 h 316" name="T13"/>
                <a:gd fmla="*/ 183 w 321" name="T14"/>
                <a:gd fmla="*/ 267 h 316" name="T15"/>
                <a:gd fmla="*/ 187 w 321" name="T16"/>
                <a:gd fmla="*/ 299 h 316" name="T17"/>
                <a:gd fmla="*/ 225 w 321" name="T18"/>
                <a:gd fmla="*/ 294 h 316" name="T19"/>
                <a:gd fmla="*/ 245 w 321" name="T20"/>
                <a:gd fmla="*/ 315 h 316" name="T21"/>
                <a:gd fmla="*/ 260 w 321" name="T22"/>
                <a:gd fmla="*/ 301 h 316" name="T23"/>
                <a:gd fmla="*/ 280 w 321" name="T24"/>
                <a:gd fmla="*/ 302 h 316" name="T25"/>
                <a:gd fmla="*/ 299 w 321" name="T26"/>
                <a:gd fmla="*/ 285 h 316" name="T27"/>
                <a:gd fmla="*/ 296 w 321" name="T28"/>
                <a:gd fmla="*/ 281 h 316" name="T29"/>
                <a:gd fmla="*/ 298 w 321" name="T30"/>
                <a:gd fmla="*/ 263 h 316" name="T31"/>
                <a:gd fmla="*/ 262 w 321" name="T32"/>
                <a:gd fmla="*/ 253 h 316" name="T33"/>
                <a:gd fmla="*/ 245 w 321" name="T34"/>
                <a:gd fmla="*/ 225 h 316" name="T35"/>
                <a:gd fmla="*/ 238 w 321" name="T36"/>
                <a:gd fmla="*/ 204 h 316" name="T37"/>
                <a:gd fmla="*/ 256 w 321" name="T38"/>
                <a:gd fmla="*/ 196 h 316" name="T39"/>
                <a:gd fmla="*/ 268 w 321" name="T40"/>
                <a:gd fmla="*/ 176 h 316" name="T41"/>
                <a:gd fmla="*/ 276 w 321" name="T42"/>
                <a:gd fmla="*/ 170 h 316" name="T43"/>
                <a:gd fmla="*/ 275 w 321" name="T44"/>
                <a:gd fmla="*/ 139 h 316" name="T45"/>
                <a:gd fmla="*/ 294 w 321" name="T46"/>
                <a:gd fmla="*/ 144 h 316" name="T47"/>
                <a:gd fmla="*/ 308 w 321" name="T48"/>
                <a:gd fmla="*/ 161 h 316" name="T49"/>
                <a:gd fmla="*/ 301 w 321" name="T50"/>
                <a:gd fmla="*/ 111 h 316" name="T51"/>
                <a:gd fmla="*/ 289 w 321" name="T52"/>
                <a:gd fmla="*/ 116 h 316" name="T53"/>
                <a:gd fmla="*/ 261 w 321" name="T54"/>
                <a:gd fmla="*/ 110 h 316" name="T55"/>
                <a:gd fmla="*/ 242 w 321" name="T56"/>
                <a:gd fmla="*/ 91 h 316" name="T57"/>
                <a:gd fmla="*/ 225 w 321" name="T58"/>
                <a:gd fmla="*/ 67 h 316" name="T59"/>
                <a:gd fmla="*/ 249 w 321" name="T60"/>
                <a:gd fmla="*/ 26 h 316" name="T61"/>
                <a:gd fmla="*/ 223 w 321" name="T62"/>
                <a:gd fmla="*/ 18 h 316" name="T63"/>
                <a:gd fmla="*/ 174 w 321" name="T64"/>
                <a:gd fmla="*/ 20 h 316" name="T65"/>
                <a:gd fmla="*/ 171 w 321" name="T66"/>
                <a:gd fmla="*/ 12 h 316" name="T67"/>
                <a:gd fmla="*/ 163 w 321" name="T68"/>
                <a:gd fmla="*/ 5 h 316" name="T69"/>
                <a:gd fmla="*/ 162 w 321" name="T70"/>
                <a:gd fmla="*/ 3 h 316" name="T71"/>
                <a:gd fmla="*/ 162 w 321" name="T72"/>
                <a:gd fmla="*/ 0 h 316" name="T73"/>
                <a:gd fmla="*/ 160 w 321" name="T74"/>
                <a:gd fmla="*/ 18 h 316" name="T75"/>
                <a:gd fmla="*/ 158 w 321" name="T76"/>
                <a:gd fmla="*/ 32 h 316" name="T77"/>
                <a:gd fmla="*/ 160 w 321" name="T78"/>
                <a:gd fmla="*/ 59 h 316" name="T79"/>
                <a:gd fmla="*/ 158 w 321" name="T80"/>
                <a:gd fmla="*/ 60 h 316" name="T81"/>
                <a:gd fmla="*/ 149 w 321" name="T82"/>
                <a:gd fmla="*/ 83 h 316" name="T83"/>
                <a:gd fmla="*/ 116 w 321" name="T84"/>
                <a:gd fmla="*/ 94 h 316" name="T85"/>
                <a:gd fmla="*/ 72 w 321" name="T86"/>
                <a:gd fmla="*/ 104 h 31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16" w="321">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24"/>
            <p:cNvSpPr/>
            <p:nvPr/>
          </p:nvSpPr>
          <p:spPr bwMode="auto">
            <a:xfrm>
              <a:off x="3846379" y="2573164"/>
              <a:ext cx="104607" cy="148911"/>
            </a:xfrm>
            <a:custGeom>
              <a:gdLst>
                <a:gd fmla="*/ 41 w 70" name="T0"/>
                <a:gd fmla="*/ 1 h 100" name="T1"/>
                <a:gd fmla="*/ 38 w 70" name="T2"/>
                <a:gd fmla="*/ 0 h 100" name="T3"/>
                <a:gd fmla="*/ 28 w 70" name="T4"/>
                <a:gd fmla="*/ 11 h 100" name="T5"/>
                <a:gd fmla="*/ 26 w 70" name="T6"/>
                <a:gd fmla="*/ 10 h 100" name="T7"/>
                <a:gd fmla="*/ 25 w 70" name="T8"/>
                <a:gd fmla="*/ 10 h 100" name="T9"/>
                <a:gd fmla="*/ 26 w 70" name="T10"/>
                <a:gd fmla="*/ 11 h 100" name="T11"/>
                <a:gd fmla="*/ 20 w 70" name="T12"/>
                <a:gd fmla="*/ 17 h 100" name="T13"/>
                <a:gd fmla="*/ 17 w 70" name="T14"/>
                <a:gd fmla="*/ 19 h 100" name="T15"/>
                <a:gd fmla="*/ 10 w 70" name="T16"/>
                <a:gd fmla="*/ 23 h 100" name="T17"/>
                <a:gd fmla="*/ 9 w 70" name="T18"/>
                <a:gd fmla="*/ 28 h 100" name="T19"/>
                <a:gd fmla="*/ 4 w 70" name="T20"/>
                <a:gd fmla="*/ 43 h 100" name="T21"/>
                <a:gd fmla="*/ 1 w 70" name="T22"/>
                <a:gd fmla="*/ 51 h 100" name="T23"/>
                <a:gd fmla="*/ 1 w 70" name="T24"/>
                <a:gd fmla="*/ 66 h 100" name="T25"/>
                <a:gd fmla="*/ 5 w 70" name="T26"/>
                <a:gd fmla="*/ 87 h 100" name="T27"/>
                <a:gd fmla="*/ 16 w 70" name="T28"/>
                <a:gd fmla="*/ 96 h 100" name="T29"/>
                <a:gd fmla="*/ 32 w 70" name="T30"/>
                <a:gd fmla="*/ 100 h 100" name="T31"/>
                <a:gd fmla="*/ 48 w 70" name="T32"/>
                <a:gd fmla="*/ 94 h 100" name="T33"/>
                <a:gd fmla="*/ 44 w 70" name="T34"/>
                <a:gd fmla="*/ 86 h 100" name="T35"/>
                <a:gd fmla="*/ 44 w 70" name="T36"/>
                <a:gd fmla="*/ 85 h 100" name="T37"/>
                <a:gd fmla="*/ 44 w 70" name="T38"/>
                <a:gd fmla="*/ 84 h 100" name="T39"/>
                <a:gd fmla="*/ 45 w 70" name="T40"/>
                <a:gd fmla="*/ 78 h 100" name="T41"/>
                <a:gd fmla="*/ 45 w 70" name="T42"/>
                <a:gd fmla="*/ 77 h 100" name="T43"/>
                <a:gd fmla="*/ 53 w 70" name="T44"/>
                <a:gd fmla="*/ 64 h 100" name="T45"/>
                <a:gd fmla="*/ 66 w 70" name="T46"/>
                <a:gd fmla="*/ 64 h 100" name="T47"/>
                <a:gd fmla="*/ 70 w 70" name="T48"/>
                <a:gd fmla="*/ 63 h 100" name="T49"/>
                <a:gd fmla="*/ 56 w 70" name="T50"/>
                <a:gd fmla="*/ 41 h 100" name="T51"/>
                <a:gd fmla="*/ 52 w 70" name="T52"/>
                <a:gd fmla="*/ 35 h 100" name="T53"/>
                <a:gd fmla="*/ 45 w 70" name="T54"/>
                <a:gd fmla="*/ 15 h 100" name="T55"/>
                <a:gd fmla="*/ 41 w 70" name="T56"/>
                <a:gd fmla="*/ 1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7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7" name="Freeform 25"/>
            <p:cNvSpPr/>
            <p:nvPr/>
          </p:nvSpPr>
          <p:spPr bwMode="auto">
            <a:xfrm>
              <a:off x="3745464" y="2505477"/>
              <a:ext cx="136604" cy="147680"/>
            </a:xfrm>
            <a:custGeom>
              <a:gdLst>
                <a:gd fmla="*/ 46 w 92" name="T0"/>
                <a:gd fmla="*/ 20 h 99" name="T1"/>
                <a:gd fmla="*/ 44 w 92" name="T2"/>
                <a:gd fmla="*/ 22 h 99" name="T3"/>
                <a:gd fmla="*/ 42 w 92" name="T4"/>
                <a:gd fmla="*/ 22 h 99" name="T5"/>
                <a:gd fmla="*/ 33 w 92" name="T6"/>
                <a:gd fmla="*/ 20 h 99" name="T7"/>
                <a:gd fmla="*/ 33 w 92" name="T8"/>
                <a:gd fmla="*/ 24 h 99" name="T9"/>
                <a:gd fmla="*/ 33 w 92" name="T10"/>
                <a:gd fmla="*/ 26 h 99" name="T11"/>
                <a:gd fmla="*/ 31 w 92" name="T12"/>
                <a:gd fmla="*/ 26 h 99" name="T13"/>
                <a:gd fmla="*/ 16 w 92" name="T14"/>
                <a:gd fmla="*/ 32 h 99" name="T15"/>
                <a:gd fmla="*/ 15 w 92" name="T16"/>
                <a:gd fmla="*/ 34 h 99" name="T17"/>
                <a:gd fmla="*/ 20 w 92" name="T18"/>
                <a:gd fmla="*/ 49 h 99" name="T19"/>
                <a:gd fmla="*/ 22 w 92" name="T20"/>
                <a:gd fmla="*/ 50 h 99" name="T21"/>
                <a:gd fmla="*/ 20 w 92" name="T22"/>
                <a:gd fmla="*/ 52 h 99" name="T23"/>
                <a:gd fmla="*/ 3 w 92" name="T24"/>
                <a:gd fmla="*/ 71 h 99" name="T25"/>
                <a:gd fmla="*/ 0 w 92" name="T26"/>
                <a:gd fmla="*/ 77 h 99" name="T27"/>
                <a:gd fmla="*/ 4 w 92" name="T28"/>
                <a:gd fmla="*/ 83 h 99" name="T29"/>
                <a:gd fmla="*/ 12 w 92" name="T30"/>
                <a:gd fmla="*/ 86 h 99" name="T31"/>
                <a:gd fmla="*/ 18 w 92" name="T32"/>
                <a:gd fmla="*/ 86 h 99" name="T33"/>
                <a:gd fmla="*/ 34 w 92" name="T34"/>
                <a:gd fmla="*/ 91 h 99" name="T35"/>
                <a:gd fmla="*/ 41 w 92" name="T36"/>
                <a:gd fmla="*/ 95 h 99" name="T37"/>
                <a:gd fmla="*/ 53 w 92" name="T38"/>
                <a:gd fmla="*/ 99 h 99" name="T39"/>
                <a:gd fmla="*/ 62 w 92" name="T40"/>
                <a:gd fmla="*/ 91 h 99" name="T41"/>
                <a:gd fmla="*/ 68 w 92" name="T42"/>
                <a:gd fmla="*/ 85 h 99" name="T43"/>
                <a:gd fmla="*/ 72 w 92" name="T44"/>
                <a:gd fmla="*/ 72 h 99" name="T45"/>
                <a:gd fmla="*/ 69 w 92" name="T46"/>
                <a:gd fmla="*/ 57 h 99" name="T47"/>
                <a:gd fmla="*/ 74 w 92" name="T48"/>
                <a:gd fmla="*/ 58 h 99" name="T49"/>
                <a:gd fmla="*/ 83 w 92" name="T50"/>
                <a:gd fmla="*/ 59 h 99" name="T51"/>
                <a:gd fmla="*/ 87 w 92" name="T52"/>
                <a:gd fmla="*/ 56 h 99" name="T53"/>
                <a:gd fmla="*/ 89 w 92" name="T54"/>
                <a:gd fmla="*/ 53 h 99" name="T55"/>
                <a:gd fmla="*/ 82 w 92" name="T56"/>
                <a:gd fmla="*/ 33 h 99" name="T57"/>
                <a:gd fmla="*/ 84 w 92" name="T58"/>
                <a:gd fmla="*/ 26 h 99" name="T59"/>
                <a:gd fmla="*/ 91 w 92" name="T60"/>
                <a:gd fmla="*/ 20 h 99" name="T61"/>
                <a:gd fmla="*/ 92 w 92" name="T62"/>
                <a:gd fmla="*/ 20 h 99" name="T63"/>
                <a:gd fmla="*/ 91 w 92" name="T64"/>
                <a:gd fmla="*/ 15 h 99" name="T65"/>
                <a:gd fmla="*/ 74 w 92" name="T66"/>
                <a:gd fmla="*/ 15 h 99" name="T67"/>
                <a:gd fmla="*/ 74 w 92" name="T68"/>
                <a:gd fmla="*/ 15 h 99" name="T69"/>
                <a:gd fmla="*/ 59 w 92" name="T70"/>
                <a:gd fmla="*/ 4 h 99" name="T71"/>
                <a:gd fmla="*/ 41 w 92" name="T72"/>
                <a:gd fmla="*/ 1 h 99" name="T73"/>
                <a:gd fmla="*/ 39 w 92" name="T74"/>
                <a:gd fmla="*/ 2 h 99" name="T75"/>
                <a:gd fmla="*/ 43 w 92" name="T76"/>
                <a:gd fmla="*/ 9 h 99" name="T77"/>
                <a:gd fmla="*/ 46 w 92" name="T78"/>
                <a:gd fmla="*/ 20 h 9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9" w="92">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8" name="Freeform 26"/>
            <p:cNvSpPr/>
            <p:nvPr/>
          </p:nvSpPr>
          <p:spPr bwMode="auto">
            <a:xfrm>
              <a:off x="3387340" y="2560858"/>
              <a:ext cx="278130" cy="607949"/>
            </a:xfrm>
            <a:custGeom>
              <a:gdLst>
                <a:gd fmla="*/ 176 w 187" name="T0"/>
                <a:gd fmla="*/ 16 h 408" name="T1"/>
                <a:gd fmla="*/ 167 w 187" name="T2"/>
                <a:gd fmla="*/ 0 h 408" name="T3"/>
                <a:gd fmla="*/ 161 w 187" name="T4"/>
                <a:gd fmla="*/ 9 h 408" name="T5"/>
                <a:gd fmla="*/ 152 w 187" name="T6"/>
                <a:gd fmla="*/ 21 h 408" name="T7"/>
                <a:gd fmla="*/ 134 w 187" name="T8"/>
                <a:gd fmla="*/ 25 h 408" name="T9"/>
                <a:gd fmla="*/ 116 w 187" name="T10"/>
                <a:gd fmla="*/ 23 h 408" name="T11"/>
                <a:gd fmla="*/ 105 w 187" name="T12"/>
                <a:gd fmla="*/ 33 h 408" name="T13"/>
                <a:gd fmla="*/ 97 w 187" name="T14"/>
                <a:gd fmla="*/ 39 h 408" name="T15"/>
                <a:gd fmla="*/ 94 w 187" name="T16"/>
                <a:gd fmla="*/ 40 h 408" name="T17"/>
                <a:gd fmla="*/ 80 w 187" name="T18"/>
                <a:gd fmla="*/ 40 h 408" name="T19"/>
                <a:gd fmla="*/ 79 w 187" name="T20"/>
                <a:gd fmla="*/ 54 h 408" name="T21"/>
                <a:gd fmla="*/ 72 w 187" name="T22"/>
                <a:gd fmla="*/ 65 h 408" name="T23"/>
                <a:gd fmla="*/ 58 w 187" name="T24"/>
                <a:gd fmla="*/ 78 h 408" name="T25"/>
                <a:gd fmla="*/ 56 w 187" name="T26"/>
                <a:gd fmla="*/ 78 h 408" name="T27"/>
                <a:gd fmla="*/ 34 w 187" name="T28"/>
                <a:gd fmla="*/ 91 h 408" name="T29"/>
                <a:gd fmla="*/ 36 w 187" name="T30"/>
                <a:gd fmla="*/ 105 h 408" name="T31"/>
                <a:gd fmla="*/ 23 w 187" name="T32"/>
                <a:gd fmla="*/ 116 h 408" name="T33"/>
                <a:gd fmla="*/ 22 w 187" name="T34"/>
                <a:gd fmla="*/ 132 h 408" name="T35"/>
                <a:gd fmla="*/ 22 w 187" name="T36"/>
                <a:gd fmla="*/ 133 h 408" name="T37"/>
                <a:gd fmla="*/ 22 w 187" name="T38"/>
                <a:gd fmla="*/ 147 h 408" name="T39"/>
                <a:gd fmla="*/ 14 w 187" name="T40"/>
                <a:gd fmla="*/ 158 h 408" name="T41"/>
                <a:gd fmla="*/ 5 w 187" name="T42"/>
                <a:gd fmla="*/ 184 h 408" name="T43"/>
                <a:gd fmla="*/ 14 w 187" name="T44"/>
                <a:gd fmla="*/ 193 h 408" name="T45"/>
                <a:gd fmla="*/ 21 w 187" name="T46"/>
                <a:gd fmla="*/ 225 h 408" name="T47"/>
                <a:gd fmla="*/ 19 w 187" name="T48"/>
                <a:gd fmla="*/ 226 h 408" name="T49"/>
                <a:gd fmla="*/ 4 w 187" name="T50"/>
                <a:gd fmla="*/ 257 h 408" name="T51"/>
                <a:gd fmla="*/ 15 w 187" name="T52"/>
                <a:gd fmla="*/ 317 h 408" name="T53"/>
                <a:gd fmla="*/ 15 w 187" name="T54"/>
                <a:gd fmla="*/ 319 h 408" name="T55"/>
                <a:gd fmla="*/ 1 w 187" name="T56"/>
                <a:gd fmla="*/ 403 h 408" name="T57"/>
                <a:gd fmla="*/ 28 w 187" name="T58"/>
                <a:gd fmla="*/ 392 h 408" name="T59"/>
                <a:gd fmla="*/ 82 w 187" name="T60"/>
                <a:gd fmla="*/ 371 h 408" name="T61"/>
                <a:gd fmla="*/ 97 w 187" name="T62"/>
                <a:gd fmla="*/ 357 h 408" name="T63"/>
                <a:gd fmla="*/ 99 w 187" name="T64"/>
                <a:gd fmla="*/ 358 h 408" name="T65"/>
                <a:gd fmla="*/ 156 w 187" name="T66"/>
                <a:gd fmla="*/ 352 h 408" name="T67"/>
                <a:gd fmla="*/ 156 w 187" name="T68"/>
                <a:gd fmla="*/ 336 h 408" name="T69"/>
                <a:gd fmla="*/ 165 w 187" name="T70"/>
                <a:gd fmla="*/ 329 h 408" name="T71"/>
                <a:gd fmla="*/ 163 w 187" name="T72"/>
                <a:gd fmla="*/ 319 h 408" name="T73"/>
                <a:gd fmla="*/ 163 w 187" name="T74"/>
                <a:gd fmla="*/ 317 h 408" name="T75"/>
                <a:gd fmla="*/ 165 w 187" name="T76"/>
                <a:gd fmla="*/ 309 h 408" name="T77"/>
                <a:gd fmla="*/ 170 w 187" name="T78"/>
                <a:gd fmla="*/ 288 h 408" name="T79"/>
                <a:gd fmla="*/ 159 w 187" name="T80"/>
                <a:gd fmla="*/ 266 h 408" name="T81"/>
                <a:gd fmla="*/ 163 w 187" name="T82"/>
                <a:gd fmla="*/ 241 h 408" name="T83"/>
                <a:gd fmla="*/ 174 w 187" name="T84"/>
                <a:gd fmla="*/ 213 h 408" name="T85"/>
                <a:gd fmla="*/ 187 w 187" name="T86"/>
                <a:gd fmla="*/ 185 h 408" name="T87"/>
                <a:gd fmla="*/ 158 w 187" name="T88"/>
                <a:gd fmla="*/ 158 h 408" name="T89"/>
                <a:gd fmla="*/ 156 w 187" name="T90"/>
                <a:gd fmla="*/ 157 h 408" name="T91"/>
                <a:gd fmla="*/ 152 w 187" name="T92"/>
                <a:gd fmla="*/ 145 h 408" name="T93"/>
                <a:gd fmla="*/ 154 w 187" name="T94"/>
                <a:gd fmla="*/ 125 h 408" name="T95"/>
                <a:gd fmla="*/ 159 w 187" name="T96"/>
                <a:gd fmla="*/ 111 h 408" name="T97"/>
                <a:gd fmla="*/ 167 w 187" name="T98"/>
                <a:gd fmla="*/ 97 h 408" name="T99"/>
                <a:gd fmla="*/ 183 w 187" name="T100"/>
                <a:gd fmla="*/ 87 h 408" name="T101"/>
                <a:gd fmla="*/ 184 w 187" name="T102"/>
                <a:gd fmla="*/ 56 h 408" name="T103"/>
                <a:gd fmla="*/ 172 w 187" name="T104"/>
                <a:gd fmla="*/ 54 h 408" name="T105"/>
                <a:gd fmla="*/ 157 w 187" name="T106"/>
                <a:gd fmla="*/ 46 h 408" name="T107"/>
                <a:gd fmla="*/ 156 w 187" name="T108"/>
                <a:gd fmla="*/ 44 h 408" name="T109"/>
                <a:gd fmla="*/ 156 w 187" name="T110"/>
                <a:gd fmla="*/ 26 h 408" name="T111"/>
                <a:gd fmla="*/ 174 w 187" name="T112"/>
                <a:gd fmla="*/ 20 h 40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8" w="187">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9" name="Freeform 27"/>
            <p:cNvSpPr/>
            <p:nvPr/>
          </p:nvSpPr>
          <p:spPr bwMode="auto">
            <a:xfrm>
              <a:off x="3616244" y="2349183"/>
              <a:ext cx="449193" cy="643638"/>
            </a:xfrm>
            <a:custGeom>
              <a:gdLst>
                <a:gd fmla="*/ 268 w 302" name="T0"/>
                <a:gd fmla="*/ 123 h 432" name="T1"/>
                <a:gd fmla="*/ 233 w 302" name="T2"/>
                <a:gd fmla="*/ 105 h 432" name="T3"/>
                <a:gd fmla="*/ 240 w 302" name="T4"/>
                <a:gd fmla="*/ 87 h 432" name="T5"/>
                <a:gd fmla="*/ 212 w 302" name="T6"/>
                <a:gd fmla="*/ 76 h 432" name="T7"/>
                <a:gd fmla="*/ 197 w 302" name="T8"/>
                <a:gd fmla="*/ 58 h 432" name="T9"/>
                <a:gd fmla="*/ 201 w 302" name="T10"/>
                <a:gd fmla="*/ 28 h 432" name="T11"/>
                <a:gd fmla="*/ 192 w 302" name="T12"/>
                <a:gd fmla="*/ 34 h 432" name="T13"/>
                <a:gd fmla="*/ 178 w 302" name="T14"/>
                <a:gd fmla="*/ 23 h 432" name="T15"/>
                <a:gd fmla="*/ 155 w 302" name="T16"/>
                <a:gd fmla="*/ 11 h 432" name="T17"/>
                <a:gd fmla="*/ 134 w 302" name="T18"/>
                <a:gd fmla="*/ 25 h 432" name="T19"/>
                <a:gd fmla="*/ 125 w 302" name="T20"/>
                <a:gd fmla="*/ 56 h 432" name="T21"/>
                <a:gd fmla="*/ 102 w 302" name="T22"/>
                <a:gd fmla="*/ 66 h 432" name="T23"/>
                <a:gd fmla="*/ 79 w 302" name="T24"/>
                <a:gd fmla="*/ 60 h 432" name="T25"/>
                <a:gd fmla="*/ 62 w 302" name="T26"/>
                <a:gd fmla="*/ 87 h 432" name="T27"/>
                <a:gd fmla="*/ 40 w 302" name="T28"/>
                <a:gd fmla="*/ 78 h 432" name="T29"/>
                <a:gd fmla="*/ 33 w 302" name="T30"/>
                <a:gd fmla="*/ 45 h 432" name="T31"/>
                <a:gd fmla="*/ 13 w 302" name="T32"/>
                <a:gd fmla="*/ 83 h 432" name="T33"/>
                <a:gd fmla="*/ 0 w 302" name="T34"/>
                <a:gd fmla="*/ 105 h 432" name="T35"/>
                <a:gd fmla="*/ 31 w 302" name="T36"/>
                <a:gd fmla="*/ 160 h 432" name="T37"/>
                <a:gd fmla="*/ 23 w 302" name="T38"/>
                <a:gd fmla="*/ 169 h 432" name="T39"/>
                <a:gd fmla="*/ 36 w 302" name="T40"/>
                <a:gd fmla="*/ 192 h 432" name="T41"/>
                <a:gd fmla="*/ 37 w 302" name="T42"/>
                <a:gd fmla="*/ 231 h 432" name="T43"/>
                <a:gd fmla="*/ 30 w 302" name="T44"/>
                <a:gd fmla="*/ 244 h 432" name="T45"/>
                <a:gd fmla="*/ 6 w 302" name="T46"/>
                <a:gd fmla="*/ 286 h 432" name="T47"/>
                <a:gd fmla="*/ 40 w 302" name="T48"/>
                <a:gd fmla="*/ 325 h 432" name="T49"/>
                <a:gd fmla="*/ 29 w 302" name="T50"/>
                <a:gd fmla="*/ 351 h 432" name="T51"/>
                <a:gd fmla="*/ 16 w 302" name="T52"/>
                <a:gd fmla="*/ 387 h 432" name="T53"/>
                <a:gd fmla="*/ 11 w 302" name="T54"/>
                <a:gd fmla="*/ 402 h 432" name="T55"/>
                <a:gd fmla="*/ 23 w 302" name="T56"/>
                <a:gd fmla="*/ 417 h 432" name="T57"/>
                <a:gd fmla="*/ 25 w 302" name="T58"/>
                <a:gd fmla="*/ 425 h 432" name="T59"/>
                <a:gd fmla="*/ 104 w 302" name="T60"/>
                <a:gd fmla="*/ 424 h 432" name="T61"/>
                <a:gd fmla="*/ 97 w 302" name="T62"/>
                <a:gd fmla="*/ 399 h 432" name="T63"/>
                <a:gd fmla="*/ 192 w 302" name="T64"/>
                <a:gd fmla="*/ 299 h 432" name="T65"/>
                <a:gd fmla="*/ 211 w 302" name="T66"/>
                <a:gd fmla="*/ 278 h 432" name="T67"/>
                <a:gd fmla="*/ 194 w 302" name="T68"/>
                <a:gd fmla="*/ 260 h 432" name="T69"/>
                <a:gd fmla="*/ 188 w 302" name="T70"/>
                <a:gd fmla="*/ 256 h 432" name="T71"/>
                <a:gd fmla="*/ 140 w 302" name="T72"/>
                <a:gd fmla="*/ 209 h 432" name="T73"/>
                <a:gd fmla="*/ 99 w 302" name="T74"/>
                <a:gd fmla="*/ 196 h 432" name="T75"/>
                <a:gd fmla="*/ 102 w 302" name="T76"/>
                <a:gd fmla="*/ 156 h 432" name="T77"/>
                <a:gd fmla="*/ 118 w 302" name="T78"/>
                <a:gd fmla="*/ 120 h 432" name="T79"/>
                <a:gd fmla="*/ 127 w 302" name="T80"/>
                <a:gd fmla="*/ 101 h 432" name="T81"/>
                <a:gd fmla="*/ 183 w 302" name="T82"/>
                <a:gd fmla="*/ 119 h 432" name="T83"/>
                <a:gd fmla="*/ 181 w 302" name="T84"/>
                <a:gd fmla="*/ 154 h 432" name="T85"/>
                <a:gd fmla="*/ 211 w 302" name="T86"/>
                <a:gd fmla="*/ 181 h 432" name="T87"/>
                <a:gd fmla="*/ 269 w 302" name="T88"/>
                <a:gd fmla="*/ 203 h 432" name="T89"/>
                <a:gd fmla="*/ 285 w 302" name="T90"/>
                <a:gd fmla="*/ 175 h 432" name="T91"/>
                <a:gd fmla="*/ 290 w 302" name="T92"/>
                <a:gd fmla="*/ 159 h 432" name="T93"/>
                <a:gd fmla="*/ 285 w 302" name="T94"/>
                <a:gd fmla="*/ 145 h 432" name="T95"/>
                <a:gd fmla="*/ 278 w 302" name="T96"/>
                <a:gd fmla="*/ 130 h 4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32" w="30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0" name="Freeform 28"/>
            <p:cNvSpPr/>
            <p:nvPr/>
          </p:nvSpPr>
          <p:spPr bwMode="auto">
            <a:xfrm>
              <a:off x="3911604" y="3716452"/>
              <a:ext cx="361816" cy="444271"/>
            </a:xfrm>
            <a:custGeom>
              <a:gdLst>
                <a:gd fmla="*/ 126 w 243" name="T0"/>
                <a:gd fmla="*/ 13 h 298" name="T1"/>
                <a:gd fmla="*/ 103 w 243" name="T2"/>
                <a:gd fmla="*/ 33 h 298" name="T3"/>
                <a:gd fmla="*/ 103 w 243" name="T4"/>
                <a:gd fmla="*/ 35 h 298" name="T5"/>
                <a:gd fmla="*/ 79 w 243" name="T6"/>
                <a:gd fmla="*/ 30 h 298" name="T7"/>
                <a:gd fmla="*/ 61 w 243" name="T8"/>
                <a:gd fmla="*/ 64 h 298" name="T9"/>
                <a:gd fmla="*/ 63 w 243" name="T10"/>
                <a:gd fmla="*/ 80 h 298" name="T11"/>
                <a:gd fmla="*/ 63 w 243" name="T12"/>
                <a:gd fmla="*/ 81 h 298" name="T13"/>
                <a:gd fmla="*/ 37 w 243" name="T14"/>
                <a:gd fmla="*/ 111 h 298" name="T15"/>
                <a:gd fmla="*/ 48 w 243" name="T16"/>
                <a:gd fmla="*/ 126 h 298" name="T17"/>
                <a:gd fmla="*/ 32 w 243" name="T18"/>
                <a:gd fmla="*/ 144 h 298" name="T19"/>
                <a:gd fmla="*/ 32 w 243" name="T20"/>
                <a:gd fmla="*/ 161 h 298" name="T21"/>
                <a:gd fmla="*/ 26 w 243" name="T22"/>
                <a:gd fmla="*/ 164 h 298" name="T23"/>
                <a:gd fmla="*/ 13 w 243" name="T24"/>
                <a:gd fmla="*/ 180 h 298" name="T25"/>
                <a:gd fmla="*/ 12 w 243" name="T26"/>
                <a:gd fmla="*/ 195 h 298" name="T27"/>
                <a:gd fmla="*/ 5 w 243" name="T28"/>
                <a:gd fmla="*/ 215 h 298" name="T29"/>
                <a:gd fmla="*/ 0 w 243" name="T30"/>
                <a:gd fmla="*/ 218 h 298" name="T31"/>
                <a:gd fmla="*/ 5 w 243" name="T32"/>
                <a:gd fmla="*/ 235 h 298" name="T33"/>
                <a:gd fmla="*/ 44 w 243" name="T34"/>
                <a:gd fmla="*/ 235 h 298" name="T35"/>
                <a:gd fmla="*/ 46 w 243" name="T36"/>
                <a:gd fmla="*/ 236 h 298" name="T37"/>
                <a:gd fmla="*/ 61 w 243" name="T38"/>
                <a:gd fmla="*/ 252 h 298" name="T39"/>
                <a:gd fmla="*/ 70 w 243" name="T40"/>
                <a:gd fmla="*/ 278 h 298" name="T41"/>
                <a:gd fmla="*/ 97 w 243" name="T42"/>
                <a:gd fmla="*/ 298 h 298" name="T43"/>
                <a:gd fmla="*/ 114 w 243" name="T44"/>
                <a:gd fmla="*/ 293 h 298" name="T45"/>
                <a:gd fmla="*/ 130 w 243" name="T46"/>
                <a:gd fmla="*/ 265 h 298" name="T47"/>
                <a:gd fmla="*/ 134 w 243" name="T48"/>
                <a:gd fmla="*/ 251 h 298" name="T49"/>
                <a:gd fmla="*/ 148 w 243" name="T50"/>
                <a:gd fmla="*/ 252 h 298" name="T51"/>
                <a:gd fmla="*/ 148 w 243" name="T52"/>
                <a:gd fmla="*/ 240 h 298" name="T53"/>
                <a:gd fmla="*/ 150 w 243" name="T54"/>
                <a:gd fmla="*/ 238 h 298" name="T55"/>
                <a:gd fmla="*/ 180 w 243" name="T56"/>
                <a:gd fmla="*/ 216 h 298" name="T57"/>
                <a:gd fmla="*/ 192 w 243" name="T58"/>
                <a:gd fmla="*/ 196 h 298" name="T59"/>
                <a:gd fmla="*/ 190 w 243" name="T60"/>
                <a:gd fmla="*/ 182 h 298" name="T61"/>
                <a:gd fmla="*/ 201 w 243" name="T62"/>
                <a:gd fmla="*/ 166 h 298" name="T63"/>
                <a:gd fmla="*/ 203 w 243" name="T64"/>
                <a:gd fmla="*/ 167 h 298" name="T65"/>
                <a:gd fmla="*/ 212 w 243" name="T66"/>
                <a:gd fmla="*/ 170 h 298" name="T67"/>
                <a:gd fmla="*/ 208 w 243" name="T68"/>
                <a:gd fmla="*/ 155 h 298" name="T69"/>
                <a:gd fmla="*/ 210 w 243" name="T70"/>
                <a:gd fmla="*/ 149 h 298" name="T71"/>
                <a:gd fmla="*/ 205 w 243" name="T72"/>
                <a:gd fmla="*/ 135 h 298" name="T73"/>
                <a:gd fmla="*/ 225 w 243" name="T74"/>
                <a:gd fmla="*/ 123 h 298" name="T75"/>
                <a:gd fmla="*/ 203 w 243" name="T76"/>
                <a:gd fmla="*/ 97 h 298" name="T77"/>
                <a:gd fmla="*/ 229 w 243" name="T78"/>
                <a:gd fmla="*/ 97 h 298" name="T79"/>
                <a:gd fmla="*/ 230 w 243" name="T80"/>
                <a:gd fmla="*/ 83 h 298" name="T81"/>
                <a:gd fmla="*/ 243 w 243" name="T82"/>
                <a:gd fmla="*/ 65 h 298" name="T83"/>
                <a:gd fmla="*/ 232 w 243" name="T84"/>
                <a:gd fmla="*/ 57 h 298" name="T85"/>
                <a:gd fmla="*/ 233 w 243" name="T86"/>
                <a:gd fmla="*/ 52 h 298" name="T87"/>
                <a:gd fmla="*/ 231 w 243" name="T88"/>
                <a:gd fmla="*/ 50 h 298" name="T89"/>
                <a:gd fmla="*/ 221 w 243" name="T90"/>
                <a:gd fmla="*/ 55 h 298" name="T91"/>
                <a:gd fmla="*/ 202 w 243" name="T92"/>
                <a:gd fmla="*/ 47 h 298" name="T93"/>
                <a:gd fmla="*/ 196 w 243" name="T94"/>
                <a:gd fmla="*/ 37 h 298" name="T95"/>
                <a:gd fmla="*/ 186 w 243" name="T96"/>
                <a:gd fmla="*/ 50 h 298" name="T97"/>
                <a:gd fmla="*/ 150 w 243" name="T98"/>
                <a:gd fmla="*/ 40 h 298" name="T99"/>
                <a:gd fmla="*/ 139 w 243" name="T100"/>
                <a:gd fmla="*/ 3 h 298" name="T101"/>
                <a:gd fmla="*/ 128 w 243" name="T102"/>
                <a:gd fmla="*/ 12 h 29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8" w="243">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1" name="Freeform 29"/>
            <p:cNvSpPr/>
            <p:nvPr/>
          </p:nvSpPr>
          <p:spPr bwMode="auto">
            <a:xfrm>
              <a:off x="4275881" y="3359559"/>
              <a:ext cx="86147" cy="77532"/>
            </a:xfrm>
            <a:custGeom>
              <a:gdLst>
                <a:gd fmla="*/ 54 w 58" name="T0"/>
                <a:gd fmla="*/ 28 h 52" name="T1"/>
                <a:gd fmla="*/ 58 w 58" name="T2"/>
                <a:gd fmla="*/ 22 h 52" name="T3"/>
                <a:gd fmla="*/ 58 w 58" name="T4"/>
                <a:gd fmla="*/ 22 h 52" name="T5"/>
                <a:gd fmla="*/ 41 w 58" name="T6"/>
                <a:gd fmla="*/ 8 h 52" name="T7"/>
                <a:gd fmla="*/ 19 w 58" name="T8"/>
                <a:gd fmla="*/ 0 h 52" name="T9"/>
                <a:gd fmla="*/ 12 w 58" name="T10"/>
                <a:gd fmla="*/ 3 h 52" name="T11"/>
                <a:gd fmla="*/ 12 w 58" name="T12"/>
                <a:gd fmla="*/ 18 h 52" name="T13"/>
                <a:gd fmla="*/ 3 w 58" name="T14"/>
                <a:gd fmla="*/ 32 h 52" name="T15"/>
                <a:gd fmla="*/ 0 w 58" name="T16"/>
                <a:gd fmla="*/ 35 h 52" name="T17"/>
                <a:gd fmla="*/ 7 w 58" name="T18"/>
                <a:gd fmla="*/ 43 h 52" name="T19"/>
                <a:gd fmla="*/ 8 w 58" name="T20"/>
                <a:gd fmla="*/ 43 h 52" name="T21"/>
                <a:gd fmla="*/ 10 w 58" name="T22"/>
                <a:gd fmla="*/ 49 h 52" name="T23"/>
                <a:gd fmla="*/ 18 w 58" name="T24"/>
                <a:gd fmla="*/ 52 h 52" name="T25"/>
                <a:gd fmla="*/ 30 w 58" name="T26"/>
                <a:gd fmla="*/ 48 h 52" name="T27"/>
                <a:gd fmla="*/ 45 w 58" name="T28"/>
                <a:gd fmla="*/ 51 h 52" name="T29"/>
                <a:gd fmla="*/ 45 w 58" name="T30"/>
                <a:gd fmla="*/ 46 h 52" name="T31"/>
                <a:gd fmla="*/ 54 w 58" name="T32"/>
                <a:gd fmla="*/ 28 h 5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 w="57">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2" name="Freeform 30"/>
            <p:cNvSpPr/>
            <p:nvPr/>
          </p:nvSpPr>
          <p:spPr bwMode="auto">
            <a:xfrm>
              <a:off x="4070360" y="3437092"/>
              <a:ext cx="312589" cy="361816"/>
            </a:xfrm>
            <a:custGeom>
              <a:gdLst>
                <a:gd fmla="*/ 110 w 210" name="T0"/>
                <a:gd fmla="*/ 10 h 243" name="T1"/>
                <a:gd fmla="*/ 74 w 210" name="T2"/>
                <a:gd fmla="*/ 3 h 243" name="T3"/>
                <a:gd fmla="*/ 66 w 210" name="T4"/>
                <a:gd fmla="*/ 46 h 243" name="T5"/>
                <a:gd fmla="*/ 48 w 210" name="T6"/>
                <a:gd fmla="*/ 56 h 243" name="T7"/>
                <a:gd fmla="*/ 39 w 210" name="T8"/>
                <a:gd fmla="*/ 71 h 243" name="T9"/>
                <a:gd fmla="*/ 29 w 210" name="T10"/>
                <a:gd fmla="*/ 92 h 243" name="T11"/>
                <a:gd fmla="*/ 11 w 210" name="T12"/>
                <a:gd fmla="*/ 117 h 243" name="T13"/>
                <a:gd fmla="*/ 3 w 210" name="T14"/>
                <a:gd fmla="*/ 135 h 243" name="T15"/>
                <a:gd fmla="*/ 20 w 210" name="T16"/>
                <a:gd fmla="*/ 161 h 243" name="T17"/>
                <a:gd fmla="*/ 27 w 210" name="T18"/>
                <a:gd fmla="*/ 175 h 243" name="T19"/>
                <a:gd fmla="*/ 28 w 210" name="T20"/>
                <a:gd fmla="*/ 177 h 243" name="T21"/>
                <a:gd fmla="*/ 27 w 210" name="T22"/>
                <a:gd fmla="*/ 179 h 243" name="T23"/>
                <a:gd fmla="*/ 26 w 210" name="T24"/>
                <a:gd fmla="*/ 181 h 243" name="T25"/>
                <a:gd fmla="*/ 47 w 210" name="T26"/>
                <a:gd fmla="*/ 212 h 243" name="T27"/>
                <a:gd fmla="*/ 56 w 210" name="T28"/>
                <a:gd fmla="*/ 233 h 243" name="T29"/>
                <a:gd fmla="*/ 80 w 210" name="T30"/>
                <a:gd fmla="*/ 225 h 243" name="T31"/>
                <a:gd fmla="*/ 79 w 210" name="T32"/>
                <a:gd fmla="*/ 223 h 243" name="T33"/>
                <a:gd fmla="*/ 92 w 210" name="T34"/>
                <a:gd fmla="*/ 216 h 243" name="T35"/>
                <a:gd fmla="*/ 114 w 210" name="T36"/>
                <a:gd fmla="*/ 235 h 243" name="T37"/>
                <a:gd fmla="*/ 114 w 210" name="T38"/>
                <a:gd fmla="*/ 226 h 243" name="T39"/>
                <a:gd fmla="*/ 131 w 210" name="T40"/>
                <a:gd fmla="*/ 232 h 243" name="T41"/>
                <a:gd fmla="*/ 132 w 210" name="T42"/>
                <a:gd fmla="*/ 233 h 243" name="T43"/>
                <a:gd fmla="*/ 148 w 210" name="T44"/>
                <a:gd fmla="*/ 237 h 243" name="T45"/>
                <a:gd fmla="*/ 148 w 210" name="T46"/>
                <a:gd fmla="*/ 213 h 243" name="T47"/>
                <a:gd fmla="*/ 153 w 210" name="T48"/>
                <a:gd fmla="*/ 195 h 243" name="T49"/>
                <a:gd fmla="*/ 152 w 210" name="T50"/>
                <a:gd fmla="*/ 192 h 243" name="T51"/>
                <a:gd fmla="*/ 155 w 210" name="T52"/>
                <a:gd fmla="*/ 190 h 243" name="T53"/>
                <a:gd fmla="*/ 174 w 210" name="T54"/>
                <a:gd fmla="*/ 162 h 243" name="T55"/>
                <a:gd fmla="*/ 178 w 210" name="T56"/>
                <a:gd fmla="*/ 163 h 243" name="T57"/>
                <a:gd fmla="*/ 177 w 210" name="T58"/>
                <a:gd fmla="*/ 176 h 243" name="T59"/>
                <a:gd fmla="*/ 198 w 210" name="T60"/>
                <a:gd fmla="*/ 159 h 243" name="T61"/>
                <a:gd fmla="*/ 193 w 210" name="T62"/>
                <a:gd fmla="*/ 150 h 243" name="T63"/>
                <a:gd fmla="*/ 198 w 210" name="T64"/>
                <a:gd fmla="*/ 119 h 243" name="T65"/>
                <a:gd fmla="*/ 186 w 210" name="T66"/>
                <a:gd fmla="*/ 117 h 243" name="T67"/>
                <a:gd fmla="*/ 183 w 210" name="T68"/>
                <a:gd fmla="*/ 112 h 243" name="T69"/>
                <a:gd fmla="*/ 200 w 210" name="T70"/>
                <a:gd fmla="*/ 100 h 243" name="T71"/>
                <a:gd fmla="*/ 202 w 210" name="T72"/>
                <a:gd fmla="*/ 80 h 243" name="T73"/>
                <a:gd fmla="*/ 203 w 210" name="T74"/>
                <a:gd fmla="*/ 61 h 243" name="T75"/>
                <a:gd fmla="*/ 195 w 210" name="T76"/>
                <a:gd fmla="*/ 59 h 243" name="T77"/>
                <a:gd fmla="*/ 192 w 210" name="T78"/>
                <a:gd fmla="*/ 58 h 243" name="T79"/>
                <a:gd fmla="*/ 191 w 210" name="T80"/>
                <a:gd fmla="*/ 56 h 243" name="T81"/>
                <a:gd fmla="*/ 151 w 210" name="T82"/>
                <a:gd fmla="*/ 42 h 243" name="T83"/>
                <a:gd fmla="*/ 139 w 210" name="T84"/>
                <a:gd fmla="*/ 57 h 243" name="T85"/>
                <a:gd fmla="*/ 92 w 210" name="T86"/>
                <a:gd fmla="*/ 42 h 243" name="T87"/>
                <a:gd fmla="*/ 156 w 210" name="T88"/>
                <a:gd fmla="*/ 10 h 243" name="T89"/>
                <a:gd fmla="*/ 129 w 210" name="T90"/>
                <a:gd fmla="*/ 3 h 24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43" w="210">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3" name="Freeform 31"/>
            <p:cNvSpPr/>
            <p:nvPr/>
          </p:nvSpPr>
          <p:spPr bwMode="auto">
            <a:xfrm>
              <a:off x="3772539" y="3126964"/>
              <a:ext cx="390121" cy="481191"/>
            </a:xfrm>
            <a:custGeom>
              <a:gdLst>
                <a:gd fmla="*/ 165 w 263" name="T0"/>
                <a:gd fmla="*/ 91 h 323" name="T1"/>
                <a:gd fmla="*/ 146 w 263" name="T2"/>
                <a:gd fmla="*/ 48 h 323" name="T3"/>
                <a:gd fmla="*/ 94 w 263" name="T4"/>
                <a:gd fmla="*/ 30 h 323" name="T5"/>
                <a:gd fmla="*/ 64 w 263" name="T6"/>
                <a:gd fmla="*/ 0 h 323" name="T7"/>
                <a:gd fmla="*/ 83 w 263" name="T8"/>
                <a:gd fmla="*/ 30 h 323" name="T9"/>
                <a:gd fmla="*/ 84 w 263" name="T10"/>
                <a:gd fmla="*/ 32 h 323" name="T11"/>
                <a:gd fmla="*/ 61 w 263" name="T12"/>
                <a:gd fmla="*/ 62 h 323" name="T13"/>
                <a:gd fmla="*/ 32 w 263" name="T14"/>
                <a:gd fmla="*/ 39 h 323" name="T15"/>
                <a:gd fmla="*/ 39 w 263" name="T16"/>
                <a:gd fmla="*/ 61 h 323" name="T17"/>
                <a:gd fmla="*/ 39 w 263" name="T18"/>
                <a:gd fmla="*/ 63 h 323" name="T19"/>
                <a:gd fmla="*/ 37 w 263" name="T20"/>
                <a:gd fmla="*/ 71 h 323" name="T21"/>
                <a:gd fmla="*/ 20 w 263" name="T22"/>
                <a:gd fmla="*/ 78 h 323" name="T23"/>
                <a:gd fmla="*/ 17 w 263" name="T24"/>
                <a:gd fmla="*/ 107 h 323" name="T25"/>
                <a:gd fmla="*/ 13 w 263" name="T26"/>
                <a:gd fmla="*/ 108 h 323" name="T27"/>
                <a:gd fmla="*/ 6 w 263" name="T28"/>
                <a:gd fmla="*/ 113 h 323" name="T29"/>
                <a:gd fmla="*/ 24 w 263" name="T30"/>
                <a:gd fmla="*/ 140 h 323" name="T31"/>
                <a:gd fmla="*/ 52 w 263" name="T32"/>
                <a:gd fmla="*/ 144 h 323" name="T33"/>
                <a:gd fmla="*/ 60 w 263" name="T34"/>
                <a:gd fmla="*/ 154 h 323" name="T35"/>
                <a:gd fmla="*/ 60 w 263" name="T36"/>
                <a:gd fmla="*/ 154 h 323" name="T37"/>
                <a:gd fmla="*/ 61 w 263" name="T38"/>
                <a:gd fmla="*/ 181 h 323" name="T39"/>
                <a:gd fmla="*/ 42 w 263" name="T40"/>
                <a:gd fmla="*/ 198 h 323" name="T41"/>
                <a:gd fmla="*/ 37 w 263" name="T42"/>
                <a:gd fmla="*/ 210 h 323" name="T43"/>
                <a:gd fmla="*/ 63 w 263" name="T44"/>
                <a:gd fmla="*/ 222 h 323" name="T45"/>
                <a:gd fmla="*/ 73 w 263" name="T46"/>
                <a:gd fmla="*/ 231 h 323" name="T47"/>
                <a:gd fmla="*/ 88 w 263" name="T48"/>
                <a:gd fmla="*/ 303 h 323" name="T49"/>
                <a:gd fmla="*/ 84 w 263" name="T50"/>
                <a:gd fmla="*/ 309 h 323" name="T51"/>
                <a:gd fmla="*/ 86 w 263" name="T52"/>
                <a:gd fmla="*/ 314 h 323" name="T53"/>
                <a:gd fmla="*/ 126 w 263" name="T54"/>
                <a:gd fmla="*/ 298 h 323" name="T55"/>
                <a:gd fmla="*/ 134 w 263" name="T56"/>
                <a:gd fmla="*/ 303 h 323" name="T57"/>
                <a:gd fmla="*/ 135 w 263" name="T58"/>
                <a:gd fmla="*/ 301 h 323" name="T59"/>
                <a:gd fmla="*/ 149 w 263" name="T60"/>
                <a:gd fmla="*/ 293 h 323" name="T61"/>
                <a:gd fmla="*/ 188 w 263" name="T62"/>
                <a:gd fmla="*/ 310 h 323" name="T63"/>
                <a:gd fmla="*/ 199 w 263" name="T64"/>
                <a:gd fmla="*/ 317 h 323" name="T65"/>
                <a:gd fmla="*/ 231 w 263" name="T66"/>
                <a:gd fmla="*/ 282 h 323" name="T67"/>
                <a:gd fmla="*/ 224 w 263" name="T68"/>
                <a:gd fmla="*/ 255 h 323" name="T69"/>
                <a:gd fmla="*/ 248 w 263" name="T70"/>
                <a:gd fmla="*/ 256 h 323" name="T71"/>
                <a:gd fmla="*/ 248 w 263" name="T72"/>
                <a:gd fmla="*/ 232 h 323" name="T73"/>
                <a:gd fmla="*/ 263 w 263" name="T74"/>
                <a:gd fmla="*/ 211 h 323" name="T75"/>
                <a:gd fmla="*/ 244 w 263" name="T76"/>
                <a:gd fmla="*/ 192 h 323" name="T77"/>
                <a:gd fmla="*/ 235 w 263" name="T78"/>
                <a:gd fmla="*/ 200 h 323" name="T79"/>
                <a:gd fmla="*/ 232 w 263" name="T80"/>
                <a:gd fmla="*/ 199 h 323" name="T81"/>
                <a:gd fmla="*/ 216 w 263" name="T82"/>
                <a:gd fmla="*/ 184 h 323" name="T83"/>
                <a:gd fmla="*/ 195 w 263" name="T84"/>
                <a:gd fmla="*/ 171 h 323" name="T85"/>
                <a:gd fmla="*/ 189 w 263" name="T86"/>
                <a:gd fmla="*/ 146 h 323" name="T87"/>
                <a:gd fmla="*/ 201 w 263" name="T88"/>
                <a:gd fmla="*/ 110 h 323" name="T89"/>
                <a:gd fmla="*/ 222 w 263" name="T90"/>
                <a:gd fmla="*/ 111 h 323" name="T91"/>
                <a:gd fmla="*/ 223 w 263" name="T92"/>
                <a:gd fmla="*/ 90 h 323" name="T93"/>
                <a:gd fmla="*/ 166 w 263" name="T94"/>
                <a:gd fmla="*/ 93 h 323" name="T95"/>
                <a:gd fmla="*/ 166 w 263" name="T96"/>
                <a:gd fmla="*/ 91 h 32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3" w="26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4" name="Freeform 32"/>
            <p:cNvSpPr/>
            <p:nvPr/>
          </p:nvSpPr>
          <p:spPr bwMode="auto">
            <a:xfrm>
              <a:off x="3754078" y="2779916"/>
              <a:ext cx="557492" cy="349509"/>
            </a:xfrm>
            <a:custGeom>
              <a:gdLst>
                <a:gd fmla="*/ 342 w 375" name="T0"/>
                <a:gd fmla="*/ 7 h 235" name="T1"/>
                <a:gd fmla="*/ 309 w 375" name="T2"/>
                <a:gd fmla="*/ 10 h 235" name="T3"/>
                <a:gd fmla="*/ 234 w 375" name="T4"/>
                <a:gd fmla="*/ 36 h 235" name="T5"/>
                <a:gd fmla="*/ 236 w 375" name="T6"/>
                <a:gd fmla="*/ 53 h 235" name="T7"/>
                <a:gd fmla="*/ 185 w 375" name="T8"/>
                <a:gd fmla="*/ 45 h 235" name="T9"/>
                <a:gd fmla="*/ 147 w 375" name="T10"/>
                <a:gd fmla="*/ 0 h 235" name="T11"/>
                <a:gd fmla="*/ 131 w 375" name="T12"/>
                <a:gd fmla="*/ 18 h 235" name="T13"/>
                <a:gd fmla="*/ 111 w 375" name="T14"/>
                <a:gd fmla="*/ 7 h 235" name="T15"/>
                <a:gd fmla="*/ 103 w 375" name="T16"/>
                <a:gd fmla="*/ 17 h 235" name="T17"/>
                <a:gd fmla="*/ 89 w 375" name="T18"/>
                <a:gd fmla="*/ 22 h 235" name="T19"/>
                <a:gd fmla="*/ 12 w 375" name="T20"/>
                <a:gd fmla="*/ 111 h 235" name="T21"/>
                <a:gd fmla="*/ 20 w 375" name="T22"/>
                <a:gd fmla="*/ 131 h 235" name="T23"/>
                <a:gd fmla="*/ 22 w 375" name="T24"/>
                <a:gd fmla="*/ 149 h 235" name="T25"/>
                <a:gd fmla="*/ 30 w 375" name="T26"/>
                <a:gd fmla="*/ 180 h 235" name="T27"/>
                <a:gd fmla="*/ 0 w 375" name="T28"/>
                <a:gd fmla="*/ 205 h 235" name="T29"/>
                <a:gd fmla="*/ 16 w 375" name="T30"/>
                <a:gd fmla="*/ 213 h 235" name="T31"/>
                <a:gd fmla="*/ 32 w 375" name="T32"/>
                <a:gd fmla="*/ 228 h 235" name="T33"/>
                <a:gd fmla="*/ 65 w 375" name="T34"/>
                <a:gd fmla="*/ 230 h 235" name="T35"/>
                <a:gd fmla="*/ 80 w 375" name="T36"/>
                <a:gd fmla="*/ 198 h 235" name="T37"/>
                <a:gd fmla="*/ 103 w 375" name="T38"/>
                <a:gd fmla="*/ 208 h 235" name="T39"/>
                <a:gd fmla="*/ 103 w 375" name="T40"/>
                <a:gd fmla="*/ 210 h 235" name="T41"/>
                <a:gd fmla="*/ 129 w 375" name="T42"/>
                <a:gd fmla="*/ 228 h 235" name="T43"/>
                <a:gd fmla="*/ 160 w 375" name="T44"/>
                <a:gd fmla="*/ 217 h 235" name="T45"/>
                <a:gd fmla="*/ 185 w 375" name="T46"/>
                <a:gd fmla="*/ 216 h 235" name="T47"/>
                <a:gd fmla="*/ 187 w 375" name="T48"/>
                <a:gd fmla="*/ 213 h 235" name="T49"/>
                <a:gd fmla="*/ 206 w 375" name="T50"/>
                <a:gd fmla="*/ 190 h 235" name="T51"/>
                <a:gd fmla="*/ 216 w 375" name="T52"/>
                <a:gd fmla="*/ 184 h 235" name="T53"/>
                <a:gd fmla="*/ 218 w 375" name="T54"/>
                <a:gd fmla="*/ 185 h 235" name="T55"/>
                <a:gd fmla="*/ 225 w 375" name="T56"/>
                <a:gd fmla="*/ 187 h 235" name="T57"/>
                <a:gd fmla="*/ 232 w 375" name="T58"/>
                <a:gd fmla="*/ 151 h 235" name="T59"/>
                <a:gd fmla="*/ 259 w 375" name="T60"/>
                <a:gd fmla="*/ 130 h 235" name="T61"/>
                <a:gd fmla="*/ 256 w 375" name="T62"/>
                <a:gd fmla="*/ 106 h 235" name="T63"/>
                <a:gd fmla="*/ 277 w 375" name="T64"/>
                <a:gd fmla="*/ 107 h 235" name="T65"/>
                <a:gd fmla="*/ 278 w 375" name="T66"/>
                <a:gd fmla="*/ 95 h 235" name="T67"/>
                <a:gd fmla="*/ 291 w 375" name="T68"/>
                <a:gd fmla="*/ 89 h 235" name="T69"/>
                <a:gd fmla="*/ 285 w 375" name="T70"/>
                <a:gd fmla="*/ 82 h 235" name="T71"/>
                <a:gd fmla="*/ 285 w 375" name="T72"/>
                <a:gd fmla="*/ 78 h 235" name="T73"/>
                <a:gd fmla="*/ 285 w 375" name="T74"/>
                <a:gd fmla="*/ 75 h 235" name="T75"/>
                <a:gd fmla="*/ 289 w 375" name="T76"/>
                <a:gd fmla="*/ 75 h 235" name="T77"/>
                <a:gd fmla="*/ 349 w 375" name="T78"/>
                <a:gd fmla="*/ 36 h 235" name="T79"/>
                <a:gd fmla="*/ 364 w 375" name="T80"/>
                <a:gd fmla="*/ 42 h 235" name="T81"/>
                <a:gd fmla="*/ 366 w 375" name="T82"/>
                <a:gd fmla="*/ 27 h 235" name="T83"/>
                <a:gd fmla="*/ 367 w 375" name="T84"/>
                <a:gd fmla="*/ 25 h 235" name="T85"/>
                <a:gd fmla="*/ 375 w 375" name="T86"/>
                <a:gd fmla="*/ 11 h 235" name="T87"/>
                <a:gd fmla="*/ 368 w 375" name="T88"/>
                <a:gd fmla="*/ 11 h 235" name="T89"/>
                <a:gd fmla="*/ 367 w 375" name="T90"/>
                <a:gd fmla="*/ 12 h 235" name="T91"/>
                <a:gd fmla="*/ 350 w 375" name="T92"/>
                <a:gd fmla="*/ 14 h 235" name="T93"/>
                <a:gd fmla="*/ 349 w 375" name="T94"/>
                <a:gd fmla="*/ 13 h 235" name="T95"/>
                <a:gd fmla="*/ 346 w 375" name="T96"/>
                <a:gd fmla="*/ 7 h 2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35" w="37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5" name="Freeform 33"/>
            <p:cNvSpPr/>
            <p:nvPr/>
          </p:nvSpPr>
          <p:spPr bwMode="auto">
            <a:xfrm>
              <a:off x="3868531" y="3065431"/>
              <a:ext cx="484882" cy="375353"/>
            </a:xfrm>
            <a:custGeom>
              <a:gdLst>
                <a:gd fmla="*/ 208 w 326" name="T0"/>
                <a:gd fmla="*/ 39 h 252" name="T1"/>
                <a:gd fmla="*/ 146 w 326" name="T2"/>
                <a:gd fmla="*/ 15 h 252" name="T3"/>
                <a:gd fmla="*/ 146 w 326" name="T4"/>
                <a:gd fmla="*/ 2 h 252" name="T5"/>
                <a:gd fmla="*/ 141 w 326" name="T6"/>
                <a:gd fmla="*/ 0 h 252" name="T7"/>
                <a:gd fmla="*/ 115 w 326" name="T8"/>
                <a:gd fmla="*/ 28 h 252" name="T9"/>
                <a:gd fmla="*/ 99 w 326" name="T10"/>
                <a:gd fmla="*/ 41 h 252" name="T11"/>
                <a:gd fmla="*/ 82 w 326" name="T12"/>
                <a:gd fmla="*/ 33 h 252" name="T13"/>
                <a:gd fmla="*/ 53 w 326" name="T14"/>
                <a:gd fmla="*/ 44 h 252" name="T15"/>
                <a:gd fmla="*/ 17 w 326" name="T16"/>
                <a:gd fmla="*/ 19 h 252" name="T17"/>
                <a:gd fmla="*/ 3 w 326" name="T18"/>
                <a:gd fmla="*/ 30 h 252" name="T19"/>
                <a:gd fmla="*/ 2 w 326" name="T20"/>
                <a:gd fmla="*/ 31 h 252" name="T21"/>
                <a:gd fmla="*/ 6 w 326" name="T22"/>
                <a:gd fmla="*/ 35 h 252" name="T23"/>
                <a:gd fmla="*/ 8 w 326" name="T24"/>
                <a:gd fmla="*/ 36 h 252" name="T25"/>
                <a:gd fmla="*/ 34 w 326" name="T26"/>
                <a:gd fmla="*/ 66 h 252" name="T27"/>
                <a:gd fmla="*/ 84 w 326" name="T28"/>
                <a:gd fmla="*/ 83 h 252" name="T29"/>
                <a:gd fmla="*/ 130 w 326" name="T30"/>
                <a:gd fmla="*/ 139 h 252" name="T31"/>
                <a:gd fmla="*/ 156 w 326" name="T32"/>
                <a:gd fmla="*/ 124 h 252" name="T33"/>
                <a:gd fmla="*/ 158 w 326" name="T34"/>
                <a:gd fmla="*/ 124 h 252" name="T35"/>
                <a:gd fmla="*/ 172 w 326" name="T36"/>
                <a:gd fmla="*/ 126 h 252" name="T37"/>
                <a:gd fmla="*/ 171 w 326" name="T38"/>
                <a:gd fmla="*/ 130 h 252" name="T39"/>
                <a:gd fmla="*/ 144 w 326" name="T40"/>
                <a:gd fmla="*/ 160 h 252" name="T41"/>
                <a:gd fmla="*/ 130 w 326" name="T42"/>
                <a:gd fmla="*/ 191 h 252" name="T43"/>
                <a:gd fmla="*/ 143 w 326" name="T44"/>
                <a:gd fmla="*/ 212 h 252" name="T45"/>
                <a:gd fmla="*/ 157 w 326" name="T46"/>
                <a:gd fmla="*/ 218 h 252" name="T47"/>
                <a:gd fmla="*/ 168 w 326" name="T48"/>
                <a:gd fmla="*/ 233 h 252" name="T49"/>
                <a:gd fmla="*/ 179 w 326" name="T50"/>
                <a:gd fmla="*/ 226 h 252" name="T51"/>
                <a:gd fmla="*/ 204 w 326" name="T52"/>
                <a:gd fmla="*/ 247 h 252" name="T53"/>
                <a:gd fmla="*/ 228 w 326" name="T54"/>
                <a:gd fmla="*/ 248 h 252" name="T55"/>
                <a:gd fmla="*/ 262 w 326" name="T56"/>
                <a:gd fmla="*/ 246 h 252" name="T57"/>
                <a:gd fmla="*/ 274 w 326" name="T58"/>
                <a:gd fmla="*/ 239 h 252" name="T59"/>
                <a:gd fmla="*/ 273 w 326" name="T60"/>
                <a:gd fmla="*/ 225 h 252" name="T61"/>
                <a:gd fmla="*/ 280 w 326" name="T62"/>
                <a:gd fmla="*/ 206 h 252" name="T63"/>
                <a:gd fmla="*/ 292 w 326" name="T64"/>
                <a:gd fmla="*/ 192 h 252" name="T65"/>
                <a:gd fmla="*/ 321 w 326" name="T66"/>
                <a:gd fmla="*/ 192 h 252" name="T67"/>
                <a:gd fmla="*/ 312 w 326" name="T68"/>
                <a:gd fmla="*/ 169 h 252" name="T69"/>
                <a:gd fmla="*/ 299 w 326" name="T70"/>
                <a:gd fmla="*/ 167 h 252" name="T71"/>
                <a:gd fmla="*/ 268 w 326" name="T72"/>
                <a:gd fmla="*/ 148 h 252" name="T73"/>
                <a:gd fmla="*/ 253 w 326" name="T74"/>
                <a:gd fmla="*/ 142 h 252" name="T75"/>
                <a:gd fmla="*/ 228 w 326" name="T76"/>
                <a:gd fmla="*/ 73 h 25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51" w="326">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6" name="Freeform 34"/>
            <p:cNvSpPr/>
            <p:nvPr/>
          </p:nvSpPr>
          <p:spPr bwMode="auto">
            <a:xfrm>
              <a:off x="4301725" y="3971200"/>
              <a:ext cx="135373" cy="329818"/>
            </a:xfrm>
            <a:custGeom>
              <a:gdLst>
                <a:gd fmla="*/ 69 w 91" name="T0"/>
                <a:gd fmla="*/ 0 h 221" name="T1"/>
                <a:gd fmla="*/ 21 w 91" name="T2"/>
                <a:gd fmla="*/ 60 h 221" name="T3"/>
                <a:gd fmla="*/ 0 w 91" name="T4"/>
                <a:gd fmla="*/ 94 h 221" name="T5"/>
                <a:gd fmla="*/ 5 w 91" name="T6"/>
                <a:gd fmla="*/ 132 h 221" name="T7"/>
                <a:gd fmla="*/ 5 w 91" name="T8"/>
                <a:gd fmla="*/ 133 h 221" name="T9"/>
                <a:gd fmla="*/ 1 w 91" name="T10"/>
                <a:gd fmla="*/ 159 h 221" name="T11"/>
                <a:gd fmla="*/ 3 w 91" name="T12"/>
                <a:gd fmla="*/ 174 h 221" name="T13"/>
                <a:gd fmla="*/ 32 w 91" name="T14"/>
                <a:gd fmla="*/ 193 h 221" name="T15"/>
                <a:gd fmla="*/ 32 w 91" name="T16"/>
                <a:gd fmla="*/ 193 h 221" name="T17"/>
                <a:gd fmla="*/ 33 w 91" name="T18"/>
                <a:gd fmla="*/ 195 h 221" name="T19"/>
                <a:gd fmla="*/ 44 w 91" name="T20"/>
                <a:gd fmla="*/ 213 h 221" name="T21"/>
                <a:gd fmla="*/ 53 w 91" name="T22"/>
                <a:gd fmla="*/ 221 h 221" name="T23"/>
                <a:gd fmla="*/ 57 w 91" name="T24"/>
                <a:gd fmla="*/ 175 h 221" name="T25"/>
                <a:gd fmla="*/ 57 w 91" name="T26"/>
                <a:gd fmla="*/ 174 h 221" name="T27"/>
                <a:gd fmla="*/ 77 w 91" name="T28"/>
                <a:gd fmla="*/ 126 h 221" name="T29"/>
                <a:gd fmla="*/ 84 w 91" name="T30"/>
                <a:gd fmla="*/ 69 h 221" name="T31"/>
                <a:gd fmla="*/ 84 w 91" name="T32"/>
                <a:gd fmla="*/ 68 h 221" name="T33"/>
                <a:gd fmla="*/ 85 w 91" name="T34"/>
                <a:gd fmla="*/ 67 h 221" name="T35"/>
                <a:gd fmla="*/ 91 w 91" name="T36"/>
                <a:gd fmla="*/ 52 h 221" name="T37"/>
                <a:gd fmla="*/ 86 w 91" name="T38"/>
                <a:gd fmla="*/ 39 h 221" name="T39"/>
                <a:gd fmla="*/ 86 w 91" name="T40"/>
                <a:gd fmla="*/ 38 h 221" name="T41"/>
                <a:gd fmla="*/ 86 w 91" name="T42"/>
                <a:gd fmla="*/ 38 h 221" name="T43"/>
                <a:gd fmla="*/ 84 w 91" name="T44"/>
                <a:gd fmla="*/ 20 h 221" name="T45"/>
                <a:gd fmla="*/ 85 w 91" name="T46"/>
                <a:gd fmla="*/ 20 h 221" name="T47"/>
                <a:gd fmla="*/ 86 w 91" name="T48"/>
                <a:gd fmla="*/ 19 h 221" name="T49"/>
                <a:gd fmla="*/ 89 w 91" name="T50"/>
                <a:gd fmla="*/ 15 h 221" name="T51"/>
                <a:gd fmla="*/ 91 w 91" name="T52"/>
                <a:gd fmla="*/ 10 h 221" name="T53"/>
                <a:gd fmla="*/ 69 w 91" name="T54"/>
                <a:gd fmla="*/ 0 h 22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1" w="9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7" name="Freeform 35"/>
            <p:cNvSpPr/>
            <p:nvPr/>
          </p:nvSpPr>
          <p:spPr bwMode="auto">
            <a:xfrm>
              <a:off x="2938148" y="3955201"/>
              <a:ext cx="642407" cy="492266"/>
            </a:xfrm>
            <a:custGeom>
              <a:gdLst>
                <a:gd fmla="*/ 348 w 432" name="T0"/>
                <a:gd fmla="*/ 11 h 331" name="T1"/>
                <a:gd fmla="*/ 324 w 432" name="T2"/>
                <a:gd fmla="*/ 31 h 331" name="T3"/>
                <a:gd fmla="*/ 296 w 432" name="T4"/>
                <a:gd fmla="*/ 38 h 331" name="T5"/>
                <a:gd fmla="*/ 278 w 432" name="T6"/>
                <a:gd fmla="*/ 37 h 331" name="T7"/>
                <a:gd fmla="*/ 263 w 432" name="T8"/>
                <a:gd fmla="*/ 42 h 331" name="T9"/>
                <a:gd fmla="*/ 240 w 432" name="T10"/>
                <a:gd fmla="*/ 53 h 331" name="T11"/>
                <a:gd fmla="*/ 238 w 432" name="T12"/>
                <a:gd fmla="*/ 72 h 331" name="T13"/>
                <a:gd fmla="*/ 207 w 432" name="T14"/>
                <a:gd fmla="*/ 82 h 331" name="T15"/>
                <a:gd fmla="*/ 204 w 432" name="T16"/>
                <a:gd fmla="*/ 89 h 331" name="T17"/>
                <a:gd fmla="*/ 181 w 432" name="T18"/>
                <a:gd fmla="*/ 84 h 331" name="T19"/>
                <a:gd fmla="*/ 154 w 432" name="T20"/>
                <a:gd fmla="*/ 73 h 331" name="T21"/>
                <a:gd fmla="*/ 139 w 432" name="T22"/>
                <a:gd fmla="*/ 80 h 331" name="T23"/>
                <a:gd fmla="*/ 128 w 432" name="T24"/>
                <a:gd fmla="*/ 89 h 331" name="T25"/>
                <a:gd fmla="*/ 108 w 432" name="T26"/>
                <a:gd fmla="*/ 100 h 331" name="T27"/>
                <a:gd fmla="*/ 61 w 432" name="T28"/>
                <a:gd fmla="*/ 117 h 331" name="T29"/>
                <a:gd fmla="*/ 17 w 432" name="T30"/>
                <a:gd fmla="*/ 113 h 331" name="T31"/>
                <a:gd fmla="*/ 1 w 432" name="T32"/>
                <a:gd fmla="*/ 120 h 331" name="T33"/>
                <a:gd fmla="*/ 3 w 432" name="T34"/>
                <a:gd fmla="*/ 137 h 331" name="T35"/>
                <a:gd fmla="*/ 36 w 432" name="T36"/>
                <a:gd fmla="*/ 138 h 331" name="T37"/>
                <a:gd fmla="*/ 41 w 432" name="T38"/>
                <a:gd fmla="*/ 162 h 331" name="T39"/>
                <a:gd fmla="*/ 65 w 432" name="T40"/>
                <a:gd fmla="*/ 159 h 331" name="T41"/>
                <a:gd fmla="*/ 86 w 432" name="T42"/>
                <a:gd fmla="*/ 155 h 331" name="T43"/>
                <a:gd fmla="*/ 92 w 432" name="T44"/>
                <a:gd fmla="*/ 186 h 331" name="T45"/>
                <a:gd fmla="*/ 79 w 432" name="T46"/>
                <a:gd fmla="*/ 202 h 331" name="T47"/>
                <a:gd fmla="*/ 60 w 432" name="T48"/>
                <a:gd fmla="*/ 215 h 331" name="T49"/>
                <a:gd fmla="*/ 92 w 432" name="T50"/>
                <a:gd fmla="*/ 222 h 331" name="T51"/>
                <a:gd fmla="*/ 131 w 432" name="T52"/>
                <a:gd fmla="*/ 229 h 331" name="T53"/>
                <a:gd fmla="*/ 132 w 432" name="T54"/>
                <a:gd fmla="*/ 247 h 331" name="T55"/>
                <a:gd fmla="*/ 129 w 432" name="T56"/>
                <a:gd fmla="*/ 285 h 331" name="T57"/>
                <a:gd fmla="*/ 183 w 432" name="T58"/>
                <a:gd fmla="*/ 302 h 331" name="T59"/>
                <a:gd fmla="*/ 186 w 432" name="T60"/>
                <a:gd fmla="*/ 301 h 331" name="T61"/>
                <a:gd fmla="*/ 217 w 432" name="T62"/>
                <a:gd fmla="*/ 312 h 331" name="T63"/>
                <a:gd fmla="*/ 220 w 432" name="T64"/>
                <a:gd fmla="*/ 310 h 331" name="T65"/>
                <a:gd fmla="*/ 236 w 432" name="T66"/>
                <a:gd fmla="*/ 289 h 331" name="T67"/>
                <a:gd fmla="*/ 269 w 432" name="T68"/>
                <a:gd fmla="*/ 320 h 331" name="T69"/>
                <a:gd fmla="*/ 270 w 432" name="T70"/>
                <a:gd fmla="*/ 331 h 331" name="T71"/>
                <a:gd fmla="*/ 308 w 432" name="T72"/>
                <a:gd fmla="*/ 313 h 331" name="T73"/>
                <a:gd fmla="*/ 308 w 432" name="T74"/>
                <a:gd fmla="*/ 307 h 331" name="T75"/>
                <a:gd fmla="*/ 338 w 432" name="T76"/>
                <a:gd fmla="*/ 283 h 331" name="T77"/>
                <a:gd fmla="*/ 345 w 432" name="T78"/>
                <a:gd fmla="*/ 264 h 331" name="T79"/>
                <a:gd fmla="*/ 354 w 432" name="T80"/>
                <a:gd fmla="*/ 249 h 331" name="T81"/>
                <a:gd fmla="*/ 357 w 432" name="T82"/>
                <a:gd fmla="*/ 238 h 331" name="T83"/>
                <a:gd fmla="*/ 358 w 432" name="T84"/>
                <a:gd fmla="*/ 237 h 331" name="T85"/>
                <a:gd fmla="*/ 393 w 432" name="T86"/>
                <a:gd fmla="*/ 198 h 331" name="T87"/>
                <a:gd fmla="*/ 412 w 432" name="T88"/>
                <a:gd fmla="*/ 156 h 331" name="T89"/>
                <a:gd fmla="*/ 427 w 432" name="T90"/>
                <a:gd fmla="*/ 136 h 331" name="T91"/>
                <a:gd fmla="*/ 428 w 432" name="T92"/>
                <a:gd fmla="*/ 116 h 331" name="T93"/>
                <a:gd fmla="*/ 427 w 432" name="T94"/>
                <a:gd fmla="*/ 104 h 331" name="T95"/>
                <a:gd fmla="*/ 391 w 432" name="T96"/>
                <a:gd fmla="*/ 106 h 331" name="T97"/>
                <a:gd fmla="*/ 381 w 432" name="T98"/>
                <a:gd fmla="*/ 89 h 331" name="T99"/>
                <a:gd fmla="*/ 363 w 432" name="T100"/>
                <a:gd fmla="*/ 88 h 331" name="T101"/>
                <a:gd fmla="*/ 383 w 432" name="T102"/>
                <a:gd fmla="*/ 51 h 331" name="T103"/>
                <a:gd fmla="*/ 381 w 432" name="T104"/>
                <a:gd fmla="*/ 25 h 331" name="T105"/>
                <a:gd fmla="*/ 375 w 432" name="T106"/>
                <a:gd fmla="*/ 0 h 331" name="T107"/>
                <a:gd fmla="*/ 358 w 432" name="T108"/>
                <a:gd fmla="*/ 9 h 3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31" w="432">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8" name="Freeform 36"/>
            <p:cNvSpPr/>
            <p:nvPr/>
          </p:nvSpPr>
          <p:spPr bwMode="auto">
            <a:xfrm>
              <a:off x="3402108" y="4021657"/>
              <a:ext cx="649791" cy="518111"/>
            </a:xfrm>
            <a:custGeom>
              <a:gdLst>
                <a:gd fmla="*/ 422 w 437" name="T0"/>
                <a:gd fmla="*/ 112 h 348" name="T1"/>
                <a:gd fmla="*/ 437 w 437" name="T2"/>
                <a:gd fmla="*/ 109 h 348" name="T3"/>
                <a:gd fmla="*/ 406 w 437" name="T4"/>
                <a:gd fmla="*/ 77 h 348" name="T5"/>
                <a:gd fmla="*/ 385 w 437" name="T6"/>
                <a:gd fmla="*/ 38 h 348" name="T7"/>
                <a:gd fmla="*/ 348 w 437" name="T8"/>
                <a:gd fmla="*/ 47 h 348" name="T9"/>
                <a:gd fmla="*/ 346 w 437" name="T10"/>
                <a:gd fmla="*/ 50 h 348" name="T11"/>
                <a:gd fmla="*/ 315 w 437" name="T12"/>
                <a:gd fmla="*/ 44 h 348" name="T13"/>
                <a:gd fmla="*/ 260 w 437" name="T14"/>
                <a:gd fmla="*/ 69 h 348" name="T15"/>
                <a:gd fmla="*/ 260 w 437" name="T16"/>
                <a:gd fmla="*/ 33 h 348" name="T17"/>
                <a:gd fmla="*/ 257 w 437" name="T18"/>
                <a:gd fmla="*/ 18 h 348" name="T19"/>
                <a:gd fmla="*/ 239 w 437" name="T20"/>
                <a:gd fmla="*/ 17 h 348" name="T21"/>
                <a:gd fmla="*/ 218 w 437" name="T22"/>
                <a:gd fmla="*/ 16 h 348" name="T23"/>
                <a:gd fmla="*/ 189 w 437" name="T24"/>
                <a:gd fmla="*/ 2 h 348" name="T25"/>
                <a:gd fmla="*/ 181 w 437" name="T26"/>
                <a:gd fmla="*/ 43 h 348" name="T27"/>
                <a:gd fmla="*/ 142 w 437" name="T28"/>
                <a:gd fmla="*/ 31 h 348" name="T29"/>
                <a:gd fmla="*/ 135 w 437" name="T30"/>
                <a:gd fmla="*/ 30 h 348" name="T31"/>
                <a:gd fmla="*/ 124 w 437" name="T32"/>
                <a:gd fmla="*/ 69 h 348" name="T33"/>
                <a:gd fmla="*/ 122 w 437" name="T34"/>
                <a:gd fmla="*/ 94 h 348" name="T35"/>
                <a:gd fmla="*/ 106 w 437" name="T36"/>
                <a:gd fmla="*/ 116 h 348" name="T37"/>
                <a:gd fmla="*/ 89 w 437" name="T38"/>
                <a:gd fmla="*/ 177 h 348" name="T39"/>
                <a:gd fmla="*/ 55 w 437" name="T40"/>
                <a:gd fmla="*/ 214 h 348" name="T41"/>
                <a:gd fmla="*/ 51 w 437" name="T42"/>
                <a:gd fmla="*/ 230 h 348" name="T43"/>
                <a:gd fmla="*/ 13 w 437" name="T44"/>
                <a:gd fmla="*/ 246 h 348" name="T45"/>
                <a:gd fmla="*/ 0 w 437" name="T46"/>
                <a:gd fmla="*/ 308 h 348" name="T47"/>
                <a:gd fmla="*/ 5 w 437" name="T48"/>
                <a:gd fmla="*/ 328 h 348" name="T49"/>
                <a:gd fmla="*/ 14 w 437" name="T50"/>
                <a:gd fmla="*/ 348 h 348" name="T51"/>
                <a:gd fmla="*/ 38 w 437" name="T52"/>
                <a:gd fmla="*/ 344 h 348" name="T53"/>
                <a:gd fmla="*/ 44 w 437" name="T54"/>
                <a:gd fmla="*/ 335 h 348" name="T55"/>
                <a:gd fmla="*/ 22 w 437" name="T56"/>
                <a:gd fmla="*/ 315 h 348" name="T57"/>
                <a:gd fmla="*/ 20 w 437" name="T58"/>
                <a:gd fmla="*/ 299 h 348" name="T59"/>
                <a:gd fmla="*/ 29 w 437" name="T60"/>
                <a:gd fmla="*/ 281 h 348" name="T61"/>
                <a:gd fmla="*/ 109 w 437" name="T62"/>
                <a:gd fmla="*/ 248 h 348" name="T63"/>
                <a:gd fmla="*/ 121 w 437" name="T64"/>
                <a:gd fmla="*/ 248 h 348" name="T65"/>
                <a:gd fmla="*/ 131 w 437" name="T66"/>
                <a:gd fmla="*/ 255 h 348" name="T67"/>
                <a:gd fmla="*/ 160 w 437" name="T68"/>
                <a:gd fmla="*/ 247 h 348" name="T69"/>
                <a:gd fmla="*/ 167 w 437" name="T70"/>
                <a:gd fmla="*/ 235 h 348" name="T71"/>
                <a:gd fmla="*/ 188 w 437" name="T72"/>
                <a:gd fmla="*/ 206 h 348" name="T73"/>
                <a:gd fmla="*/ 215 w 437" name="T74"/>
                <a:gd fmla="*/ 218 h 348" name="T75"/>
                <a:gd fmla="*/ 213 w 437" name="T76"/>
                <a:gd fmla="*/ 161 h 348" name="T77"/>
                <a:gd fmla="*/ 227 w 437" name="T78"/>
                <a:gd fmla="*/ 164 h 348" name="T79"/>
                <a:gd fmla="*/ 270 w 437" name="T80"/>
                <a:gd fmla="*/ 196 h 348" name="T81"/>
                <a:gd fmla="*/ 271 w 437" name="T82"/>
                <a:gd fmla="*/ 181 h 348" name="T83"/>
                <a:gd fmla="*/ 286 w 437" name="T84"/>
                <a:gd fmla="*/ 172 h 348" name="T85"/>
                <a:gd fmla="*/ 298 w 437" name="T86"/>
                <a:gd fmla="*/ 175 h 348" name="T87"/>
                <a:gd fmla="*/ 313 w 437" name="T88"/>
                <a:gd fmla="*/ 164 h 348" name="T89"/>
                <a:gd fmla="*/ 339 w 437" name="T90"/>
                <a:gd fmla="*/ 161 h 348" name="T91"/>
                <a:gd fmla="*/ 357 w 437" name="T92"/>
                <a:gd fmla="*/ 161 h 348" name="T93"/>
                <a:gd fmla="*/ 396 w 437" name="T94"/>
                <a:gd fmla="*/ 138 h 3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8" w="437">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9" name="Freeform 37"/>
            <p:cNvSpPr/>
            <p:nvPr/>
          </p:nvSpPr>
          <p:spPr bwMode="auto">
            <a:xfrm>
              <a:off x="3298732" y="4555766"/>
              <a:ext cx="210444" cy="178447"/>
            </a:xfrm>
            <a:custGeom>
              <a:gdLst>
                <a:gd fmla="*/ 64 w 141" name="T0"/>
                <a:gd fmla="*/ 12 h 120" name="T1"/>
                <a:gd fmla="*/ 62 w 141" name="T2"/>
                <a:gd fmla="*/ 15 h 120" name="T3"/>
                <a:gd fmla="*/ 62 w 141" name="T4"/>
                <a:gd fmla="*/ 16 h 120" name="T5"/>
                <a:gd fmla="*/ 61 w 141" name="T6"/>
                <a:gd fmla="*/ 17 h 120" name="T7"/>
                <a:gd fmla="*/ 33 w 141" name="T8"/>
                <a:gd fmla="*/ 24 h 120" name="T9"/>
                <a:gd fmla="*/ 34 w 141" name="T10"/>
                <a:gd fmla="*/ 28 h 120" name="T11"/>
                <a:gd fmla="*/ 43 w 141" name="T12"/>
                <a:gd fmla="*/ 38 h 120" name="T13"/>
                <a:gd fmla="*/ 40 w 141" name="T14"/>
                <a:gd fmla="*/ 39 h 120" name="T15"/>
                <a:gd fmla="*/ 27 w 141" name="T16"/>
                <a:gd fmla="*/ 46 h 120" name="T17"/>
                <a:gd fmla="*/ 7 w 141" name="T18"/>
                <a:gd fmla="*/ 61 h 120" name="T19"/>
                <a:gd fmla="*/ 11 w 141" name="T20"/>
                <a:gd fmla="*/ 108 h 120" name="T21"/>
                <a:gd fmla="*/ 32 w 141" name="T22"/>
                <a:gd fmla="*/ 110 h 120" name="T23"/>
                <a:gd fmla="*/ 33 w 141" name="T24"/>
                <a:gd fmla="*/ 110 h 120" name="T25"/>
                <a:gd fmla="*/ 33 w 141" name="T26"/>
                <a:gd fmla="*/ 110 h 120" name="T27"/>
                <a:gd fmla="*/ 53 w 141" name="T28"/>
                <a:gd fmla="*/ 120 h 120" name="T29"/>
                <a:gd fmla="*/ 75 w 141" name="T30"/>
                <a:gd fmla="*/ 117 h 120" name="T31"/>
                <a:gd fmla="*/ 108 w 141" name="T32"/>
                <a:gd fmla="*/ 90 h 120" name="T33"/>
                <a:gd fmla="*/ 109 w 141" name="T34"/>
                <a:gd fmla="*/ 90 h 120" name="T35"/>
                <a:gd fmla="*/ 110 w 141" name="T36"/>
                <a:gd fmla="*/ 89 h 120" name="T37"/>
                <a:gd fmla="*/ 120 w 141" name="T38"/>
                <a:gd fmla="*/ 86 h 120" name="T39"/>
                <a:gd fmla="*/ 117 w 141" name="T40"/>
                <a:gd fmla="*/ 57 h 120" name="T41"/>
                <a:gd fmla="*/ 117 w 141" name="T42"/>
                <a:gd fmla="*/ 56 h 120" name="T43"/>
                <a:gd fmla="*/ 129 w 141" name="T44"/>
                <a:gd fmla="*/ 38 h 120" name="T45"/>
                <a:gd fmla="*/ 129 w 141" name="T46"/>
                <a:gd fmla="*/ 37 h 120" name="T47"/>
                <a:gd fmla="*/ 130 w 141" name="T48"/>
                <a:gd fmla="*/ 37 h 120" name="T49"/>
                <a:gd fmla="*/ 140 w 141" name="T50"/>
                <a:gd fmla="*/ 30 h 120" name="T51"/>
                <a:gd fmla="*/ 137 w 141" name="T52"/>
                <a:gd fmla="*/ 8 h 120" name="T53"/>
                <a:gd fmla="*/ 127 w 141" name="T54"/>
                <a:gd fmla="*/ 0 h 120" name="T55"/>
                <a:gd fmla="*/ 129 w 141" name="T56"/>
                <a:gd fmla="*/ 10 h 120" name="T57"/>
                <a:gd fmla="*/ 110 w 141" name="T58"/>
                <a:gd fmla="*/ 7 h 120" name="T59"/>
                <a:gd fmla="*/ 102 w 141" name="T60"/>
                <a:gd fmla="*/ 12 h 120" name="T61"/>
                <a:gd fmla="*/ 101 w 141" name="T62"/>
                <a:gd fmla="*/ 12 h 120" name="T63"/>
                <a:gd fmla="*/ 64 w 141" name="T64"/>
                <a:gd fmla="*/ 12 h 12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0" w="141">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40" name="组合 39"/>
          <p:cNvGrpSpPr/>
          <p:nvPr/>
        </p:nvGrpSpPr>
        <p:grpSpPr>
          <a:xfrm>
            <a:off x="3347864" y="2500313"/>
            <a:ext cx="280858" cy="897833"/>
            <a:chOff x="3373489" y="2480788"/>
            <a:chExt cx="233909" cy="747748"/>
          </a:xfrm>
        </p:grpSpPr>
        <p:sp>
          <p:nvSpPr>
            <p:cNvPr id="41"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4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43"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44" name="TextBox 43"/>
          <p:cNvSpPr txBox="1"/>
          <p:nvPr/>
        </p:nvSpPr>
        <p:spPr>
          <a:xfrm>
            <a:off x="3342973" y="2518411"/>
            <a:ext cx="298768" cy="243840"/>
          </a:xfrm>
          <a:prstGeom prst="rect">
            <a:avLst/>
          </a:prstGeom>
          <a:noFill/>
        </p:spPr>
        <p:txBody>
          <a:bodyPr rtlCol="0" wrap="none">
            <a:spAutoFit/>
          </a:bodyPr>
          <a:lstStyle/>
          <a:p>
            <a:pPr algn="ctr"/>
            <a:r>
              <a:rPr altLang="zh-CN" lang="en-US" sz="1000">
                <a:solidFill>
                  <a:srgbClr val="03CCCE"/>
                </a:solidFill>
                <a:latin charset="0" pitchFamily="34" typeface="Impact"/>
              </a:rPr>
              <a:t>01</a:t>
            </a:r>
          </a:p>
        </p:txBody>
      </p:sp>
      <p:sp>
        <p:nvSpPr>
          <p:cNvPr id="60" name="Rectangle 66"/>
          <p:cNvSpPr>
            <a:spLocks noChangeArrowheads="1"/>
          </p:cNvSpPr>
          <p:nvPr/>
        </p:nvSpPr>
        <p:spPr bwMode="auto">
          <a:xfrm>
            <a:off x="5413235" y="2253307"/>
            <a:ext cx="302433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1" name="圆角矩形 60"/>
          <p:cNvSpPr/>
          <p:nvPr/>
        </p:nvSpPr>
        <p:spPr>
          <a:xfrm>
            <a:off x="5413236" y="1922884"/>
            <a:ext cx="1052375" cy="246226"/>
          </a:xfrm>
          <a:prstGeom prst="roundRect">
            <a:avLst>
              <a:gd fmla="val 0" name="adj"/>
            </a:avLst>
          </a:prstGeom>
          <a:solidFill>
            <a:srgbClr val="3C4157"/>
          </a:solidFill>
          <a:ln cap="flat" w="6350">
            <a:solidFill>
              <a:schemeClr val="bg1"/>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bg1"/>
                </a:solidFill>
                <a:latin charset="0" pitchFamily="34" typeface="Impact"/>
                <a:ea charset="-122" pitchFamily="34" typeface="微软雅黑"/>
              </a:rPr>
              <a:t>01 添加关键词</a:t>
            </a:r>
          </a:p>
        </p:txBody>
      </p:sp>
      <p:sp>
        <p:nvSpPr>
          <p:cNvPr id="62" name="Rectangle 66"/>
          <p:cNvSpPr>
            <a:spLocks noChangeArrowheads="1"/>
          </p:cNvSpPr>
          <p:nvPr/>
        </p:nvSpPr>
        <p:spPr bwMode="auto">
          <a:xfrm>
            <a:off x="5413235" y="3189411"/>
            <a:ext cx="302433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3" name="圆角矩形 62"/>
          <p:cNvSpPr/>
          <p:nvPr/>
        </p:nvSpPr>
        <p:spPr>
          <a:xfrm>
            <a:off x="5413236" y="2858988"/>
            <a:ext cx="1052375" cy="246226"/>
          </a:xfrm>
          <a:prstGeom prst="roundRect">
            <a:avLst>
              <a:gd fmla="val 0" name="adj"/>
            </a:avLst>
          </a:prstGeom>
          <a:solidFill>
            <a:srgbClr val="3C4157"/>
          </a:solidFill>
          <a:ln cap="flat" w="6350">
            <a:solidFill>
              <a:schemeClr val="bg1"/>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bg1"/>
                </a:solidFill>
                <a:latin charset="0" pitchFamily="34" typeface="Impact"/>
                <a:ea charset="-122" pitchFamily="34" typeface="微软雅黑"/>
              </a:rPr>
              <a:t>02 添加关键词</a:t>
            </a:r>
          </a:p>
        </p:txBody>
      </p:sp>
      <p:sp>
        <p:nvSpPr>
          <p:cNvPr id="64" name="Rectangle 66"/>
          <p:cNvSpPr>
            <a:spLocks noChangeArrowheads="1"/>
          </p:cNvSpPr>
          <p:nvPr/>
        </p:nvSpPr>
        <p:spPr bwMode="auto">
          <a:xfrm>
            <a:off x="5413235" y="4125515"/>
            <a:ext cx="302433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5" name="圆角矩形 64"/>
          <p:cNvSpPr/>
          <p:nvPr/>
        </p:nvSpPr>
        <p:spPr>
          <a:xfrm>
            <a:off x="5413236" y="3795092"/>
            <a:ext cx="1052375" cy="246226"/>
          </a:xfrm>
          <a:prstGeom prst="roundRect">
            <a:avLst>
              <a:gd fmla="val 0" name="adj"/>
            </a:avLst>
          </a:prstGeom>
          <a:solidFill>
            <a:srgbClr val="3C4157"/>
          </a:solidFill>
          <a:ln cap="flat" w="6350">
            <a:solidFill>
              <a:schemeClr val="bg1"/>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bg1"/>
                </a:solidFill>
                <a:latin charset="0" pitchFamily="34" typeface="Impact"/>
                <a:ea charset="-122" pitchFamily="34" typeface="微软雅黑"/>
              </a:rPr>
              <a:t>03 添加关键词</a:t>
            </a:r>
          </a:p>
        </p:txBody>
      </p:sp>
      <p:grpSp>
        <p:nvGrpSpPr>
          <p:cNvPr id="69" name="组合 68"/>
          <p:cNvGrpSpPr/>
          <p:nvPr/>
        </p:nvGrpSpPr>
        <p:grpSpPr>
          <a:xfrm>
            <a:off x="3681810" y="3375431"/>
            <a:ext cx="280858" cy="897833"/>
            <a:chOff x="3373489" y="2480788"/>
            <a:chExt cx="233909" cy="747748"/>
          </a:xfrm>
        </p:grpSpPr>
        <p:sp>
          <p:nvSpPr>
            <p:cNvPr id="70"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72"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73" name="TextBox 72"/>
          <p:cNvSpPr txBox="1"/>
          <p:nvPr/>
        </p:nvSpPr>
        <p:spPr>
          <a:xfrm>
            <a:off x="3665577" y="3393529"/>
            <a:ext cx="317818" cy="243840"/>
          </a:xfrm>
          <a:prstGeom prst="rect">
            <a:avLst/>
          </a:prstGeom>
          <a:noFill/>
        </p:spPr>
        <p:txBody>
          <a:bodyPr rtlCol="0" wrap="none">
            <a:spAutoFit/>
          </a:bodyPr>
          <a:lstStyle/>
          <a:p>
            <a:pPr algn="ctr"/>
            <a:r>
              <a:rPr altLang="zh-CN" lang="en-US" sz="1000">
                <a:solidFill>
                  <a:srgbClr val="03CCCE"/>
                </a:solidFill>
                <a:latin charset="0" pitchFamily="34" typeface="Impact"/>
              </a:rPr>
              <a:t>03</a:t>
            </a:r>
          </a:p>
        </p:txBody>
      </p:sp>
      <p:grpSp>
        <p:nvGrpSpPr>
          <p:cNvPr id="74" name="组合 73"/>
          <p:cNvGrpSpPr/>
          <p:nvPr/>
        </p:nvGrpSpPr>
        <p:grpSpPr>
          <a:xfrm>
            <a:off x="2577306" y="3196738"/>
            <a:ext cx="280858" cy="897833"/>
            <a:chOff x="3373489" y="2480788"/>
            <a:chExt cx="233909" cy="747748"/>
          </a:xfrm>
        </p:grpSpPr>
        <p:sp>
          <p:nvSpPr>
            <p:cNvPr id="75"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76"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77"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78" name="TextBox 77"/>
          <p:cNvSpPr txBox="1"/>
          <p:nvPr/>
        </p:nvSpPr>
        <p:spPr>
          <a:xfrm>
            <a:off x="2562736" y="3214836"/>
            <a:ext cx="314643" cy="243840"/>
          </a:xfrm>
          <a:prstGeom prst="rect">
            <a:avLst/>
          </a:prstGeom>
          <a:noFill/>
        </p:spPr>
        <p:txBody>
          <a:bodyPr rtlCol="0" wrap="none">
            <a:spAutoFit/>
          </a:bodyPr>
          <a:lstStyle/>
          <a:p>
            <a:pPr algn="ctr"/>
            <a:r>
              <a:rPr altLang="zh-CN" lang="en-US" sz="1000">
                <a:solidFill>
                  <a:srgbClr val="03CCCE"/>
                </a:solidFill>
                <a:latin charset="0" pitchFamily="34" typeface="Impact"/>
              </a:rPr>
              <a:t>02</a:t>
            </a:r>
          </a:p>
        </p:txBody>
      </p:sp>
      <p:sp>
        <p:nvSpPr>
          <p:cNvPr id="81" name="矩形 80"/>
          <p:cNvSpPr/>
          <p:nvPr/>
        </p:nvSpPr>
        <p:spPr>
          <a:xfrm>
            <a:off x="5409003" y="1346820"/>
            <a:ext cx="1493024"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b="1" lang="zh-CN" sz="1200">
                <a:ln w="6350">
                  <a:noFill/>
                </a:ln>
                <a:solidFill>
                  <a:schemeClr val="bg1"/>
                </a:solidFill>
                <a:latin charset="0" pitchFamily="34" typeface="Impact"/>
                <a:ea charset="-122" pitchFamily="34" typeface="微软雅黑"/>
              </a:rPr>
              <a:t>国内研究综述</a:t>
            </a:r>
          </a:p>
        </p:txBody>
      </p:sp>
      <p:sp>
        <p:nvSpPr>
          <p:cNvPr id="68" name="矩形 67"/>
          <p:cNvSpPr/>
          <p:nvPr/>
        </p:nvSpPr>
        <p:spPr>
          <a:xfrm>
            <a:off x="139718" y="363576"/>
            <a:ext cx="1554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国内外相关研究综述</a:t>
            </a:r>
          </a:p>
        </p:txBody>
      </p:sp>
      <p:sp>
        <p:nvSpPr>
          <p:cNvPr id="79" name="圆角矩形 78"/>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80" name="圆角矩形 79"/>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82" name="圆角矩形 81"/>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83" name="圆角矩形 82"/>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84" name="圆角矩形 83"/>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300"/>
                                  </p:stCondLst>
                                  <p:childTnLst>
                                    <p:set>
                                      <p:cBhvr>
                                        <p:cTn dur="1" fill="hold" id="10">
                                          <p:stCondLst>
                                            <p:cond delay="0"/>
                                          </p:stCondLst>
                                        </p:cTn>
                                        <p:tgtEl>
                                          <p:spTgt spid="40"/>
                                        </p:tgtEl>
                                        <p:attrNameLst>
                                          <p:attrName>style.visibility</p:attrName>
                                        </p:attrNameLst>
                                      </p:cBhvr>
                                      <p:to>
                                        <p:strVal val="visible"/>
                                      </p:to>
                                    </p:set>
                                    <p:anim calcmode="lin" valueType="num">
                                      <p:cBhvr>
                                        <p:cTn dur="300" fill="hold" id="11"/>
                                        <p:tgtEl>
                                          <p:spTgt spid="40"/>
                                        </p:tgtEl>
                                        <p:attrNameLst>
                                          <p:attrName>ppt_w</p:attrName>
                                        </p:attrNameLst>
                                      </p:cBhvr>
                                      <p:tavLst>
                                        <p:tav tm="0">
                                          <p:val>
                                            <p:fltVal val="0"/>
                                          </p:val>
                                        </p:tav>
                                        <p:tav tm="100000">
                                          <p:val>
                                            <p:strVal val="#ppt_w"/>
                                          </p:val>
                                        </p:tav>
                                      </p:tavLst>
                                    </p:anim>
                                    <p:anim calcmode="lin" valueType="num">
                                      <p:cBhvr>
                                        <p:cTn dur="300" fill="hold" id="12"/>
                                        <p:tgtEl>
                                          <p:spTgt spid="40"/>
                                        </p:tgtEl>
                                        <p:attrNameLst>
                                          <p:attrName>ppt_h</p:attrName>
                                        </p:attrNameLst>
                                      </p:cBhvr>
                                      <p:tavLst>
                                        <p:tav tm="0">
                                          <p:val>
                                            <p:fltVal val="0"/>
                                          </p:val>
                                        </p:tav>
                                        <p:tav tm="100000">
                                          <p:val>
                                            <p:strVal val="#ppt_h"/>
                                          </p:val>
                                        </p:tav>
                                      </p:tavLst>
                                    </p:anim>
                                    <p:animEffect filter="fade" transition="in">
                                      <p:cBhvr>
                                        <p:cTn dur="300" id="13"/>
                                        <p:tgtEl>
                                          <p:spTgt spid="40"/>
                                        </p:tgtEl>
                                      </p:cBhvr>
                                    </p:animEffect>
                                  </p:childTnLst>
                                </p:cTn>
                              </p:par>
                              <p:par>
                                <p:cTn autoRev="1" fill="hold" id="14" nodeType="withEffect" presetClass="emph" presetID="6" presetSubtype="0">
                                  <p:stCondLst>
                                    <p:cond delay="600"/>
                                  </p:stCondLst>
                                  <p:childTnLst>
                                    <p:animScale>
                                      <p:cBhvr>
                                        <p:cTn dur="150" fill="hold" id="15"/>
                                        <p:tgtEl>
                                          <p:spTgt spid="40"/>
                                        </p:tgtEl>
                                      </p:cBhvr>
                                      <p:by x="110000" y="110000"/>
                                    </p:animScale>
                                  </p:childTnLst>
                                </p:cTn>
                              </p:par>
                              <p:par>
                                <p:cTn fill="hold" grpId="0" id="16" nodeType="withEffect" presetClass="entr" presetID="53" presetSubtype="0">
                                  <p:stCondLst>
                                    <p:cond delay="600"/>
                                  </p:stCondLst>
                                  <p:childTnLst>
                                    <p:set>
                                      <p:cBhvr>
                                        <p:cTn dur="1" fill="hold" id="17">
                                          <p:stCondLst>
                                            <p:cond delay="0"/>
                                          </p:stCondLst>
                                        </p:cTn>
                                        <p:tgtEl>
                                          <p:spTgt spid="44"/>
                                        </p:tgtEl>
                                        <p:attrNameLst>
                                          <p:attrName>style.visibility</p:attrName>
                                        </p:attrNameLst>
                                      </p:cBhvr>
                                      <p:to>
                                        <p:strVal val="visible"/>
                                      </p:to>
                                    </p:set>
                                    <p:anim calcmode="lin" valueType="num">
                                      <p:cBhvr>
                                        <p:cTn dur="300" fill="hold" id="18"/>
                                        <p:tgtEl>
                                          <p:spTgt spid="44"/>
                                        </p:tgtEl>
                                        <p:attrNameLst>
                                          <p:attrName>ppt_w</p:attrName>
                                        </p:attrNameLst>
                                      </p:cBhvr>
                                      <p:tavLst>
                                        <p:tav tm="0">
                                          <p:val>
                                            <p:fltVal val="0"/>
                                          </p:val>
                                        </p:tav>
                                        <p:tav tm="100000">
                                          <p:val>
                                            <p:strVal val="#ppt_w"/>
                                          </p:val>
                                        </p:tav>
                                      </p:tavLst>
                                    </p:anim>
                                    <p:anim calcmode="lin" valueType="num">
                                      <p:cBhvr>
                                        <p:cTn dur="300" fill="hold" id="19"/>
                                        <p:tgtEl>
                                          <p:spTgt spid="44"/>
                                        </p:tgtEl>
                                        <p:attrNameLst>
                                          <p:attrName>ppt_h</p:attrName>
                                        </p:attrNameLst>
                                      </p:cBhvr>
                                      <p:tavLst>
                                        <p:tav tm="0">
                                          <p:val>
                                            <p:fltVal val="0"/>
                                          </p:val>
                                        </p:tav>
                                        <p:tav tm="100000">
                                          <p:val>
                                            <p:strVal val="#ppt_h"/>
                                          </p:val>
                                        </p:tav>
                                      </p:tavLst>
                                    </p:anim>
                                    <p:animEffect filter="fade" transition="in">
                                      <p:cBhvr>
                                        <p:cTn dur="300" id="20"/>
                                        <p:tgtEl>
                                          <p:spTgt spid="44"/>
                                        </p:tgtEl>
                                      </p:cBhvr>
                                    </p:animEffect>
                                  </p:childTnLst>
                                </p:cTn>
                              </p:par>
                              <p:par>
                                <p:cTn autoRev="1" fill="hold" grpId="1" id="21" nodeType="withEffect" presetClass="emph" presetID="6" presetSubtype="0">
                                  <p:stCondLst>
                                    <p:cond delay="900"/>
                                  </p:stCondLst>
                                  <p:childTnLst>
                                    <p:animScale>
                                      <p:cBhvr>
                                        <p:cTn dur="150" fill="hold" id="22"/>
                                        <p:tgtEl>
                                          <p:spTgt spid="44"/>
                                        </p:tgtEl>
                                      </p:cBhvr>
                                      <p:by x="110000" y="110000"/>
                                    </p:animScale>
                                  </p:childTnLst>
                                </p:cTn>
                              </p:par>
                              <p:par>
                                <p:cTn fill="hold" id="23" nodeType="withEffect" presetClass="entr" presetID="53" presetSubtype="0">
                                  <p:stCondLst>
                                    <p:cond delay="900"/>
                                  </p:stCondLst>
                                  <p:childTnLst>
                                    <p:set>
                                      <p:cBhvr>
                                        <p:cTn dur="1" fill="hold" id="24">
                                          <p:stCondLst>
                                            <p:cond delay="0"/>
                                          </p:stCondLst>
                                        </p:cTn>
                                        <p:tgtEl>
                                          <p:spTgt spid="74"/>
                                        </p:tgtEl>
                                        <p:attrNameLst>
                                          <p:attrName>style.visibility</p:attrName>
                                        </p:attrNameLst>
                                      </p:cBhvr>
                                      <p:to>
                                        <p:strVal val="visible"/>
                                      </p:to>
                                    </p:set>
                                    <p:anim calcmode="lin" valueType="num">
                                      <p:cBhvr>
                                        <p:cTn dur="300" fill="hold" id="25"/>
                                        <p:tgtEl>
                                          <p:spTgt spid="74"/>
                                        </p:tgtEl>
                                        <p:attrNameLst>
                                          <p:attrName>ppt_w</p:attrName>
                                        </p:attrNameLst>
                                      </p:cBhvr>
                                      <p:tavLst>
                                        <p:tav tm="0">
                                          <p:val>
                                            <p:fltVal val="0"/>
                                          </p:val>
                                        </p:tav>
                                        <p:tav tm="100000">
                                          <p:val>
                                            <p:strVal val="#ppt_w"/>
                                          </p:val>
                                        </p:tav>
                                      </p:tavLst>
                                    </p:anim>
                                    <p:anim calcmode="lin" valueType="num">
                                      <p:cBhvr>
                                        <p:cTn dur="300" fill="hold" id="26"/>
                                        <p:tgtEl>
                                          <p:spTgt spid="74"/>
                                        </p:tgtEl>
                                        <p:attrNameLst>
                                          <p:attrName>ppt_h</p:attrName>
                                        </p:attrNameLst>
                                      </p:cBhvr>
                                      <p:tavLst>
                                        <p:tav tm="0">
                                          <p:val>
                                            <p:fltVal val="0"/>
                                          </p:val>
                                        </p:tav>
                                        <p:tav tm="100000">
                                          <p:val>
                                            <p:strVal val="#ppt_h"/>
                                          </p:val>
                                        </p:tav>
                                      </p:tavLst>
                                    </p:anim>
                                    <p:animEffect filter="fade" transition="in">
                                      <p:cBhvr>
                                        <p:cTn dur="300" id="27"/>
                                        <p:tgtEl>
                                          <p:spTgt spid="74"/>
                                        </p:tgtEl>
                                      </p:cBhvr>
                                    </p:animEffect>
                                  </p:childTnLst>
                                </p:cTn>
                              </p:par>
                              <p:par>
                                <p:cTn autoRev="1" fill="hold" id="28" nodeType="withEffect" presetClass="emph" presetID="6" presetSubtype="0">
                                  <p:stCondLst>
                                    <p:cond delay="1200"/>
                                  </p:stCondLst>
                                  <p:childTnLst>
                                    <p:animScale>
                                      <p:cBhvr>
                                        <p:cTn dur="150" fill="hold" id="29"/>
                                        <p:tgtEl>
                                          <p:spTgt spid="74"/>
                                        </p:tgtEl>
                                      </p:cBhvr>
                                      <p:by x="110000" y="110000"/>
                                    </p:animScale>
                                  </p:childTnLst>
                                </p:cTn>
                              </p:par>
                              <p:par>
                                <p:cTn fill="hold" grpId="0" id="30" nodeType="withEffect" presetClass="entr" presetID="53" presetSubtype="0">
                                  <p:stCondLst>
                                    <p:cond delay="1200"/>
                                  </p:stCondLst>
                                  <p:childTnLst>
                                    <p:set>
                                      <p:cBhvr>
                                        <p:cTn dur="1" fill="hold" id="31">
                                          <p:stCondLst>
                                            <p:cond delay="0"/>
                                          </p:stCondLst>
                                        </p:cTn>
                                        <p:tgtEl>
                                          <p:spTgt spid="78"/>
                                        </p:tgtEl>
                                        <p:attrNameLst>
                                          <p:attrName>style.visibility</p:attrName>
                                        </p:attrNameLst>
                                      </p:cBhvr>
                                      <p:to>
                                        <p:strVal val="visible"/>
                                      </p:to>
                                    </p:set>
                                    <p:anim calcmode="lin" valueType="num">
                                      <p:cBhvr>
                                        <p:cTn dur="300" fill="hold" id="32"/>
                                        <p:tgtEl>
                                          <p:spTgt spid="78"/>
                                        </p:tgtEl>
                                        <p:attrNameLst>
                                          <p:attrName>ppt_w</p:attrName>
                                        </p:attrNameLst>
                                      </p:cBhvr>
                                      <p:tavLst>
                                        <p:tav tm="0">
                                          <p:val>
                                            <p:fltVal val="0"/>
                                          </p:val>
                                        </p:tav>
                                        <p:tav tm="100000">
                                          <p:val>
                                            <p:strVal val="#ppt_w"/>
                                          </p:val>
                                        </p:tav>
                                      </p:tavLst>
                                    </p:anim>
                                    <p:anim calcmode="lin" valueType="num">
                                      <p:cBhvr>
                                        <p:cTn dur="300" fill="hold" id="33"/>
                                        <p:tgtEl>
                                          <p:spTgt spid="78"/>
                                        </p:tgtEl>
                                        <p:attrNameLst>
                                          <p:attrName>ppt_h</p:attrName>
                                        </p:attrNameLst>
                                      </p:cBhvr>
                                      <p:tavLst>
                                        <p:tav tm="0">
                                          <p:val>
                                            <p:fltVal val="0"/>
                                          </p:val>
                                        </p:tav>
                                        <p:tav tm="100000">
                                          <p:val>
                                            <p:strVal val="#ppt_h"/>
                                          </p:val>
                                        </p:tav>
                                      </p:tavLst>
                                    </p:anim>
                                    <p:animEffect filter="fade" transition="in">
                                      <p:cBhvr>
                                        <p:cTn dur="300" id="34"/>
                                        <p:tgtEl>
                                          <p:spTgt spid="78"/>
                                        </p:tgtEl>
                                      </p:cBhvr>
                                    </p:animEffect>
                                  </p:childTnLst>
                                </p:cTn>
                              </p:par>
                              <p:par>
                                <p:cTn autoRev="1" fill="hold" grpId="1" id="35" nodeType="withEffect" presetClass="emph" presetID="6" presetSubtype="0">
                                  <p:stCondLst>
                                    <p:cond delay="1500"/>
                                  </p:stCondLst>
                                  <p:childTnLst>
                                    <p:animScale>
                                      <p:cBhvr>
                                        <p:cTn dur="150" fill="hold" id="36"/>
                                        <p:tgtEl>
                                          <p:spTgt spid="78"/>
                                        </p:tgtEl>
                                      </p:cBhvr>
                                      <p:by x="110000" y="110000"/>
                                    </p:animScale>
                                  </p:childTnLst>
                                </p:cTn>
                              </p:par>
                              <p:par>
                                <p:cTn fill="hold" id="37" nodeType="withEffect" presetClass="entr" presetID="53" presetSubtype="0">
                                  <p:stCondLst>
                                    <p:cond delay="1500"/>
                                  </p:stCondLst>
                                  <p:childTnLst>
                                    <p:set>
                                      <p:cBhvr>
                                        <p:cTn dur="1" fill="hold" id="38">
                                          <p:stCondLst>
                                            <p:cond delay="0"/>
                                          </p:stCondLst>
                                        </p:cTn>
                                        <p:tgtEl>
                                          <p:spTgt spid="69"/>
                                        </p:tgtEl>
                                        <p:attrNameLst>
                                          <p:attrName>style.visibility</p:attrName>
                                        </p:attrNameLst>
                                      </p:cBhvr>
                                      <p:to>
                                        <p:strVal val="visible"/>
                                      </p:to>
                                    </p:set>
                                    <p:anim calcmode="lin" valueType="num">
                                      <p:cBhvr>
                                        <p:cTn dur="300" fill="hold" id="39"/>
                                        <p:tgtEl>
                                          <p:spTgt spid="69"/>
                                        </p:tgtEl>
                                        <p:attrNameLst>
                                          <p:attrName>ppt_w</p:attrName>
                                        </p:attrNameLst>
                                      </p:cBhvr>
                                      <p:tavLst>
                                        <p:tav tm="0">
                                          <p:val>
                                            <p:fltVal val="0"/>
                                          </p:val>
                                        </p:tav>
                                        <p:tav tm="100000">
                                          <p:val>
                                            <p:strVal val="#ppt_w"/>
                                          </p:val>
                                        </p:tav>
                                      </p:tavLst>
                                    </p:anim>
                                    <p:anim calcmode="lin" valueType="num">
                                      <p:cBhvr>
                                        <p:cTn dur="300" fill="hold" id="40"/>
                                        <p:tgtEl>
                                          <p:spTgt spid="69"/>
                                        </p:tgtEl>
                                        <p:attrNameLst>
                                          <p:attrName>ppt_h</p:attrName>
                                        </p:attrNameLst>
                                      </p:cBhvr>
                                      <p:tavLst>
                                        <p:tav tm="0">
                                          <p:val>
                                            <p:fltVal val="0"/>
                                          </p:val>
                                        </p:tav>
                                        <p:tav tm="100000">
                                          <p:val>
                                            <p:strVal val="#ppt_h"/>
                                          </p:val>
                                        </p:tav>
                                      </p:tavLst>
                                    </p:anim>
                                    <p:animEffect filter="fade" transition="in">
                                      <p:cBhvr>
                                        <p:cTn dur="300" id="41"/>
                                        <p:tgtEl>
                                          <p:spTgt spid="69"/>
                                        </p:tgtEl>
                                      </p:cBhvr>
                                    </p:animEffect>
                                  </p:childTnLst>
                                </p:cTn>
                              </p:par>
                              <p:par>
                                <p:cTn autoRev="1" fill="hold" id="42" nodeType="withEffect" presetClass="emph" presetID="6" presetSubtype="0">
                                  <p:stCondLst>
                                    <p:cond delay="1800"/>
                                  </p:stCondLst>
                                  <p:childTnLst>
                                    <p:animScale>
                                      <p:cBhvr>
                                        <p:cTn dur="150" fill="hold" id="43"/>
                                        <p:tgtEl>
                                          <p:spTgt spid="69"/>
                                        </p:tgtEl>
                                      </p:cBhvr>
                                      <p:by x="110000" y="110000"/>
                                    </p:animScale>
                                  </p:childTnLst>
                                </p:cTn>
                              </p:par>
                              <p:par>
                                <p:cTn fill="hold" grpId="0" id="44" nodeType="withEffect" presetClass="entr" presetID="53" presetSubtype="0">
                                  <p:stCondLst>
                                    <p:cond delay="1800"/>
                                  </p:stCondLst>
                                  <p:childTnLst>
                                    <p:set>
                                      <p:cBhvr>
                                        <p:cTn dur="1" fill="hold" id="45">
                                          <p:stCondLst>
                                            <p:cond delay="0"/>
                                          </p:stCondLst>
                                        </p:cTn>
                                        <p:tgtEl>
                                          <p:spTgt spid="73"/>
                                        </p:tgtEl>
                                        <p:attrNameLst>
                                          <p:attrName>style.visibility</p:attrName>
                                        </p:attrNameLst>
                                      </p:cBhvr>
                                      <p:to>
                                        <p:strVal val="visible"/>
                                      </p:to>
                                    </p:set>
                                    <p:anim calcmode="lin" valueType="num">
                                      <p:cBhvr>
                                        <p:cTn dur="300" fill="hold" id="46"/>
                                        <p:tgtEl>
                                          <p:spTgt spid="73"/>
                                        </p:tgtEl>
                                        <p:attrNameLst>
                                          <p:attrName>ppt_w</p:attrName>
                                        </p:attrNameLst>
                                      </p:cBhvr>
                                      <p:tavLst>
                                        <p:tav tm="0">
                                          <p:val>
                                            <p:fltVal val="0"/>
                                          </p:val>
                                        </p:tav>
                                        <p:tav tm="100000">
                                          <p:val>
                                            <p:strVal val="#ppt_w"/>
                                          </p:val>
                                        </p:tav>
                                      </p:tavLst>
                                    </p:anim>
                                    <p:anim calcmode="lin" valueType="num">
                                      <p:cBhvr>
                                        <p:cTn dur="300" fill="hold" id="47"/>
                                        <p:tgtEl>
                                          <p:spTgt spid="73"/>
                                        </p:tgtEl>
                                        <p:attrNameLst>
                                          <p:attrName>ppt_h</p:attrName>
                                        </p:attrNameLst>
                                      </p:cBhvr>
                                      <p:tavLst>
                                        <p:tav tm="0">
                                          <p:val>
                                            <p:fltVal val="0"/>
                                          </p:val>
                                        </p:tav>
                                        <p:tav tm="100000">
                                          <p:val>
                                            <p:strVal val="#ppt_h"/>
                                          </p:val>
                                        </p:tav>
                                      </p:tavLst>
                                    </p:anim>
                                    <p:animEffect filter="fade" transition="in">
                                      <p:cBhvr>
                                        <p:cTn dur="300" id="48"/>
                                        <p:tgtEl>
                                          <p:spTgt spid="73"/>
                                        </p:tgtEl>
                                      </p:cBhvr>
                                    </p:animEffect>
                                  </p:childTnLst>
                                </p:cTn>
                              </p:par>
                              <p:par>
                                <p:cTn autoRev="1" fill="hold" grpId="1" id="49" nodeType="withEffect" presetClass="emph" presetID="6" presetSubtype="0">
                                  <p:stCondLst>
                                    <p:cond delay="2100"/>
                                  </p:stCondLst>
                                  <p:childTnLst>
                                    <p:animScale>
                                      <p:cBhvr>
                                        <p:cTn dur="150" fill="hold" id="50"/>
                                        <p:tgtEl>
                                          <p:spTgt spid="73"/>
                                        </p:tgtEl>
                                      </p:cBhvr>
                                      <p:by x="110000" y="110000"/>
                                    </p:animScale>
                                  </p:childTnLst>
                                </p:cTn>
                              </p:par>
                              <p:par>
                                <p:cTn fill="hold" grpId="0" id="51" nodeType="withEffect" presetClass="entr" presetID="47" presetSubtype="0">
                                  <p:stCondLst>
                                    <p:cond delay="1800"/>
                                  </p:stCondLst>
                                  <p:childTnLst>
                                    <p:set>
                                      <p:cBhvr>
                                        <p:cTn dur="1" fill="hold" id="52">
                                          <p:stCondLst>
                                            <p:cond delay="0"/>
                                          </p:stCondLst>
                                        </p:cTn>
                                        <p:tgtEl>
                                          <p:spTgt spid="81"/>
                                        </p:tgtEl>
                                        <p:attrNameLst>
                                          <p:attrName>style.visibility</p:attrName>
                                        </p:attrNameLst>
                                      </p:cBhvr>
                                      <p:to>
                                        <p:strVal val="visible"/>
                                      </p:to>
                                    </p:set>
                                    <p:animEffect filter="fade" transition="in">
                                      <p:cBhvr>
                                        <p:cTn dur="500" id="53"/>
                                        <p:tgtEl>
                                          <p:spTgt spid="81"/>
                                        </p:tgtEl>
                                      </p:cBhvr>
                                    </p:animEffect>
                                    <p:anim calcmode="lin" valueType="num">
                                      <p:cBhvr>
                                        <p:cTn dur="500" fill="hold" id="54"/>
                                        <p:tgtEl>
                                          <p:spTgt spid="81"/>
                                        </p:tgtEl>
                                        <p:attrNameLst>
                                          <p:attrName>ppt_x</p:attrName>
                                        </p:attrNameLst>
                                      </p:cBhvr>
                                      <p:tavLst>
                                        <p:tav tm="0">
                                          <p:val>
                                            <p:strVal val="#ppt_x"/>
                                          </p:val>
                                        </p:tav>
                                        <p:tav tm="100000">
                                          <p:val>
                                            <p:strVal val="#ppt_x"/>
                                          </p:val>
                                        </p:tav>
                                      </p:tavLst>
                                    </p:anim>
                                    <p:anim calcmode="lin" valueType="num">
                                      <p:cBhvr>
                                        <p:cTn dur="500" fill="hold" id="55"/>
                                        <p:tgtEl>
                                          <p:spTgt spid="81"/>
                                        </p:tgtEl>
                                        <p:attrNameLst>
                                          <p:attrName>ppt_y</p:attrName>
                                        </p:attrNameLst>
                                      </p:cBhvr>
                                      <p:tavLst>
                                        <p:tav tm="0">
                                          <p:val>
                                            <p:strVal val="#ppt_y-.1"/>
                                          </p:val>
                                        </p:tav>
                                        <p:tav tm="100000">
                                          <p:val>
                                            <p:strVal val="#ppt_y"/>
                                          </p:val>
                                        </p:tav>
                                      </p:tavLst>
                                    </p:anim>
                                  </p:childTnLst>
                                </p:cTn>
                              </p:par>
                              <p:par>
                                <p:cTn fill="hold" grpId="0" id="56" nodeType="withEffect" presetClass="entr" presetID="2" presetSubtype="2">
                                  <p:stCondLst>
                                    <p:cond delay="2000"/>
                                  </p:stCondLst>
                                  <p:childTnLst>
                                    <p:set>
                                      <p:cBhvr>
                                        <p:cTn dur="1" fill="hold" id="57">
                                          <p:stCondLst>
                                            <p:cond delay="0"/>
                                          </p:stCondLst>
                                        </p:cTn>
                                        <p:tgtEl>
                                          <p:spTgt spid="61"/>
                                        </p:tgtEl>
                                        <p:attrNameLst>
                                          <p:attrName>style.visibility</p:attrName>
                                        </p:attrNameLst>
                                      </p:cBhvr>
                                      <p:to>
                                        <p:strVal val="visible"/>
                                      </p:to>
                                    </p:set>
                                    <p:anim calcmode="lin" valueType="num">
                                      <p:cBhvr additive="base">
                                        <p:cTn dur="500" fill="hold" id="58"/>
                                        <p:tgtEl>
                                          <p:spTgt spid="61"/>
                                        </p:tgtEl>
                                        <p:attrNameLst>
                                          <p:attrName>ppt_x</p:attrName>
                                        </p:attrNameLst>
                                      </p:cBhvr>
                                      <p:tavLst>
                                        <p:tav tm="0">
                                          <p:val>
                                            <p:strVal val="1+#ppt_w/2"/>
                                          </p:val>
                                        </p:tav>
                                        <p:tav tm="100000">
                                          <p:val>
                                            <p:strVal val="#ppt_x"/>
                                          </p:val>
                                        </p:tav>
                                      </p:tavLst>
                                    </p:anim>
                                    <p:anim calcmode="lin" valueType="num">
                                      <p:cBhvr additive="base">
                                        <p:cTn dur="500" fill="hold" id="59"/>
                                        <p:tgtEl>
                                          <p:spTgt spid="61"/>
                                        </p:tgtEl>
                                        <p:attrNameLst>
                                          <p:attrName>ppt_y</p:attrName>
                                        </p:attrNameLst>
                                      </p:cBhvr>
                                      <p:tavLst>
                                        <p:tav tm="0">
                                          <p:val>
                                            <p:strVal val="#ppt_y"/>
                                          </p:val>
                                        </p:tav>
                                        <p:tav tm="100000">
                                          <p:val>
                                            <p:strVal val="#ppt_y"/>
                                          </p:val>
                                        </p:tav>
                                      </p:tavLst>
                                    </p:anim>
                                  </p:childTnLst>
                                </p:cTn>
                              </p:par>
                              <p:par>
                                <p:cTn fill="hold" grpId="0" id="60" nodeType="withEffect" presetClass="entr" presetID="55" presetSubtype="0">
                                  <p:stCondLst>
                                    <p:cond delay="2400"/>
                                  </p:stCondLst>
                                  <p:childTnLst>
                                    <p:set>
                                      <p:cBhvr>
                                        <p:cTn dur="1" fill="hold" id="61">
                                          <p:stCondLst>
                                            <p:cond delay="0"/>
                                          </p:stCondLst>
                                        </p:cTn>
                                        <p:tgtEl>
                                          <p:spTgt spid="60"/>
                                        </p:tgtEl>
                                        <p:attrNameLst>
                                          <p:attrName>style.visibility</p:attrName>
                                        </p:attrNameLst>
                                      </p:cBhvr>
                                      <p:to>
                                        <p:strVal val="visible"/>
                                      </p:to>
                                    </p:set>
                                    <p:anim calcmode="lin" valueType="num">
                                      <p:cBhvr>
                                        <p:cTn dur="500" fill="hold" id="62"/>
                                        <p:tgtEl>
                                          <p:spTgt spid="60"/>
                                        </p:tgtEl>
                                        <p:attrNameLst>
                                          <p:attrName>ppt_w</p:attrName>
                                        </p:attrNameLst>
                                      </p:cBhvr>
                                      <p:tavLst>
                                        <p:tav tm="0">
                                          <p:val>
                                            <p:strVal val="#ppt_w*0.70"/>
                                          </p:val>
                                        </p:tav>
                                        <p:tav tm="100000">
                                          <p:val>
                                            <p:strVal val="#ppt_w"/>
                                          </p:val>
                                        </p:tav>
                                      </p:tavLst>
                                    </p:anim>
                                    <p:anim calcmode="lin" valueType="num">
                                      <p:cBhvr>
                                        <p:cTn dur="500" fill="hold" id="63"/>
                                        <p:tgtEl>
                                          <p:spTgt spid="60"/>
                                        </p:tgtEl>
                                        <p:attrNameLst>
                                          <p:attrName>ppt_h</p:attrName>
                                        </p:attrNameLst>
                                      </p:cBhvr>
                                      <p:tavLst>
                                        <p:tav tm="0">
                                          <p:val>
                                            <p:strVal val="#ppt_h"/>
                                          </p:val>
                                        </p:tav>
                                        <p:tav tm="100000">
                                          <p:val>
                                            <p:strVal val="#ppt_h"/>
                                          </p:val>
                                        </p:tav>
                                      </p:tavLst>
                                    </p:anim>
                                    <p:animEffect filter="fade" transition="in">
                                      <p:cBhvr>
                                        <p:cTn dur="500" id="64"/>
                                        <p:tgtEl>
                                          <p:spTgt spid="60"/>
                                        </p:tgtEl>
                                      </p:cBhvr>
                                    </p:animEffect>
                                  </p:childTnLst>
                                </p:cTn>
                              </p:par>
                              <p:par>
                                <p:cTn fill="hold" grpId="0" id="65" nodeType="withEffect" presetClass="entr" presetID="2" presetSubtype="2">
                                  <p:stCondLst>
                                    <p:cond delay="2400"/>
                                  </p:stCondLst>
                                  <p:childTnLst>
                                    <p:set>
                                      <p:cBhvr>
                                        <p:cTn dur="1" fill="hold" id="66">
                                          <p:stCondLst>
                                            <p:cond delay="0"/>
                                          </p:stCondLst>
                                        </p:cTn>
                                        <p:tgtEl>
                                          <p:spTgt spid="63"/>
                                        </p:tgtEl>
                                        <p:attrNameLst>
                                          <p:attrName>style.visibility</p:attrName>
                                        </p:attrNameLst>
                                      </p:cBhvr>
                                      <p:to>
                                        <p:strVal val="visible"/>
                                      </p:to>
                                    </p:set>
                                    <p:anim calcmode="lin" valueType="num">
                                      <p:cBhvr additive="base">
                                        <p:cTn dur="500" fill="hold" id="67"/>
                                        <p:tgtEl>
                                          <p:spTgt spid="63"/>
                                        </p:tgtEl>
                                        <p:attrNameLst>
                                          <p:attrName>ppt_x</p:attrName>
                                        </p:attrNameLst>
                                      </p:cBhvr>
                                      <p:tavLst>
                                        <p:tav tm="0">
                                          <p:val>
                                            <p:strVal val="1+#ppt_w/2"/>
                                          </p:val>
                                        </p:tav>
                                        <p:tav tm="100000">
                                          <p:val>
                                            <p:strVal val="#ppt_x"/>
                                          </p:val>
                                        </p:tav>
                                      </p:tavLst>
                                    </p:anim>
                                    <p:anim calcmode="lin" valueType="num">
                                      <p:cBhvr additive="base">
                                        <p:cTn dur="500" fill="hold" id="68"/>
                                        <p:tgtEl>
                                          <p:spTgt spid="63"/>
                                        </p:tgtEl>
                                        <p:attrNameLst>
                                          <p:attrName>ppt_y</p:attrName>
                                        </p:attrNameLst>
                                      </p:cBhvr>
                                      <p:tavLst>
                                        <p:tav tm="0">
                                          <p:val>
                                            <p:strVal val="#ppt_y"/>
                                          </p:val>
                                        </p:tav>
                                        <p:tav tm="100000">
                                          <p:val>
                                            <p:strVal val="#ppt_y"/>
                                          </p:val>
                                        </p:tav>
                                      </p:tavLst>
                                    </p:anim>
                                  </p:childTnLst>
                                </p:cTn>
                              </p:par>
                              <p:par>
                                <p:cTn fill="hold" grpId="0" id="69" nodeType="withEffect" presetClass="entr" presetID="55" presetSubtype="0">
                                  <p:stCondLst>
                                    <p:cond delay="2800"/>
                                  </p:stCondLst>
                                  <p:childTnLst>
                                    <p:set>
                                      <p:cBhvr>
                                        <p:cTn dur="1" fill="hold" id="70">
                                          <p:stCondLst>
                                            <p:cond delay="0"/>
                                          </p:stCondLst>
                                        </p:cTn>
                                        <p:tgtEl>
                                          <p:spTgt spid="62"/>
                                        </p:tgtEl>
                                        <p:attrNameLst>
                                          <p:attrName>style.visibility</p:attrName>
                                        </p:attrNameLst>
                                      </p:cBhvr>
                                      <p:to>
                                        <p:strVal val="visible"/>
                                      </p:to>
                                    </p:set>
                                    <p:anim calcmode="lin" valueType="num">
                                      <p:cBhvr>
                                        <p:cTn dur="500" fill="hold" id="71"/>
                                        <p:tgtEl>
                                          <p:spTgt spid="62"/>
                                        </p:tgtEl>
                                        <p:attrNameLst>
                                          <p:attrName>ppt_w</p:attrName>
                                        </p:attrNameLst>
                                      </p:cBhvr>
                                      <p:tavLst>
                                        <p:tav tm="0">
                                          <p:val>
                                            <p:strVal val="#ppt_w*0.70"/>
                                          </p:val>
                                        </p:tav>
                                        <p:tav tm="100000">
                                          <p:val>
                                            <p:strVal val="#ppt_w"/>
                                          </p:val>
                                        </p:tav>
                                      </p:tavLst>
                                    </p:anim>
                                    <p:anim calcmode="lin" valueType="num">
                                      <p:cBhvr>
                                        <p:cTn dur="500" fill="hold" id="72"/>
                                        <p:tgtEl>
                                          <p:spTgt spid="62"/>
                                        </p:tgtEl>
                                        <p:attrNameLst>
                                          <p:attrName>ppt_h</p:attrName>
                                        </p:attrNameLst>
                                      </p:cBhvr>
                                      <p:tavLst>
                                        <p:tav tm="0">
                                          <p:val>
                                            <p:strVal val="#ppt_h"/>
                                          </p:val>
                                        </p:tav>
                                        <p:tav tm="100000">
                                          <p:val>
                                            <p:strVal val="#ppt_h"/>
                                          </p:val>
                                        </p:tav>
                                      </p:tavLst>
                                    </p:anim>
                                    <p:animEffect filter="fade" transition="in">
                                      <p:cBhvr>
                                        <p:cTn dur="500" id="73"/>
                                        <p:tgtEl>
                                          <p:spTgt spid="62"/>
                                        </p:tgtEl>
                                      </p:cBhvr>
                                    </p:animEffect>
                                  </p:childTnLst>
                                </p:cTn>
                              </p:par>
                              <p:par>
                                <p:cTn fill="hold" grpId="0" id="74" nodeType="withEffect" presetClass="entr" presetID="2" presetSubtype="2">
                                  <p:stCondLst>
                                    <p:cond delay="2800"/>
                                  </p:stCondLst>
                                  <p:childTnLst>
                                    <p:set>
                                      <p:cBhvr>
                                        <p:cTn dur="1" fill="hold" id="75">
                                          <p:stCondLst>
                                            <p:cond delay="0"/>
                                          </p:stCondLst>
                                        </p:cTn>
                                        <p:tgtEl>
                                          <p:spTgt spid="65"/>
                                        </p:tgtEl>
                                        <p:attrNameLst>
                                          <p:attrName>style.visibility</p:attrName>
                                        </p:attrNameLst>
                                      </p:cBhvr>
                                      <p:to>
                                        <p:strVal val="visible"/>
                                      </p:to>
                                    </p:set>
                                    <p:anim calcmode="lin" valueType="num">
                                      <p:cBhvr additive="base">
                                        <p:cTn dur="500" fill="hold" id="76"/>
                                        <p:tgtEl>
                                          <p:spTgt spid="65"/>
                                        </p:tgtEl>
                                        <p:attrNameLst>
                                          <p:attrName>ppt_x</p:attrName>
                                        </p:attrNameLst>
                                      </p:cBhvr>
                                      <p:tavLst>
                                        <p:tav tm="0">
                                          <p:val>
                                            <p:strVal val="1+#ppt_w/2"/>
                                          </p:val>
                                        </p:tav>
                                        <p:tav tm="100000">
                                          <p:val>
                                            <p:strVal val="#ppt_x"/>
                                          </p:val>
                                        </p:tav>
                                      </p:tavLst>
                                    </p:anim>
                                    <p:anim calcmode="lin" valueType="num">
                                      <p:cBhvr additive="base">
                                        <p:cTn dur="500" fill="hold" id="77"/>
                                        <p:tgtEl>
                                          <p:spTgt spid="65"/>
                                        </p:tgtEl>
                                        <p:attrNameLst>
                                          <p:attrName>ppt_y</p:attrName>
                                        </p:attrNameLst>
                                      </p:cBhvr>
                                      <p:tavLst>
                                        <p:tav tm="0">
                                          <p:val>
                                            <p:strVal val="#ppt_y"/>
                                          </p:val>
                                        </p:tav>
                                        <p:tav tm="100000">
                                          <p:val>
                                            <p:strVal val="#ppt_y"/>
                                          </p:val>
                                        </p:tav>
                                      </p:tavLst>
                                    </p:anim>
                                  </p:childTnLst>
                                </p:cTn>
                              </p:par>
                              <p:par>
                                <p:cTn fill="hold" grpId="0" id="78" nodeType="withEffect" presetClass="entr" presetID="55" presetSubtype="0">
                                  <p:stCondLst>
                                    <p:cond delay="3200"/>
                                  </p:stCondLst>
                                  <p:childTnLst>
                                    <p:set>
                                      <p:cBhvr>
                                        <p:cTn dur="1" fill="hold" id="79">
                                          <p:stCondLst>
                                            <p:cond delay="0"/>
                                          </p:stCondLst>
                                        </p:cTn>
                                        <p:tgtEl>
                                          <p:spTgt spid="64"/>
                                        </p:tgtEl>
                                        <p:attrNameLst>
                                          <p:attrName>style.visibility</p:attrName>
                                        </p:attrNameLst>
                                      </p:cBhvr>
                                      <p:to>
                                        <p:strVal val="visible"/>
                                      </p:to>
                                    </p:set>
                                    <p:anim calcmode="lin" valueType="num">
                                      <p:cBhvr>
                                        <p:cTn dur="500" fill="hold" id="80"/>
                                        <p:tgtEl>
                                          <p:spTgt spid="64"/>
                                        </p:tgtEl>
                                        <p:attrNameLst>
                                          <p:attrName>ppt_w</p:attrName>
                                        </p:attrNameLst>
                                      </p:cBhvr>
                                      <p:tavLst>
                                        <p:tav tm="0">
                                          <p:val>
                                            <p:strVal val="#ppt_w*0.70"/>
                                          </p:val>
                                        </p:tav>
                                        <p:tav tm="100000">
                                          <p:val>
                                            <p:strVal val="#ppt_w"/>
                                          </p:val>
                                        </p:tav>
                                      </p:tavLst>
                                    </p:anim>
                                    <p:anim calcmode="lin" valueType="num">
                                      <p:cBhvr>
                                        <p:cTn dur="500" fill="hold" id="81"/>
                                        <p:tgtEl>
                                          <p:spTgt spid="64"/>
                                        </p:tgtEl>
                                        <p:attrNameLst>
                                          <p:attrName>ppt_h</p:attrName>
                                        </p:attrNameLst>
                                      </p:cBhvr>
                                      <p:tavLst>
                                        <p:tav tm="0">
                                          <p:val>
                                            <p:strVal val="#ppt_h"/>
                                          </p:val>
                                        </p:tav>
                                        <p:tav tm="100000">
                                          <p:val>
                                            <p:strVal val="#ppt_h"/>
                                          </p:val>
                                        </p:tav>
                                      </p:tavLst>
                                    </p:anim>
                                    <p:animEffect filter="fade" transition="in">
                                      <p:cBhvr>
                                        <p:cTn dur="500" id="82"/>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1" spid="44"/>
      <p:bldP grpId="0" spid="60"/>
      <p:bldP grpId="0" spid="61"/>
      <p:bldP grpId="0" spid="62"/>
      <p:bldP grpId="0" spid="63"/>
      <p:bldP grpId="0" spid="64"/>
      <p:bldP grpId="0" spid="65"/>
      <p:bldP grpId="0" spid="73"/>
      <p:bldP grpId="1" spid="73"/>
      <p:bldP grpId="0" spid="78"/>
      <p:bldP grpId="1" spid="78"/>
      <p:bldP grpId="0" spid="8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8" name="矩形 157"/>
          <p:cNvSpPr/>
          <p:nvPr/>
        </p:nvSpPr>
        <p:spPr>
          <a:xfrm>
            <a:off x="3825488" y="1000497"/>
            <a:ext cx="1493024"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b="1" lang="zh-CN" sz="1200">
                <a:ln w="6350">
                  <a:noFill/>
                </a:ln>
                <a:solidFill>
                  <a:schemeClr val="bg1"/>
                </a:solidFill>
                <a:latin charset="0" pitchFamily="34" typeface="Impact"/>
                <a:ea charset="-122" pitchFamily="34" typeface="微软雅黑"/>
              </a:rPr>
              <a:t>国外研究综述</a:t>
            </a:r>
          </a:p>
        </p:txBody>
      </p:sp>
      <p:grpSp>
        <p:nvGrpSpPr>
          <p:cNvPr id="114" name="组合 113"/>
          <p:cNvGrpSpPr/>
          <p:nvPr/>
        </p:nvGrpSpPr>
        <p:grpSpPr>
          <a:xfrm>
            <a:off x="1830387" y="3579068"/>
            <a:ext cx="5407026" cy="1304925"/>
            <a:chOff x="1616075" y="3376613"/>
            <a:chExt cx="5407026" cy="1304925"/>
          </a:xfrm>
          <a:solidFill>
            <a:schemeClr val="bg1">
              <a:lumMod val="85000"/>
              <a:alpha val="80000"/>
            </a:schemeClr>
          </a:solidFill>
        </p:grpSpPr>
        <p:sp>
          <p:nvSpPr>
            <p:cNvPr id="6" name="Freeform 5"/>
            <p:cNvSpPr/>
            <p:nvPr/>
          </p:nvSpPr>
          <p:spPr bwMode="auto">
            <a:xfrm>
              <a:off x="4975225" y="3417888"/>
              <a:ext cx="41275" cy="11113"/>
            </a:xfrm>
            <a:custGeom>
              <a:gdLst>
                <a:gd fmla="*/ 6 w 11" name="T0"/>
                <a:gd fmla="*/ 0 h 3" name="T1"/>
                <a:gd fmla="*/ 7 w 11" name="T2"/>
                <a:gd fmla="*/ 1 h 3" name="T3"/>
                <a:gd fmla="*/ 9 w 11" name="T4"/>
                <a:gd fmla="*/ 2 h 3" name="T5"/>
                <a:gd fmla="*/ 4 w 11" name="T6"/>
                <a:gd fmla="*/ 2 h 3" name="T7"/>
                <a:gd fmla="*/ 6 w 11" name="T8"/>
                <a:gd fmla="*/ 0 h 3" name="T9"/>
              </a:gdLst>
              <a:cxnLst>
                <a:cxn ang="0">
                  <a:pos x="T0" y="T1"/>
                </a:cxn>
                <a:cxn ang="0">
                  <a:pos x="T2" y="T3"/>
                </a:cxn>
                <a:cxn ang="0">
                  <a:pos x="T4" y="T5"/>
                </a:cxn>
                <a:cxn ang="0">
                  <a:pos x="T6" y="T7"/>
                </a:cxn>
                <a:cxn ang="0">
                  <a:pos x="T8" y="T9"/>
                </a:cxn>
              </a:cxnLst>
              <a:rect b="b" l="0" r="r" t="0"/>
              <a:pathLst>
                <a:path h="3" w="11">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6"/>
            <p:cNvSpPr/>
            <p:nvPr/>
          </p:nvSpPr>
          <p:spPr bwMode="auto">
            <a:xfrm>
              <a:off x="5541963" y="3417888"/>
              <a:ext cx="77788" cy="19050"/>
            </a:xfrm>
            <a:custGeom>
              <a:gdLst>
                <a:gd fmla="*/ 20 w 21" name="T0"/>
                <a:gd fmla="*/ 4 h 5" name="T1"/>
                <a:gd fmla="*/ 12 w 21" name="T2"/>
                <a:gd fmla="*/ 5 h 5" name="T3"/>
                <a:gd fmla="*/ 2 w 21" name="T4"/>
                <a:gd fmla="*/ 5 h 5" name="T5"/>
                <a:gd fmla="*/ 0 w 21" name="T6"/>
                <a:gd fmla="*/ 4 h 5" name="T7"/>
                <a:gd fmla="*/ 16 w 21" name="T8"/>
                <a:gd fmla="*/ 0 h 5" name="T9"/>
                <a:gd fmla="*/ 19 w 21" name="T10"/>
                <a:gd fmla="*/ 1 h 5" name="T11"/>
                <a:gd fmla="*/ 17 w 21" name="T12"/>
                <a:gd fmla="*/ 2 h 5" name="T13"/>
                <a:gd fmla="*/ 20 w 21" name="T14"/>
                <a:gd fmla="*/ 4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1">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7"/>
            <p:cNvSpPr/>
            <p:nvPr/>
          </p:nvSpPr>
          <p:spPr bwMode="auto">
            <a:xfrm>
              <a:off x="5099050" y="3417888"/>
              <a:ext cx="41275" cy="11113"/>
            </a:xfrm>
            <a:custGeom>
              <a:gdLst>
                <a:gd fmla="*/ 11 w 11" name="T0"/>
                <a:gd fmla="*/ 1 h 3" name="T1"/>
                <a:gd fmla="*/ 10 w 11" name="T2"/>
                <a:gd fmla="*/ 3 h 3" name="T3"/>
                <a:gd fmla="*/ 6 w 11" name="T4"/>
                <a:gd fmla="*/ 3 h 3" name="T5"/>
                <a:gd fmla="*/ 1 w 11" name="T6"/>
                <a:gd fmla="*/ 2 h 3" name="T7"/>
                <a:gd fmla="*/ 7 w 11" name="T8"/>
                <a:gd fmla="*/ 2 h 3" name="T9"/>
                <a:gd fmla="*/ 11 w 11" name="T10"/>
                <a:gd fmla="*/ 1 h 3" name="T11"/>
              </a:gdLst>
              <a:cxnLst>
                <a:cxn ang="0">
                  <a:pos x="T0" y="T1"/>
                </a:cxn>
                <a:cxn ang="0">
                  <a:pos x="T2" y="T3"/>
                </a:cxn>
                <a:cxn ang="0">
                  <a:pos x="T4" y="T5"/>
                </a:cxn>
                <a:cxn ang="0">
                  <a:pos x="T6" y="T7"/>
                </a:cxn>
                <a:cxn ang="0">
                  <a:pos x="T8" y="T9"/>
                </a:cxn>
                <a:cxn ang="0">
                  <a:pos x="T10" y="T11"/>
                </a:cxn>
              </a:cxnLst>
              <a:rect b="b" l="0" r="r" t="0"/>
              <a:pathLst>
                <a:path h="3" w="11">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8"/>
            <p:cNvSpPr/>
            <p:nvPr/>
          </p:nvSpPr>
          <p:spPr bwMode="auto">
            <a:xfrm>
              <a:off x="4862513" y="3425825"/>
              <a:ext cx="49213" cy="11113"/>
            </a:xfrm>
            <a:custGeom>
              <a:gdLst>
                <a:gd fmla="*/ 12 w 13" name="T0"/>
                <a:gd fmla="*/ 0 h 3" name="T1"/>
                <a:gd fmla="*/ 10 w 13" name="T2"/>
                <a:gd fmla="*/ 1 h 3" name="T3"/>
                <a:gd fmla="*/ 7 w 13" name="T4"/>
                <a:gd fmla="*/ 3 h 3" name="T5"/>
                <a:gd fmla="*/ 5 w 13" name="T6"/>
                <a:gd fmla="*/ 2 h 3" name="T7"/>
                <a:gd fmla="*/ 2 w 13" name="T8"/>
                <a:gd fmla="*/ 2 h 3" name="T9"/>
                <a:gd fmla="*/ 0 w 13" name="T10"/>
                <a:gd fmla="*/ 1 h 3" name="T11"/>
                <a:gd fmla="*/ 5 w 13" name="T12"/>
                <a:gd fmla="*/ 1 h 3" name="T13"/>
                <a:gd fmla="*/ 5 w 13" name="T14"/>
                <a:gd fmla="*/ 0 h 3" name="T15"/>
                <a:gd fmla="*/ 12 w 13"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9"/>
            <p:cNvSpPr/>
            <p:nvPr/>
          </p:nvSpPr>
          <p:spPr bwMode="auto">
            <a:xfrm>
              <a:off x="5054600" y="3425825"/>
              <a:ext cx="41275" cy="3175"/>
            </a:xfrm>
            <a:custGeom>
              <a:gdLst>
                <a:gd fmla="*/ 10 w 11" name="T0"/>
                <a:gd fmla="*/ 1 h 1" name="T1"/>
                <a:gd fmla="*/ 2 w 11" name="T2"/>
                <a:gd fmla="*/ 1 h 1" name="T3"/>
                <a:gd fmla="*/ 5 w 11" name="T4"/>
                <a:gd fmla="*/ 0 h 1" name="T5"/>
                <a:gd fmla="*/ 10 w 11" name="T6"/>
                <a:gd fmla="*/ 1 h 1" name="T7"/>
              </a:gdLst>
              <a:cxnLst>
                <a:cxn ang="0">
                  <a:pos x="T0" y="T1"/>
                </a:cxn>
                <a:cxn ang="0">
                  <a:pos x="T2" y="T3"/>
                </a:cxn>
                <a:cxn ang="0">
                  <a:pos x="T4" y="T5"/>
                </a:cxn>
                <a:cxn ang="0">
                  <a:pos x="T6" y="T7"/>
                </a:cxn>
              </a:cxnLst>
              <a:rect b="b" l="0" r="r" t="0"/>
              <a:pathLst>
                <a:path h="1" w="1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0"/>
            <p:cNvSpPr/>
            <p:nvPr/>
          </p:nvSpPr>
          <p:spPr bwMode="auto">
            <a:xfrm>
              <a:off x="4997450" y="3433763"/>
              <a:ext cx="49213" cy="6350"/>
            </a:xfrm>
            <a:custGeom>
              <a:gdLst>
                <a:gd fmla="*/ 9 w 13" name="T0"/>
                <a:gd fmla="*/ 0 h 2" name="T1"/>
                <a:gd fmla="*/ 9 w 13" name="T2"/>
                <a:gd fmla="*/ 2 h 2" name="T3"/>
                <a:gd fmla="*/ 0 w 13" name="T4"/>
                <a:gd fmla="*/ 1 h 2" name="T5"/>
                <a:gd fmla="*/ 9 w 13" name="T6"/>
                <a:gd fmla="*/ 0 h 2" name="T7"/>
              </a:gdLst>
              <a:cxnLst>
                <a:cxn ang="0">
                  <a:pos x="T0" y="T1"/>
                </a:cxn>
                <a:cxn ang="0">
                  <a:pos x="T2" y="T3"/>
                </a:cxn>
                <a:cxn ang="0">
                  <a:pos x="T4" y="T5"/>
                </a:cxn>
                <a:cxn ang="0">
                  <a:pos x="T6" y="T7"/>
                </a:cxn>
              </a:cxnLst>
              <a:rect b="b" l="0" r="r" t="0"/>
              <a:pathLst>
                <a:path h="2" w="13">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1"/>
            <p:cNvSpPr/>
            <p:nvPr/>
          </p:nvSpPr>
          <p:spPr bwMode="auto">
            <a:xfrm>
              <a:off x="2635250" y="3440113"/>
              <a:ext cx="22225" cy="7938"/>
            </a:xfrm>
            <a:custGeom>
              <a:gdLst>
                <a:gd fmla="*/ 0 w 6" name="T0"/>
                <a:gd fmla="*/ 0 h 2" name="T1"/>
                <a:gd fmla="*/ 5 w 6" name="T2"/>
                <a:gd fmla="*/ 2 h 2" name="T3"/>
                <a:gd fmla="*/ 0 w 6" name="T4"/>
                <a:gd fmla="*/ 0 h 2" name="T5"/>
              </a:gdLst>
              <a:cxnLst>
                <a:cxn ang="0">
                  <a:pos x="T0" y="T1"/>
                </a:cxn>
                <a:cxn ang="0">
                  <a:pos x="T2" y="T3"/>
                </a:cxn>
                <a:cxn ang="0">
                  <a:pos x="T4" y="T5"/>
                </a:cxn>
              </a:cxnLst>
              <a:rect b="b" l="0" r="r" t="0"/>
              <a:pathLst>
                <a:path h="2" w="6">
                  <a:moveTo>
                    <a:pt x="0" y="0"/>
                  </a:moveTo>
                  <a:cubicBezTo>
                    <a:pt x="3" y="0"/>
                    <a:pt x="6" y="0"/>
                    <a:pt x="5" y="2"/>
                  </a:cubicBezTo>
                  <a:cubicBezTo>
                    <a:pt x="4"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12"/>
            <p:cNvSpPr/>
            <p:nvPr/>
          </p:nvSpPr>
          <p:spPr bwMode="auto">
            <a:xfrm>
              <a:off x="5572125" y="3440113"/>
              <a:ext cx="85725" cy="19050"/>
            </a:xfrm>
            <a:custGeom>
              <a:gdLst>
                <a:gd fmla="*/ 20 w 23" name="T0"/>
                <a:gd fmla="*/ 1 h 5" name="T1"/>
                <a:gd fmla="*/ 22 w 23" name="T2"/>
                <a:gd fmla="*/ 3 h 5" name="T3"/>
                <a:gd fmla="*/ 12 w 23" name="T4"/>
                <a:gd fmla="*/ 5 h 5" name="T5"/>
                <a:gd fmla="*/ 10 w 23" name="T6"/>
                <a:gd fmla="*/ 4 h 5" name="T7"/>
                <a:gd fmla="*/ 6 w 23" name="T8"/>
                <a:gd fmla="*/ 4 h 5" name="T9"/>
                <a:gd fmla="*/ 6 w 23" name="T10"/>
                <a:gd fmla="*/ 3 h 5" name="T11"/>
                <a:gd fmla="*/ 3 w 23" name="T12"/>
                <a:gd fmla="*/ 4 h 5" name="T13"/>
                <a:gd fmla="*/ 4 w 23" name="T14"/>
                <a:gd fmla="*/ 3 h 5" name="T15"/>
                <a:gd fmla="*/ 0 w 23" name="T16"/>
                <a:gd fmla="*/ 2 h 5" name="T17"/>
                <a:gd fmla="*/ 2 w 23" name="T18"/>
                <a:gd fmla="*/ 1 h 5" name="T19"/>
                <a:gd fmla="*/ 5 w 23" name="T20"/>
                <a:gd fmla="*/ 0 h 5" name="T21"/>
                <a:gd fmla="*/ 14 w 23" name="T22"/>
                <a:gd fmla="*/ 0 h 5" name="T23"/>
                <a:gd fmla="*/ 14 w 23" name="T24"/>
                <a:gd fmla="*/ 1 h 5" name="T25"/>
                <a:gd fmla="*/ 20 w 23" name="T26"/>
                <a:gd fmla="*/ 1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23">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13"/>
            <p:cNvSpPr/>
            <p:nvPr/>
          </p:nvSpPr>
          <p:spPr bwMode="auto">
            <a:xfrm>
              <a:off x="5537200" y="3440113"/>
              <a:ext cx="30163" cy="11113"/>
            </a:xfrm>
            <a:custGeom>
              <a:gdLst>
                <a:gd fmla="*/ 8 w 8" name="T0"/>
                <a:gd fmla="*/ 1 h 3" name="T1"/>
                <a:gd fmla="*/ 5 w 8" name="T2"/>
                <a:gd fmla="*/ 1 h 3" name="T3"/>
                <a:gd fmla="*/ 4 w 8" name="T4"/>
                <a:gd fmla="*/ 2 h 3" name="T5"/>
                <a:gd fmla="*/ 0 w 8" name="T6"/>
                <a:gd fmla="*/ 1 h 3" name="T7"/>
                <a:gd fmla="*/ 8 w 8" name="T8"/>
                <a:gd fmla="*/ 1 h 3" name="T9"/>
              </a:gdLst>
              <a:cxnLst>
                <a:cxn ang="0">
                  <a:pos x="T0" y="T1"/>
                </a:cxn>
                <a:cxn ang="0">
                  <a:pos x="T2" y="T3"/>
                </a:cxn>
                <a:cxn ang="0">
                  <a:pos x="T4" y="T5"/>
                </a:cxn>
                <a:cxn ang="0">
                  <a:pos x="T6" y="T7"/>
                </a:cxn>
                <a:cxn ang="0">
                  <a:pos x="T8" y="T9"/>
                </a:cxn>
              </a:cxnLst>
              <a:rect b="b" l="0" r="r" t="0"/>
              <a:pathLst>
                <a:path h="3" w="8">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14"/>
            <p:cNvSpPr/>
            <p:nvPr/>
          </p:nvSpPr>
          <p:spPr bwMode="auto">
            <a:xfrm>
              <a:off x="2557463" y="3451225"/>
              <a:ext cx="88900" cy="23813"/>
            </a:xfrm>
            <a:custGeom>
              <a:gdLst>
                <a:gd fmla="*/ 17 w 24" name="T0"/>
                <a:gd fmla="*/ 2 h 6" name="T1"/>
                <a:gd fmla="*/ 20 w 24" name="T2"/>
                <a:gd fmla="*/ 4 h 6" name="T3"/>
                <a:gd fmla="*/ 23 w 24" name="T4"/>
                <a:gd fmla="*/ 6 h 6" name="T5"/>
                <a:gd fmla="*/ 20 w 24" name="T6"/>
                <a:gd fmla="*/ 6 h 6" name="T7"/>
                <a:gd fmla="*/ 20 w 24" name="T8"/>
                <a:gd fmla="*/ 5 h 6" name="T9"/>
                <a:gd fmla="*/ 18 w 24" name="T10"/>
                <a:gd fmla="*/ 5 h 6" name="T11"/>
                <a:gd fmla="*/ 5 w 24" name="T12"/>
                <a:gd fmla="*/ 4 h 6" name="T13"/>
                <a:gd fmla="*/ 8 w 24" name="T14"/>
                <a:gd fmla="*/ 3 h 6" name="T15"/>
                <a:gd fmla="*/ 6 w 24" name="T16"/>
                <a:gd fmla="*/ 2 h 6" name="T17"/>
                <a:gd fmla="*/ 0 w 24" name="T18"/>
                <a:gd fmla="*/ 1 h 6" name="T19"/>
                <a:gd fmla="*/ 8 w 24" name="T20"/>
                <a:gd fmla="*/ 1 h 6" name="T21"/>
                <a:gd fmla="*/ 10 w 24" name="T22"/>
                <a:gd fmla="*/ 2 h 6" name="T23"/>
                <a:gd fmla="*/ 14 w 24" name="T24"/>
                <a:gd fmla="*/ 2 h 6" name="T25"/>
                <a:gd fmla="*/ 17 w 24"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24">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15"/>
            <p:cNvSpPr/>
            <p:nvPr/>
          </p:nvSpPr>
          <p:spPr bwMode="auto">
            <a:xfrm>
              <a:off x="5661025" y="3451225"/>
              <a:ext cx="87313" cy="23813"/>
            </a:xfrm>
            <a:custGeom>
              <a:gdLst>
                <a:gd fmla="*/ 9 w 23" name="T0"/>
                <a:gd fmla="*/ 0 h 6" name="T1"/>
                <a:gd fmla="*/ 13 w 23" name="T2"/>
                <a:gd fmla="*/ 2 h 6" name="T3"/>
                <a:gd fmla="*/ 14 w 23" name="T4"/>
                <a:gd fmla="*/ 1 h 6" name="T5"/>
                <a:gd fmla="*/ 16 w 23" name="T6"/>
                <a:gd fmla="*/ 2 h 6" name="T7"/>
                <a:gd fmla="*/ 18 w 23" name="T8"/>
                <a:gd fmla="*/ 2 h 6" name="T9"/>
                <a:gd fmla="*/ 18 w 23" name="T10"/>
                <a:gd fmla="*/ 2 h 6" name="T11"/>
                <a:gd fmla="*/ 22 w 23" name="T12"/>
                <a:gd fmla="*/ 3 h 6" name="T13"/>
                <a:gd fmla="*/ 15 w 23" name="T14"/>
                <a:gd fmla="*/ 4 h 6" name="T15"/>
                <a:gd fmla="*/ 14 w 23" name="T16"/>
                <a:gd fmla="*/ 5 h 6" name="T17"/>
                <a:gd fmla="*/ 5 w 23" name="T18"/>
                <a:gd fmla="*/ 5 h 6" name="T19"/>
                <a:gd fmla="*/ 4 w 23" name="T20"/>
                <a:gd fmla="*/ 6 h 6" name="T21"/>
                <a:gd fmla="*/ 0 w 23" name="T22"/>
                <a:gd fmla="*/ 5 h 6" name="T23"/>
                <a:gd fmla="*/ 0 w 23" name="T24"/>
                <a:gd fmla="*/ 4 h 6" name="T25"/>
                <a:gd fmla="*/ 2 w 23" name="T26"/>
                <a:gd fmla="*/ 4 h 6" name="T27"/>
                <a:gd fmla="*/ 3 w 23" name="T28"/>
                <a:gd fmla="*/ 2 h 6" name="T29"/>
                <a:gd fmla="*/ 5 w 23" name="T30"/>
                <a:gd fmla="*/ 2 h 6" name="T31"/>
                <a:gd fmla="*/ 9 w 23"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23">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6"/>
            <p:cNvSpPr/>
            <p:nvPr/>
          </p:nvSpPr>
          <p:spPr bwMode="auto">
            <a:xfrm>
              <a:off x="2406650" y="3467100"/>
              <a:ext cx="15875" cy="14288"/>
            </a:xfrm>
            <a:custGeom>
              <a:gdLst>
                <a:gd fmla="*/ 4 w 4" name="T0"/>
                <a:gd fmla="*/ 2 h 4" name="T1"/>
                <a:gd fmla="*/ 4 w 4" name="T2"/>
                <a:gd fmla="*/ 2 h 4" name="T3"/>
              </a:gdLst>
              <a:cxnLst>
                <a:cxn ang="0">
                  <a:pos x="T0" y="T1"/>
                </a:cxn>
                <a:cxn ang="0">
                  <a:pos x="T2" y="T3"/>
                </a:cxn>
              </a:cxnLst>
              <a:rect b="b" l="0" r="r" t="0"/>
              <a:pathLst>
                <a:path h="4" w="4">
                  <a:moveTo>
                    <a:pt x="4" y="2"/>
                  </a:moveTo>
                  <a:cubicBezTo>
                    <a:pt x="1" y="4"/>
                    <a:pt x="0" y="0"/>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7"/>
            <p:cNvSpPr/>
            <p:nvPr/>
          </p:nvSpPr>
          <p:spPr bwMode="auto">
            <a:xfrm>
              <a:off x="2439988" y="3470275"/>
              <a:ext cx="46038" cy="15875"/>
            </a:xfrm>
            <a:custGeom>
              <a:gdLst>
                <a:gd fmla="*/ 11 w 12" name="T0"/>
                <a:gd fmla="*/ 1 h 4" name="T1"/>
                <a:gd fmla="*/ 3 w 12" name="T2"/>
                <a:gd fmla="*/ 4 h 4" name="T3"/>
                <a:gd fmla="*/ 0 w 12" name="T4"/>
                <a:gd fmla="*/ 2 h 4" name="T5"/>
                <a:gd fmla="*/ 6 w 12" name="T6"/>
                <a:gd fmla="*/ 1 h 4" name="T7"/>
                <a:gd fmla="*/ 11 w 12" name="T8"/>
                <a:gd fmla="*/ 1 h 4" name="T9"/>
              </a:gdLst>
              <a:cxnLst>
                <a:cxn ang="0">
                  <a:pos x="T0" y="T1"/>
                </a:cxn>
                <a:cxn ang="0">
                  <a:pos x="T2" y="T3"/>
                </a:cxn>
                <a:cxn ang="0">
                  <a:pos x="T4" y="T5"/>
                </a:cxn>
                <a:cxn ang="0">
                  <a:pos x="T6" y="T7"/>
                </a:cxn>
                <a:cxn ang="0">
                  <a:pos x="T8" y="T9"/>
                </a:cxn>
              </a:cxnLst>
              <a:rect b="b" l="0" r="r" t="0"/>
              <a:pathLst>
                <a:path h="4" w="12">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18"/>
            <p:cNvSpPr/>
            <p:nvPr/>
          </p:nvSpPr>
          <p:spPr bwMode="auto">
            <a:xfrm>
              <a:off x="2703513" y="3475038"/>
              <a:ext cx="41275" cy="11113"/>
            </a:xfrm>
            <a:custGeom>
              <a:gdLst>
                <a:gd fmla="*/ 10 w 11" name="T0"/>
                <a:gd fmla="*/ 1 h 3" name="T1"/>
                <a:gd fmla="*/ 10 w 11" name="T2"/>
                <a:gd fmla="*/ 2 h 3" name="T3"/>
                <a:gd fmla="*/ 7 w 11" name="T4"/>
                <a:gd fmla="*/ 2 h 3" name="T5"/>
                <a:gd fmla="*/ 6 w 11" name="T6"/>
                <a:gd fmla="*/ 3 h 3" name="T7"/>
                <a:gd fmla="*/ 3 w 11" name="T8"/>
                <a:gd fmla="*/ 2 h 3" name="T9"/>
                <a:gd fmla="*/ 2 w 11" name="T10"/>
                <a:gd fmla="*/ 3 h 3" name="T11"/>
                <a:gd fmla="*/ 1 w 11" name="T12"/>
                <a:gd fmla="*/ 2 h 3" name="T13"/>
                <a:gd fmla="*/ 10 w 11" name="T14"/>
                <a:gd fmla="*/ 1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11">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19"/>
            <p:cNvSpPr/>
            <p:nvPr/>
          </p:nvSpPr>
          <p:spPr bwMode="auto">
            <a:xfrm>
              <a:off x="2544763" y="3478213"/>
              <a:ext cx="26988" cy="7938"/>
            </a:xfrm>
            <a:custGeom>
              <a:gdLst>
                <a:gd fmla="*/ 0 w 7" name="T0"/>
                <a:gd fmla="*/ 1 h 2" name="T1"/>
                <a:gd fmla="*/ 5 w 7" name="T2"/>
                <a:gd fmla="*/ 2 h 2" name="T3"/>
                <a:gd fmla="*/ 0 w 7" name="T4"/>
                <a:gd fmla="*/ 1 h 2" name="T5"/>
              </a:gdLst>
              <a:cxnLst>
                <a:cxn ang="0">
                  <a:pos x="T0" y="T1"/>
                </a:cxn>
                <a:cxn ang="0">
                  <a:pos x="T2" y="T3"/>
                </a:cxn>
                <a:cxn ang="0">
                  <a:pos x="T4" y="T5"/>
                </a:cxn>
              </a:cxnLst>
              <a:rect b="b" l="0" r="r" t="0"/>
              <a:pathLst>
                <a:path h="2" w="7">
                  <a:moveTo>
                    <a:pt x="0" y="1"/>
                  </a:moveTo>
                  <a:cubicBezTo>
                    <a:pt x="0" y="0"/>
                    <a:pt x="7" y="0"/>
                    <a:pt x="5" y="2"/>
                  </a:cubicBezTo>
                  <a:cubicBezTo>
                    <a:pt x="3" y="1"/>
                    <a:pt x="3"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0"/>
            <p:cNvSpPr/>
            <p:nvPr/>
          </p:nvSpPr>
          <p:spPr bwMode="auto">
            <a:xfrm>
              <a:off x="2781300" y="3478213"/>
              <a:ext cx="11113" cy="7938"/>
            </a:xfrm>
            <a:custGeom>
              <a:gdLst>
                <a:gd fmla="*/ 0 w 3" name="T0"/>
                <a:gd fmla="*/ 1 h 2" name="T1"/>
                <a:gd fmla="*/ 3 w 3" name="T2"/>
                <a:gd fmla="*/ 2 h 2" name="T3"/>
                <a:gd fmla="*/ 0 w 3" name="T4"/>
                <a:gd fmla="*/ 2 h 2" name="T5"/>
                <a:gd fmla="*/ 0 w 3" name="T6"/>
                <a:gd fmla="*/ 1 h 2" name="T7"/>
              </a:gdLst>
              <a:cxnLst>
                <a:cxn ang="0">
                  <a:pos x="T0" y="T1"/>
                </a:cxn>
                <a:cxn ang="0">
                  <a:pos x="T2" y="T3"/>
                </a:cxn>
                <a:cxn ang="0">
                  <a:pos x="T4" y="T5"/>
                </a:cxn>
                <a:cxn ang="0">
                  <a:pos x="T6" y="T7"/>
                </a:cxn>
              </a:cxnLst>
              <a:rect b="b" l="0" r="r" t="0"/>
              <a:pathLst>
                <a:path h="2" w="3">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1"/>
            <p:cNvSpPr/>
            <p:nvPr/>
          </p:nvSpPr>
          <p:spPr bwMode="auto">
            <a:xfrm>
              <a:off x="2681288" y="3489325"/>
              <a:ext cx="261938" cy="38100"/>
            </a:xfrm>
            <a:custGeom>
              <a:gdLst>
                <a:gd fmla="*/ 70 w 70" name="T0"/>
                <a:gd fmla="*/ 6 h 10" name="T1"/>
                <a:gd fmla="*/ 70 w 70" name="T2"/>
                <a:gd fmla="*/ 8 h 10" name="T3"/>
                <a:gd fmla="*/ 67 w 70" name="T4"/>
                <a:gd fmla="*/ 9 h 10" name="T5"/>
                <a:gd fmla="*/ 55 w 70" name="T6"/>
                <a:gd fmla="*/ 9 h 10" name="T7"/>
                <a:gd fmla="*/ 51 w 70" name="T8"/>
                <a:gd fmla="*/ 10 h 10" name="T9"/>
                <a:gd fmla="*/ 48 w 70" name="T10"/>
                <a:gd fmla="*/ 10 h 10" name="T11"/>
                <a:gd fmla="*/ 47 w 70" name="T12"/>
                <a:gd fmla="*/ 10 h 10" name="T13"/>
                <a:gd fmla="*/ 44 w 70" name="T14"/>
                <a:gd fmla="*/ 10 h 10" name="T15"/>
                <a:gd fmla="*/ 44 w 70" name="T16"/>
                <a:gd fmla="*/ 10 h 10" name="T17"/>
                <a:gd fmla="*/ 42 w 70" name="T18"/>
                <a:gd fmla="*/ 10 h 10" name="T19"/>
                <a:gd fmla="*/ 38 w 70" name="T20"/>
                <a:gd fmla="*/ 9 h 10" name="T21"/>
                <a:gd fmla="*/ 23 w 70" name="T22"/>
                <a:gd fmla="*/ 9 h 10" name="T23"/>
                <a:gd fmla="*/ 24 w 70" name="T24"/>
                <a:gd fmla="*/ 8 h 10" name="T25"/>
                <a:gd fmla="*/ 22 w 70" name="T26"/>
                <a:gd fmla="*/ 8 h 10" name="T27"/>
                <a:gd fmla="*/ 20 w 70" name="T28"/>
                <a:gd fmla="*/ 6 h 10" name="T29"/>
                <a:gd fmla="*/ 22 w 70" name="T30"/>
                <a:gd fmla="*/ 5 h 10" name="T31"/>
                <a:gd fmla="*/ 20 w 70" name="T32"/>
                <a:gd fmla="*/ 3 h 10" name="T33"/>
                <a:gd fmla="*/ 11 w 70" name="T34"/>
                <a:gd fmla="*/ 3 h 10" name="T35"/>
                <a:gd fmla="*/ 9 w 70" name="T36"/>
                <a:gd fmla="*/ 2 h 10" name="T37"/>
                <a:gd fmla="*/ 7 w 70" name="T38"/>
                <a:gd fmla="*/ 2 h 10" name="T39"/>
                <a:gd fmla="*/ 3 w 70" name="T40"/>
                <a:gd fmla="*/ 2 h 10" name="T41"/>
                <a:gd fmla="*/ 1 w 70" name="T42"/>
                <a:gd fmla="*/ 0 h 10" name="T43"/>
                <a:gd fmla="*/ 12 w 70" name="T44"/>
                <a:gd fmla="*/ 0 h 10" name="T45"/>
                <a:gd fmla="*/ 14 w 70" name="T46"/>
                <a:gd fmla="*/ 0 h 10" name="T47"/>
                <a:gd fmla="*/ 14 w 70" name="T48"/>
                <a:gd fmla="*/ 1 h 10" name="T49"/>
                <a:gd fmla="*/ 17 w 70" name="T50"/>
                <a:gd fmla="*/ 2 h 10" name="T51"/>
                <a:gd fmla="*/ 26 w 70" name="T52"/>
                <a:gd fmla="*/ 2 h 10" name="T53"/>
                <a:gd fmla="*/ 26 w 70" name="T54"/>
                <a:gd fmla="*/ 5 h 10" name="T55"/>
                <a:gd fmla="*/ 33 w 70" name="T56"/>
                <a:gd fmla="*/ 5 h 10" name="T57"/>
                <a:gd fmla="*/ 33 w 70" name="T58"/>
                <a:gd fmla="*/ 6 h 10" name="T59"/>
                <a:gd fmla="*/ 35 w 70" name="T60"/>
                <a:gd fmla="*/ 6 h 10" name="T61"/>
                <a:gd fmla="*/ 47 w 70" name="T62"/>
                <a:gd fmla="*/ 6 h 10" name="T63"/>
                <a:gd fmla="*/ 48 w 70" name="T64"/>
                <a:gd fmla="*/ 6 h 10" name="T65"/>
                <a:gd fmla="*/ 51 w 70" name="T66"/>
                <a:gd fmla="*/ 5 h 10" name="T67"/>
                <a:gd fmla="*/ 54 w 70" name="T68"/>
                <a:gd fmla="*/ 5 h 10" name="T69"/>
                <a:gd fmla="*/ 70 w 70" name="T70"/>
                <a:gd fmla="*/ 6 h 1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 w="7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2"/>
            <p:cNvSpPr/>
            <p:nvPr/>
          </p:nvSpPr>
          <p:spPr bwMode="auto">
            <a:xfrm>
              <a:off x="4930775" y="3489325"/>
              <a:ext cx="266700" cy="93663"/>
            </a:xfrm>
            <a:custGeom>
              <a:gdLst>
                <a:gd fmla="*/ 59 w 71" name="T0"/>
                <a:gd fmla="*/ 0 h 25" name="T1"/>
                <a:gd fmla="*/ 70 w 71" name="T2"/>
                <a:gd fmla="*/ 0 h 25" name="T3"/>
                <a:gd fmla="*/ 69 w 71" name="T4"/>
                <a:gd fmla="*/ 2 h 25" name="T5"/>
                <a:gd fmla="*/ 57 w 71" name="T6"/>
                <a:gd fmla="*/ 3 h 25" name="T7"/>
                <a:gd fmla="*/ 55 w 71" name="T8"/>
                <a:gd fmla="*/ 4 h 25" name="T9"/>
                <a:gd fmla="*/ 53 w 71" name="T10"/>
                <a:gd fmla="*/ 4 h 25" name="T11"/>
                <a:gd fmla="*/ 51 w 71" name="T12"/>
                <a:gd fmla="*/ 5 h 25" name="T13"/>
                <a:gd fmla="*/ 49 w 71" name="T14"/>
                <a:gd fmla="*/ 5 h 25" name="T15"/>
                <a:gd fmla="*/ 45 w 71" name="T16"/>
                <a:gd fmla="*/ 5 h 25" name="T17"/>
                <a:gd fmla="*/ 41 w 71" name="T18"/>
                <a:gd fmla="*/ 6 h 25" name="T19"/>
                <a:gd fmla="*/ 40 w 71" name="T20"/>
                <a:gd fmla="*/ 7 h 25" name="T21"/>
                <a:gd fmla="*/ 35 w 71" name="T22"/>
                <a:gd fmla="*/ 8 h 25" name="T23"/>
                <a:gd fmla="*/ 32 w 71" name="T24"/>
                <a:gd fmla="*/ 9 h 25" name="T25"/>
                <a:gd fmla="*/ 30 w 71" name="T26"/>
                <a:gd fmla="*/ 10 h 25" name="T27"/>
                <a:gd fmla="*/ 29 w 71" name="T28"/>
                <a:gd fmla="*/ 11 h 25" name="T29"/>
                <a:gd fmla="*/ 24 w 71" name="T30"/>
                <a:gd fmla="*/ 12 h 25" name="T31"/>
                <a:gd fmla="*/ 23 w 71" name="T32"/>
                <a:gd fmla="*/ 13 h 25" name="T33"/>
                <a:gd fmla="*/ 19 w 71" name="T34"/>
                <a:gd fmla="*/ 14 h 25" name="T35"/>
                <a:gd fmla="*/ 17 w 71" name="T36"/>
                <a:gd fmla="*/ 16 h 25" name="T37"/>
                <a:gd fmla="*/ 18 w 71" name="T38"/>
                <a:gd fmla="*/ 18 h 25" name="T39"/>
                <a:gd fmla="*/ 15 w 71" name="T40"/>
                <a:gd fmla="*/ 19 h 25" name="T41"/>
                <a:gd fmla="*/ 17 w 71" name="T42"/>
                <a:gd fmla="*/ 21 h 25" name="T43"/>
                <a:gd fmla="*/ 16 w 71" name="T44"/>
                <a:gd fmla="*/ 22 h 25" name="T45"/>
                <a:gd fmla="*/ 17 w 71" name="T46"/>
                <a:gd fmla="*/ 22 h 25" name="T47"/>
                <a:gd fmla="*/ 18 w 71" name="T48"/>
                <a:gd fmla="*/ 22 h 25" name="T49"/>
                <a:gd fmla="*/ 21 w 71" name="T50"/>
                <a:gd fmla="*/ 23 h 25" name="T51"/>
                <a:gd fmla="*/ 20 w 71" name="T52"/>
                <a:gd fmla="*/ 25 h 25" name="T53"/>
                <a:gd fmla="*/ 11 w 71" name="T54"/>
                <a:gd fmla="*/ 25 h 25" name="T55"/>
                <a:gd fmla="*/ 12 w 71" name="T56"/>
                <a:gd fmla="*/ 24 h 25" name="T57"/>
                <a:gd fmla="*/ 9 w 71" name="T58"/>
                <a:gd fmla="*/ 23 h 25" name="T59"/>
                <a:gd fmla="*/ 7 w 71" name="T60"/>
                <a:gd fmla="*/ 22 h 25" name="T61"/>
                <a:gd fmla="*/ 5 w 71" name="T62"/>
                <a:gd fmla="*/ 22 h 25" name="T63"/>
                <a:gd fmla="*/ 2 w 71" name="T64"/>
                <a:gd fmla="*/ 22 h 25" name="T65"/>
                <a:gd fmla="*/ 1 w 71" name="T66"/>
                <a:gd fmla="*/ 19 h 25" name="T67"/>
                <a:gd fmla="*/ 6 w 71" name="T68"/>
                <a:gd fmla="*/ 18 h 25" name="T69"/>
                <a:gd fmla="*/ 5 w 71" name="T70"/>
                <a:gd fmla="*/ 17 h 25" name="T71"/>
                <a:gd fmla="*/ 6 w 71" name="T72"/>
                <a:gd fmla="*/ 17 h 25" name="T73"/>
                <a:gd fmla="*/ 11 w 71" name="T74"/>
                <a:gd fmla="*/ 16 h 25" name="T75"/>
                <a:gd fmla="*/ 11 w 71" name="T76"/>
                <a:gd fmla="*/ 14 h 25" name="T77"/>
                <a:gd fmla="*/ 14 w 71" name="T78"/>
                <a:gd fmla="*/ 13 h 25" name="T79"/>
                <a:gd fmla="*/ 16 w 71" name="T80"/>
                <a:gd fmla="*/ 12 h 25" name="T81"/>
                <a:gd fmla="*/ 16 w 71" name="T82"/>
                <a:gd fmla="*/ 9 h 25" name="T83"/>
                <a:gd fmla="*/ 24 w 71" name="T84"/>
                <a:gd fmla="*/ 8 h 25" name="T85"/>
                <a:gd fmla="*/ 25 w 71" name="T86"/>
                <a:gd fmla="*/ 7 h 25" name="T87"/>
                <a:gd fmla="*/ 26 w 71" name="T88"/>
                <a:gd fmla="*/ 7 h 25" name="T89"/>
                <a:gd fmla="*/ 28 w 71" name="T90"/>
                <a:gd fmla="*/ 6 h 25" name="T91"/>
                <a:gd fmla="*/ 29 w 71" name="T92"/>
                <a:gd fmla="*/ 5 h 25" name="T93"/>
                <a:gd fmla="*/ 34 w 71" name="T94"/>
                <a:gd fmla="*/ 5 h 25" name="T95"/>
                <a:gd fmla="*/ 40 w 71" name="T96"/>
                <a:gd fmla="*/ 4 h 25" name="T97"/>
                <a:gd fmla="*/ 41 w 71" name="T98"/>
                <a:gd fmla="*/ 4 h 25" name="T99"/>
                <a:gd fmla="*/ 43 w 71" name="T100"/>
                <a:gd fmla="*/ 4 h 25" name="T101"/>
                <a:gd fmla="*/ 44 w 71" name="T102"/>
                <a:gd fmla="*/ 3 h 25" name="T103"/>
                <a:gd fmla="*/ 45 w 71" name="T104"/>
                <a:gd fmla="*/ 3 h 25" name="T105"/>
                <a:gd fmla="*/ 52 w 71" name="T106"/>
                <a:gd fmla="*/ 3 h 25" name="T107"/>
                <a:gd fmla="*/ 54 w 71" name="T108"/>
                <a:gd fmla="*/ 2 h 25" name="T109"/>
                <a:gd fmla="*/ 55 w 71" name="T110"/>
                <a:gd fmla="*/ 2 h 25" name="T111"/>
                <a:gd fmla="*/ 59 w 71" name="T112"/>
                <a:gd fmla="*/ 0 h 2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 w="71">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3"/>
            <p:cNvSpPr/>
            <p:nvPr/>
          </p:nvSpPr>
          <p:spPr bwMode="auto">
            <a:xfrm>
              <a:off x="2613025" y="3492500"/>
              <a:ext cx="26988" cy="7938"/>
            </a:xfrm>
            <a:custGeom>
              <a:gdLst>
                <a:gd fmla="*/ 5 w 7" name="T0"/>
                <a:gd fmla="*/ 0 h 2" name="T1"/>
                <a:gd fmla="*/ 7 w 7" name="T2"/>
                <a:gd fmla="*/ 0 h 2" name="T3"/>
                <a:gd fmla="*/ 5 w 7" name="T4"/>
                <a:gd fmla="*/ 0 h 2" name="T5"/>
              </a:gdLst>
              <a:cxnLst>
                <a:cxn ang="0">
                  <a:pos x="T0" y="T1"/>
                </a:cxn>
                <a:cxn ang="0">
                  <a:pos x="T2" y="T3"/>
                </a:cxn>
                <a:cxn ang="0">
                  <a:pos x="T4" y="T5"/>
                </a:cxn>
              </a:cxnLst>
              <a:rect b="b" l="0" r="r" t="0"/>
              <a:pathLst>
                <a:path h="2" w="7">
                  <a:moveTo>
                    <a:pt x="5" y="0"/>
                  </a:moveTo>
                  <a:cubicBezTo>
                    <a:pt x="6" y="0"/>
                    <a:pt x="6" y="0"/>
                    <a:pt x="7" y="0"/>
                  </a:cubicBezTo>
                  <a:cubicBezTo>
                    <a:pt x="7" y="2"/>
                    <a:pt x="0" y="0"/>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4"/>
            <p:cNvSpPr/>
            <p:nvPr/>
          </p:nvSpPr>
          <p:spPr bwMode="auto">
            <a:xfrm>
              <a:off x="6227763" y="3500438"/>
              <a:ext cx="79375" cy="30163"/>
            </a:xfrm>
            <a:custGeom>
              <a:gdLst>
                <a:gd fmla="*/ 6 w 21" name="T0"/>
                <a:gd fmla="*/ 0 h 8" name="T1"/>
                <a:gd fmla="*/ 7 w 21" name="T2"/>
                <a:gd fmla="*/ 1 h 8" name="T3"/>
                <a:gd fmla="*/ 13 w 21" name="T4"/>
                <a:gd fmla="*/ 2 h 8" name="T5"/>
                <a:gd fmla="*/ 16 w 21" name="T6"/>
                <a:gd fmla="*/ 1 h 8" name="T7"/>
                <a:gd fmla="*/ 21 w 21" name="T8"/>
                <a:gd fmla="*/ 2 h 8" name="T9"/>
                <a:gd fmla="*/ 20 w 21" name="T10"/>
                <a:gd fmla="*/ 4 h 8" name="T11"/>
                <a:gd fmla="*/ 12 w 21" name="T12"/>
                <a:gd fmla="*/ 5 h 8" name="T13"/>
                <a:gd fmla="*/ 12 w 21" name="T14"/>
                <a:gd fmla="*/ 6 h 8" name="T15"/>
                <a:gd fmla="*/ 10 w 21" name="T16"/>
                <a:gd fmla="*/ 7 h 8" name="T17"/>
                <a:gd fmla="*/ 7 w 21" name="T18"/>
                <a:gd fmla="*/ 7 h 8" name="T19"/>
                <a:gd fmla="*/ 3 w 21" name="T20"/>
                <a:gd fmla="*/ 6 h 8" name="T21"/>
                <a:gd fmla="*/ 0 w 21" name="T22"/>
                <a:gd fmla="*/ 2 h 8" name="T23"/>
                <a:gd fmla="*/ 6 w 21"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21">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5"/>
            <p:cNvSpPr/>
            <p:nvPr/>
          </p:nvSpPr>
          <p:spPr bwMode="auto">
            <a:xfrm>
              <a:off x="2343150" y="3503613"/>
              <a:ext cx="22225" cy="7938"/>
            </a:xfrm>
            <a:custGeom>
              <a:gdLst>
                <a:gd fmla="*/ 3 w 6" name="T0"/>
                <a:gd fmla="*/ 0 h 2" name="T1"/>
                <a:gd fmla="*/ 4 w 6" name="T2"/>
                <a:gd fmla="*/ 2 h 2" name="T3"/>
                <a:gd fmla="*/ 0 w 6" name="T4"/>
                <a:gd fmla="*/ 2 h 2" name="T5"/>
                <a:gd fmla="*/ 3 w 6" name="T6"/>
                <a:gd fmla="*/ 0 h 2" name="T7"/>
              </a:gdLst>
              <a:cxnLst>
                <a:cxn ang="0">
                  <a:pos x="T0" y="T1"/>
                </a:cxn>
                <a:cxn ang="0">
                  <a:pos x="T2" y="T3"/>
                </a:cxn>
                <a:cxn ang="0">
                  <a:pos x="T4" y="T5"/>
                </a:cxn>
                <a:cxn ang="0">
                  <a:pos x="T6" y="T7"/>
                </a:cxn>
              </a:cxnLst>
              <a:rect b="b" l="0" r="r" t="0"/>
              <a:pathLst>
                <a:path h="2" w="6">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6"/>
            <p:cNvSpPr/>
            <p:nvPr/>
          </p:nvSpPr>
          <p:spPr bwMode="auto">
            <a:xfrm>
              <a:off x="6313488" y="3503613"/>
              <a:ext cx="38100" cy="19050"/>
            </a:xfrm>
            <a:custGeom>
              <a:gdLst>
                <a:gd fmla="*/ 0 w 10" name="T0"/>
                <a:gd fmla="*/ 2 h 5" name="T1"/>
                <a:gd fmla="*/ 10 w 10" name="T2"/>
                <a:gd fmla="*/ 3 h 5" name="T3"/>
                <a:gd fmla="*/ 6 w 10" name="T4"/>
                <a:gd fmla="*/ 5 h 5" name="T5"/>
                <a:gd fmla="*/ 4 w 10" name="T6"/>
                <a:gd fmla="*/ 4 h 5" name="T7"/>
                <a:gd fmla="*/ 2 w 10" name="T8"/>
                <a:gd fmla="*/ 4 h 5" name="T9"/>
                <a:gd fmla="*/ 0 w 10" name="T10"/>
                <a:gd fmla="*/ 2 h 5" name="T11"/>
              </a:gdLst>
              <a:cxnLst>
                <a:cxn ang="0">
                  <a:pos x="T0" y="T1"/>
                </a:cxn>
                <a:cxn ang="0">
                  <a:pos x="T2" y="T3"/>
                </a:cxn>
                <a:cxn ang="0">
                  <a:pos x="T4" y="T5"/>
                </a:cxn>
                <a:cxn ang="0">
                  <a:pos x="T6" y="T7"/>
                </a:cxn>
                <a:cxn ang="0">
                  <a:pos x="T8" y="T9"/>
                </a:cxn>
                <a:cxn ang="0">
                  <a:pos x="T10" y="T11"/>
                </a:cxn>
              </a:cxnLst>
              <a:rect b="b" l="0" r="r" t="0"/>
              <a:pathLst>
                <a:path h="5" w="10">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7"/>
            <p:cNvSpPr/>
            <p:nvPr/>
          </p:nvSpPr>
          <p:spPr bwMode="auto">
            <a:xfrm>
              <a:off x="6362700" y="3511550"/>
              <a:ext cx="60325" cy="15875"/>
            </a:xfrm>
            <a:custGeom>
              <a:gdLst>
                <a:gd fmla="*/ 1 w 16" name="T0"/>
                <a:gd fmla="*/ 0 h 4" name="T1"/>
                <a:gd fmla="*/ 3 w 16" name="T2"/>
                <a:gd fmla="*/ 0 h 4" name="T3"/>
                <a:gd fmla="*/ 8 w 16" name="T4"/>
                <a:gd fmla="*/ 1 h 4" name="T5"/>
                <a:gd fmla="*/ 13 w 16" name="T6"/>
                <a:gd fmla="*/ 2 h 4" name="T7"/>
                <a:gd fmla="*/ 15 w 16" name="T8"/>
                <a:gd fmla="*/ 3 h 4" name="T9"/>
                <a:gd fmla="*/ 3 w 16" name="T10"/>
                <a:gd fmla="*/ 2 h 4" name="T11"/>
                <a:gd fmla="*/ 1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8"/>
            <p:cNvSpPr/>
            <p:nvPr/>
          </p:nvSpPr>
          <p:spPr bwMode="auto">
            <a:xfrm>
              <a:off x="2593975" y="3533775"/>
              <a:ext cx="93663" cy="38100"/>
            </a:xfrm>
            <a:custGeom>
              <a:gdLst>
                <a:gd fmla="*/ 8 w 25" name="T0"/>
                <a:gd fmla="*/ 2 h 10" name="T1"/>
                <a:gd fmla="*/ 8 w 25" name="T2"/>
                <a:gd fmla="*/ 2 h 10" name="T3"/>
                <a:gd fmla="*/ 19 w 25" name="T4"/>
                <a:gd fmla="*/ 0 h 10" name="T5"/>
                <a:gd fmla="*/ 21 w 25" name="T6"/>
                <a:gd fmla="*/ 2 h 10" name="T7"/>
                <a:gd fmla="*/ 19 w 25" name="T8"/>
                <a:gd fmla="*/ 4 h 10" name="T9"/>
                <a:gd fmla="*/ 24 w 25" name="T10"/>
                <a:gd fmla="*/ 4 h 10" name="T11"/>
                <a:gd fmla="*/ 25 w 25" name="T12"/>
                <a:gd fmla="*/ 8 h 10" name="T13"/>
                <a:gd fmla="*/ 22 w 25" name="T14"/>
                <a:gd fmla="*/ 8 h 10" name="T15"/>
                <a:gd fmla="*/ 22 w 25" name="T16"/>
                <a:gd fmla="*/ 9 h 10" name="T17"/>
                <a:gd fmla="*/ 19 w 25" name="T18"/>
                <a:gd fmla="*/ 9 h 10" name="T19"/>
                <a:gd fmla="*/ 16 w 25" name="T20"/>
                <a:gd fmla="*/ 10 h 10" name="T21"/>
                <a:gd fmla="*/ 13 w 25" name="T22"/>
                <a:gd fmla="*/ 8 h 10" name="T23"/>
                <a:gd fmla="*/ 10 w 25" name="T24"/>
                <a:gd fmla="*/ 7 h 10" name="T25"/>
                <a:gd fmla="*/ 8 w 25" name="T26"/>
                <a:gd fmla="*/ 6 h 10" name="T27"/>
                <a:gd fmla="*/ 3 w 25" name="T28"/>
                <a:gd fmla="*/ 5 h 10" name="T29"/>
                <a:gd fmla="*/ 0 w 25" name="T30"/>
                <a:gd fmla="*/ 5 h 10" name="T31"/>
                <a:gd fmla="*/ 10 w 25" name="T32"/>
                <a:gd fmla="*/ 5 h 10" name="T33"/>
                <a:gd fmla="*/ 11 w 25" name="T34"/>
                <a:gd fmla="*/ 3 h 10" name="T35"/>
                <a:gd fmla="*/ 7 w 25" name="T36"/>
                <a:gd fmla="*/ 2 h 10" name="T37"/>
                <a:gd fmla="*/ 8 w 25" name="T38"/>
                <a:gd fmla="*/ 2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25">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29"/>
            <p:cNvSpPr/>
            <p:nvPr/>
          </p:nvSpPr>
          <p:spPr bwMode="auto">
            <a:xfrm>
              <a:off x="2927350" y="3538538"/>
              <a:ext cx="57150" cy="14288"/>
            </a:xfrm>
            <a:custGeom>
              <a:gdLst>
                <a:gd fmla="*/ 0 w 15" name="T0"/>
                <a:gd fmla="*/ 1 h 4" name="T1"/>
                <a:gd fmla="*/ 4 w 15" name="T2"/>
                <a:gd fmla="*/ 0 h 4" name="T3"/>
                <a:gd fmla="*/ 15 w 15" name="T4"/>
                <a:gd fmla="*/ 2 h 4" name="T5"/>
                <a:gd fmla="*/ 14 w 15" name="T6"/>
                <a:gd fmla="*/ 4 h 4" name="T7"/>
                <a:gd fmla="*/ 3 w 15" name="T8"/>
                <a:gd fmla="*/ 2 h 4" name="T9"/>
                <a:gd fmla="*/ 0 w 15" name="T10"/>
                <a:gd fmla="*/ 1 h 4" name="T11"/>
              </a:gdLst>
              <a:cxnLst>
                <a:cxn ang="0">
                  <a:pos x="T0" y="T1"/>
                </a:cxn>
                <a:cxn ang="0">
                  <a:pos x="T2" y="T3"/>
                </a:cxn>
                <a:cxn ang="0">
                  <a:pos x="T4" y="T5"/>
                </a:cxn>
                <a:cxn ang="0">
                  <a:pos x="T6" y="T7"/>
                </a:cxn>
                <a:cxn ang="0">
                  <a:pos x="T8" y="T9"/>
                </a:cxn>
                <a:cxn ang="0">
                  <a:pos x="T10" y="T11"/>
                </a:cxn>
              </a:cxnLst>
              <a:rect b="b" l="0" r="r" t="0"/>
              <a:pathLst>
                <a:path h="4" w="15">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30"/>
            <p:cNvSpPr/>
            <p:nvPr/>
          </p:nvSpPr>
          <p:spPr bwMode="auto">
            <a:xfrm>
              <a:off x="6280150" y="3538538"/>
              <a:ext cx="33338" cy="6350"/>
            </a:xfrm>
            <a:custGeom>
              <a:gdLst>
                <a:gd fmla="*/ 9 w 9" name="T0"/>
                <a:gd fmla="*/ 2 h 2" name="T1"/>
                <a:gd fmla="*/ 0 w 9" name="T2"/>
                <a:gd fmla="*/ 1 h 2" name="T3"/>
                <a:gd fmla="*/ 3 w 9" name="T4"/>
                <a:gd fmla="*/ 0 h 2" name="T5"/>
                <a:gd fmla="*/ 9 w 9" name="T6"/>
                <a:gd fmla="*/ 2 h 2" name="T7"/>
              </a:gdLst>
              <a:cxnLst>
                <a:cxn ang="0">
                  <a:pos x="T0" y="T1"/>
                </a:cxn>
                <a:cxn ang="0">
                  <a:pos x="T2" y="T3"/>
                </a:cxn>
                <a:cxn ang="0">
                  <a:pos x="T4" y="T5"/>
                </a:cxn>
                <a:cxn ang="0">
                  <a:pos x="T6" y="T7"/>
                </a:cxn>
              </a:cxnLst>
              <a:rect b="b" l="0" r="r" t="0"/>
              <a:pathLst>
                <a:path h="2" w="9">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31"/>
            <p:cNvSpPr/>
            <p:nvPr/>
          </p:nvSpPr>
          <p:spPr bwMode="auto">
            <a:xfrm>
              <a:off x="3336925" y="3579813"/>
              <a:ext cx="30163" cy="6350"/>
            </a:xfrm>
            <a:custGeom>
              <a:gdLst>
                <a:gd fmla="*/ 8 w 8" name="T0"/>
                <a:gd fmla="*/ 2 h 2" name="T1"/>
                <a:gd fmla="*/ 0 w 8" name="T2"/>
                <a:gd fmla="*/ 1 h 2" name="T3"/>
                <a:gd fmla="*/ 8 w 8" name="T4"/>
                <a:gd fmla="*/ 2 h 2" name="T5"/>
              </a:gdLst>
              <a:cxnLst>
                <a:cxn ang="0">
                  <a:pos x="T0" y="T1"/>
                </a:cxn>
                <a:cxn ang="0">
                  <a:pos x="T2" y="T3"/>
                </a:cxn>
                <a:cxn ang="0">
                  <a:pos x="T4" y="T5"/>
                </a:cxn>
              </a:cxnLst>
              <a:rect b="b" l="0" r="r" t="0"/>
              <a:pathLst>
                <a:path h="2" w="8">
                  <a:moveTo>
                    <a:pt x="8" y="2"/>
                  </a:moveTo>
                  <a:cubicBezTo>
                    <a:pt x="4" y="2"/>
                    <a:pt x="4" y="0"/>
                    <a:pt x="0" y="1"/>
                  </a:cubicBezTo>
                  <a:cubicBezTo>
                    <a:pt x="2" y="0"/>
                    <a:pt x="8" y="0"/>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32"/>
            <p:cNvSpPr/>
            <p:nvPr/>
          </p:nvSpPr>
          <p:spPr bwMode="auto">
            <a:xfrm>
              <a:off x="3317875" y="3586163"/>
              <a:ext cx="41275" cy="15875"/>
            </a:xfrm>
            <a:custGeom>
              <a:gdLst>
                <a:gd fmla="*/ 11 w 11" name="T0"/>
                <a:gd fmla="*/ 2 h 4" name="T1"/>
                <a:gd fmla="*/ 1 w 11" name="T2"/>
                <a:gd fmla="*/ 2 h 4" name="T3"/>
                <a:gd fmla="*/ 4 w 11" name="T4"/>
                <a:gd fmla="*/ 1 h 4" name="T5"/>
                <a:gd fmla="*/ 11 w 11" name="T6"/>
                <a:gd fmla="*/ 2 h 4" name="T7"/>
              </a:gdLst>
              <a:cxnLst>
                <a:cxn ang="0">
                  <a:pos x="T0" y="T1"/>
                </a:cxn>
                <a:cxn ang="0">
                  <a:pos x="T2" y="T3"/>
                </a:cxn>
                <a:cxn ang="0">
                  <a:pos x="T4" y="T5"/>
                </a:cxn>
                <a:cxn ang="0">
                  <a:pos x="T6" y="T7"/>
                </a:cxn>
              </a:cxnLst>
              <a:rect b="b" l="0" r="r" t="0"/>
              <a:pathLst>
                <a:path h="4" w="11">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33"/>
            <p:cNvSpPr/>
            <p:nvPr/>
          </p:nvSpPr>
          <p:spPr bwMode="auto">
            <a:xfrm>
              <a:off x="4878388" y="3598863"/>
              <a:ext cx="25400" cy="11113"/>
            </a:xfrm>
            <a:custGeom>
              <a:gdLst>
                <a:gd fmla="*/ 3 w 7" name="T0"/>
                <a:gd fmla="*/ 0 h 3" name="T1"/>
                <a:gd fmla="*/ 7 w 7" name="T2"/>
                <a:gd fmla="*/ 2 h 3" name="T3"/>
                <a:gd fmla="*/ 2 w 7" name="T4"/>
                <a:gd fmla="*/ 3 h 3" name="T5"/>
                <a:gd fmla="*/ 1 w 7" name="T6"/>
                <a:gd fmla="*/ 0 h 3" name="T7"/>
                <a:gd fmla="*/ 3 w 7" name="T8"/>
                <a:gd fmla="*/ 0 h 3" name="T9"/>
              </a:gdLst>
              <a:cxnLst>
                <a:cxn ang="0">
                  <a:pos x="T0" y="T1"/>
                </a:cxn>
                <a:cxn ang="0">
                  <a:pos x="T2" y="T3"/>
                </a:cxn>
                <a:cxn ang="0">
                  <a:pos x="T4" y="T5"/>
                </a:cxn>
                <a:cxn ang="0">
                  <a:pos x="T6" y="T7"/>
                </a:cxn>
                <a:cxn ang="0">
                  <a:pos x="T8" y="T9"/>
                </a:cxn>
              </a:cxnLst>
              <a:rect b="b" l="0" r="r" t="0"/>
              <a:pathLst>
                <a:path h="3" w="7">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34"/>
            <p:cNvSpPr/>
            <p:nvPr/>
          </p:nvSpPr>
          <p:spPr bwMode="auto">
            <a:xfrm>
              <a:off x="2508250" y="3605213"/>
              <a:ext cx="25400" cy="7938"/>
            </a:xfrm>
            <a:custGeom>
              <a:gdLst>
                <a:gd fmla="*/ 7 w 7" name="T0"/>
                <a:gd fmla="*/ 2 h 2" name="T1"/>
                <a:gd fmla="*/ 0 w 7" name="T2"/>
                <a:gd fmla="*/ 2 h 2" name="T3"/>
                <a:gd fmla="*/ 7 w 7" name="T4"/>
                <a:gd fmla="*/ 2 h 2" name="T5"/>
              </a:gdLst>
              <a:cxnLst>
                <a:cxn ang="0">
                  <a:pos x="T0" y="T1"/>
                </a:cxn>
                <a:cxn ang="0">
                  <a:pos x="T2" y="T3"/>
                </a:cxn>
                <a:cxn ang="0">
                  <a:pos x="T4" y="T5"/>
                </a:cxn>
              </a:cxnLst>
              <a:rect b="b" l="0" r="r" t="0"/>
              <a:pathLst>
                <a:path h="2" w="7">
                  <a:moveTo>
                    <a:pt x="7" y="2"/>
                  </a:moveTo>
                  <a:cubicBezTo>
                    <a:pt x="4" y="1"/>
                    <a:pt x="3" y="2"/>
                    <a:pt x="0" y="2"/>
                  </a:cubicBezTo>
                  <a:cubicBezTo>
                    <a:pt x="1" y="1"/>
                    <a:pt x="7" y="0"/>
                    <a:pt x="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35"/>
            <p:cNvSpPr/>
            <p:nvPr/>
          </p:nvSpPr>
          <p:spPr bwMode="auto">
            <a:xfrm>
              <a:off x="2976563" y="3613150"/>
              <a:ext cx="44450" cy="11113"/>
            </a:xfrm>
            <a:custGeom>
              <a:gdLst>
                <a:gd fmla="*/ 10 w 12" name="T0"/>
                <a:gd fmla="*/ 0 h 3" name="T1"/>
                <a:gd fmla="*/ 11 w 12" name="T2"/>
                <a:gd fmla="*/ 3 h 3" name="T3"/>
                <a:gd fmla="*/ 1 w 12" name="T4"/>
                <a:gd fmla="*/ 2 h 3" name="T5"/>
                <a:gd fmla="*/ 3 w 12" name="T6"/>
                <a:gd fmla="*/ 0 h 3" name="T7"/>
                <a:gd fmla="*/ 10 w 12" name="T8"/>
                <a:gd fmla="*/ 0 h 3" name="T9"/>
              </a:gdLst>
              <a:cxnLst>
                <a:cxn ang="0">
                  <a:pos x="T0" y="T1"/>
                </a:cxn>
                <a:cxn ang="0">
                  <a:pos x="T2" y="T3"/>
                </a:cxn>
                <a:cxn ang="0">
                  <a:pos x="T4" y="T5"/>
                </a:cxn>
                <a:cxn ang="0">
                  <a:pos x="T6" y="T7"/>
                </a:cxn>
                <a:cxn ang="0">
                  <a:pos x="T8" y="T9"/>
                </a:cxn>
              </a:cxnLst>
              <a:rect b="b" l="0" r="r" t="0"/>
              <a:pathLst>
                <a:path h="3" w="12">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36"/>
            <p:cNvSpPr/>
            <p:nvPr/>
          </p:nvSpPr>
          <p:spPr bwMode="auto">
            <a:xfrm>
              <a:off x="2957513" y="3651250"/>
              <a:ext cx="57150" cy="11113"/>
            </a:xfrm>
            <a:custGeom>
              <a:gdLst>
                <a:gd fmla="*/ 14 w 15" name="T0"/>
                <a:gd fmla="*/ 1 h 3" name="T1"/>
                <a:gd fmla="*/ 10 w 15" name="T2"/>
                <a:gd fmla="*/ 2 h 3" name="T3"/>
                <a:gd fmla="*/ 6 w 15" name="T4"/>
                <a:gd fmla="*/ 3 h 3" name="T5"/>
                <a:gd fmla="*/ 2 w 15" name="T6"/>
                <a:gd fmla="*/ 2 h 3" name="T7"/>
                <a:gd fmla="*/ 3 w 15" name="T8"/>
                <a:gd fmla="*/ 1 h 3" name="T9"/>
                <a:gd fmla="*/ 6 w 15" name="T10"/>
                <a:gd fmla="*/ 0 h 3" name="T11"/>
                <a:gd fmla="*/ 14 w 15" name="T12"/>
                <a:gd fmla="*/ 1 h 3" name="T13"/>
              </a:gdLst>
              <a:cxnLst>
                <a:cxn ang="0">
                  <a:pos x="T0" y="T1"/>
                </a:cxn>
                <a:cxn ang="0">
                  <a:pos x="T2" y="T3"/>
                </a:cxn>
                <a:cxn ang="0">
                  <a:pos x="T4" y="T5"/>
                </a:cxn>
                <a:cxn ang="0">
                  <a:pos x="T6" y="T7"/>
                </a:cxn>
                <a:cxn ang="0">
                  <a:pos x="T8" y="T9"/>
                </a:cxn>
                <a:cxn ang="0">
                  <a:pos x="T10" y="T11"/>
                </a:cxn>
                <a:cxn ang="0">
                  <a:pos x="T12" y="T13"/>
                </a:cxn>
              </a:cxnLst>
              <a:rect b="b" l="0" r="r" t="0"/>
              <a:pathLst>
                <a:path h="3" w="15">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37"/>
            <p:cNvSpPr/>
            <p:nvPr/>
          </p:nvSpPr>
          <p:spPr bwMode="auto">
            <a:xfrm>
              <a:off x="2962275" y="3668713"/>
              <a:ext cx="25400" cy="7938"/>
            </a:xfrm>
            <a:custGeom>
              <a:gdLst>
                <a:gd fmla="*/ 5 w 7" name="T0"/>
                <a:gd fmla="*/ 2 h 2" name="T1"/>
                <a:gd fmla="*/ 1 w 7" name="T2"/>
                <a:gd fmla="*/ 2 h 2" name="T3"/>
                <a:gd fmla="*/ 5 w 7" name="T4"/>
                <a:gd fmla="*/ 2 h 2" name="T5"/>
              </a:gdLst>
              <a:cxnLst>
                <a:cxn ang="0">
                  <a:pos x="T0" y="T1"/>
                </a:cxn>
                <a:cxn ang="0">
                  <a:pos x="T2" y="T3"/>
                </a:cxn>
                <a:cxn ang="0">
                  <a:pos x="T4" y="T5"/>
                </a:cxn>
              </a:cxnLst>
              <a:rect b="b" l="0" r="r" t="0"/>
              <a:pathLst>
                <a:path h="2" w="7">
                  <a:moveTo>
                    <a:pt x="5" y="2"/>
                  </a:moveTo>
                  <a:cubicBezTo>
                    <a:pt x="3" y="1"/>
                    <a:pt x="4" y="2"/>
                    <a:pt x="1" y="2"/>
                  </a:cubicBezTo>
                  <a:cubicBezTo>
                    <a:pt x="0" y="0"/>
                    <a:pt x="7" y="0"/>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38"/>
            <p:cNvSpPr/>
            <p:nvPr/>
          </p:nvSpPr>
          <p:spPr bwMode="auto">
            <a:xfrm>
              <a:off x="2874963" y="3676650"/>
              <a:ext cx="34925" cy="11113"/>
            </a:xfrm>
            <a:custGeom>
              <a:gdLst>
                <a:gd fmla="*/ 7 w 9" name="T0"/>
                <a:gd fmla="*/ 1 h 3" name="T1"/>
                <a:gd fmla="*/ 8 w 9" name="T2"/>
                <a:gd fmla="*/ 1 h 3" name="T3"/>
                <a:gd fmla="*/ 4 w 9" name="T4"/>
                <a:gd fmla="*/ 2 h 3" name="T5"/>
                <a:gd fmla="*/ 0 w 9" name="T6"/>
                <a:gd fmla="*/ 2 h 3" name="T7"/>
                <a:gd fmla="*/ 7 w 9" name="T8"/>
                <a:gd fmla="*/ 1 h 3" name="T9"/>
              </a:gdLst>
              <a:cxnLst>
                <a:cxn ang="0">
                  <a:pos x="T0" y="T1"/>
                </a:cxn>
                <a:cxn ang="0">
                  <a:pos x="T2" y="T3"/>
                </a:cxn>
                <a:cxn ang="0">
                  <a:pos x="T4" y="T5"/>
                </a:cxn>
                <a:cxn ang="0">
                  <a:pos x="T6" y="T7"/>
                </a:cxn>
                <a:cxn ang="0">
                  <a:pos x="T8" y="T9"/>
                </a:cxn>
              </a:cxnLst>
              <a:rect b="b" l="0" r="r" t="0"/>
              <a:pathLst>
                <a:path h="3" w="9">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39"/>
            <p:cNvSpPr/>
            <p:nvPr/>
          </p:nvSpPr>
          <p:spPr bwMode="auto">
            <a:xfrm>
              <a:off x="2932113" y="3684588"/>
              <a:ext cx="14288" cy="11113"/>
            </a:xfrm>
            <a:custGeom>
              <a:gdLst>
                <a:gd fmla="*/ 1 w 4" name="T0"/>
                <a:gd fmla="*/ 0 h 3" name="T1"/>
                <a:gd fmla="*/ 3 w 4" name="T2"/>
                <a:gd fmla="*/ 2 h 3" name="T3"/>
                <a:gd fmla="*/ 1 w 4" name="T4"/>
                <a:gd fmla="*/ 0 h 3" name="T5"/>
              </a:gdLst>
              <a:cxnLst>
                <a:cxn ang="0">
                  <a:pos x="T0" y="T1"/>
                </a:cxn>
                <a:cxn ang="0">
                  <a:pos x="T2" y="T3"/>
                </a:cxn>
                <a:cxn ang="0">
                  <a:pos x="T4" y="T5"/>
                </a:cxn>
              </a:cxnLst>
              <a:rect b="b" l="0" r="r" t="0"/>
              <a:pathLst>
                <a:path h="3" w="4">
                  <a:moveTo>
                    <a:pt x="1" y="0"/>
                  </a:moveTo>
                  <a:cubicBezTo>
                    <a:pt x="3" y="1"/>
                    <a:pt x="4" y="1"/>
                    <a:pt x="3" y="2"/>
                  </a:cubicBezTo>
                  <a:cubicBezTo>
                    <a:pt x="0" y="3"/>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40"/>
            <p:cNvSpPr/>
            <p:nvPr/>
          </p:nvSpPr>
          <p:spPr bwMode="auto">
            <a:xfrm>
              <a:off x="3997325" y="3762375"/>
              <a:ext cx="66675" cy="38100"/>
            </a:xfrm>
            <a:custGeom>
              <a:gdLst>
                <a:gd fmla="*/ 6 w 18" name="T0"/>
                <a:gd fmla="*/ 0 h 10" name="T1"/>
                <a:gd fmla="*/ 7 w 18" name="T2"/>
                <a:gd fmla="*/ 0 h 10" name="T3"/>
                <a:gd fmla="*/ 14 w 18" name="T4"/>
                <a:gd fmla="*/ 0 h 10" name="T5"/>
                <a:gd fmla="*/ 17 w 18" name="T6"/>
                <a:gd fmla="*/ 1 h 10" name="T7"/>
                <a:gd fmla="*/ 16 w 18" name="T8"/>
                <a:gd fmla="*/ 2 h 10" name="T9"/>
                <a:gd fmla="*/ 14 w 18" name="T10"/>
                <a:gd fmla="*/ 3 h 10" name="T11"/>
                <a:gd fmla="*/ 16 w 18" name="T12"/>
                <a:gd fmla="*/ 5 h 10" name="T13"/>
                <a:gd fmla="*/ 15 w 18" name="T14"/>
                <a:gd fmla="*/ 8 h 10" name="T15"/>
                <a:gd fmla="*/ 10 w 18" name="T16"/>
                <a:gd fmla="*/ 8 h 10" name="T17"/>
                <a:gd fmla="*/ 9 w 18" name="T18"/>
                <a:gd fmla="*/ 9 h 10" name="T19"/>
                <a:gd fmla="*/ 7 w 18" name="T20"/>
                <a:gd fmla="*/ 10 h 10" name="T21"/>
                <a:gd fmla="*/ 1 w 18" name="T22"/>
                <a:gd fmla="*/ 10 h 10" name="T23"/>
                <a:gd fmla="*/ 3 w 18" name="T24"/>
                <a:gd fmla="*/ 7 h 10" name="T25"/>
                <a:gd fmla="*/ 3 w 18" name="T26"/>
                <a:gd fmla="*/ 5 h 10" name="T27"/>
                <a:gd fmla="*/ 1 w 18" name="T28"/>
                <a:gd fmla="*/ 3 h 10" name="T29"/>
                <a:gd fmla="*/ 5 w 18" name="T30"/>
                <a:gd fmla="*/ 3 h 10" name="T31"/>
                <a:gd fmla="*/ 6 w 18" name="T32"/>
                <a:gd fmla="*/ 0 h 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 w="18">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41"/>
            <p:cNvSpPr/>
            <p:nvPr/>
          </p:nvSpPr>
          <p:spPr bwMode="auto">
            <a:xfrm>
              <a:off x="1657350" y="3762375"/>
              <a:ext cx="17463" cy="12700"/>
            </a:xfrm>
            <a:custGeom>
              <a:gdLst>
                <a:gd fmla="*/ 5 w 5" name="T0"/>
                <a:gd fmla="*/ 0 h 3" name="T1"/>
                <a:gd fmla="*/ 4 w 5" name="T2"/>
                <a:gd fmla="*/ 1 h 3" name="T3"/>
                <a:gd fmla="*/ 0 w 5" name="T4"/>
                <a:gd fmla="*/ 2 h 3" name="T5"/>
                <a:gd fmla="*/ 5 w 5" name="T6"/>
                <a:gd fmla="*/ 0 h 3" name="T7"/>
              </a:gdLst>
              <a:cxnLst>
                <a:cxn ang="0">
                  <a:pos x="T0" y="T1"/>
                </a:cxn>
                <a:cxn ang="0">
                  <a:pos x="T2" y="T3"/>
                </a:cxn>
                <a:cxn ang="0">
                  <a:pos x="T4" y="T5"/>
                </a:cxn>
                <a:cxn ang="0">
                  <a:pos x="T6" y="T7"/>
                </a:cxn>
              </a:cxnLst>
              <a:rect b="b" l="0" r="r" t="0"/>
              <a:pathLst>
                <a:path h="3" w="5">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42"/>
            <p:cNvSpPr/>
            <p:nvPr/>
          </p:nvSpPr>
          <p:spPr bwMode="auto">
            <a:xfrm>
              <a:off x="2139950" y="3770313"/>
              <a:ext cx="23813" cy="19050"/>
            </a:xfrm>
            <a:custGeom>
              <a:gdLst>
                <a:gd fmla="*/ 1 w 6" name="T0"/>
                <a:gd fmla="*/ 0 h 5" name="T1"/>
                <a:gd fmla="*/ 6 w 6" name="T2"/>
                <a:gd fmla="*/ 4 h 5" name="T3"/>
                <a:gd fmla="*/ 2 w 6" name="T4"/>
                <a:gd fmla="*/ 3 h 5" name="T5"/>
                <a:gd fmla="*/ 1 w 6" name="T6"/>
                <a:gd fmla="*/ 0 h 5" name="T7"/>
              </a:gdLst>
              <a:cxnLst>
                <a:cxn ang="0">
                  <a:pos x="T0" y="T1"/>
                </a:cxn>
                <a:cxn ang="0">
                  <a:pos x="T2" y="T3"/>
                </a:cxn>
                <a:cxn ang="0">
                  <a:pos x="T4" y="T5"/>
                </a:cxn>
                <a:cxn ang="0">
                  <a:pos x="T6" y="T7"/>
                </a:cxn>
              </a:cxnLst>
              <a:rect b="b" l="0" r="r" t="0"/>
              <a:pathLst>
                <a:path h="5" w="6">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43"/>
            <p:cNvSpPr/>
            <p:nvPr/>
          </p:nvSpPr>
          <p:spPr bwMode="auto">
            <a:xfrm>
              <a:off x="6296025" y="3762375"/>
              <a:ext cx="36513" cy="87313"/>
            </a:xfrm>
            <a:custGeom>
              <a:gdLst>
                <a:gd fmla="*/ 3 w 10" name="T0"/>
                <a:gd fmla="*/ 3 h 23" name="T1"/>
                <a:gd fmla="*/ 5 w 10" name="T2"/>
                <a:gd fmla="*/ 6 h 23" name="T3"/>
                <a:gd fmla="*/ 6 w 10" name="T4"/>
                <a:gd fmla="*/ 8 h 23" name="T5"/>
                <a:gd fmla="*/ 6 w 10" name="T6"/>
                <a:gd fmla="*/ 10 h 23" name="T7"/>
                <a:gd fmla="*/ 7 w 10" name="T8"/>
                <a:gd fmla="*/ 13 h 23" name="T9"/>
                <a:gd fmla="*/ 10 w 10" name="T10"/>
                <a:gd fmla="*/ 15 h 23" name="T11"/>
                <a:gd fmla="*/ 6 w 10" name="T12"/>
                <a:gd fmla="*/ 16 h 23" name="T13"/>
                <a:gd fmla="*/ 6 w 10" name="T14"/>
                <a:gd fmla="*/ 19 h 23" name="T15"/>
                <a:gd fmla="*/ 4 w 10" name="T16"/>
                <a:gd fmla="*/ 19 h 23" name="T17"/>
                <a:gd fmla="*/ 6 w 10" name="T18"/>
                <a:gd fmla="*/ 23 h 23" name="T19"/>
                <a:gd fmla="*/ 2 w 10" name="T20"/>
                <a:gd fmla="*/ 22 h 23" name="T21"/>
                <a:gd fmla="*/ 3 w 10" name="T22"/>
                <a:gd fmla="*/ 19 h 23" name="T23"/>
                <a:gd fmla="*/ 1 w 10" name="T24"/>
                <a:gd fmla="*/ 18 h 23" name="T25"/>
                <a:gd fmla="*/ 3 w 10" name="T26"/>
                <a:gd fmla="*/ 12 h 23" name="T27"/>
                <a:gd fmla="*/ 1 w 10" name="T28"/>
                <a:gd fmla="*/ 10 h 23" name="T29"/>
                <a:gd fmla="*/ 1 w 10" name="T30"/>
                <a:gd fmla="*/ 6 h 23" name="T31"/>
                <a:gd fmla="*/ 3 w 10" name="T32"/>
                <a:gd fmla="*/ 5 h 23" name="T33"/>
                <a:gd fmla="*/ 4 w 10" name="T34"/>
                <a:gd fmla="*/ 3 h 23" name="T35"/>
                <a:gd fmla="*/ 3 w 10" name="T36"/>
                <a:gd fmla="*/ 3 h 2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 w="10">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44"/>
            <p:cNvSpPr/>
            <p:nvPr/>
          </p:nvSpPr>
          <p:spPr bwMode="auto">
            <a:xfrm>
              <a:off x="1627188" y="3775075"/>
              <a:ext cx="11113" cy="6350"/>
            </a:xfrm>
            <a:custGeom>
              <a:gdLst>
                <a:gd fmla="*/ 1 w 3" name="T0"/>
                <a:gd fmla="*/ 0 h 2" name="T1"/>
                <a:gd fmla="*/ 0 w 3" name="T2"/>
                <a:gd fmla="*/ 1 h 2" name="T3"/>
                <a:gd fmla="*/ 0 w 3" name="T4"/>
                <a:gd fmla="*/ 0 h 2" name="T5"/>
                <a:gd fmla="*/ 1 w 3" name="T6"/>
                <a:gd fmla="*/ 0 h 2" name="T7"/>
              </a:gdLst>
              <a:cxnLst>
                <a:cxn ang="0">
                  <a:pos x="T0" y="T1"/>
                </a:cxn>
                <a:cxn ang="0">
                  <a:pos x="T2" y="T3"/>
                </a:cxn>
                <a:cxn ang="0">
                  <a:pos x="T4" y="T5"/>
                </a:cxn>
                <a:cxn ang="0">
                  <a:pos x="T6" y="T7"/>
                </a:cxn>
              </a:cxnLst>
              <a:rect b="b" l="0" r="r" t="0"/>
              <a:pathLst>
                <a:path h="2" w="3">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45"/>
            <p:cNvSpPr/>
            <p:nvPr/>
          </p:nvSpPr>
          <p:spPr bwMode="auto">
            <a:xfrm>
              <a:off x="3246438" y="3803650"/>
              <a:ext cx="112713" cy="46038"/>
            </a:xfrm>
            <a:custGeom>
              <a:gdLst>
                <a:gd fmla="*/ 13 w 30" name="T0"/>
                <a:gd fmla="*/ 0 h 12" name="T1"/>
                <a:gd fmla="*/ 16 w 30" name="T2"/>
                <a:gd fmla="*/ 1 h 12" name="T3"/>
                <a:gd fmla="*/ 15 w 30" name="T4"/>
                <a:gd fmla="*/ 2 h 12" name="T5"/>
                <a:gd fmla="*/ 19 w 30" name="T6"/>
                <a:gd fmla="*/ 3 h 12" name="T7"/>
                <a:gd fmla="*/ 25 w 30" name="T8"/>
                <a:gd fmla="*/ 4 h 12" name="T9"/>
                <a:gd fmla="*/ 24 w 30" name="T10"/>
                <a:gd fmla="*/ 6 h 12" name="T11"/>
                <a:gd fmla="*/ 27 w 30" name="T12"/>
                <a:gd fmla="*/ 7 h 12" name="T13"/>
                <a:gd fmla="*/ 29 w 30" name="T14"/>
                <a:gd fmla="*/ 8 h 12" name="T15"/>
                <a:gd fmla="*/ 27 w 30" name="T16"/>
                <a:gd fmla="*/ 11 h 12" name="T17"/>
                <a:gd fmla="*/ 26 w 30" name="T18"/>
                <a:gd fmla="*/ 10 h 12" name="T19"/>
                <a:gd fmla="*/ 20 w 30" name="T20"/>
                <a:gd fmla="*/ 10 h 12" name="T21"/>
                <a:gd fmla="*/ 16 w 30" name="T22"/>
                <a:gd fmla="*/ 12 h 12" name="T23"/>
                <a:gd fmla="*/ 14 w 30" name="T24"/>
                <a:gd fmla="*/ 10 h 12" name="T25"/>
                <a:gd fmla="*/ 11 w 30" name="T26"/>
                <a:gd fmla="*/ 10 h 12" name="T27"/>
                <a:gd fmla="*/ 7 w 30" name="T28"/>
                <a:gd fmla="*/ 8 h 12" name="T29"/>
                <a:gd fmla="*/ 0 w 30" name="T30"/>
                <a:gd fmla="*/ 9 h 12" name="T31"/>
                <a:gd fmla="*/ 1 w 30" name="T32"/>
                <a:gd fmla="*/ 7 h 12" name="T33"/>
                <a:gd fmla="*/ 5 w 30" name="T34"/>
                <a:gd fmla="*/ 6 h 12" name="T35"/>
                <a:gd fmla="*/ 7 w 30" name="T36"/>
                <a:gd fmla="*/ 4 h 12" name="T37"/>
                <a:gd fmla="*/ 8 w 30" name="T38"/>
                <a:gd fmla="*/ 1 h 12" name="T39"/>
                <a:gd fmla="*/ 10 w 30" name="T40"/>
                <a:gd fmla="*/ 1 h 12" name="T41"/>
                <a:gd fmla="*/ 10 w 30" name="T42"/>
                <a:gd fmla="*/ 1 h 12" name="T43"/>
                <a:gd fmla="*/ 13 w 30" name="T44"/>
                <a:gd fmla="*/ 0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30">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46"/>
            <p:cNvSpPr/>
            <p:nvPr/>
          </p:nvSpPr>
          <p:spPr bwMode="auto">
            <a:xfrm>
              <a:off x="3190875" y="3816350"/>
              <a:ext cx="25400" cy="14288"/>
            </a:xfrm>
            <a:custGeom>
              <a:gdLst>
                <a:gd fmla="*/ 0 w 7" name="T0"/>
                <a:gd fmla="*/ 0 h 4" name="T1"/>
                <a:gd fmla="*/ 7 w 7" name="T2"/>
                <a:gd fmla="*/ 2 h 4" name="T3"/>
                <a:gd fmla="*/ 0 w 7" name="T4"/>
                <a:gd fmla="*/ 0 h 4" name="T5"/>
              </a:gdLst>
              <a:cxnLst>
                <a:cxn ang="0">
                  <a:pos x="T0" y="T1"/>
                </a:cxn>
                <a:cxn ang="0">
                  <a:pos x="T2" y="T3"/>
                </a:cxn>
                <a:cxn ang="0">
                  <a:pos x="T4" y="T5"/>
                </a:cxn>
              </a:cxnLst>
              <a:rect b="b" l="0" r="r" t="0"/>
              <a:pathLst>
                <a:path h="4" w="7">
                  <a:moveTo>
                    <a:pt x="0" y="0"/>
                  </a:moveTo>
                  <a:cubicBezTo>
                    <a:pt x="3" y="0"/>
                    <a:pt x="3" y="2"/>
                    <a:pt x="7" y="2"/>
                  </a:cubicBezTo>
                  <a:cubicBezTo>
                    <a:pt x="6" y="4"/>
                    <a:pt x="0" y="2"/>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47"/>
            <p:cNvSpPr/>
            <p:nvPr/>
          </p:nvSpPr>
          <p:spPr bwMode="auto">
            <a:xfrm>
              <a:off x="6284913" y="3860800"/>
              <a:ext cx="74613" cy="30163"/>
            </a:xfrm>
            <a:custGeom>
              <a:gdLst>
                <a:gd fmla="*/ 6 w 20" name="T0"/>
                <a:gd fmla="*/ 1 h 8" name="T1"/>
                <a:gd fmla="*/ 6 w 20" name="T2"/>
                <a:gd fmla="*/ 1 h 8" name="T3"/>
                <a:gd fmla="*/ 10 w 20" name="T4"/>
                <a:gd fmla="*/ 3 h 8" name="T5"/>
                <a:gd fmla="*/ 20 w 20" name="T6"/>
                <a:gd fmla="*/ 3 h 8" name="T7"/>
                <a:gd fmla="*/ 16 w 20" name="T8"/>
                <a:gd fmla="*/ 5 h 8" name="T9"/>
                <a:gd fmla="*/ 13 w 20" name="T10"/>
                <a:gd fmla="*/ 5 h 8" name="T11"/>
                <a:gd fmla="*/ 9 w 20" name="T12"/>
                <a:gd fmla="*/ 6 h 8" name="T13"/>
                <a:gd fmla="*/ 8 w 20" name="T14"/>
                <a:gd fmla="*/ 7 h 8" name="T15"/>
                <a:gd fmla="*/ 4 w 20" name="T16"/>
                <a:gd fmla="*/ 6 h 8" name="T17"/>
                <a:gd fmla="*/ 6 w 20" name="T18"/>
                <a:gd fmla="*/ 1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0">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48"/>
            <p:cNvSpPr/>
            <p:nvPr/>
          </p:nvSpPr>
          <p:spPr bwMode="auto">
            <a:xfrm>
              <a:off x="6145213" y="3894138"/>
              <a:ext cx="150813" cy="63500"/>
            </a:xfrm>
            <a:custGeom>
              <a:gdLst>
                <a:gd fmla="*/ 36 w 40" name="T0"/>
                <a:gd fmla="*/ 0 h 17" name="T1"/>
                <a:gd fmla="*/ 39 w 40" name="T2"/>
                <a:gd fmla="*/ 1 h 17" name="T3"/>
                <a:gd fmla="*/ 39 w 40" name="T4"/>
                <a:gd fmla="*/ 8 h 17" name="T5"/>
                <a:gd fmla="*/ 38 w 40" name="T6"/>
                <a:gd fmla="*/ 7 h 17" name="T7"/>
                <a:gd fmla="*/ 38 w 40" name="T8"/>
                <a:gd fmla="*/ 10 h 17" name="T9"/>
                <a:gd fmla="*/ 36 w 40" name="T10"/>
                <a:gd fmla="*/ 10 h 17" name="T11"/>
                <a:gd fmla="*/ 36 w 40" name="T12"/>
                <a:gd fmla="*/ 14 h 17" name="T13"/>
                <a:gd fmla="*/ 34 w 40" name="T14"/>
                <a:gd fmla="*/ 14 h 17" name="T15"/>
                <a:gd fmla="*/ 31 w 40" name="T16"/>
                <a:gd fmla="*/ 15 h 17" name="T17"/>
                <a:gd fmla="*/ 29 w 40" name="T18"/>
                <a:gd fmla="*/ 14 h 17" name="T19"/>
                <a:gd fmla="*/ 25 w 40" name="T20"/>
                <a:gd fmla="*/ 15 h 17" name="T21"/>
                <a:gd fmla="*/ 20 w 40" name="T22"/>
                <a:gd fmla="*/ 15 h 17" name="T23"/>
                <a:gd fmla="*/ 18 w 40" name="T24"/>
                <a:gd fmla="*/ 17 h 17" name="T25"/>
                <a:gd fmla="*/ 14 w 40" name="T26"/>
                <a:gd fmla="*/ 15 h 17" name="T27"/>
                <a:gd fmla="*/ 12 w 40" name="T28"/>
                <a:gd fmla="*/ 16 h 17" name="T29"/>
                <a:gd fmla="*/ 10 w 40" name="T30"/>
                <a:gd fmla="*/ 15 h 17" name="T31"/>
                <a:gd fmla="*/ 0 w 40" name="T32"/>
                <a:gd fmla="*/ 16 h 17" name="T33"/>
                <a:gd fmla="*/ 1 w 40" name="T34"/>
                <a:gd fmla="*/ 14 h 17" name="T35"/>
                <a:gd fmla="*/ 3 w 40" name="T36"/>
                <a:gd fmla="*/ 15 h 17" name="T37"/>
                <a:gd fmla="*/ 4 w 40" name="T38"/>
                <a:gd fmla="*/ 14 h 17" name="T39"/>
                <a:gd fmla="*/ 18 w 40" name="T40"/>
                <a:gd fmla="*/ 13 h 17" name="T41"/>
                <a:gd fmla="*/ 20 w 40" name="T42"/>
                <a:gd fmla="*/ 10 h 17" name="T43"/>
                <a:gd fmla="*/ 22 w 40" name="T44"/>
                <a:gd fmla="*/ 9 h 17" name="T45"/>
                <a:gd fmla="*/ 28 w 40" name="T46"/>
                <a:gd fmla="*/ 10 h 17" name="T47"/>
                <a:gd fmla="*/ 28 w 40" name="T48"/>
                <a:gd fmla="*/ 8 h 17" name="T49"/>
                <a:gd fmla="*/ 29 w 40" name="T50"/>
                <a:gd fmla="*/ 9 h 17" name="T51"/>
                <a:gd fmla="*/ 30 w 40" name="T52"/>
                <a:gd fmla="*/ 6 h 17" name="T53"/>
                <a:gd fmla="*/ 33 w 40" name="T54"/>
                <a:gd fmla="*/ 2 h 17" name="T55"/>
                <a:gd fmla="*/ 36 w 40" name="T56"/>
                <a:gd fmla="*/ 0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40">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49"/>
            <p:cNvSpPr/>
            <p:nvPr/>
          </p:nvSpPr>
          <p:spPr bwMode="auto">
            <a:xfrm>
              <a:off x="4278313" y="3898900"/>
              <a:ext cx="25400" cy="14288"/>
            </a:xfrm>
            <a:custGeom>
              <a:gdLst>
                <a:gd fmla="*/ 3 w 7" name="T0"/>
                <a:gd fmla="*/ 0 h 4" name="T1"/>
                <a:gd fmla="*/ 1 w 7" name="T2"/>
                <a:gd fmla="*/ 4 h 4" name="T3"/>
                <a:gd fmla="*/ 3 w 7" name="T4"/>
                <a:gd fmla="*/ 0 h 4" name="T5"/>
              </a:gdLst>
              <a:cxnLst>
                <a:cxn ang="0">
                  <a:pos x="T0" y="T1"/>
                </a:cxn>
                <a:cxn ang="0">
                  <a:pos x="T2" y="T3"/>
                </a:cxn>
                <a:cxn ang="0">
                  <a:pos x="T4" y="T5"/>
                </a:cxn>
              </a:cxnLst>
              <a:rect b="b" l="0" r="r" t="0"/>
              <a:pathLst>
                <a:path h="4" w="7">
                  <a:moveTo>
                    <a:pt x="3" y="0"/>
                  </a:moveTo>
                  <a:cubicBezTo>
                    <a:pt x="7" y="0"/>
                    <a:pt x="6" y="4"/>
                    <a:pt x="1" y="4"/>
                  </a:cubicBezTo>
                  <a:cubicBezTo>
                    <a:pt x="3" y="3"/>
                    <a:pt x="0" y="1"/>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50"/>
            <p:cNvSpPr/>
            <p:nvPr/>
          </p:nvSpPr>
          <p:spPr bwMode="auto">
            <a:xfrm>
              <a:off x="4341813" y="3921125"/>
              <a:ext cx="41275" cy="11113"/>
            </a:xfrm>
            <a:custGeom>
              <a:gdLst>
                <a:gd fmla="*/ 9 w 11" name="T0"/>
                <a:gd fmla="*/ 1 h 3" name="T1"/>
                <a:gd fmla="*/ 11 w 11" name="T2"/>
                <a:gd fmla="*/ 3 h 3" name="T3"/>
                <a:gd fmla="*/ 6 w 11" name="T4"/>
                <a:gd fmla="*/ 3 h 3" name="T5"/>
                <a:gd fmla="*/ 6 w 11" name="T6"/>
                <a:gd fmla="*/ 3 h 3" name="T7"/>
                <a:gd fmla="*/ 2 w 11" name="T8"/>
                <a:gd fmla="*/ 2 h 3" name="T9"/>
                <a:gd fmla="*/ 9 w 11" name="T10"/>
                <a:gd fmla="*/ 1 h 3" name="T11"/>
              </a:gdLst>
              <a:cxnLst>
                <a:cxn ang="0">
                  <a:pos x="T0" y="T1"/>
                </a:cxn>
                <a:cxn ang="0">
                  <a:pos x="T2" y="T3"/>
                </a:cxn>
                <a:cxn ang="0">
                  <a:pos x="T4" y="T5"/>
                </a:cxn>
                <a:cxn ang="0">
                  <a:pos x="T6" y="T7"/>
                </a:cxn>
                <a:cxn ang="0">
                  <a:pos x="T8" y="T9"/>
                </a:cxn>
                <a:cxn ang="0">
                  <a:pos x="T10" y="T11"/>
                </a:cxn>
              </a:cxnLst>
              <a:rect b="b" l="0" r="r" t="0"/>
              <a:pathLst>
                <a:path h="3" w="11">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51"/>
            <p:cNvSpPr/>
            <p:nvPr/>
          </p:nvSpPr>
          <p:spPr bwMode="auto">
            <a:xfrm>
              <a:off x="4645025" y="3946525"/>
              <a:ext cx="26988" cy="7938"/>
            </a:xfrm>
            <a:custGeom>
              <a:gdLst>
                <a:gd fmla="*/ 0 w 7" name="T0"/>
                <a:gd fmla="*/ 1 h 2" name="T1"/>
                <a:gd fmla="*/ 4 w 7" name="T2"/>
                <a:gd fmla="*/ 0 h 2" name="T3"/>
                <a:gd fmla="*/ 3 w 7" name="T4"/>
                <a:gd fmla="*/ 0 h 2" name="T5"/>
                <a:gd fmla="*/ 0 w 7" name="T6"/>
                <a:gd fmla="*/ 1 h 2" name="T7"/>
              </a:gdLst>
              <a:cxnLst>
                <a:cxn ang="0">
                  <a:pos x="T0" y="T1"/>
                </a:cxn>
                <a:cxn ang="0">
                  <a:pos x="T2" y="T3"/>
                </a:cxn>
                <a:cxn ang="0">
                  <a:pos x="T4" y="T5"/>
                </a:cxn>
                <a:cxn ang="0">
                  <a:pos x="T6" y="T7"/>
                </a:cxn>
              </a:cxnLst>
              <a:rect b="b" l="0" r="r" t="0"/>
              <a:pathLst>
                <a:path h="2" w="7">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52"/>
            <p:cNvSpPr/>
            <p:nvPr/>
          </p:nvSpPr>
          <p:spPr bwMode="auto">
            <a:xfrm>
              <a:off x="6161088" y="3957638"/>
              <a:ext cx="25400" cy="7938"/>
            </a:xfrm>
            <a:custGeom>
              <a:gdLst>
                <a:gd fmla="*/ 6 w 7" name="T0"/>
                <a:gd fmla="*/ 0 h 2" name="T1"/>
                <a:gd fmla="*/ 4 w 7" name="T2"/>
                <a:gd fmla="*/ 2 h 2" name="T3"/>
                <a:gd fmla="*/ 0 w 7" name="T4"/>
                <a:gd fmla="*/ 0 h 2" name="T5"/>
                <a:gd fmla="*/ 6 w 7" name="T6"/>
                <a:gd fmla="*/ 0 h 2" name="T7"/>
              </a:gdLst>
              <a:cxnLst>
                <a:cxn ang="0">
                  <a:pos x="T0" y="T1"/>
                </a:cxn>
                <a:cxn ang="0">
                  <a:pos x="T2" y="T3"/>
                </a:cxn>
                <a:cxn ang="0">
                  <a:pos x="T4" y="T5"/>
                </a:cxn>
                <a:cxn ang="0">
                  <a:pos x="T6" y="T7"/>
                </a:cxn>
              </a:cxnLst>
              <a:rect b="b" l="0" r="r" t="0"/>
              <a:pathLst>
                <a:path h="2" w="7">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53"/>
            <p:cNvSpPr/>
            <p:nvPr/>
          </p:nvSpPr>
          <p:spPr bwMode="auto">
            <a:xfrm>
              <a:off x="6111875" y="3957638"/>
              <a:ext cx="38100" cy="19050"/>
            </a:xfrm>
            <a:custGeom>
              <a:gdLst>
                <a:gd fmla="*/ 9 w 10" name="T0"/>
                <a:gd fmla="*/ 1 h 5" name="T1"/>
                <a:gd fmla="*/ 9 w 10" name="T2"/>
                <a:gd fmla="*/ 4 h 5" name="T3"/>
                <a:gd fmla="*/ 3 w 10" name="T4"/>
                <a:gd fmla="*/ 5 h 5" name="T5"/>
                <a:gd fmla="*/ 0 w 10" name="T6"/>
                <a:gd fmla="*/ 3 h 5" name="T7"/>
                <a:gd fmla="*/ 9 w 10" name="T8"/>
                <a:gd fmla="*/ 1 h 5" name="T9"/>
              </a:gdLst>
              <a:cxnLst>
                <a:cxn ang="0">
                  <a:pos x="T0" y="T1"/>
                </a:cxn>
                <a:cxn ang="0">
                  <a:pos x="T2" y="T3"/>
                </a:cxn>
                <a:cxn ang="0">
                  <a:pos x="T4" y="T5"/>
                </a:cxn>
                <a:cxn ang="0">
                  <a:pos x="T6" y="T7"/>
                </a:cxn>
                <a:cxn ang="0">
                  <a:pos x="T8" y="T9"/>
                </a:cxn>
              </a:cxnLst>
              <a:rect b="b" l="0" r="r" t="0"/>
              <a:pathLst>
                <a:path h="5" w="10">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54"/>
            <p:cNvSpPr/>
            <p:nvPr/>
          </p:nvSpPr>
          <p:spPr bwMode="auto">
            <a:xfrm>
              <a:off x="5969000" y="4029075"/>
              <a:ext cx="26988" cy="19050"/>
            </a:xfrm>
            <a:custGeom>
              <a:gdLst>
                <a:gd fmla="*/ 6 w 7" name="T0"/>
                <a:gd fmla="*/ 2 h 5" name="T1"/>
                <a:gd fmla="*/ 4 w 7" name="T2"/>
                <a:gd fmla="*/ 5 h 5" name="T3"/>
                <a:gd fmla="*/ 0 w 7" name="T4"/>
                <a:gd fmla="*/ 5 h 5" name="T5"/>
                <a:gd fmla="*/ 1 w 7" name="T6"/>
                <a:gd fmla="*/ 2 h 5" name="T7"/>
                <a:gd fmla="*/ 6 w 7" name="T8"/>
                <a:gd fmla="*/ 2 h 5" name="T9"/>
              </a:gdLst>
              <a:cxnLst>
                <a:cxn ang="0">
                  <a:pos x="T0" y="T1"/>
                </a:cxn>
                <a:cxn ang="0">
                  <a:pos x="T2" y="T3"/>
                </a:cxn>
                <a:cxn ang="0">
                  <a:pos x="T4" y="T5"/>
                </a:cxn>
                <a:cxn ang="0">
                  <a:pos x="T6" y="T7"/>
                </a:cxn>
                <a:cxn ang="0">
                  <a:pos x="T8" y="T9"/>
                </a:cxn>
              </a:cxnLst>
              <a:rect b="b" l="0" r="r" t="0"/>
              <a:pathLst>
                <a:path h="5" w="7">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55"/>
            <p:cNvSpPr/>
            <p:nvPr/>
          </p:nvSpPr>
          <p:spPr bwMode="auto">
            <a:xfrm>
              <a:off x="2474913" y="4040188"/>
              <a:ext cx="17463" cy="4763"/>
            </a:xfrm>
            <a:custGeom>
              <a:gdLst>
                <a:gd fmla="*/ 0 w 5" name="T0"/>
                <a:gd fmla="*/ 0 h 1" name="T1"/>
                <a:gd fmla="*/ 4 w 5" name="T2"/>
                <a:gd fmla="*/ 0 h 1" name="T3"/>
                <a:gd fmla="*/ 3 w 5" name="T4"/>
                <a:gd fmla="*/ 1 h 1" name="T5"/>
                <a:gd fmla="*/ 1 w 5" name="T6"/>
                <a:gd fmla="*/ 1 h 1" name="T7"/>
                <a:gd fmla="*/ 0 w 5" name="T8"/>
                <a:gd fmla="*/ 0 h 1" name="T9"/>
              </a:gdLst>
              <a:cxnLst>
                <a:cxn ang="0">
                  <a:pos x="T0" y="T1"/>
                </a:cxn>
                <a:cxn ang="0">
                  <a:pos x="T2" y="T3"/>
                </a:cxn>
                <a:cxn ang="0">
                  <a:pos x="T4" y="T5"/>
                </a:cxn>
                <a:cxn ang="0">
                  <a:pos x="T6" y="T7"/>
                </a:cxn>
                <a:cxn ang="0">
                  <a:pos x="T8" y="T9"/>
                </a:cxn>
              </a:cxnLst>
              <a:rect b="b" l="0" r="r" t="0"/>
              <a:pathLst>
                <a:path h="1" w="5">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56"/>
            <p:cNvSpPr/>
            <p:nvPr/>
          </p:nvSpPr>
          <p:spPr bwMode="auto">
            <a:xfrm>
              <a:off x="2868613" y="4044950"/>
              <a:ext cx="152400" cy="30163"/>
            </a:xfrm>
            <a:custGeom>
              <a:gdLst>
                <a:gd fmla="*/ 40 w 41" name="T0"/>
                <a:gd fmla="*/ 6 h 8" name="T1"/>
                <a:gd fmla="*/ 31 w 41" name="T2"/>
                <a:gd fmla="*/ 7 h 8" name="T3"/>
                <a:gd fmla="*/ 29 w 41" name="T4"/>
                <a:gd fmla="*/ 5 h 8" name="T5"/>
                <a:gd fmla="*/ 18 w 41" name="T6"/>
                <a:gd fmla="*/ 4 h 8" name="T7"/>
                <a:gd fmla="*/ 17 w 41" name="T8"/>
                <a:gd fmla="*/ 2 h 8" name="T9"/>
                <a:gd fmla="*/ 7 w 41" name="T10"/>
                <a:gd fmla="*/ 2 h 8" name="T11"/>
                <a:gd fmla="*/ 0 w 41" name="T12"/>
                <a:gd fmla="*/ 3 h 8" name="T13"/>
                <a:gd fmla="*/ 4 w 41" name="T14"/>
                <a:gd fmla="*/ 1 h 8" name="T15"/>
                <a:gd fmla="*/ 13 w 41" name="T16"/>
                <a:gd fmla="*/ 0 h 8" name="T17"/>
                <a:gd fmla="*/ 16 w 41" name="T18"/>
                <a:gd fmla="*/ 1 h 8" name="T19"/>
                <a:gd fmla="*/ 19 w 41" name="T20"/>
                <a:gd fmla="*/ 2 h 8" name="T21"/>
                <a:gd fmla="*/ 27 w 41" name="T22"/>
                <a:gd fmla="*/ 2 h 8" name="T23"/>
                <a:gd fmla="*/ 30 w 41" name="T24"/>
                <a:gd fmla="*/ 5 h 8" name="T25"/>
                <a:gd fmla="*/ 33 w 41" name="T26"/>
                <a:gd fmla="*/ 5 h 8" name="T27"/>
                <a:gd fmla="*/ 40 w 41" name="T28"/>
                <a:gd fmla="*/ 6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41">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57"/>
            <p:cNvSpPr/>
            <p:nvPr/>
          </p:nvSpPr>
          <p:spPr bwMode="auto">
            <a:xfrm>
              <a:off x="3048000" y="4070350"/>
              <a:ext cx="63500" cy="15875"/>
            </a:xfrm>
            <a:custGeom>
              <a:gdLst>
                <a:gd fmla="*/ 1 w 17" name="T0"/>
                <a:gd fmla="*/ 0 h 4" name="T1"/>
                <a:gd fmla="*/ 9 w 17" name="T2"/>
                <a:gd fmla="*/ 0 h 4" name="T3"/>
                <a:gd fmla="*/ 13 w 17" name="T4"/>
                <a:gd fmla="*/ 1 h 4" name="T5"/>
                <a:gd fmla="*/ 17 w 17" name="T6"/>
                <a:gd fmla="*/ 2 h 4" name="T7"/>
                <a:gd fmla="*/ 3 w 17" name="T8"/>
                <a:gd fmla="*/ 3 h 4" name="T9"/>
                <a:gd fmla="*/ 5 w 17" name="T10"/>
                <a:gd fmla="*/ 2 h 4" name="T11"/>
                <a:gd fmla="*/ 1 w 1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7">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58"/>
            <p:cNvSpPr/>
            <p:nvPr/>
          </p:nvSpPr>
          <p:spPr bwMode="auto">
            <a:xfrm>
              <a:off x="5795963" y="4070350"/>
              <a:ext cx="30163" cy="11113"/>
            </a:xfrm>
            <a:custGeom>
              <a:gdLst>
                <a:gd fmla="*/ 7 w 8" name="T0"/>
                <a:gd fmla="*/ 0 h 3" name="T1"/>
                <a:gd fmla="*/ 5 w 8" name="T2"/>
                <a:gd fmla="*/ 3 h 3" name="T3"/>
                <a:gd fmla="*/ 0 w 8" name="T4"/>
                <a:gd fmla="*/ 1 h 3" name="T5"/>
                <a:gd fmla="*/ 2 w 8" name="T6"/>
                <a:gd fmla="*/ 0 h 3" name="T7"/>
                <a:gd fmla="*/ 7 w 8" name="T8"/>
                <a:gd fmla="*/ 0 h 3" name="T9"/>
              </a:gdLst>
              <a:cxnLst>
                <a:cxn ang="0">
                  <a:pos x="T0" y="T1"/>
                </a:cxn>
                <a:cxn ang="0">
                  <a:pos x="T2" y="T3"/>
                </a:cxn>
                <a:cxn ang="0">
                  <a:pos x="T4" y="T5"/>
                </a:cxn>
                <a:cxn ang="0">
                  <a:pos x="T6" y="T7"/>
                </a:cxn>
                <a:cxn ang="0">
                  <a:pos x="T8" y="T9"/>
                </a:cxn>
              </a:cxnLst>
              <a:rect b="b" l="0" r="r" t="0"/>
              <a:pathLst>
                <a:path h="3" w="8">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59"/>
            <p:cNvSpPr/>
            <p:nvPr/>
          </p:nvSpPr>
          <p:spPr bwMode="auto">
            <a:xfrm>
              <a:off x="3025775" y="4075113"/>
              <a:ext cx="22225" cy="11113"/>
            </a:xfrm>
            <a:custGeom>
              <a:gdLst>
                <a:gd fmla="*/ 5 w 6" name="T0"/>
                <a:gd fmla="*/ 3 h 3" name="T1"/>
                <a:gd fmla="*/ 0 w 6" name="T2"/>
                <a:gd fmla="*/ 2 h 3" name="T3"/>
                <a:gd fmla="*/ 5 w 6" name="T4"/>
                <a:gd fmla="*/ 3 h 3" name="T5"/>
              </a:gdLst>
              <a:cxnLst>
                <a:cxn ang="0">
                  <a:pos x="T0" y="T1"/>
                </a:cxn>
                <a:cxn ang="0">
                  <a:pos x="T2" y="T3"/>
                </a:cxn>
                <a:cxn ang="0">
                  <a:pos x="T4" y="T5"/>
                </a:cxn>
              </a:cxnLst>
              <a:rect b="b" l="0" r="r" t="0"/>
              <a:pathLst>
                <a:path h="3" w="6">
                  <a:moveTo>
                    <a:pt x="5" y="3"/>
                  </a:moveTo>
                  <a:cubicBezTo>
                    <a:pt x="4" y="2"/>
                    <a:pt x="2" y="2"/>
                    <a:pt x="0" y="2"/>
                  </a:cubicBezTo>
                  <a:cubicBezTo>
                    <a:pt x="1" y="1"/>
                    <a:pt x="6" y="0"/>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60"/>
            <p:cNvSpPr/>
            <p:nvPr/>
          </p:nvSpPr>
          <p:spPr bwMode="auto">
            <a:xfrm>
              <a:off x="2962275" y="4078288"/>
              <a:ext cx="30163" cy="11113"/>
            </a:xfrm>
            <a:custGeom>
              <a:gdLst>
                <a:gd fmla="*/ 1 w 8" name="T0"/>
                <a:gd fmla="*/ 1 h 3" name="T1"/>
                <a:gd fmla="*/ 7 w 8" name="T2"/>
                <a:gd fmla="*/ 2 h 3" name="T3"/>
                <a:gd fmla="*/ 1 w 8" name="T4"/>
                <a:gd fmla="*/ 1 h 3" name="T5"/>
              </a:gdLst>
              <a:cxnLst>
                <a:cxn ang="0">
                  <a:pos x="T0" y="T1"/>
                </a:cxn>
                <a:cxn ang="0">
                  <a:pos x="T2" y="T3"/>
                </a:cxn>
                <a:cxn ang="0">
                  <a:pos x="T4" y="T5"/>
                </a:cxn>
              </a:cxnLst>
              <a:rect b="b" l="0" r="r" t="0"/>
              <a:pathLst>
                <a:path h="3" w="8">
                  <a:moveTo>
                    <a:pt x="1" y="1"/>
                  </a:moveTo>
                  <a:cubicBezTo>
                    <a:pt x="3" y="1"/>
                    <a:pt x="8" y="0"/>
                    <a:pt x="7" y="2"/>
                  </a:cubicBezTo>
                  <a:cubicBezTo>
                    <a:pt x="5" y="2"/>
                    <a:pt x="0" y="3"/>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61"/>
            <p:cNvSpPr/>
            <p:nvPr/>
          </p:nvSpPr>
          <p:spPr bwMode="auto">
            <a:xfrm>
              <a:off x="5961063" y="4081463"/>
              <a:ext cx="41275" cy="38100"/>
            </a:xfrm>
            <a:custGeom>
              <a:gdLst>
                <a:gd fmla="*/ 5 w 11" name="T0"/>
                <a:gd fmla="*/ 0 h 10" name="T1"/>
                <a:gd fmla="*/ 9 w 11" name="T2"/>
                <a:gd fmla="*/ 0 h 10" name="T3"/>
                <a:gd fmla="*/ 11 w 11" name="T4"/>
                <a:gd fmla="*/ 4 h 10" name="T5"/>
                <a:gd fmla="*/ 8 w 11" name="T6"/>
                <a:gd fmla="*/ 5 h 10" name="T7"/>
                <a:gd fmla="*/ 7 w 11" name="T8"/>
                <a:gd fmla="*/ 7 h 10" name="T9"/>
                <a:gd fmla="*/ 6 w 11" name="T10"/>
                <a:gd fmla="*/ 9 h 10" name="T11"/>
                <a:gd fmla="*/ 3 w 11" name="T12"/>
                <a:gd fmla="*/ 8 h 10" name="T13"/>
                <a:gd fmla="*/ 0 w 11" name="T14"/>
                <a:gd fmla="*/ 6 h 10" name="T15"/>
                <a:gd fmla="*/ 2 w 11" name="T16"/>
                <a:gd fmla="*/ 3 h 10" name="T17"/>
                <a:gd fmla="*/ 5 w 11"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1">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62"/>
            <p:cNvSpPr/>
            <p:nvPr/>
          </p:nvSpPr>
          <p:spPr bwMode="auto">
            <a:xfrm>
              <a:off x="6002338" y="4111625"/>
              <a:ext cx="57150" cy="30163"/>
            </a:xfrm>
            <a:custGeom>
              <a:gdLst>
                <a:gd fmla="*/ 8 w 15" name="T0"/>
                <a:gd fmla="*/ 1 h 8" name="T1"/>
                <a:gd fmla="*/ 11 w 15" name="T2"/>
                <a:gd fmla="*/ 3 h 8" name="T3"/>
                <a:gd fmla="*/ 10 w 15" name="T4"/>
                <a:gd fmla="*/ 3 h 8" name="T5"/>
                <a:gd fmla="*/ 11 w 15" name="T6"/>
                <a:gd fmla="*/ 4 h 8" name="T7"/>
                <a:gd fmla="*/ 15 w 15" name="T8"/>
                <a:gd fmla="*/ 6 h 8" name="T9"/>
                <a:gd fmla="*/ 13 w 15" name="T10"/>
                <a:gd fmla="*/ 8 h 8" name="T11"/>
                <a:gd fmla="*/ 10 w 15" name="T12"/>
                <a:gd fmla="*/ 8 h 8" name="T13"/>
                <a:gd fmla="*/ 5 w 15" name="T14"/>
                <a:gd fmla="*/ 5 h 8" name="T15"/>
                <a:gd fmla="*/ 7 w 15" name="T16"/>
                <a:gd fmla="*/ 5 h 8" name="T17"/>
                <a:gd fmla="*/ 0 w 15" name="T18"/>
                <a:gd fmla="*/ 2 h 8" name="T19"/>
                <a:gd fmla="*/ 8 w 15" name="T20"/>
                <a:gd fmla="*/ 1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5">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63"/>
            <p:cNvSpPr/>
            <p:nvPr/>
          </p:nvSpPr>
          <p:spPr bwMode="auto">
            <a:xfrm>
              <a:off x="5980113" y="4127500"/>
              <a:ext cx="11113" cy="3175"/>
            </a:xfrm>
            <a:custGeom>
              <a:gdLst>
                <a:gd fmla="*/ 0 w 3" name="T0"/>
                <a:gd fmla="*/ 0 h 1" name="T1"/>
                <a:gd fmla="*/ 3 w 3" name="T2"/>
                <a:gd fmla="*/ 0 h 1" name="T3"/>
                <a:gd fmla="*/ 3 w 3" name="T4"/>
                <a:gd fmla="*/ 1 h 1" name="T5"/>
                <a:gd fmla="*/ 0 w 3" name="T6"/>
                <a:gd fmla="*/ 1 h 1" name="T7"/>
                <a:gd fmla="*/ 0 w 3" name="T8"/>
                <a:gd fmla="*/ 0 h 1" name="T9"/>
              </a:gdLst>
              <a:cxnLst>
                <a:cxn ang="0">
                  <a:pos x="T0" y="T1"/>
                </a:cxn>
                <a:cxn ang="0">
                  <a:pos x="T2" y="T3"/>
                </a:cxn>
                <a:cxn ang="0">
                  <a:pos x="T4" y="T5"/>
                </a:cxn>
                <a:cxn ang="0">
                  <a:pos x="T6" y="T7"/>
                </a:cxn>
                <a:cxn ang="0">
                  <a:pos x="T8" y="T9"/>
                </a:cxn>
              </a:cxnLst>
              <a:rect b="b" l="0" r="r" t="0"/>
              <a:pathLst>
                <a:path h="1" w="3">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64"/>
            <p:cNvSpPr/>
            <p:nvPr/>
          </p:nvSpPr>
          <p:spPr bwMode="auto">
            <a:xfrm>
              <a:off x="5999163" y="4130675"/>
              <a:ext cx="30163" cy="22225"/>
            </a:xfrm>
            <a:custGeom>
              <a:gdLst>
                <a:gd fmla="*/ 8 w 8" name="T0"/>
                <a:gd fmla="*/ 5 h 6" name="T1"/>
                <a:gd fmla="*/ 3 w 8" name="T2"/>
                <a:gd fmla="*/ 5 h 6" name="T3"/>
                <a:gd fmla="*/ 0 w 8" name="T4"/>
                <a:gd fmla="*/ 3 h 6" name="T5"/>
                <a:gd fmla="*/ 8 w 8" name="T6"/>
                <a:gd fmla="*/ 5 h 6" name="T7"/>
              </a:gdLst>
              <a:cxnLst>
                <a:cxn ang="0">
                  <a:pos x="T0" y="T1"/>
                </a:cxn>
                <a:cxn ang="0">
                  <a:pos x="T2" y="T3"/>
                </a:cxn>
                <a:cxn ang="0">
                  <a:pos x="T4" y="T5"/>
                </a:cxn>
                <a:cxn ang="0">
                  <a:pos x="T6" y="T7"/>
                </a:cxn>
              </a:cxnLst>
              <a:rect b="b" l="0" r="r" t="0"/>
              <a:pathLst>
                <a:path h="6" w="8">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65"/>
            <p:cNvSpPr/>
            <p:nvPr/>
          </p:nvSpPr>
          <p:spPr bwMode="auto">
            <a:xfrm>
              <a:off x="5357813" y="4149725"/>
              <a:ext cx="33338" cy="25400"/>
            </a:xfrm>
            <a:custGeom>
              <a:gdLst>
                <a:gd fmla="*/ 2 w 9" name="T0"/>
                <a:gd fmla="*/ 0 h 7" name="T1"/>
                <a:gd fmla="*/ 5 w 9" name="T2"/>
                <a:gd fmla="*/ 2 h 7" name="T3"/>
                <a:gd fmla="*/ 6 w 9" name="T4"/>
                <a:gd fmla="*/ 2 h 7" name="T5"/>
                <a:gd fmla="*/ 8 w 9" name="T6"/>
                <a:gd fmla="*/ 3 h 7" name="T7"/>
                <a:gd fmla="*/ 7 w 9" name="T8"/>
                <a:gd fmla="*/ 4 h 7" name="T9"/>
                <a:gd fmla="*/ 8 w 9" name="T10"/>
                <a:gd fmla="*/ 6 h 7" name="T11"/>
                <a:gd fmla="*/ 6 w 9" name="T12"/>
                <a:gd fmla="*/ 7 h 7" name="T13"/>
                <a:gd fmla="*/ 2 w 9"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9">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66"/>
            <p:cNvSpPr/>
            <p:nvPr/>
          </p:nvSpPr>
          <p:spPr bwMode="auto">
            <a:xfrm>
              <a:off x="6029325" y="4149725"/>
              <a:ext cx="38100" cy="30163"/>
            </a:xfrm>
            <a:custGeom>
              <a:gdLst>
                <a:gd fmla="*/ 8 w 10" name="T0"/>
                <a:gd fmla="*/ 0 h 8" name="T1"/>
                <a:gd fmla="*/ 10 w 10" name="T2"/>
                <a:gd fmla="*/ 4 h 8" name="T3"/>
                <a:gd fmla="*/ 7 w 10" name="T4"/>
                <a:gd fmla="*/ 5 h 8" name="T5"/>
                <a:gd fmla="*/ 7 w 10" name="T6"/>
                <a:gd fmla="*/ 8 h 8" name="T7"/>
                <a:gd fmla="*/ 2 w 10" name="T8"/>
                <a:gd fmla="*/ 7 h 8" name="T9"/>
                <a:gd fmla="*/ 3 w 10" name="T10"/>
                <a:gd fmla="*/ 5 h 8" name="T11"/>
                <a:gd fmla="*/ 3 w 10" name="T12"/>
                <a:gd fmla="*/ 4 h 8" name="T13"/>
                <a:gd fmla="*/ 2 w 10" name="T14"/>
                <a:gd fmla="*/ 4 h 8" name="T15"/>
                <a:gd fmla="*/ 4 w 10" name="T16"/>
                <a:gd fmla="*/ 2 h 8" name="T17"/>
                <a:gd fmla="*/ 6 w 10" name="T18"/>
                <a:gd fmla="*/ 1 h 8" name="T19"/>
                <a:gd fmla="*/ 8 w 10"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67"/>
            <p:cNvSpPr/>
            <p:nvPr/>
          </p:nvSpPr>
          <p:spPr bwMode="auto">
            <a:xfrm>
              <a:off x="5999163" y="4157663"/>
              <a:ext cx="26988" cy="11113"/>
            </a:xfrm>
            <a:custGeom>
              <a:gdLst>
                <a:gd fmla="*/ 4 w 7" name="T0"/>
                <a:gd fmla="*/ 0 h 3" name="T1"/>
                <a:gd fmla="*/ 7 w 7" name="T2"/>
                <a:gd fmla="*/ 1 h 3" name="T3"/>
                <a:gd fmla="*/ 6 w 7" name="T4"/>
                <a:gd fmla="*/ 2 h 3" name="T5"/>
                <a:gd fmla="*/ 0 w 7" name="T6"/>
                <a:gd fmla="*/ 3 h 3" name="T7"/>
                <a:gd fmla="*/ 4 w 7" name="T8"/>
                <a:gd fmla="*/ 0 h 3" name="T9"/>
              </a:gdLst>
              <a:cxnLst>
                <a:cxn ang="0">
                  <a:pos x="T0" y="T1"/>
                </a:cxn>
                <a:cxn ang="0">
                  <a:pos x="T2" y="T3"/>
                </a:cxn>
                <a:cxn ang="0">
                  <a:pos x="T4" y="T5"/>
                </a:cxn>
                <a:cxn ang="0">
                  <a:pos x="T6" y="T7"/>
                </a:cxn>
                <a:cxn ang="0">
                  <a:pos x="T8" y="T9"/>
                </a:cxn>
              </a:cxnLst>
              <a:rect b="b" l="0" r="r" t="0"/>
              <a:pathLst>
                <a:path h="3" w="7">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68"/>
            <p:cNvSpPr/>
            <p:nvPr/>
          </p:nvSpPr>
          <p:spPr bwMode="auto">
            <a:xfrm>
              <a:off x="6081713" y="4202113"/>
              <a:ext cx="19050" cy="19050"/>
            </a:xfrm>
            <a:custGeom>
              <a:gdLst>
                <a:gd fmla="*/ 1 w 5" name="T0"/>
                <a:gd fmla="*/ 0 h 5" name="T1"/>
                <a:gd fmla="*/ 5 w 5" name="T2"/>
                <a:gd fmla="*/ 2 h 5" name="T3"/>
                <a:gd fmla="*/ 0 w 5" name="T4"/>
                <a:gd fmla="*/ 5 h 5" name="T5"/>
                <a:gd fmla="*/ 2 w 5" name="T6"/>
                <a:gd fmla="*/ 4 h 5" name="T7"/>
                <a:gd fmla="*/ 1 w 5" name="T8"/>
                <a:gd fmla="*/ 0 h 5" name="T9"/>
              </a:gdLst>
              <a:cxnLst>
                <a:cxn ang="0">
                  <a:pos x="T0" y="T1"/>
                </a:cxn>
                <a:cxn ang="0">
                  <a:pos x="T2" y="T3"/>
                </a:cxn>
                <a:cxn ang="0">
                  <a:pos x="T4" y="T5"/>
                </a:cxn>
                <a:cxn ang="0">
                  <a:pos x="T6" y="T7"/>
                </a:cxn>
                <a:cxn ang="0">
                  <a:pos x="T8" y="T9"/>
                </a:cxn>
              </a:cxnLst>
              <a:rect b="b" l="0" r="r" t="0"/>
              <a:pathLst>
                <a:path h="5" w="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69"/>
            <p:cNvSpPr/>
            <p:nvPr/>
          </p:nvSpPr>
          <p:spPr bwMode="auto">
            <a:xfrm>
              <a:off x="5965825" y="4210050"/>
              <a:ext cx="74613" cy="11113"/>
            </a:xfrm>
            <a:custGeom>
              <a:gdLst>
                <a:gd fmla="*/ 20 w 20" name="T0"/>
                <a:gd fmla="*/ 1 h 3" name="T1"/>
                <a:gd fmla="*/ 14 w 20" name="T2"/>
                <a:gd fmla="*/ 2 h 3" name="T3"/>
                <a:gd fmla="*/ 0 w 20" name="T4"/>
                <a:gd fmla="*/ 3 h 3" name="T5"/>
                <a:gd fmla="*/ 17 w 20" name="T6"/>
                <a:gd fmla="*/ 0 h 3" name="T7"/>
                <a:gd fmla="*/ 20 w 20" name="T8"/>
                <a:gd fmla="*/ 1 h 3" name="T9"/>
              </a:gdLst>
              <a:cxnLst>
                <a:cxn ang="0">
                  <a:pos x="T0" y="T1"/>
                </a:cxn>
                <a:cxn ang="0">
                  <a:pos x="T2" y="T3"/>
                </a:cxn>
                <a:cxn ang="0">
                  <a:pos x="T4" y="T5"/>
                </a:cxn>
                <a:cxn ang="0">
                  <a:pos x="T6" y="T7"/>
                </a:cxn>
                <a:cxn ang="0">
                  <a:pos x="T8" y="T9"/>
                </a:cxn>
              </a:cxnLst>
              <a:rect b="b" l="0" r="r" t="0"/>
              <a:pathLst>
                <a:path h="3" w="20">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70"/>
            <p:cNvSpPr/>
            <p:nvPr/>
          </p:nvSpPr>
          <p:spPr bwMode="auto">
            <a:xfrm>
              <a:off x="6130925" y="4221163"/>
              <a:ext cx="47625" cy="14288"/>
            </a:xfrm>
            <a:custGeom>
              <a:gdLst>
                <a:gd fmla="*/ 13 w 13" name="T0"/>
                <a:gd fmla="*/ 3 h 4" name="T1"/>
                <a:gd fmla="*/ 11 w 13" name="T2"/>
                <a:gd fmla="*/ 4 h 4" name="T3"/>
                <a:gd fmla="*/ 5 w 13" name="T4"/>
                <a:gd fmla="*/ 4 h 4" name="T5"/>
                <a:gd fmla="*/ 4 w 13" name="T6"/>
                <a:gd fmla="*/ 4 h 4" name="T7"/>
                <a:gd fmla="*/ 0 w 13" name="T8"/>
                <a:gd fmla="*/ 2 h 4" name="T9"/>
                <a:gd fmla="*/ 5 w 13" name="T10"/>
                <a:gd fmla="*/ 1 h 4" name="T11"/>
                <a:gd fmla="*/ 8 w 13" name="T12"/>
                <a:gd fmla="*/ 1 h 4" name="T13"/>
                <a:gd fmla="*/ 8 w 13" name="T14"/>
                <a:gd fmla="*/ 1 h 4" name="T15"/>
                <a:gd fmla="*/ 9 w 13" name="T16"/>
                <a:gd fmla="*/ 1 h 4" name="T17"/>
                <a:gd fmla="*/ 13 w 13" name="T18"/>
                <a:gd fmla="*/ 3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71"/>
            <p:cNvSpPr/>
            <p:nvPr/>
          </p:nvSpPr>
          <p:spPr bwMode="auto">
            <a:xfrm>
              <a:off x="6156325" y="4232275"/>
              <a:ext cx="269875" cy="66675"/>
            </a:xfrm>
            <a:custGeom>
              <a:gdLst>
                <a:gd fmla="*/ 24 w 72" name="T0"/>
                <a:gd fmla="*/ 9 h 18" name="T1"/>
                <a:gd fmla="*/ 20 w 72" name="T2"/>
                <a:gd fmla="*/ 8 h 18" name="T3"/>
                <a:gd fmla="*/ 18 w 72" name="T4"/>
                <a:gd fmla="*/ 6 h 18" name="T5"/>
                <a:gd fmla="*/ 7 w 72" name="T6"/>
                <a:gd fmla="*/ 5 h 18" name="T7"/>
                <a:gd fmla="*/ 1 w 72" name="T8"/>
                <a:gd fmla="*/ 5 h 18" name="T9"/>
                <a:gd fmla="*/ 0 w 72" name="T10"/>
                <a:gd fmla="*/ 3 h 18" name="T11"/>
                <a:gd fmla="*/ 3 w 72" name="T12"/>
                <a:gd fmla="*/ 3 h 18" name="T13"/>
                <a:gd fmla="*/ 6 w 72" name="T14"/>
                <a:gd fmla="*/ 2 h 18" name="T15"/>
                <a:gd fmla="*/ 11 w 72" name="T16"/>
                <a:gd fmla="*/ 3 h 18" name="T17"/>
                <a:gd fmla="*/ 15 w 72" name="T18"/>
                <a:gd fmla="*/ 2 h 18" name="T19"/>
                <a:gd fmla="*/ 23 w 72" name="T20"/>
                <a:gd fmla="*/ 0 h 18" name="T21"/>
                <a:gd fmla="*/ 25 w 72" name="T22"/>
                <a:gd fmla="*/ 1 h 18" name="T23"/>
                <a:gd fmla="*/ 33 w 72" name="T24"/>
                <a:gd fmla="*/ 3 h 18" name="T25"/>
                <a:gd fmla="*/ 35 w 72" name="T26"/>
                <a:gd fmla="*/ 2 h 18" name="T27"/>
                <a:gd fmla="*/ 37 w 72" name="T28"/>
                <a:gd fmla="*/ 3 h 18" name="T29"/>
                <a:gd fmla="*/ 41 w 72" name="T30"/>
                <a:gd fmla="*/ 3 h 18" name="T31"/>
                <a:gd fmla="*/ 45 w 72" name="T32"/>
                <a:gd fmla="*/ 4 h 18" name="T33"/>
                <a:gd fmla="*/ 45 w 72" name="T34"/>
                <a:gd fmla="*/ 6 h 18" name="T35"/>
                <a:gd fmla="*/ 47 w 72" name="T36"/>
                <a:gd fmla="*/ 5 h 18" name="T37"/>
                <a:gd fmla="*/ 48 w 72" name="T38"/>
                <a:gd fmla="*/ 7 h 18" name="T39"/>
                <a:gd fmla="*/ 53 w 72" name="T40"/>
                <a:gd fmla="*/ 8 h 18" name="T41"/>
                <a:gd fmla="*/ 61 w 72" name="T42"/>
                <a:gd fmla="*/ 9 h 18" name="T43"/>
                <a:gd fmla="*/ 60 w 72" name="T44"/>
                <a:gd fmla="*/ 11 h 18" name="T45"/>
                <a:gd fmla="*/ 63 w 72" name="T46"/>
                <a:gd fmla="*/ 12 h 18" name="T47"/>
                <a:gd fmla="*/ 63 w 72" name="T48"/>
                <a:gd fmla="*/ 13 h 18" name="T49"/>
                <a:gd fmla="*/ 67 w 72" name="T50"/>
                <a:gd fmla="*/ 15 h 18" name="T51"/>
                <a:gd fmla="*/ 72 w 72" name="T52"/>
                <a:gd fmla="*/ 17 h 18" name="T53"/>
                <a:gd fmla="*/ 65 w 72" name="T54"/>
                <a:gd fmla="*/ 17 h 18" name="T55"/>
                <a:gd fmla="*/ 59 w 72" name="T56"/>
                <a:gd fmla="*/ 15 h 18" name="T57"/>
                <a:gd fmla="*/ 57 w 72" name="T58"/>
                <a:gd fmla="*/ 14 h 18" name="T59"/>
                <a:gd fmla="*/ 56 w 72" name="T60"/>
                <a:gd fmla="*/ 14 h 18" name="T61"/>
                <a:gd fmla="*/ 53 w 72" name="T62"/>
                <a:gd fmla="*/ 12 h 18" name="T63"/>
                <a:gd fmla="*/ 45 w 72" name="T64"/>
                <a:gd fmla="*/ 12 h 18" name="T65"/>
                <a:gd fmla="*/ 41 w 72" name="T66"/>
                <a:gd fmla="*/ 16 h 18" name="T67"/>
                <a:gd fmla="*/ 36 w 72" name="T68"/>
                <a:gd fmla="*/ 15 h 18" name="T69"/>
                <a:gd fmla="*/ 33 w 72" name="T70"/>
                <a:gd fmla="*/ 15 h 18" name="T71"/>
                <a:gd fmla="*/ 29 w 72" name="T72"/>
                <a:gd fmla="*/ 12 h 18" name="T73"/>
                <a:gd fmla="*/ 25 w 72" name="T74"/>
                <a:gd fmla="*/ 14 h 18" name="T75"/>
                <a:gd fmla="*/ 22 w 72" name="T76"/>
                <a:gd fmla="*/ 13 h 18" name="T77"/>
                <a:gd fmla="*/ 25 w 72" name="T78"/>
                <a:gd fmla="*/ 12 h 18" name="T79"/>
                <a:gd fmla="*/ 27 w 72" name="T80"/>
                <a:gd fmla="*/ 10 h 18" name="T81"/>
                <a:gd fmla="*/ 26 w 72" name="T82"/>
                <a:gd fmla="*/ 11 h 18" name="T83"/>
                <a:gd fmla="*/ 24 w 72" name="T84"/>
                <a:gd fmla="*/ 9 h 1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 w="72">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72"/>
            <p:cNvSpPr/>
            <p:nvPr/>
          </p:nvSpPr>
          <p:spPr bwMode="auto">
            <a:xfrm>
              <a:off x="6092825" y="4240213"/>
              <a:ext cx="26988" cy="11113"/>
            </a:xfrm>
            <a:custGeom>
              <a:gdLst>
                <a:gd fmla="*/ 7 w 7" name="T0"/>
                <a:gd fmla="*/ 1 h 3" name="T1"/>
                <a:gd fmla="*/ 0 w 7" name="T2"/>
                <a:gd fmla="*/ 2 h 3" name="T3"/>
                <a:gd fmla="*/ 7 w 7" name="T4"/>
                <a:gd fmla="*/ 1 h 3" name="T5"/>
              </a:gdLst>
              <a:cxnLst>
                <a:cxn ang="0">
                  <a:pos x="T0" y="T1"/>
                </a:cxn>
                <a:cxn ang="0">
                  <a:pos x="T2" y="T3"/>
                </a:cxn>
                <a:cxn ang="0">
                  <a:pos x="T4" y="T5"/>
                </a:cxn>
              </a:cxnLst>
              <a:rect b="b" l="0" r="r" t="0"/>
              <a:pathLst>
                <a:path h="3" w="7">
                  <a:moveTo>
                    <a:pt x="7" y="1"/>
                  </a:moveTo>
                  <a:cubicBezTo>
                    <a:pt x="7" y="3"/>
                    <a:pt x="2" y="2"/>
                    <a:pt x="0" y="2"/>
                  </a:cubicBezTo>
                  <a:cubicBezTo>
                    <a:pt x="1" y="1"/>
                    <a:pt x="6"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73"/>
            <p:cNvSpPr/>
            <p:nvPr/>
          </p:nvSpPr>
          <p:spPr bwMode="auto">
            <a:xfrm>
              <a:off x="6059488" y="4243388"/>
              <a:ext cx="19050" cy="3175"/>
            </a:xfrm>
            <a:custGeom>
              <a:gdLst>
                <a:gd fmla="*/ 0 w 5" name="T0"/>
                <a:gd fmla="*/ 1 h 1" name="T1"/>
                <a:gd fmla="*/ 3 w 5" name="T2"/>
                <a:gd fmla="*/ 1 h 1" name="T3"/>
                <a:gd fmla="*/ 1 w 5" name="T4"/>
                <a:gd fmla="*/ 1 h 1" name="T5"/>
                <a:gd fmla="*/ 0 w 5" name="T6"/>
                <a:gd fmla="*/ 1 h 1" name="T7"/>
              </a:gdLst>
              <a:cxnLst>
                <a:cxn ang="0">
                  <a:pos x="T0" y="T1"/>
                </a:cxn>
                <a:cxn ang="0">
                  <a:pos x="T2" y="T3"/>
                </a:cxn>
                <a:cxn ang="0">
                  <a:pos x="T4" y="T5"/>
                </a:cxn>
                <a:cxn ang="0">
                  <a:pos x="T6" y="T7"/>
                </a:cxn>
              </a:cxnLst>
              <a:rect b="b" l="0" r="r" t="0"/>
              <a:pathLst>
                <a:path h="1" w="5">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74"/>
            <p:cNvSpPr/>
            <p:nvPr/>
          </p:nvSpPr>
          <p:spPr bwMode="auto">
            <a:xfrm>
              <a:off x="6403975" y="4254500"/>
              <a:ext cx="52388" cy="19050"/>
            </a:xfrm>
            <a:custGeom>
              <a:gdLst>
                <a:gd fmla="*/ 11 w 14" name="T0"/>
                <a:gd fmla="*/ 0 h 5" name="T1"/>
                <a:gd fmla="*/ 14 w 14" name="T2"/>
                <a:gd fmla="*/ 0 h 5" name="T3"/>
                <a:gd fmla="*/ 14 w 14" name="T4"/>
                <a:gd fmla="*/ 1 h 5" name="T5"/>
                <a:gd fmla="*/ 12 w 14" name="T6"/>
                <a:gd fmla="*/ 1 h 5" name="T7"/>
                <a:gd fmla="*/ 12 w 14" name="T8"/>
                <a:gd fmla="*/ 3 h 5" name="T9"/>
                <a:gd fmla="*/ 10 w 14" name="T10"/>
                <a:gd fmla="*/ 3 h 5" name="T11"/>
                <a:gd fmla="*/ 1 w 14" name="T12"/>
                <a:gd fmla="*/ 2 h 5" name="T13"/>
                <a:gd fmla="*/ 11 w 14"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4">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75"/>
            <p:cNvSpPr/>
            <p:nvPr/>
          </p:nvSpPr>
          <p:spPr bwMode="auto">
            <a:xfrm>
              <a:off x="5919788" y="4281488"/>
              <a:ext cx="30163" cy="6350"/>
            </a:xfrm>
            <a:custGeom>
              <a:gdLst>
                <a:gd fmla="*/ 8 w 8" name="T0"/>
                <a:gd fmla="*/ 0 h 2" name="T1"/>
                <a:gd fmla="*/ 0 w 8" name="T2"/>
                <a:gd fmla="*/ 2 h 2" name="T3"/>
                <a:gd fmla="*/ 8 w 8" name="T4"/>
                <a:gd fmla="*/ 0 h 2" name="T5"/>
              </a:gdLst>
              <a:cxnLst>
                <a:cxn ang="0">
                  <a:pos x="T0" y="T1"/>
                </a:cxn>
                <a:cxn ang="0">
                  <a:pos x="T2" y="T3"/>
                </a:cxn>
                <a:cxn ang="0">
                  <a:pos x="T4" y="T5"/>
                </a:cxn>
              </a:cxnLst>
              <a:rect b="b" l="0" r="r" t="0"/>
              <a:pathLst>
                <a:path h="2" w="8">
                  <a:moveTo>
                    <a:pt x="8" y="0"/>
                  </a:moveTo>
                  <a:cubicBezTo>
                    <a:pt x="7" y="1"/>
                    <a:pt x="5" y="2"/>
                    <a:pt x="0" y="2"/>
                  </a:cubicBezTo>
                  <a:cubicBezTo>
                    <a:pt x="1" y="0"/>
                    <a:pt x="5"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76"/>
            <p:cNvSpPr/>
            <p:nvPr/>
          </p:nvSpPr>
          <p:spPr bwMode="auto">
            <a:xfrm>
              <a:off x="5965825" y="4281488"/>
              <a:ext cx="30163" cy="3175"/>
            </a:xfrm>
            <a:custGeom>
              <a:gdLst>
                <a:gd fmla="*/ 8 w 8" name="T0"/>
                <a:gd fmla="*/ 0 h 1" name="T1"/>
                <a:gd fmla="*/ 0 w 8" name="T2"/>
                <a:gd fmla="*/ 1 h 1" name="T3"/>
                <a:gd fmla="*/ 8 w 8" name="T4"/>
                <a:gd fmla="*/ 0 h 1" name="T5"/>
              </a:gdLst>
              <a:cxnLst>
                <a:cxn ang="0">
                  <a:pos x="T0" y="T1"/>
                </a:cxn>
                <a:cxn ang="0">
                  <a:pos x="T2" y="T3"/>
                </a:cxn>
                <a:cxn ang="0">
                  <a:pos x="T4" y="T5"/>
                </a:cxn>
              </a:cxnLst>
              <a:rect b="b" l="0" r="r" t="0"/>
              <a:pathLst>
                <a:path h="1" w="8">
                  <a:moveTo>
                    <a:pt x="8" y="0"/>
                  </a:moveTo>
                  <a:cubicBezTo>
                    <a:pt x="7" y="1"/>
                    <a:pt x="4" y="1"/>
                    <a:pt x="0" y="1"/>
                  </a:cubicBezTo>
                  <a:cubicBezTo>
                    <a:pt x="1" y="0"/>
                    <a:pt x="5"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77"/>
            <p:cNvSpPr/>
            <p:nvPr/>
          </p:nvSpPr>
          <p:spPr bwMode="auto">
            <a:xfrm>
              <a:off x="6021388" y="4281488"/>
              <a:ext cx="52388" cy="14288"/>
            </a:xfrm>
            <a:custGeom>
              <a:gdLst>
                <a:gd fmla="*/ 13 w 14" name="T0"/>
                <a:gd fmla="*/ 0 h 4" name="T1"/>
                <a:gd fmla="*/ 12 w 14" name="T2"/>
                <a:gd fmla="*/ 2 h 4" name="T3"/>
                <a:gd fmla="*/ 10 w 14" name="T4"/>
                <a:gd fmla="*/ 2 h 4" name="T5"/>
                <a:gd fmla="*/ 1 w 14" name="T6"/>
                <a:gd fmla="*/ 4 h 4" name="T7"/>
                <a:gd fmla="*/ 4 w 14" name="T8"/>
                <a:gd fmla="*/ 3 h 4" name="T9"/>
                <a:gd fmla="*/ 6 w 14" name="T10"/>
                <a:gd fmla="*/ 2 h 4" name="T11"/>
                <a:gd fmla="*/ 8 w 14" name="T12"/>
                <a:gd fmla="*/ 1 h 4" name="T13"/>
                <a:gd fmla="*/ 13 w 1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78"/>
            <p:cNvSpPr/>
            <p:nvPr/>
          </p:nvSpPr>
          <p:spPr bwMode="auto">
            <a:xfrm>
              <a:off x="6775450" y="4491038"/>
              <a:ext cx="26988" cy="19050"/>
            </a:xfrm>
            <a:custGeom>
              <a:gdLst>
                <a:gd fmla="*/ 1 w 7" name="T0"/>
                <a:gd fmla="*/ 0 h 5" name="T1"/>
                <a:gd fmla="*/ 2 w 7" name="T2"/>
                <a:gd fmla="*/ 1 h 5" name="T3"/>
                <a:gd fmla="*/ 5 w 7" name="T4"/>
                <a:gd fmla="*/ 2 h 5" name="T5"/>
                <a:gd fmla="*/ 6 w 7" name="T6"/>
                <a:gd fmla="*/ 5 h 5" name="T7"/>
                <a:gd fmla="*/ 3 w 7" name="T8"/>
                <a:gd fmla="*/ 5 h 5" name="T9"/>
                <a:gd fmla="*/ 0 w 7" name="T10"/>
                <a:gd fmla="*/ 1 h 5" name="T11"/>
                <a:gd fmla="*/ 1 w 7"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79"/>
            <p:cNvSpPr/>
            <p:nvPr/>
          </p:nvSpPr>
          <p:spPr bwMode="auto">
            <a:xfrm>
              <a:off x="6783388" y="4505325"/>
              <a:ext cx="60325" cy="41275"/>
            </a:xfrm>
            <a:custGeom>
              <a:gdLst>
                <a:gd fmla="*/ 5 w 16" name="T0"/>
                <a:gd fmla="*/ 0 h 11" name="T1"/>
                <a:gd fmla="*/ 6 w 16" name="T2"/>
                <a:gd fmla="*/ 1 h 11" name="T3"/>
                <a:gd fmla="*/ 8 w 16" name="T4"/>
                <a:gd fmla="*/ 1 h 11" name="T5"/>
                <a:gd fmla="*/ 16 w 16" name="T6"/>
                <a:gd fmla="*/ 2 h 11" name="T7"/>
                <a:gd fmla="*/ 16 w 16" name="T8"/>
                <a:gd fmla="*/ 5 h 11" name="T9"/>
                <a:gd fmla="*/ 13 w 16" name="T10"/>
                <a:gd fmla="*/ 5 h 11" name="T11"/>
                <a:gd fmla="*/ 12 w 16" name="T12"/>
                <a:gd fmla="*/ 6 h 11" name="T13"/>
                <a:gd fmla="*/ 11 w 16" name="T14"/>
                <a:gd fmla="*/ 9 h 11" name="T15"/>
                <a:gd fmla="*/ 10 w 16" name="T16"/>
                <a:gd fmla="*/ 10 h 11" name="T17"/>
                <a:gd fmla="*/ 5 w 16" name="T18"/>
                <a:gd fmla="*/ 10 h 11" name="T19"/>
                <a:gd fmla="*/ 4 w 16" name="T20"/>
                <a:gd fmla="*/ 9 h 11" name="T21"/>
                <a:gd fmla="*/ 6 w 16" name="T22"/>
                <a:gd fmla="*/ 8 h 11" name="T23"/>
                <a:gd fmla="*/ 0 w 16" name="T24"/>
                <a:gd fmla="*/ 6 h 11" name="T25"/>
                <a:gd fmla="*/ 4 w 16" name="T26"/>
                <a:gd fmla="*/ 4 h 11" name="T27"/>
                <a:gd fmla="*/ 5 w 16" name="T28"/>
                <a:gd fmla="*/ 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16">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80"/>
            <p:cNvSpPr/>
            <p:nvPr/>
          </p:nvSpPr>
          <p:spPr bwMode="auto">
            <a:xfrm>
              <a:off x="6348413" y="4540250"/>
              <a:ext cx="52388" cy="25400"/>
            </a:xfrm>
            <a:custGeom>
              <a:gdLst>
                <a:gd fmla="*/ 13 w 14" name="T0"/>
                <a:gd fmla="*/ 0 h 7" name="T1"/>
                <a:gd fmla="*/ 13 w 14" name="T2"/>
                <a:gd fmla="*/ 3 h 7" name="T3"/>
                <a:gd fmla="*/ 12 w 14" name="T4"/>
                <a:gd fmla="*/ 2 h 7" name="T5"/>
                <a:gd fmla="*/ 11 w 14" name="T6"/>
                <a:gd fmla="*/ 3 h 7" name="T7"/>
                <a:gd fmla="*/ 11 w 14" name="T8"/>
                <a:gd fmla="*/ 5 h 7" name="T9"/>
                <a:gd fmla="*/ 9 w 14" name="T10"/>
                <a:gd fmla="*/ 5 h 7" name="T11"/>
                <a:gd fmla="*/ 9 w 14" name="T12"/>
                <a:gd fmla="*/ 6 h 7" name="T13"/>
                <a:gd fmla="*/ 6 w 14" name="T14"/>
                <a:gd fmla="*/ 7 h 7" name="T15"/>
                <a:gd fmla="*/ 4 w 14" name="T16"/>
                <a:gd fmla="*/ 6 h 7" name="T17"/>
                <a:gd fmla="*/ 2 w 14" name="T18"/>
                <a:gd fmla="*/ 5 h 7" name="T19"/>
                <a:gd fmla="*/ 0 w 14" name="T20"/>
                <a:gd fmla="*/ 2 h 7" name="T21"/>
                <a:gd fmla="*/ 8 w 14" name="T22"/>
                <a:gd fmla="*/ 1 h 7" name="T23"/>
                <a:gd fmla="*/ 13 w 14"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4">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81"/>
            <p:cNvSpPr/>
            <p:nvPr/>
          </p:nvSpPr>
          <p:spPr bwMode="auto">
            <a:xfrm>
              <a:off x="3051175" y="3376613"/>
              <a:ext cx="911225" cy="333375"/>
            </a:xfrm>
            <a:custGeom>
              <a:gdLst>
                <a:gd fmla="*/ 172 w 243" name="T0"/>
                <a:gd fmla="*/ 10 h 89" name="T1"/>
                <a:gd fmla="*/ 182 w 243" name="T2"/>
                <a:gd fmla="*/ 10 h 89" name="T3"/>
                <a:gd fmla="*/ 196 w 243" name="T4"/>
                <a:gd fmla="*/ 9 h 89" name="T5"/>
                <a:gd fmla="*/ 204 w 243" name="T6"/>
                <a:gd fmla="*/ 9 h 89" name="T7"/>
                <a:gd fmla="*/ 203 w 243" name="T8"/>
                <a:gd fmla="*/ 11 h 89" name="T9"/>
                <a:gd fmla="*/ 229 w 243" name="T10"/>
                <a:gd fmla="*/ 8 h 89" name="T11"/>
                <a:gd fmla="*/ 243 w 243" name="T12"/>
                <a:gd fmla="*/ 10 h 89" name="T13"/>
                <a:gd fmla="*/ 225 w 243" name="T14"/>
                <a:gd fmla="*/ 14 h 89" name="T15"/>
                <a:gd fmla="*/ 220 w 243" name="T16"/>
                <a:gd fmla="*/ 17 h 89" name="T17"/>
                <a:gd fmla="*/ 211 w 243" name="T18"/>
                <a:gd fmla="*/ 22 h 89" name="T19"/>
                <a:gd fmla="*/ 213 w 243" name="T20"/>
                <a:gd fmla="*/ 27 h 89" name="T21"/>
                <a:gd fmla="*/ 207 w 243" name="T22"/>
                <a:gd fmla="*/ 31 h 89" name="T23"/>
                <a:gd fmla="*/ 214 w 243" name="T24"/>
                <a:gd fmla="*/ 37 h 89" name="T25"/>
                <a:gd fmla="*/ 208 w 243" name="T26"/>
                <a:gd fmla="*/ 41 h 89" name="T27"/>
                <a:gd fmla="*/ 201 w 243" name="T28"/>
                <a:gd fmla="*/ 45 h 89" name="T29"/>
                <a:gd fmla="*/ 211 w 243" name="T30"/>
                <a:gd fmla="*/ 54 h 89" name="T31"/>
                <a:gd fmla="*/ 195 w 243" name="T32"/>
                <a:gd fmla="*/ 53 h 89" name="T33"/>
                <a:gd fmla="*/ 194 w 243" name="T34"/>
                <a:gd fmla="*/ 56 h 89" name="T35"/>
                <a:gd fmla="*/ 187 w 243" name="T36"/>
                <a:gd fmla="*/ 61 h 89" name="T37"/>
                <a:gd fmla="*/ 171 w 243" name="T38"/>
                <a:gd fmla="*/ 63 h 89" name="T39"/>
                <a:gd fmla="*/ 163 w 243" name="T40"/>
                <a:gd fmla="*/ 65 h 89" name="T41"/>
                <a:gd fmla="*/ 158 w 243" name="T42"/>
                <a:gd fmla="*/ 68 h 89" name="T43"/>
                <a:gd fmla="*/ 137 w 243" name="T44"/>
                <a:gd fmla="*/ 71 h 89" name="T45"/>
                <a:gd fmla="*/ 131 w 243" name="T46"/>
                <a:gd fmla="*/ 75 h 89" name="T47"/>
                <a:gd fmla="*/ 125 w 243" name="T48"/>
                <a:gd fmla="*/ 79 h 89" name="T49"/>
                <a:gd fmla="*/ 123 w 243" name="T50"/>
                <a:gd fmla="*/ 83 h 89" name="T51"/>
                <a:gd fmla="*/ 110 w 243" name="T52"/>
                <a:gd fmla="*/ 87 h 89" name="T53"/>
                <a:gd fmla="*/ 96 w 243" name="T54"/>
                <a:gd fmla="*/ 83 h 89" name="T55"/>
                <a:gd fmla="*/ 88 w 243" name="T56"/>
                <a:gd fmla="*/ 79 h 89" name="T57"/>
                <a:gd fmla="*/ 83 w 243" name="T58"/>
                <a:gd fmla="*/ 75 h 89" name="T59"/>
                <a:gd fmla="*/ 79 w 243" name="T60"/>
                <a:gd fmla="*/ 68 h 89" name="T61"/>
                <a:gd fmla="*/ 81 w 243" name="T62"/>
                <a:gd fmla="*/ 65 h 89" name="T63"/>
                <a:gd fmla="*/ 88 w 243" name="T64"/>
                <a:gd fmla="*/ 62 h 89" name="T65"/>
                <a:gd fmla="*/ 84 w 243" name="T66"/>
                <a:gd fmla="*/ 57 h 89" name="T67"/>
                <a:gd fmla="*/ 86 w 243" name="T68"/>
                <a:gd fmla="*/ 53 h 89" name="T69"/>
                <a:gd fmla="*/ 76 w 243" name="T70"/>
                <a:gd fmla="*/ 51 h 89" name="T71"/>
                <a:gd fmla="*/ 69 w 243" name="T72"/>
                <a:gd fmla="*/ 45 h 89" name="T73"/>
                <a:gd fmla="*/ 62 w 243" name="T74"/>
                <a:gd fmla="*/ 38 h 89" name="T75"/>
                <a:gd fmla="*/ 45 w 243" name="T76"/>
                <a:gd fmla="*/ 34 h 89" name="T77"/>
                <a:gd fmla="*/ 20 w 243" name="T78"/>
                <a:gd fmla="*/ 34 h 89" name="T79"/>
                <a:gd fmla="*/ 20 w 243" name="T80"/>
                <a:gd fmla="*/ 31 h 89" name="T81"/>
                <a:gd fmla="*/ 10 w 243" name="T82"/>
                <a:gd fmla="*/ 27 h 89" name="T83"/>
                <a:gd fmla="*/ 15 w 243" name="T84"/>
                <a:gd fmla="*/ 23 h 89" name="T85"/>
                <a:gd fmla="*/ 27 w 243" name="T86"/>
                <a:gd fmla="*/ 20 h 89" name="T87"/>
                <a:gd fmla="*/ 29 w 243" name="T88"/>
                <a:gd fmla="*/ 17 h 89" name="T89"/>
                <a:gd fmla="*/ 26 w 243" name="T90"/>
                <a:gd fmla="*/ 15 h 89" name="T91"/>
                <a:gd fmla="*/ 35 w 243" name="T92"/>
                <a:gd fmla="*/ 14 h 89" name="T93"/>
                <a:gd fmla="*/ 45 w 243" name="T94"/>
                <a:gd fmla="*/ 9 h 89" name="T95"/>
                <a:gd fmla="*/ 74 w 243" name="T96"/>
                <a:gd fmla="*/ 7 h 89" name="T97"/>
                <a:gd fmla="*/ 88 w 243" name="T98"/>
                <a:gd fmla="*/ 9 h 89" name="T99"/>
                <a:gd fmla="*/ 101 w 243" name="T100"/>
                <a:gd fmla="*/ 6 h 89" name="T101"/>
                <a:gd fmla="*/ 113 w 243" name="T102"/>
                <a:gd fmla="*/ 6 h 89" name="T103"/>
                <a:gd fmla="*/ 117 w 243" name="T104"/>
                <a:gd fmla="*/ 3 h 89" name="T105"/>
                <a:gd fmla="*/ 140 w 243" name="T106"/>
                <a:gd fmla="*/ 0 h 89" name="T107"/>
                <a:gd fmla="*/ 171 w 243" name="T108"/>
                <a:gd fmla="*/ 0 h 89" name="T109"/>
                <a:gd fmla="*/ 195 w 243" name="T110"/>
                <a:gd fmla="*/ 4 h 89" name="T111"/>
                <a:gd fmla="*/ 203 w 243" name="T112"/>
                <a:gd fmla="*/ 7 h 89" name="T113"/>
                <a:gd fmla="*/ 169 w 243" name="T114"/>
                <a:gd fmla="*/ 7 h 8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9" w="243">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82"/>
            <p:cNvSpPr/>
            <p:nvPr/>
          </p:nvSpPr>
          <p:spPr bwMode="auto">
            <a:xfrm>
              <a:off x="2774950" y="3384550"/>
              <a:ext cx="449263" cy="119063"/>
            </a:xfrm>
            <a:custGeom>
              <a:gdLst>
                <a:gd fmla="*/ 112 w 120" name="T0"/>
                <a:gd fmla="*/ 3 h 32" name="T1"/>
                <a:gd fmla="*/ 119 w 120" name="T2"/>
                <a:gd fmla="*/ 5 h 32" name="T3"/>
                <a:gd fmla="*/ 116 w 120" name="T4"/>
                <a:gd fmla="*/ 6 h 32" name="T5"/>
                <a:gd fmla="*/ 111 w 120" name="T6"/>
                <a:gd fmla="*/ 7 h 32" name="T7"/>
                <a:gd fmla="*/ 97 w 120" name="T8"/>
                <a:gd fmla="*/ 9 h 32" name="T9"/>
                <a:gd fmla="*/ 103 w 120" name="T10"/>
                <a:gd fmla="*/ 10 h 32" name="T11"/>
                <a:gd fmla="*/ 91 w 120" name="T12"/>
                <a:gd fmla="*/ 12 h 32" name="T13"/>
                <a:gd fmla="*/ 87 w 120" name="T14"/>
                <a:gd fmla="*/ 13 h 32" name="T15"/>
                <a:gd fmla="*/ 81 w 120" name="T16"/>
                <a:gd fmla="*/ 14 h 32" name="T17"/>
                <a:gd fmla="*/ 71 w 120" name="T18"/>
                <a:gd fmla="*/ 16 h 32" name="T19"/>
                <a:gd fmla="*/ 68 w 120" name="T20"/>
                <a:gd fmla="*/ 18 h 32" name="T21"/>
                <a:gd fmla="*/ 61 w 120" name="T22"/>
                <a:gd fmla="*/ 18 h 32" name="T23"/>
                <a:gd fmla="*/ 65 w 120" name="T24"/>
                <a:gd fmla="*/ 21 h 32" name="T25"/>
                <a:gd fmla="*/ 58 w 120" name="T26"/>
                <a:gd fmla="*/ 24 h 32" name="T27"/>
                <a:gd fmla="*/ 53 w 120" name="T28"/>
                <a:gd fmla="*/ 25 h 32" name="T29"/>
                <a:gd fmla="*/ 44 w 120" name="T30"/>
                <a:gd fmla="*/ 28 h 32" name="T31"/>
                <a:gd fmla="*/ 47 w 120" name="T32"/>
                <a:gd fmla="*/ 30 h 32" name="T33"/>
                <a:gd fmla="*/ 39 w 120" name="T34"/>
                <a:gd fmla="*/ 31 h 32" name="T35"/>
                <a:gd fmla="*/ 24 w 120" name="T36"/>
                <a:gd fmla="*/ 30 h 32" name="T37"/>
                <a:gd fmla="*/ 20 w 120" name="T38"/>
                <a:gd fmla="*/ 30 h 32" name="T39"/>
                <a:gd fmla="*/ 13 w 120" name="T40"/>
                <a:gd fmla="*/ 28 h 32" name="T41"/>
                <a:gd fmla="*/ 20 w 120" name="T42"/>
                <a:gd fmla="*/ 25 h 32" name="T43"/>
                <a:gd fmla="*/ 27 w 120" name="T44"/>
                <a:gd fmla="*/ 25 h 32" name="T45"/>
                <a:gd fmla="*/ 14 w 120" name="T46"/>
                <a:gd fmla="*/ 24 h 32" name="T47"/>
                <a:gd fmla="*/ 22 w 120" name="T48"/>
                <a:gd fmla="*/ 21 h 32" name="T49"/>
                <a:gd fmla="*/ 28 w 120" name="T50"/>
                <a:gd fmla="*/ 21 h 32" name="T51"/>
                <a:gd fmla="*/ 28 w 120" name="T52"/>
                <a:gd fmla="*/ 19 h 32" name="T53"/>
                <a:gd fmla="*/ 26 w 120" name="T54"/>
                <a:gd fmla="*/ 16 h 32" name="T55"/>
                <a:gd fmla="*/ 22 w 120" name="T56"/>
                <a:gd fmla="*/ 15 h 32" name="T57"/>
                <a:gd fmla="*/ 32 w 120" name="T58"/>
                <a:gd fmla="*/ 15 h 32" name="T59"/>
                <a:gd fmla="*/ 36 w 120" name="T60"/>
                <a:gd fmla="*/ 14 h 32" name="T61"/>
                <a:gd fmla="*/ 44 w 120" name="T62"/>
                <a:gd fmla="*/ 11 h 32" name="T63"/>
                <a:gd fmla="*/ 27 w 120" name="T64"/>
                <a:gd fmla="*/ 12 h 32" name="T65"/>
                <a:gd fmla="*/ 16 w 120" name="T66"/>
                <a:gd fmla="*/ 11 h 32" name="T67"/>
                <a:gd fmla="*/ 4 w 120" name="T68"/>
                <a:gd fmla="*/ 10 h 32" name="T69"/>
                <a:gd fmla="*/ 2 w 120" name="T70"/>
                <a:gd fmla="*/ 7 h 32" name="T71"/>
                <a:gd fmla="*/ 22 w 120" name="T72"/>
                <a:gd fmla="*/ 4 h 32" name="T73"/>
                <a:gd fmla="*/ 35 w 120" name="T74"/>
                <a:gd fmla="*/ 3 h 32" name="T75"/>
                <a:gd fmla="*/ 52 w 120" name="T76"/>
                <a:gd fmla="*/ 1 h 32" name="T77"/>
                <a:gd fmla="*/ 69 w 120" name="T78"/>
                <a:gd fmla="*/ 1 h 32" name="T79"/>
                <a:gd fmla="*/ 78 w 120" name="T80"/>
                <a:gd fmla="*/ 1 h 32" name="T81"/>
                <a:gd fmla="*/ 95 w 120" name="T82"/>
                <a:gd fmla="*/ 1 h 32" name="T83"/>
                <a:gd fmla="*/ 112 w 120" name="T84"/>
                <a:gd fmla="*/ 1 h 3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 w="120">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83"/>
            <p:cNvSpPr/>
            <p:nvPr/>
          </p:nvSpPr>
          <p:spPr bwMode="auto">
            <a:xfrm>
              <a:off x="4432300" y="3429000"/>
              <a:ext cx="130175" cy="22225"/>
            </a:xfrm>
            <a:custGeom>
              <a:gdLst>
                <a:gd fmla="*/ 9 w 35" name="T0"/>
                <a:gd fmla="*/ 1 h 6" name="T1"/>
                <a:gd fmla="*/ 9 w 35" name="T2"/>
                <a:gd fmla="*/ 1 h 6" name="T3"/>
                <a:gd fmla="*/ 12 w 35" name="T4"/>
                <a:gd fmla="*/ 3 h 6" name="T5"/>
                <a:gd fmla="*/ 15 w 35" name="T6"/>
                <a:gd fmla="*/ 2 h 6" name="T7"/>
                <a:gd fmla="*/ 20 w 35" name="T8"/>
                <a:gd fmla="*/ 3 h 6" name="T9"/>
                <a:gd fmla="*/ 29 w 35" name="T10"/>
                <a:gd fmla="*/ 2 h 6" name="T11"/>
                <a:gd fmla="*/ 33 w 35" name="T12"/>
                <a:gd fmla="*/ 3 h 6" name="T13"/>
                <a:gd fmla="*/ 31 w 35" name="T14"/>
                <a:gd fmla="*/ 5 h 6" name="T15"/>
                <a:gd fmla="*/ 22 w 35" name="T16"/>
                <a:gd fmla="*/ 5 h 6" name="T17"/>
                <a:gd fmla="*/ 16 w 35" name="T18"/>
                <a:gd fmla="*/ 6 h 6" name="T19"/>
                <a:gd fmla="*/ 6 w 35" name="T20"/>
                <a:gd fmla="*/ 3 h 6" name="T21"/>
                <a:gd fmla="*/ 1 w 35" name="T22"/>
                <a:gd fmla="*/ 2 h 6" name="T23"/>
                <a:gd fmla="*/ 9 w 35"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35">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84"/>
            <p:cNvSpPr/>
            <p:nvPr/>
          </p:nvSpPr>
          <p:spPr bwMode="auto">
            <a:xfrm>
              <a:off x="2433638" y="3462338"/>
              <a:ext cx="55563" cy="7938"/>
            </a:xfrm>
            <a:custGeom>
              <a:gdLst>
                <a:gd fmla="*/ 14 w 15" name="T0"/>
                <a:gd fmla="*/ 0 h 2" name="T1"/>
                <a:gd fmla="*/ 9 w 15" name="T2"/>
                <a:gd fmla="*/ 1 h 2" name="T3"/>
                <a:gd fmla="*/ 7 w 15" name="T4"/>
                <a:gd fmla="*/ 2 h 2" name="T5"/>
                <a:gd fmla="*/ 3 w 15" name="T6"/>
                <a:gd fmla="*/ 2 h 2" name="T7"/>
                <a:gd fmla="*/ 5 w 15" name="T8"/>
                <a:gd fmla="*/ 0 h 2" name="T9"/>
                <a:gd fmla="*/ 14 w 15" name="T10"/>
                <a:gd fmla="*/ 0 h 2" name="T11"/>
              </a:gdLst>
              <a:cxnLst>
                <a:cxn ang="0">
                  <a:pos x="T0" y="T1"/>
                </a:cxn>
                <a:cxn ang="0">
                  <a:pos x="T2" y="T3"/>
                </a:cxn>
                <a:cxn ang="0">
                  <a:pos x="T4" y="T5"/>
                </a:cxn>
                <a:cxn ang="0">
                  <a:pos x="T6" y="T7"/>
                </a:cxn>
                <a:cxn ang="0">
                  <a:pos x="T8" y="T9"/>
                </a:cxn>
                <a:cxn ang="0">
                  <a:pos x="T10" y="T11"/>
                </a:cxn>
              </a:cxnLst>
              <a:rect b="b" l="0" r="r" t="0"/>
              <a:pathLst>
                <a:path h="2" w="15">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85"/>
            <p:cNvSpPr/>
            <p:nvPr/>
          </p:nvSpPr>
          <p:spPr bwMode="auto">
            <a:xfrm>
              <a:off x="2665413" y="3462338"/>
              <a:ext cx="57150" cy="15875"/>
            </a:xfrm>
            <a:custGeom>
              <a:gdLst>
                <a:gd fmla="*/ 7 w 15" name="T0"/>
                <a:gd fmla="*/ 0 h 4" name="T1"/>
                <a:gd fmla="*/ 5 w 15" name="T2"/>
                <a:gd fmla="*/ 0 h 4" name="T3"/>
                <a:gd fmla="*/ 10 w 15" name="T4"/>
                <a:gd fmla="*/ 2 h 4" name="T5"/>
                <a:gd fmla="*/ 12 w 15" name="T6"/>
                <a:gd fmla="*/ 1 h 4" name="T7"/>
                <a:gd fmla="*/ 6 w 15" name="T8"/>
                <a:gd fmla="*/ 4 h 4" name="T9"/>
                <a:gd fmla="*/ 0 w 15" name="T10"/>
                <a:gd fmla="*/ 1 h 4" name="T11"/>
                <a:gd fmla="*/ 7 w 15"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5">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86"/>
            <p:cNvSpPr>
              <a:spLocks noEditPoints="1"/>
            </p:cNvSpPr>
            <p:nvPr/>
          </p:nvSpPr>
          <p:spPr bwMode="auto">
            <a:xfrm>
              <a:off x="3884613" y="3481388"/>
              <a:ext cx="3138488" cy="1009650"/>
            </a:xfrm>
            <a:custGeom>
              <a:gdLst>
                <a:gd fmla="*/ 497 w 837" name="T0"/>
                <a:gd fmla="*/ 19 h 269" name="T1"/>
                <a:gd fmla="*/ 587 w 837" name="T2"/>
                <a:gd fmla="*/ 19 h 269" name="T3"/>
                <a:gd fmla="*/ 662 w 837" name="T4"/>
                <a:gd fmla="*/ 22 h 269" name="T5"/>
                <a:gd fmla="*/ 760 w 837" name="T6"/>
                <a:gd fmla="*/ 30 h 269" name="T7"/>
                <a:gd fmla="*/ 837 w 837" name="T8"/>
                <a:gd fmla="*/ 42 h 269" name="T9"/>
                <a:gd fmla="*/ 788 w 837" name="T10"/>
                <a:gd fmla="*/ 48 h 269" name="T11"/>
                <a:gd fmla="*/ 726 w 837" name="T12"/>
                <a:gd fmla="*/ 71 h 269" name="T13"/>
                <a:gd fmla="*/ 701 w 837" name="T14"/>
                <a:gd fmla="*/ 78 h 269" name="T15"/>
                <a:gd fmla="*/ 734 w 837" name="T16"/>
                <a:gd fmla="*/ 54 h 269" name="T17"/>
                <a:gd fmla="*/ 662 w 837" name="T18"/>
                <a:gd fmla="*/ 64 h 269" name="T19"/>
                <a:gd fmla="*/ 640 w 837" name="T20"/>
                <a:gd fmla="*/ 81 h 269" name="T21"/>
                <a:gd fmla="*/ 600 w 837" name="T22"/>
                <a:gd fmla="*/ 108 h 269" name="T23"/>
                <a:gd fmla="*/ 574 w 837" name="T24"/>
                <a:gd fmla="*/ 114 h 269" name="T25"/>
                <a:gd fmla="*/ 563 w 837" name="T26"/>
                <a:gd fmla="*/ 121 h 269" name="T27"/>
                <a:gd fmla="*/ 528 w 837" name="T28"/>
                <a:gd fmla="*/ 153 h 269" name="T29"/>
                <a:gd fmla="*/ 508 w 837" name="T30"/>
                <a:gd fmla="*/ 175 h 269" name="T31"/>
                <a:gd fmla="*/ 475 w 837" name="T32"/>
                <a:gd fmla="*/ 178 h 269" name="T33"/>
                <a:gd fmla="*/ 468 w 837" name="T34"/>
                <a:gd fmla="*/ 179 h 269" name="T35"/>
                <a:gd fmla="*/ 450 w 837" name="T36"/>
                <a:gd fmla="*/ 156 h 269" name="T37"/>
                <a:gd fmla="*/ 394 w 837" name="T38"/>
                <a:gd fmla="*/ 171 h 269" name="T39"/>
                <a:gd fmla="*/ 353 w 837" name="T40"/>
                <a:gd fmla="*/ 151 h 269" name="T41"/>
                <a:gd fmla="*/ 278 w 837" name="T42"/>
                <a:gd fmla="*/ 145 h 269" name="T43"/>
                <a:gd fmla="*/ 296 w 837" name="T44"/>
                <a:gd fmla="*/ 160 h 269" name="T45"/>
                <a:gd fmla="*/ 240 w 837" name="T46"/>
                <a:gd fmla="*/ 162 h 269" name="T47"/>
                <a:gd fmla="*/ 208 w 837" name="T48"/>
                <a:gd fmla="*/ 142 h 269" name="T49"/>
                <a:gd fmla="*/ 234 w 837" name="T50"/>
                <a:gd fmla="*/ 168 h 269" name="T51"/>
                <a:gd fmla="*/ 249 w 837" name="T52"/>
                <a:gd fmla="*/ 195 h 269" name="T53"/>
                <a:gd fmla="*/ 219 w 837" name="T54"/>
                <a:gd fmla="*/ 234 h 269" name="T55"/>
                <a:gd fmla="*/ 187 w 837" name="T56"/>
                <a:gd fmla="*/ 264 h 269" name="T57"/>
                <a:gd fmla="*/ 126 w 837" name="T58"/>
                <a:gd fmla="*/ 241 h 269" name="T59"/>
                <a:gd fmla="*/ 119 w 837" name="T60"/>
                <a:gd fmla="*/ 205 h 269" name="T61"/>
                <a:gd fmla="*/ 25 w 837" name="T62"/>
                <a:gd fmla="*/ 183 h 269" name="T63"/>
                <a:gd fmla="*/ 3 w 837" name="T64"/>
                <a:gd fmla="*/ 153 h 269" name="T65"/>
                <a:gd fmla="*/ 86 w 837" name="T66"/>
                <a:gd fmla="*/ 121 h 269" name="T67"/>
                <a:gd fmla="*/ 139 w 837" name="T68"/>
                <a:gd fmla="*/ 133 h 269" name="T69"/>
                <a:gd fmla="*/ 201 w 837" name="T70"/>
                <a:gd fmla="*/ 133 h 269" name="T71"/>
                <a:gd fmla="*/ 164 w 837" name="T72"/>
                <a:gd fmla="*/ 113 h 269" name="T73"/>
                <a:gd fmla="*/ 135 w 837" name="T74"/>
                <a:gd fmla="*/ 105 h 269" name="T75"/>
                <a:gd fmla="*/ 137 w 837" name="T76"/>
                <a:gd fmla="*/ 112 h 269" name="T77"/>
                <a:gd fmla="*/ 84 w 837" name="T78"/>
                <a:gd fmla="*/ 106 h 269" name="T79"/>
                <a:gd fmla="*/ 61 w 837" name="T80"/>
                <a:gd fmla="*/ 105 h 269" name="T81"/>
                <a:gd fmla="*/ 84 w 837" name="T82"/>
                <a:gd fmla="*/ 86 h 269" name="T83"/>
                <a:gd fmla="*/ 114 w 837" name="T84"/>
                <a:gd fmla="*/ 76 h 269" name="T85"/>
                <a:gd fmla="*/ 168 w 837" name="T86"/>
                <a:gd fmla="*/ 64 h 269" name="T87"/>
                <a:gd fmla="*/ 166 w 837" name="T88"/>
                <a:gd fmla="*/ 51 h 269" name="T89"/>
                <a:gd fmla="*/ 147 w 837" name="T90"/>
                <a:gd fmla="*/ 62 h 269" name="T91"/>
                <a:gd fmla="*/ 97 w 837" name="T92"/>
                <a:gd fmla="*/ 65 h 269" name="T93"/>
                <a:gd fmla="*/ 121 w 837" name="T94"/>
                <a:gd fmla="*/ 43 h 269" name="T95"/>
                <a:gd fmla="*/ 188 w 837" name="T96"/>
                <a:gd fmla="*/ 27 h 269" name="T97"/>
                <a:gd fmla="*/ 211 w 837" name="T98"/>
                <a:gd fmla="*/ 40 h 269" name="T99"/>
                <a:gd fmla="*/ 249 w 837" name="T100"/>
                <a:gd fmla="*/ 35 h 269" name="T101"/>
                <a:gd fmla="*/ 317 w 837" name="T102"/>
                <a:gd fmla="*/ 33 h 269" name="T103"/>
                <a:gd fmla="*/ 350 w 837" name="T104"/>
                <a:gd fmla="*/ 21 h 269" name="T105"/>
                <a:gd fmla="*/ 374 w 837" name="T106"/>
                <a:gd fmla="*/ 34 h 269" name="T107"/>
                <a:gd fmla="*/ 390 w 837" name="T108"/>
                <a:gd fmla="*/ 21 h 269" name="T109"/>
                <a:gd fmla="*/ 472 w 837" name="T110"/>
                <a:gd fmla="*/ 4 h 269" name="T111"/>
                <a:gd fmla="*/ 198 w 837" name="T112"/>
                <a:gd fmla="*/ 97 h 269" name="T113"/>
                <a:gd fmla="*/ 238 w 837" name="T114"/>
                <a:gd fmla="*/ 110 h 269" name="T115"/>
                <a:gd fmla="*/ 282 w 837" name="T116"/>
                <a:gd fmla="*/ 107 h 269" name="T117"/>
                <a:gd fmla="*/ 268 w 837" name="T118"/>
                <a:gd fmla="*/ 117 h 269" name="T119"/>
                <a:gd fmla="*/ 199 w 837" name="T120"/>
                <a:gd fmla="*/ 198 h 26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9" w="837">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87"/>
            <p:cNvSpPr/>
            <p:nvPr/>
          </p:nvSpPr>
          <p:spPr bwMode="auto">
            <a:xfrm>
              <a:off x="2692400" y="3511550"/>
              <a:ext cx="44450" cy="15875"/>
            </a:xfrm>
            <a:custGeom>
              <a:gdLst>
                <a:gd fmla="*/ 9 w 12" name="T0"/>
                <a:gd fmla="*/ 0 h 4" name="T1"/>
                <a:gd fmla="*/ 11 w 12" name="T2"/>
                <a:gd fmla="*/ 3 h 4" name="T3"/>
                <a:gd fmla="*/ 0 w 12" name="T4"/>
                <a:gd fmla="*/ 2 h 4" name="T5"/>
                <a:gd fmla="*/ 9 w 12" name="T6"/>
                <a:gd fmla="*/ 0 h 4" name="T7"/>
              </a:gdLst>
              <a:cxnLst>
                <a:cxn ang="0">
                  <a:pos x="T0" y="T1"/>
                </a:cxn>
                <a:cxn ang="0">
                  <a:pos x="T2" y="T3"/>
                </a:cxn>
                <a:cxn ang="0">
                  <a:pos x="T4" y="T5"/>
                </a:cxn>
                <a:cxn ang="0">
                  <a:pos x="T6" y="T7"/>
                </a:cxn>
              </a:cxnLst>
              <a:rect b="b" l="0" r="r" t="0"/>
              <a:pathLst>
                <a:path h="4" w="12">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88"/>
            <p:cNvSpPr>
              <a:spLocks noEditPoints="1"/>
            </p:cNvSpPr>
            <p:nvPr/>
          </p:nvSpPr>
          <p:spPr bwMode="auto">
            <a:xfrm>
              <a:off x="2786063" y="3533775"/>
              <a:ext cx="446088" cy="153988"/>
            </a:xfrm>
            <a:custGeom>
              <a:gdLst>
                <a:gd fmla="*/ 12 w 119" name="T0"/>
                <a:gd fmla="*/ 3 h 41" name="T1"/>
                <a:gd fmla="*/ 16 w 119" name="T2"/>
                <a:gd fmla="*/ 2 h 41" name="T3"/>
                <a:gd fmla="*/ 16 w 119" name="T4"/>
                <a:gd fmla="*/ 3 h 41" name="T5"/>
                <a:gd fmla="*/ 16 w 119" name="T6"/>
                <a:gd fmla="*/ 5 h 41" name="T7"/>
                <a:gd fmla="*/ 19 w 119" name="T8"/>
                <a:gd fmla="*/ 9 h 41" name="T9"/>
                <a:gd fmla="*/ 25 w 119" name="T10"/>
                <a:gd fmla="*/ 3 h 41" name="T11"/>
                <a:gd fmla="*/ 34 w 119" name="T12"/>
                <a:gd fmla="*/ 2 h 41" name="T13"/>
                <a:gd fmla="*/ 40 w 119" name="T14"/>
                <a:gd fmla="*/ 7 h 41" name="T15"/>
                <a:gd fmla="*/ 47 w 119" name="T16"/>
                <a:gd fmla="*/ 6 h 41" name="T17"/>
                <a:gd fmla="*/ 57 w 119" name="T18"/>
                <a:gd fmla="*/ 5 h 41" name="T19"/>
                <a:gd fmla="*/ 61 w 119" name="T20"/>
                <a:gd fmla="*/ 7 h 41" name="T21"/>
                <a:gd fmla="*/ 65 w 119" name="T22"/>
                <a:gd fmla="*/ 8 h 41" name="T23"/>
                <a:gd fmla="*/ 67 w 119" name="T24"/>
                <a:gd fmla="*/ 9 h 41" name="T25"/>
                <a:gd fmla="*/ 76 w 119" name="T26"/>
                <a:gd fmla="*/ 10 h 41" name="T27"/>
                <a:gd fmla="*/ 84 w 119" name="T28"/>
                <a:gd fmla="*/ 12 h 41" name="T29"/>
                <a:gd fmla="*/ 87 w 119" name="T30"/>
                <a:gd fmla="*/ 13 h 41" name="T31"/>
                <a:gd fmla="*/ 93 w 119" name="T32"/>
                <a:gd fmla="*/ 16 h 41" name="T33"/>
                <a:gd fmla="*/ 89 w 119" name="T34"/>
                <a:gd fmla="*/ 20 h 41" name="T35"/>
                <a:gd fmla="*/ 98 w 119" name="T36"/>
                <a:gd fmla="*/ 20 h 41" name="T37"/>
                <a:gd fmla="*/ 100 w 119" name="T38"/>
                <a:gd fmla="*/ 22 h 41" name="T39"/>
                <a:gd fmla="*/ 108 w 119" name="T40"/>
                <a:gd fmla="*/ 23 h 41" name="T41"/>
                <a:gd fmla="*/ 113 w 119" name="T42"/>
                <a:gd fmla="*/ 25 h 41" name="T43"/>
                <a:gd fmla="*/ 115 w 119" name="T44"/>
                <a:gd fmla="*/ 27 h 41" name="T45"/>
                <a:gd fmla="*/ 110 w 119" name="T46"/>
                <a:gd fmla="*/ 31 h 41" name="T47"/>
                <a:gd fmla="*/ 103 w 119" name="T48"/>
                <a:gd fmla="*/ 30 h 41" name="T49"/>
                <a:gd fmla="*/ 97 w 119" name="T50"/>
                <a:gd fmla="*/ 27 h 41" name="T51"/>
                <a:gd fmla="*/ 92 w 119" name="T52"/>
                <a:gd fmla="*/ 30 h 41" name="T53"/>
                <a:gd fmla="*/ 99 w 119" name="T54"/>
                <a:gd fmla="*/ 32 h 41" name="T55"/>
                <a:gd fmla="*/ 103 w 119" name="T56"/>
                <a:gd fmla="*/ 35 h 41" name="T57"/>
                <a:gd fmla="*/ 100 w 119" name="T58"/>
                <a:gd fmla="*/ 39 h 41" name="T59"/>
                <a:gd fmla="*/ 87 w 119" name="T60"/>
                <a:gd fmla="*/ 36 h 41" name="T61"/>
                <a:gd fmla="*/ 91 w 119" name="T62"/>
                <a:gd fmla="*/ 39 h 41" name="T63"/>
                <a:gd fmla="*/ 96 w 119" name="T64"/>
                <a:gd fmla="*/ 40 h 41" name="T65"/>
                <a:gd fmla="*/ 91 w 119" name="T66"/>
                <a:gd fmla="*/ 40 h 41" name="T67"/>
                <a:gd fmla="*/ 80 w 119" name="T68"/>
                <a:gd fmla="*/ 38 h 41" name="T69"/>
                <a:gd fmla="*/ 74 w 119" name="T70"/>
                <a:gd fmla="*/ 37 h 41" name="T71"/>
                <a:gd fmla="*/ 71 w 119" name="T72"/>
                <a:gd fmla="*/ 34 h 41" name="T73"/>
                <a:gd fmla="*/ 65 w 119" name="T74"/>
                <a:gd fmla="*/ 29 h 41" name="T75"/>
                <a:gd fmla="*/ 66 w 119" name="T76"/>
                <a:gd fmla="*/ 27 h 41" name="T77"/>
                <a:gd fmla="*/ 68 w 119" name="T78"/>
                <a:gd fmla="*/ 25 h 41" name="T79"/>
                <a:gd fmla="*/ 71 w 119" name="T80"/>
                <a:gd fmla="*/ 23 h 41" name="T81"/>
                <a:gd fmla="*/ 68 w 119" name="T82"/>
                <a:gd fmla="*/ 20 h 41" name="T83"/>
                <a:gd fmla="*/ 64 w 119" name="T84"/>
                <a:gd fmla="*/ 19 h 41" name="T85"/>
                <a:gd fmla="*/ 61 w 119" name="T86"/>
                <a:gd fmla="*/ 19 h 41" name="T87"/>
                <a:gd fmla="*/ 57 w 119" name="T88"/>
                <a:gd fmla="*/ 18 h 41" name="T89"/>
                <a:gd fmla="*/ 49 w 119" name="T90"/>
                <a:gd fmla="*/ 14 h 41" name="T91"/>
                <a:gd fmla="*/ 41 w 119" name="T92"/>
                <a:gd fmla="*/ 15 h 41" name="T93"/>
                <a:gd fmla="*/ 34 w 119" name="T94"/>
                <a:gd fmla="*/ 15 h 41" name="T95"/>
                <a:gd fmla="*/ 26 w 119" name="T96"/>
                <a:gd fmla="*/ 15 h 41" name="T97"/>
                <a:gd fmla="*/ 12 w 119" name="T98"/>
                <a:gd fmla="*/ 13 h 41" name="T99"/>
                <a:gd fmla="*/ 5 w 119" name="T100"/>
                <a:gd fmla="*/ 11 h 41" name="T101"/>
                <a:gd fmla="*/ 3 w 119" name="T102"/>
                <a:gd fmla="*/ 9 h 41" name="T103"/>
                <a:gd fmla="*/ 4 w 119" name="T104"/>
                <a:gd fmla="*/ 7 h 41" name="T105"/>
                <a:gd fmla="*/ 77 w 119" name="T106"/>
                <a:gd fmla="*/ 28 h 41" name="T107"/>
                <a:gd fmla="*/ 82 w 119" name="T108"/>
                <a:gd fmla="*/ 26 h 41" name="T109"/>
                <a:gd fmla="*/ 77 w 119" name="T110"/>
                <a:gd fmla="*/ 28 h 4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 w="119">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89"/>
            <p:cNvSpPr/>
            <p:nvPr/>
          </p:nvSpPr>
          <p:spPr bwMode="auto">
            <a:xfrm>
              <a:off x="2346325" y="3541713"/>
              <a:ext cx="277813" cy="71438"/>
            </a:xfrm>
            <a:custGeom>
              <a:gdLst>
                <a:gd fmla="*/ 9 w 74" name="T0"/>
                <a:gd fmla="*/ 14 h 19" name="T1"/>
                <a:gd fmla="*/ 10 w 74" name="T2"/>
                <a:gd fmla="*/ 13 h 19" name="T3"/>
                <a:gd fmla="*/ 14 w 74" name="T4"/>
                <a:gd fmla="*/ 12 h 19" name="T5"/>
                <a:gd fmla="*/ 16 w 74" name="T6"/>
                <a:gd fmla="*/ 12 h 19" name="T7"/>
                <a:gd fmla="*/ 27 w 74" name="T8"/>
                <a:gd fmla="*/ 11 h 19" name="T9"/>
                <a:gd fmla="*/ 16 w 74" name="T10"/>
                <a:gd fmla="*/ 11 h 19" name="T11"/>
                <a:gd fmla="*/ 15 w 74" name="T12"/>
                <a:gd fmla="*/ 10 h 19" name="T13"/>
                <a:gd fmla="*/ 12 w 74" name="T14"/>
                <a:gd fmla="*/ 11 h 19" name="T15"/>
                <a:gd fmla="*/ 6 w 74" name="T16"/>
                <a:gd fmla="*/ 10 h 19" name="T17"/>
                <a:gd fmla="*/ 11 w 74" name="T18"/>
                <a:gd fmla="*/ 8 h 19" name="T19"/>
                <a:gd fmla="*/ 14 w 74" name="T20"/>
                <a:gd fmla="*/ 8 h 19" name="T21"/>
                <a:gd fmla="*/ 3 w 74" name="T22"/>
                <a:gd fmla="*/ 7 h 19" name="T23"/>
                <a:gd fmla="*/ 1 w 74" name="T24"/>
                <a:gd fmla="*/ 6 h 19" name="T25"/>
                <a:gd fmla="*/ 6 w 74" name="T26"/>
                <a:gd fmla="*/ 4 h 19" name="T27"/>
                <a:gd fmla="*/ 6 w 74" name="T28"/>
                <a:gd fmla="*/ 3 h 19" name="T29"/>
                <a:gd fmla="*/ 16 w 74" name="T30"/>
                <a:gd fmla="*/ 2 h 19" name="T31"/>
                <a:gd fmla="*/ 19 w 74" name="T32"/>
                <a:gd fmla="*/ 1 h 19" name="T33"/>
                <a:gd fmla="*/ 21 w 74" name="T34"/>
                <a:gd fmla="*/ 1 h 19" name="T35"/>
                <a:gd fmla="*/ 23 w 74" name="T36"/>
                <a:gd fmla="*/ 3 h 19" name="T37"/>
                <a:gd fmla="*/ 21 w 74" name="T38"/>
                <a:gd fmla="*/ 3 h 19" name="T39"/>
                <a:gd fmla="*/ 23 w 74" name="T40"/>
                <a:gd fmla="*/ 4 h 19" name="T41"/>
                <a:gd fmla="*/ 24 w 74" name="T42"/>
                <a:gd fmla="*/ 3 h 19" name="T43"/>
                <a:gd fmla="*/ 30 w 74" name="T44"/>
                <a:gd fmla="*/ 3 h 19" name="T45"/>
                <a:gd fmla="*/ 33 w 74" name="T46"/>
                <a:gd fmla="*/ 5 h 19" name="T47"/>
                <a:gd fmla="*/ 36 w 74" name="T48"/>
                <a:gd fmla="*/ 4 h 19" name="T49"/>
                <a:gd fmla="*/ 39 w 74" name="T50"/>
                <a:gd fmla="*/ 3 h 19" name="T51"/>
                <a:gd fmla="*/ 42 w 74" name="T52"/>
                <a:gd fmla="*/ 3 h 19" name="T53"/>
                <a:gd fmla="*/ 43 w 74" name="T54"/>
                <a:gd fmla="*/ 5 h 19" name="T55"/>
                <a:gd fmla="*/ 45 w 74" name="T56"/>
                <a:gd fmla="*/ 7 h 19" name="T57"/>
                <a:gd fmla="*/ 49 w 74" name="T58"/>
                <a:gd fmla="*/ 5 h 19" name="T59"/>
                <a:gd fmla="*/ 46 w 74" name="T60"/>
                <a:gd fmla="*/ 4 h 19" name="T61"/>
                <a:gd fmla="*/ 46 w 74" name="T62"/>
                <a:gd fmla="*/ 2 h 19" name="T63"/>
                <a:gd fmla="*/ 50 w 74" name="T64"/>
                <a:gd fmla="*/ 1 h 19" name="T65"/>
                <a:gd fmla="*/ 54 w 74" name="T66"/>
                <a:gd fmla="*/ 4 h 19" name="T67"/>
                <a:gd fmla="*/ 57 w 74" name="T68"/>
                <a:gd fmla="*/ 5 h 19" name="T69"/>
                <a:gd fmla="*/ 59 w 74" name="T70"/>
                <a:gd fmla="*/ 7 h 19" name="T71"/>
                <a:gd fmla="*/ 58 w 74" name="T72"/>
                <a:gd fmla="*/ 8 h 19" name="T73"/>
                <a:gd fmla="*/ 61 w 74" name="T74"/>
                <a:gd fmla="*/ 10 h 19" name="T75"/>
                <a:gd fmla="*/ 70 w 74" name="T76"/>
                <a:gd fmla="*/ 11 h 19" name="T77"/>
                <a:gd fmla="*/ 73 w 74" name="T78"/>
                <a:gd fmla="*/ 12 h 19" name="T79"/>
                <a:gd fmla="*/ 74 w 74" name="T80"/>
                <a:gd fmla="*/ 13 h 19" name="T81"/>
                <a:gd fmla="*/ 66 w 74" name="T82"/>
                <a:gd fmla="*/ 13 h 19" name="T83"/>
                <a:gd fmla="*/ 68 w 74" name="T84"/>
                <a:gd fmla="*/ 17 h 19" name="T85"/>
                <a:gd fmla="*/ 57 w 74" name="T86"/>
                <a:gd fmla="*/ 17 h 19" name="T87"/>
                <a:gd fmla="*/ 43 w 74" name="T88"/>
                <a:gd fmla="*/ 17 h 19" name="T89"/>
                <a:gd fmla="*/ 38 w 74" name="T90"/>
                <a:gd fmla="*/ 17 h 19" name="T91"/>
                <a:gd fmla="*/ 37 w 74" name="T92"/>
                <a:gd fmla="*/ 18 h 19" name="T93"/>
                <a:gd fmla="*/ 25 w 74" name="T94"/>
                <a:gd fmla="*/ 18 h 19" name="T95"/>
                <a:gd fmla="*/ 21 w 74" name="T96"/>
                <a:gd fmla="*/ 15 h 19" name="T97"/>
                <a:gd fmla="*/ 13 w 74" name="T98"/>
                <a:gd fmla="*/ 14 h 19" name="T99"/>
                <a:gd fmla="*/ 12 w 74" name="T100"/>
                <a:gd fmla="*/ 15 h 19" name="T101"/>
                <a:gd fmla="*/ 12 w 74" name="T102"/>
                <a:gd fmla="*/ 14 h 19" name="T103"/>
                <a:gd fmla="*/ 9 w 74" name="T104"/>
                <a:gd fmla="*/ 1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74">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90"/>
            <p:cNvSpPr>
              <a:spLocks noEditPoints="1"/>
            </p:cNvSpPr>
            <p:nvPr/>
          </p:nvSpPr>
          <p:spPr bwMode="auto">
            <a:xfrm>
              <a:off x="1616075" y="3560763"/>
              <a:ext cx="1968500" cy="1120775"/>
            </a:xfrm>
            <a:custGeom>
              <a:gdLst>
                <a:gd fmla="*/ 343 w 525" name="T0"/>
                <a:gd fmla="*/ 19 h 299" name="T1"/>
                <a:gd fmla="*/ 309 w 525" name="T2"/>
                <a:gd fmla="*/ 31 h 299" name="T3"/>
                <a:gd fmla="*/ 305 w 525" name="T4"/>
                <a:gd fmla="*/ 49 h 299" name="T5"/>
                <a:gd fmla="*/ 347 w 525" name="T6"/>
                <a:gd fmla="*/ 63 h 299" name="T7"/>
                <a:gd fmla="*/ 361 w 525" name="T8"/>
                <a:gd fmla="*/ 44 h 299" name="T9"/>
                <a:gd fmla="*/ 397 w 525" name="T10"/>
                <a:gd fmla="*/ 43 h 299" name="T11"/>
                <a:gd fmla="*/ 430 w 525" name="T12"/>
                <a:gd fmla="*/ 48 h 299" name="T13"/>
                <a:gd fmla="*/ 442 w 525" name="T14"/>
                <a:gd fmla="*/ 64 h 299" name="T15"/>
                <a:gd fmla="*/ 402 w 525" name="T16"/>
                <a:gd fmla="*/ 71 h 299" name="T17"/>
                <a:gd fmla="*/ 427 w 525" name="T18"/>
                <a:gd fmla="*/ 79 h 299" name="T19"/>
                <a:gd fmla="*/ 417 w 525" name="T20"/>
                <a:gd fmla="*/ 81 h 299" name="T21"/>
                <a:gd fmla="*/ 372 w 525" name="T22"/>
                <a:gd fmla="*/ 97 h 299" name="T23"/>
                <a:gd fmla="*/ 353 w 525" name="T24"/>
                <a:gd fmla="*/ 124 h 299" name="T25"/>
                <a:gd fmla="*/ 315 w 525" name="T26"/>
                <a:gd fmla="*/ 114 h 299" name="T27"/>
                <a:gd fmla="*/ 284 w 525" name="T28"/>
                <a:gd fmla="*/ 134 h 299" name="T29"/>
                <a:gd fmla="*/ 319 w 525" name="T30"/>
                <a:gd fmla="*/ 142 h 299" name="T31"/>
                <a:gd fmla="*/ 367 w 525" name="T32"/>
                <a:gd fmla="*/ 158 h 299" name="T33"/>
                <a:gd fmla="*/ 407 w 525" name="T34"/>
                <a:gd fmla="*/ 155 h 299" name="T35"/>
                <a:gd fmla="*/ 469 w 525" name="T36"/>
                <a:gd fmla="*/ 169 h 299" name="T37"/>
                <a:gd fmla="*/ 525 w 525" name="T38"/>
                <a:gd fmla="*/ 185 h 299" name="T39"/>
                <a:gd fmla="*/ 501 w 525" name="T40"/>
                <a:gd fmla="*/ 222 h 299" name="T41"/>
                <a:gd fmla="*/ 470 w 525" name="T42"/>
                <a:gd fmla="*/ 239 h 299" name="T43"/>
                <a:gd fmla="*/ 440 w 525" name="T44"/>
                <a:gd fmla="*/ 255 h 299" name="T45"/>
                <a:gd fmla="*/ 414 w 525" name="T46"/>
                <a:gd fmla="*/ 270 h 299" name="T47"/>
                <a:gd fmla="*/ 402 w 525" name="T48"/>
                <a:gd fmla="*/ 282 h 299" name="T49"/>
                <a:gd fmla="*/ 380 w 525" name="T50"/>
                <a:gd fmla="*/ 293 h 299" name="T51"/>
                <a:gd fmla="*/ 373 w 525" name="T52"/>
                <a:gd fmla="*/ 277 h 299" name="T53"/>
                <a:gd fmla="*/ 390 w 525" name="T54"/>
                <a:gd fmla="*/ 244 h 299" name="T55"/>
                <a:gd fmla="*/ 388 w 525" name="T56"/>
                <a:gd fmla="*/ 212 h 299" name="T57"/>
                <a:gd fmla="*/ 353 w 525" name="T58"/>
                <a:gd fmla="*/ 190 h 299" name="T59"/>
                <a:gd fmla="*/ 360 w 525" name="T60"/>
                <a:gd fmla="*/ 172 h 299" name="T61"/>
                <a:gd fmla="*/ 330 w 525" name="T62"/>
                <a:gd fmla="*/ 153 h 299" name="T63"/>
                <a:gd fmla="*/ 297 w 525" name="T64"/>
                <a:gd fmla="*/ 143 h 299" name="T65"/>
                <a:gd fmla="*/ 246 w 525" name="T66"/>
                <a:gd fmla="*/ 129 h 299" name="T67"/>
                <a:gd fmla="*/ 218 w 525" name="T68"/>
                <a:gd fmla="*/ 115 h 299" name="T69"/>
                <a:gd fmla="*/ 218 w 525" name="T70"/>
                <a:gd fmla="*/ 120 h 299" name="T71"/>
                <a:gd fmla="*/ 188 w 525" name="T72"/>
                <a:gd fmla="*/ 102 h 299" name="T73"/>
                <a:gd fmla="*/ 169 w 525" name="T74"/>
                <a:gd fmla="*/ 69 h 299" name="T75"/>
                <a:gd fmla="*/ 158 w 525" name="T76"/>
                <a:gd fmla="*/ 61 h 299" name="T77"/>
                <a:gd fmla="*/ 129 w 525" name="T78"/>
                <a:gd fmla="*/ 45 h 299" name="T79"/>
                <a:gd fmla="*/ 80 w 525" name="T80"/>
                <a:gd fmla="*/ 37 h 299" name="T81"/>
                <a:gd fmla="*/ 55 w 525" name="T82"/>
                <a:gd fmla="*/ 44 h 299" name="T83"/>
                <a:gd fmla="*/ 30 w 525" name="T84"/>
                <a:gd fmla="*/ 51 h 299" name="T85"/>
                <a:gd fmla="*/ 13 w 525" name="T86"/>
                <a:gd fmla="*/ 40 h 299" name="T87"/>
                <a:gd fmla="*/ 5 w 525" name="T88"/>
                <a:gd fmla="*/ 25 h 299" name="T89"/>
                <a:gd fmla="*/ 15 w 525" name="T90"/>
                <a:gd fmla="*/ 16 h 299" name="T91"/>
                <a:gd fmla="*/ 50 w 525" name="T92"/>
                <a:gd fmla="*/ 5 h 299" name="T93"/>
                <a:gd fmla="*/ 135 w 525" name="T94"/>
                <a:gd fmla="*/ 10 h 299" name="T95"/>
                <a:gd fmla="*/ 176 w 525" name="T96"/>
                <a:gd fmla="*/ 11 h 299" name="T97"/>
                <a:gd fmla="*/ 239 w 525" name="T98"/>
                <a:gd fmla="*/ 19 h 299" name="T99"/>
                <a:gd fmla="*/ 285 w 525" name="T100"/>
                <a:gd fmla="*/ 14 h 299" name="T101"/>
                <a:gd fmla="*/ 298 w 525" name="T102"/>
                <a:gd fmla="*/ 3 h 299" name="T103"/>
                <a:gd fmla="*/ 322 w 525" name="T104"/>
                <a:gd fmla="*/ 13 h 299" name="T105"/>
                <a:gd fmla="*/ 172 w 525" name="T106"/>
                <a:gd fmla="*/ 22 h 299" name="T107"/>
                <a:gd fmla="*/ 222 w 525" name="T108"/>
                <a:gd fmla="*/ 35 h 299" name="T109"/>
                <a:gd fmla="*/ 214 w 525" name="T110"/>
                <a:gd fmla="*/ 34 h 299" name="T111"/>
                <a:gd fmla="*/ 283 w 525" name="T112"/>
                <a:gd fmla="*/ 65 h 299" name="T113"/>
                <a:gd fmla="*/ 306 w 525" name="T114"/>
                <a:gd fmla="*/ 77 h 299" name="T115"/>
                <a:gd fmla="*/ 326 w 525" name="T116"/>
                <a:gd fmla="*/ 70 h 299" name="T117"/>
                <a:gd fmla="*/ 322 w 525" name="T118"/>
                <a:gd fmla="*/ 88 h 299" name="T119"/>
                <a:gd fmla="*/ 356 w 525" name="T120"/>
                <a:gd fmla="*/ 83 h 299" name="T121"/>
                <a:gd fmla="*/ 346 w 525" name="T122"/>
                <a:gd fmla="*/ 88 h 2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9" w="525">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91"/>
            <p:cNvSpPr/>
            <p:nvPr/>
          </p:nvSpPr>
          <p:spPr bwMode="auto">
            <a:xfrm>
              <a:off x="4052888" y="3729038"/>
              <a:ext cx="120650" cy="90488"/>
            </a:xfrm>
            <a:custGeom>
              <a:gdLst>
                <a:gd fmla="*/ 9 w 32" name="T0"/>
                <a:gd fmla="*/ 2 h 24" name="T1"/>
                <a:gd fmla="*/ 16 w 32" name="T2"/>
                <a:gd fmla="*/ 2 h 24" name="T3"/>
                <a:gd fmla="*/ 17 w 32" name="T4"/>
                <a:gd fmla="*/ 4 h 24" name="T5"/>
                <a:gd fmla="*/ 12 w 32" name="T6"/>
                <a:gd fmla="*/ 6 h 24" name="T7"/>
                <a:gd fmla="*/ 18 w 32" name="T8"/>
                <a:gd fmla="*/ 7 h 24" name="T9"/>
                <a:gd fmla="*/ 21 w 32" name="T10"/>
                <a:gd fmla="*/ 11 h 24" name="T11"/>
                <a:gd fmla="*/ 23 w 32" name="T12"/>
                <a:gd fmla="*/ 12 h 24" name="T13"/>
                <a:gd fmla="*/ 27 w 32" name="T14"/>
                <a:gd fmla="*/ 13 h 24" name="T15"/>
                <a:gd fmla="*/ 25 w 32" name="T16"/>
                <a:gd fmla="*/ 15 h 24" name="T17"/>
                <a:gd fmla="*/ 31 w 32" name="T18"/>
                <a:gd fmla="*/ 15 h 24" name="T19"/>
                <a:gd fmla="*/ 31 w 32" name="T20"/>
                <a:gd fmla="*/ 18 h 24" name="T21"/>
                <a:gd fmla="*/ 29 w 32" name="T22"/>
                <a:gd fmla="*/ 18 h 24" name="T23"/>
                <a:gd fmla="*/ 31 w 32" name="T24"/>
                <a:gd fmla="*/ 19 h 24" name="T25"/>
                <a:gd fmla="*/ 29 w 32" name="T26"/>
                <a:gd fmla="*/ 20 h 24" name="T27"/>
                <a:gd fmla="*/ 26 w 32" name="T28"/>
                <a:gd fmla="*/ 21 h 24" name="T29"/>
                <a:gd fmla="*/ 16 w 32" name="T30"/>
                <a:gd fmla="*/ 21 h 24" name="T31"/>
                <a:gd fmla="*/ 12 w 32" name="T32"/>
                <a:gd fmla="*/ 21 h 24" name="T33"/>
                <a:gd fmla="*/ 5 w 32" name="T34"/>
                <a:gd fmla="*/ 21 h 24" name="T35"/>
                <a:gd fmla="*/ 7 w 32" name="T36"/>
                <a:gd fmla="*/ 21 h 24" name="T37"/>
                <a:gd fmla="*/ 8 w 32" name="T38"/>
                <a:gd fmla="*/ 21 h 24" name="T39"/>
                <a:gd fmla="*/ 9 w 32" name="T40"/>
                <a:gd fmla="*/ 20 h 24" name="T41"/>
                <a:gd fmla="*/ 15 w 32" name="T42"/>
                <a:gd fmla="*/ 20 h 24" name="T43"/>
                <a:gd fmla="*/ 7 w 32" name="T44"/>
                <a:gd fmla="*/ 18 h 24" name="T45"/>
                <a:gd fmla="*/ 7 w 32" name="T46"/>
                <a:gd fmla="*/ 15 h 24" name="T47"/>
                <a:gd fmla="*/ 9 w 32" name="T48"/>
                <a:gd fmla="*/ 15 h 24" name="T49"/>
                <a:gd fmla="*/ 13 w 32" name="T50"/>
                <a:gd fmla="*/ 15 h 24" name="T51"/>
                <a:gd fmla="*/ 14 w 32" name="T52"/>
                <a:gd fmla="*/ 12 h 24" name="T53"/>
                <a:gd fmla="*/ 11 w 32" name="T54"/>
                <a:gd fmla="*/ 10 h 24" name="T55"/>
                <a:gd fmla="*/ 7 w 32" name="T56"/>
                <a:gd fmla="*/ 10 h 24" name="T57"/>
                <a:gd fmla="*/ 7 w 32" name="T58"/>
                <a:gd fmla="*/ 8 h 24" name="T59"/>
                <a:gd fmla="*/ 3 w 32" name="T60"/>
                <a:gd fmla="*/ 7 h 24" name="T61"/>
                <a:gd fmla="*/ 0 w 32" name="T62"/>
                <a:gd fmla="*/ 2 h 24" name="T63"/>
                <a:gd fmla="*/ 5 w 32" name="T64"/>
                <a:gd fmla="*/ 0 h 24" name="T65"/>
                <a:gd fmla="*/ 14 w 32" name="T66"/>
                <a:gd fmla="*/ 0 h 24" name="T67"/>
                <a:gd fmla="*/ 9 w 32" name="T68"/>
                <a:gd fmla="*/ 2 h 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 w="32">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92"/>
            <p:cNvSpPr/>
            <p:nvPr/>
          </p:nvSpPr>
          <p:spPr bwMode="auto">
            <a:xfrm>
              <a:off x="1806575" y="3733800"/>
              <a:ext cx="33338" cy="11113"/>
            </a:xfrm>
            <a:custGeom>
              <a:gdLst>
                <a:gd fmla="*/ 8 w 9" name="T0"/>
                <a:gd fmla="*/ 0 h 3" name="T1"/>
                <a:gd fmla="*/ 9 w 9" name="T2"/>
                <a:gd fmla="*/ 2 h 3" name="T3"/>
                <a:gd fmla="*/ 4 w 9" name="T4"/>
                <a:gd fmla="*/ 3 h 3" name="T5"/>
                <a:gd fmla="*/ 4 w 9" name="T6"/>
                <a:gd fmla="*/ 2 h 3" name="T7"/>
                <a:gd fmla="*/ 2 w 9" name="T8"/>
                <a:gd fmla="*/ 3 h 3" name="T9"/>
                <a:gd fmla="*/ 3 w 9" name="T10"/>
                <a:gd fmla="*/ 2 h 3" name="T11"/>
                <a:gd fmla="*/ 8 w 9"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9">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93"/>
            <p:cNvSpPr/>
            <p:nvPr/>
          </p:nvSpPr>
          <p:spPr bwMode="auto">
            <a:xfrm>
              <a:off x="6265863" y="3879850"/>
              <a:ext cx="22225" cy="11113"/>
            </a:xfrm>
            <a:custGeom>
              <a:gdLst>
                <a:gd fmla="*/ 2 w 6" name="T0"/>
                <a:gd fmla="*/ 0 h 3" name="T1"/>
                <a:gd fmla="*/ 6 w 6" name="T2"/>
                <a:gd fmla="*/ 0 h 3" name="T3"/>
                <a:gd fmla="*/ 1 w 6" name="T4"/>
                <a:gd fmla="*/ 2 h 3" name="T5"/>
                <a:gd fmla="*/ 2 w 6" name="T6"/>
                <a:gd fmla="*/ 0 h 3" name="T7"/>
              </a:gdLst>
              <a:cxnLst>
                <a:cxn ang="0">
                  <a:pos x="T0" y="T1"/>
                </a:cxn>
                <a:cxn ang="0">
                  <a:pos x="T2" y="T3"/>
                </a:cxn>
                <a:cxn ang="0">
                  <a:pos x="T4" y="T5"/>
                </a:cxn>
                <a:cxn ang="0">
                  <a:pos x="T6" y="T7"/>
                </a:cxn>
              </a:cxnLst>
              <a:rect b="b" l="0" r="r" t="0"/>
              <a:pathLst>
                <a:path h="3" w="6">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94"/>
            <p:cNvSpPr/>
            <p:nvPr/>
          </p:nvSpPr>
          <p:spPr bwMode="auto">
            <a:xfrm>
              <a:off x="5800725" y="4164013"/>
              <a:ext cx="146050" cy="87313"/>
            </a:xfrm>
            <a:custGeom>
              <a:gdLst>
                <a:gd fmla="*/ 31 w 39" name="T0"/>
                <a:gd fmla="*/ 2 h 23" name="T1"/>
                <a:gd fmla="*/ 35 w 39" name="T2"/>
                <a:gd fmla="*/ 3 h 23" name="T3"/>
                <a:gd fmla="*/ 39 w 39" name="T4"/>
                <a:gd fmla="*/ 4 h 23" name="T5"/>
                <a:gd fmla="*/ 35 w 39" name="T6"/>
                <a:gd fmla="*/ 7 h 23" name="T7"/>
                <a:gd fmla="*/ 34 w 39" name="T8"/>
                <a:gd fmla="*/ 9 h 23" name="T9"/>
                <a:gd fmla="*/ 36 w 39" name="T10"/>
                <a:gd fmla="*/ 10 h 23" name="T11"/>
                <a:gd fmla="*/ 36 w 39" name="T12"/>
                <a:gd fmla="*/ 12 h 23" name="T13"/>
                <a:gd fmla="*/ 38 w 39" name="T14"/>
                <a:gd fmla="*/ 13 h 23" name="T15"/>
                <a:gd fmla="*/ 33 w 39" name="T16"/>
                <a:gd fmla="*/ 14 h 23" name="T17"/>
                <a:gd fmla="*/ 32 w 39" name="T18"/>
                <a:gd fmla="*/ 17 h 23" name="T19"/>
                <a:gd fmla="*/ 32 w 39" name="T20"/>
                <a:gd fmla="*/ 18 h 23" name="T21"/>
                <a:gd fmla="*/ 31 w 39" name="T22"/>
                <a:gd fmla="*/ 18 h 23" name="T23"/>
                <a:gd fmla="*/ 28 w 39" name="T24"/>
                <a:gd fmla="*/ 20 h 23" name="T25"/>
                <a:gd fmla="*/ 28 w 39" name="T26"/>
                <a:gd fmla="*/ 23 h 23" name="T27"/>
                <a:gd fmla="*/ 18 w 39" name="T28"/>
                <a:gd fmla="*/ 21 h 23" name="T29"/>
                <a:gd fmla="*/ 17 w 39" name="T30"/>
                <a:gd fmla="*/ 22 h 23" name="T31"/>
                <a:gd fmla="*/ 14 w 39" name="T32"/>
                <a:gd fmla="*/ 21 h 23" name="T33"/>
                <a:gd fmla="*/ 9 w 39" name="T34"/>
                <a:gd fmla="*/ 21 h 23" name="T35"/>
                <a:gd fmla="*/ 6 w 39" name="T36"/>
                <a:gd fmla="*/ 21 h 23" name="T37"/>
                <a:gd fmla="*/ 2 w 39" name="T38"/>
                <a:gd fmla="*/ 18 h 23" name="T39"/>
                <a:gd fmla="*/ 3 w 39" name="T40"/>
                <a:gd fmla="*/ 16 h 23" name="T41"/>
                <a:gd fmla="*/ 2 w 39" name="T42"/>
                <a:gd fmla="*/ 16 h 23" name="T43"/>
                <a:gd fmla="*/ 1 w 39" name="T44"/>
                <a:gd fmla="*/ 12 h 23" name="T45"/>
                <a:gd fmla="*/ 11 w 39" name="T46"/>
                <a:gd fmla="*/ 11 h 23" name="T47"/>
                <a:gd fmla="*/ 11 w 39" name="T48"/>
                <a:gd fmla="*/ 10 h 23" name="T49"/>
                <a:gd fmla="*/ 18 w 39" name="T50"/>
                <a:gd fmla="*/ 8 h 23" name="T51"/>
                <a:gd fmla="*/ 24 w 39" name="T52"/>
                <a:gd fmla="*/ 7 h 23" name="T53"/>
                <a:gd fmla="*/ 25 w 39" name="T54"/>
                <a:gd fmla="*/ 5 h 23" name="T55"/>
                <a:gd fmla="*/ 27 w 39" name="T56"/>
                <a:gd fmla="*/ 5 h 23" name="T57"/>
                <a:gd fmla="*/ 29 w 39" name="T58"/>
                <a:gd fmla="*/ 4 h 23" name="T59"/>
                <a:gd fmla="*/ 32 w 39" name="T60"/>
                <a:gd fmla="*/ 2 h 23" name="T61"/>
                <a:gd fmla="*/ 31 w 39" name="T62"/>
                <a:gd fmla="*/ 2 h 2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 w="39">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95"/>
            <p:cNvSpPr/>
            <p:nvPr/>
          </p:nvSpPr>
          <p:spPr bwMode="auto">
            <a:xfrm>
              <a:off x="5949950" y="4229100"/>
              <a:ext cx="71438" cy="36513"/>
            </a:xfrm>
            <a:custGeom>
              <a:gdLst>
                <a:gd fmla="*/ 16 w 19" name="T0"/>
                <a:gd fmla="*/ 0 h 10" name="T1"/>
                <a:gd fmla="*/ 13 w 19" name="T2"/>
                <a:gd fmla="*/ 2 h 10" name="T3"/>
                <a:gd fmla="*/ 12 w 19" name="T4"/>
                <a:gd fmla="*/ 2 h 10" name="T5"/>
                <a:gd fmla="*/ 13 w 19" name="T6"/>
                <a:gd fmla="*/ 3 h 10" name="T7"/>
                <a:gd fmla="*/ 15 w 19" name="T8"/>
                <a:gd fmla="*/ 4 h 10" name="T9"/>
                <a:gd fmla="*/ 16 w 19" name="T10"/>
                <a:gd fmla="*/ 8 h 10" name="T11"/>
                <a:gd fmla="*/ 12 w 19" name="T12"/>
                <a:gd fmla="*/ 8 h 10" name="T13"/>
                <a:gd fmla="*/ 9 w 19" name="T14"/>
                <a:gd fmla="*/ 4 h 10" name="T15"/>
                <a:gd fmla="*/ 5 w 19" name="T16"/>
                <a:gd fmla="*/ 5 h 10" name="T17"/>
                <a:gd fmla="*/ 5 w 19" name="T18"/>
                <a:gd fmla="*/ 8 h 10" name="T19"/>
                <a:gd fmla="*/ 2 w 19" name="T20"/>
                <a:gd fmla="*/ 9 h 10" name="T21"/>
                <a:gd fmla="*/ 1 w 19" name="T22"/>
                <a:gd fmla="*/ 7 h 10" name="T23"/>
                <a:gd fmla="*/ 2 w 19" name="T24"/>
                <a:gd fmla="*/ 7 h 10" name="T25"/>
                <a:gd fmla="*/ 1 w 19" name="T26"/>
                <a:gd fmla="*/ 6 h 10" name="T27"/>
                <a:gd fmla="*/ 2 w 19" name="T28"/>
                <a:gd fmla="*/ 4 h 10" name="T29"/>
                <a:gd fmla="*/ 0 w 19" name="T30"/>
                <a:gd fmla="*/ 3 h 10" name="T31"/>
                <a:gd fmla="*/ 8 w 19" name="T32"/>
                <a:gd fmla="*/ 0 h 10" name="T33"/>
                <a:gd fmla="*/ 16 w 19" name="T34"/>
                <a:gd fmla="*/ 0 h 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 w="19">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96"/>
            <p:cNvSpPr/>
            <p:nvPr/>
          </p:nvSpPr>
          <p:spPr bwMode="auto">
            <a:xfrm>
              <a:off x="5748338" y="4265613"/>
              <a:ext cx="157163" cy="22225"/>
            </a:xfrm>
            <a:custGeom>
              <a:gdLst>
                <a:gd fmla="*/ 1 w 42" name="T0"/>
                <a:gd fmla="*/ 1 h 6" name="T1"/>
                <a:gd fmla="*/ 5 w 42" name="T2"/>
                <a:gd fmla="*/ 0 h 6" name="T3"/>
                <a:gd fmla="*/ 7 w 42" name="T4"/>
                <a:gd fmla="*/ 1 h 6" name="T5"/>
                <a:gd fmla="*/ 9 w 42" name="T6"/>
                <a:gd fmla="*/ 1 h 6" name="T7"/>
                <a:gd fmla="*/ 19 w 42" name="T8"/>
                <a:gd fmla="*/ 2 h 6" name="T9"/>
                <a:gd fmla="*/ 29 w 42" name="T10"/>
                <a:gd fmla="*/ 2 h 6" name="T11"/>
                <a:gd fmla="*/ 31 w 42" name="T12"/>
                <a:gd fmla="*/ 3 h 6" name="T13"/>
                <a:gd fmla="*/ 34 w 42" name="T14"/>
                <a:gd fmla="*/ 3 h 6" name="T15"/>
                <a:gd fmla="*/ 39 w 42" name="T16"/>
                <a:gd fmla="*/ 3 h 6" name="T17"/>
                <a:gd fmla="*/ 40 w 42" name="T18"/>
                <a:gd fmla="*/ 5 h 6" name="T19"/>
                <a:gd fmla="*/ 38 w 42" name="T20"/>
                <a:gd fmla="*/ 5 h 6" name="T21"/>
                <a:gd fmla="*/ 18 w 42" name="T22"/>
                <a:gd fmla="*/ 3 h 6" name="T23"/>
                <a:gd fmla="*/ 13 w 42" name="T24"/>
                <a:gd fmla="*/ 3 h 6" name="T25"/>
                <a:gd fmla="*/ 6 w 42" name="T26"/>
                <a:gd fmla="*/ 2 h 6" name="T27"/>
                <a:gd fmla="*/ 1 w 42" name="T28"/>
                <a:gd fmla="*/ 1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42">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97"/>
            <p:cNvSpPr/>
            <p:nvPr/>
          </p:nvSpPr>
          <p:spPr bwMode="auto">
            <a:xfrm>
              <a:off x="5957888" y="4292600"/>
              <a:ext cx="22225" cy="3175"/>
            </a:xfrm>
            <a:custGeom>
              <a:gdLst>
                <a:gd fmla="*/ 2 w 6" name="T0"/>
                <a:gd fmla="*/ 0 h 1" name="T1"/>
                <a:gd fmla="*/ 6 w 6" name="T2"/>
                <a:gd fmla="*/ 1 h 1" name="T3"/>
                <a:gd fmla="*/ 2 w 6" name="T4"/>
                <a:gd fmla="*/ 1 h 1" name="T5"/>
                <a:gd fmla="*/ 1 w 6" name="T6"/>
                <a:gd fmla="*/ 0 h 1" name="T7"/>
                <a:gd fmla="*/ 2 w 6" name="T8"/>
                <a:gd fmla="*/ 0 h 1" name="T9"/>
              </a:gdLst>
              <a:cxnLst>
                <a:cxn ang="0">
                  <a:pos x="T0" y="T1"/>
                </a:cxn>
                <a:cxn ang="0">
                  <a:pos x="T2" y="T3"/>
                </a:cxn>
                <a:cxn ang="0">
                  <a:pos x="T4" y="T5"/>
                </a:cxn>
                <a:cxn ang="0">
                  <a:pos x="T6" y="T7"/>
                </a:cxn>
                <a:cxn ang="0">
                  <a:pos x="T8" y="T9"/>
                </a:cxn>
              </a:cxnLst>
              <a:rect b="b" l="0" r="r" t="0"/>
              <a:pathLst>
                <a:path h="1" w="6">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98"/>
            <p:cNvSpPr/>
            <p:nvPr/>
          </p:nvSpPr>
          <p:spPr bwMode="auto">
            <a:xfrm>
              <a:off x="6667500" y="4540250"/>
              <a:ext cx="115888" cy="58738"/>
            </a:xfrm>
            <a:custGeom>
              <a:gdLst>
                <a:gd fmla="*/ 1 w 31" name="T0"/>
                <a:gd fmla="*/ 13 h 16" name="T1"/>
                <a:gd fmla="*/ 3 w 31" name="T2"/>
                <a:gd fmla="*/ 11 h 16" name="T3"/>
                <a:gd fmla="*/ 4 w 31" name="T4"/>
                <a:gd fmla="*/ 11 h 16" name="T5"/>
                <a:gd fmla="*/ 4 w 31" name="T6"/>
                <a:gd fmla="*/ 10 h 16" name="T7"/>
                <a:gd fmla="*/ 6 w 31" name="T8"/>
                <a:gd fmla="*/ 10 h 16" name="T9"/>
                <a:gd fmla="*/ 7 w 31" name="T10"/>
                <a:gd fmla="*/ 9 h 16" name="T11"/>
                <a:gd fmla="*/ 11 w 31" name="T12"/>
                <a:gd fmla="*/ 9 h 16" name="T13"/>
                <a:gd fmla="*/ 13 w 31" name="T14"/>
                <a:gd fmla="*/ 8 h 16" name="T15"/>
                <a:gd fmla="*/ 15 w 31" name="T16"/>
                <a:gd fmla="*/ 6 h 16" name="T17"/>
                <a:gd fmla="*/ 17 w 31" name="T18"/>
                <a:gd fmla="*/ 5 h 16" name="T19"/>
                <a:gd fmla="*/ 20 w 31" name="T20"/>
                <a:gd fmla="*/ 6 h 16" name="T21"/>
                <a:gd fmla="*/ 19 w 31" name="T22"/>
                <a:gd fmla="*/ 4 h 16" name="T23"/>
                <a:gd fmla="*/ 23 w 31" name="T24"/>
                <a:gd fmla="*/ 1 h 16" name="T25"/>
                <a:gd fmla="*/ 26 w 31" name="T26"/>
                <a:gd fmla="*/ 0 h 16" name="T27"/>
                <a:gd fmla="*/ 29 w 31" name="T28"/>
                <a:gd fmla="*/ 1 h 16" name="T29"/>
                <a:gd fmla="*/ 30 w 31" name="T30"/>
                <a:gd fmla="*/ 4 h 16" name="T31"/>
                <a:gd fmla="*/ 29 w 31" name="T32"/>
                <a:gd fmla="*/ 5 h 16" name="T33"/>
                <a:gd fmla="*/ 27 w 31" name="T34"/>
                <a:gd fmla="*/ 5 h 16" name="T35"/>
                <a:gd fmla="*/ 26 w 31" name="T36"/>
                <a:gd fmla="*/ 8 h 16" name="T37"/>
                <a:gd fmla="*/ 22 w 31" name="T38"/>
                <a:gd fmla="*/ 8 h 16" name="T39"/>
                <a:gd fmla="*/ 19 w 31" name="T40"/>
                <a:gd fmla="*/ 11 h 16" name="T41"/>
                <a:gd fmla="*/ 17 w 31" name="T42"/>
                <a:gd fmla="*/ 13 h 16" name="T43"/>
                <a:gd fmla="*/ 15 w 31" name="T44"/>
                <a:gd fmla="*/ 14 h 16" name="T45"/>
                <a:gd fmla="*/ 7 w 31" name="T46"/>
                <a:gd fmla="*/ 13 h 16" name="T47"/>
                <a:gd fmla="*/ 3 w 31" name="T48"/>
                <a:gd fmla="*/ 13 h 16" name="T49"/>
                <a:gd fmla="*/ 3 w 31" name="T50"/>
                <a:gd fmla="*/ 12 h 16" name="T51"/>
                <a:gd fmla="*/ 1 w 31" name="T52"/>
                <a:gd fmla="*/ 13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31">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99"/>
            <p:cNvSpPr/>
            <p:nvPr/>
          </p:nvSpPr>
          <p:spPr bwMode="auto">
            <a:xfrm>
              <a:off x="2692400" y="3417888"/>
              <a:ext cx="165100" cy="60325"/>
            </a:xfrm>
            <a:custGeom>
              <a:gdLst>
                <a:gd fmla="*/ 12 w 44" name="T0"/>
                <a:gd fmla="*/ 0 h 16" name="T1"/>
                <a:gd fmla="*/ 17 w 44" name="T2"/>
                <a:gd fmla="*/ 2 h 16" name="T3"/>
                <a:gd fmla="*/ 20 w 44" name="T4"/>
                <a:gd fmla="*/ 2 h 16" name="T5"/>
                <a:gd fmla="*/ 22 w 44" name="T6"/>
                <a:gd fmla="*/ 2 h 16" name="T7"/>
                <a:gd fmla="*/ 23 w 44" name="T8"/>
                <a:gd fmla="*/ 3 h 16" name="T9"/>
                <a:gd fmla="*/ 26 w 44" name="T10"/>
                <a:gd fmla="*/ 4 h 16" name="T11"/>
                <a:gd fmla="*/ 29 w 44" name="T12"/>
                <a:gd fmla="*/ 4 h 16" name="T13"/>
                <a:gd fmla="*/ 35 w 44" name="T14"/>
                <a:gd fmla="*/ 5 h 16" name="T15"/>
                <a:gd fmla="*/ 35 w 44" name="T16"/>
                <a:gd fmla="*/ 6 h 16" name="T17"/>
                <a:gd fmla="*/ 38 w 44" name="T18"/>
                <a:gd fmla="*/ 6 h 16" name="T19"/>
                <a:gd fmla="*/ 38 w 44" name="T20"/>
                <a:gd fmla="*/ 7 h 16" name="T21"/>
                <a:gd fmla="*/ 44 w 44" name="T22"/>
                <a:gd fmla="*/ 9 h 16" name="T23"/>
                <a:gd fmla="*/ 43 w 44" name="T24"/>
                <a:gd fmla="*/ 11 h 16" name="T25"/>
                <a:gd fmla="*/ 41 w 44" name="T26"/>
                <a:gd fmla="*/ 10 h 16" name="T27"/>
                <a:gd fmla="*/ 36 w 44" name="T28"/>
                <a:gd fmla="*/ 12 h 16" name="T29"/>
                <a:gd fmla="*/ 35 w 44" name="T30"/>
                <a:gd fmla="*/ 13 h 16" name="T31"/>
                <a:gd fmla="*/ 33 w 44" name="T32"/>
                <a:gd fmla="*/ 14 h 16" name="T33"/>
                <a:gd fmla="*/ 27 w 44" name="T34"/>
                <a:gd fmla="*/ 14 h 16" name="T35"/>
                <a:gd fmla="*/ 27 w 44" name="T36"/>
                <a:gd fmla="*/ 14 h 16" name="T37"/>
                <a:gd fmla="*/ 23 w 44" name="T38"/>
                <a:gd fmla="*/ 15 h 16" name="T39"/>
                <a:gd fmla="*/ 22 w 44" name="T40"/>
                <a:gd fmla="*/ 14 h 16" name="T41"/>
                <a:gd fmla="*/ 16 w 44" name="T42"/>
                <a:gd fmla="*/ 14 h 16" name="T43"/>
                <a:gd fmla="*/ 14 w 44" name="T44"/>
                <a:gd fmla="*/ 13 h 16" name="T45"/>
                <a:gd fmla="*/ 17 w 44" name="T46"/>
                <a:gd fmla="*/ 12 h 16" name="T47"/>
                <a:gd fmla="*/ 12 w 44" name="T48"/>
                <a:gd fmla="*/ 11 h 16" name="T49"/>
                <a:gd fmla="*/ 15 w 44" name="T50"/>
                <a:gd fmla="*/ 10 h 16" name="T51"/>
                <a:gd fmla="*/ 17 w 44" name="T52"/>
                <a:gd fmla="*/ 9 h 16" name="T53"/>
                <a:gd fmla="*/ 20 w 44" name="T54"/>
                <a:gd fmla="*/ 10 h 16" name="T55"/>
                <a:gd fmla="*/ 19 w 44" name="T56"/>
                <a:gd fmla="*/ 8 h 16" name="T57"/>
                <a:gd fmla="*/ 10 w 44" name="T58"/>
                <a:gd fmla="*/ 9 h 16" name="T59"/>
                <a:gd fmla="*/ 7 w 44" name="T60"/>
                <a:gd fmla="*/ 9 h 16" name="T61"/>
                <a:gd fmla="*/ 5 w 44" name="T62"/>
                <a:gd fmla="*/ 8 h 16" name="T63"/>
                <a:gd fmla="*/ 1 w 44" name="T64"/>
                <a:gd fmla="*/ 7 h 16" name="T65"/>
                <a:gd fmla="*/ 0 w 44" name="T66"/>
                <a:gd fmla="*/ 5 h 16" name="T67"/>
                <a:gd fmla="*/ 3 w 44" name="T68"/>
                <a:gd fmla="*/ 4 h 16" name="T69"/>
                <a:gd fmla="*/ 5 w 44" name="T70"/>
                <a:gd fmla="*/ 3 h 16" name="T71"/>
                <a:gd fmla="*/ 6 w 44" name="T72"/>
                <a:gd fmla="*/ 2 h 16" name="T73"/>
                <a:gd fmla="*/ 8 w 44" name="T74"/>
                <a:gd fmla="*/ 2 h 16" name="T75"/>
                <a:gd fmla="*/ 10 w 44" name="T76"/>
                <a:gd fmla="*/ 1 h 16" name="T77"/>
                <a:gd fmla="*/ 12 w 44" name="T78"/>
                <a:gd fmla="*/ 0 h 1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 w="44">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00"/>
            <p:cNvSpPr/>
            <p:nvPr/>
          </p:nvSpPr>
          <p:spPr bwMode="auto">
            <a:xfrm>
              <a:off x="4314825" y="3440113"/>
              <a:ext cx="214313" cy="52388"/>
            </a:xfrm>
            <a:custGeom>
              <a:gdLst>
                <a:gd fmla="*/ 19 w 57" name="T0"/>
                <a:gd fmla="*/ 10 h 14" name="T1"/>
                <a:gd fmla="*/ 18 w 57" name="T2"/>
                <a:gd fmla="*/ 10 h 14" name="T3"/>
                <a:gd fmla="*/ 13 w 57" name="T4"/>
                <a:gd fmla="*/ 10 h 14" name="T5"/>
                <a:gd fmla="*/ 16 w 57" name="T6"/>
                <a:gd fmla="*/ 9 h 14" name="T7"/>
                <a:gd fmla="*/ 21 w 57" name="T8"/>
                <a:gd fmla="*/ 7 h 14" name="T9"/>
                <a:gd fmla="*/ 19 w 57" name="T10"/>
                <a:gd fmla="*/ 5 h 14" name="T11"/>
                <a:gd fmla="*/ 15 w 57" name="T12"/>
                <a:gd fmla="*/ 5 h 14" name="T13"/>
                <a:gd fmla="*/ 10 w 57" name="T14"/>
                <a:gd fmla="*/ 7 h 14" name="T15"/>
                <a:gd fmla="*/ 3 w 57" name="T16"/>
                <a:gd fmla="*/ 7 h 14" name="T17"/>
                <a:gd fmla="*/ 4 w 57" name="T18"/>
                <a:gd fmla="*/ 3 h 14" name="T19"/>
                <a:gd fmla="*/ 2 w 57" name="T20"/>
                <a:gd fmla="*/ 4 h 14" name="T21"/>
                <a:gd fmla="*/ 1 w 57" name="T22"/>
                <a:gd fmla="*/ 1 h 14" name="T23"/>
                <a:gd fmla="*/ 3 w 57" name="T24"/>
                <a:gd fmla="*/ 2 h 14" name="T25"/>
                <a:gd fmla="*/ 9 w 57" name="T26"/>
                <a:gd fmla="*/ 1 h 14" name="T27"/>
                <a:gd fmla="*/ 10 w 57" name="T28"/>
                <a:gd fmla="*/ 2 h 14" name="T29"/>
                <a:gd fmla="*/ 18 w 57" name="T30"/>
                <a:gd fmla="*/ 3 h 14" name="T31"/>
                <a:gd fmla="*/ 20 w 57" name="T32"/>
                <a:gd fmla="*/ 1 h 14" name="T33"/>
                <a:gd fmla="*/ 30 w 57" name="T34"/>
                <a:gd fmla="*/ 1 h 14" name="T35"/>
                <a:gd fmla="*/ 31 w 57" name="T36"/>
                <a:gd fmla="*/ 1 h 14" name="T37"/>
                <a:gd fmla="*/ 35 w 57" name="T38"/>
                <a:gd fmla="*/ 3 h 14" name="T39"/>
                <a:gd fmla="*/ 34 w 57" name="T40"/>
                <a:gd fmla="*/ 4 h 14" name="T41"/>
                <a:gd fmla="*/ 39 w 57" name="T42"/>
                <a:gd fmla="*/ 3 h 14" name="T43"/>
                <a:gd fmla="*/ 45 w 57" name="T44"/>
                <a:gd fmla="*/ 4 h 14" name="T45"/>
                <a:gd fmla="*/ 46 w 57" name="T46"/>
                <a:gd fmla="*/ 5 h 14" name="T47"/>
                <a:gd fmla="*/ 47 w 57" name="T48"/>
                <a:gd fmla="*/ 6 h 14" name="T49"/>
                <a:gd fmla="*/ 48 w 57" name="T50"/>
                <a:gd fmla="*/ 7 h 14" name="T51"/>
                <a:gd fmla="*/ 50 w 57" name="T52"/>
                <a:gd fmla="*/ 7 h 14" name="T53"/>
                <a:gd fmla="*/ 50 w 57" name="T54"/>
                <a:gd fmla="*/ 8 h 14" name="T55"/>
                <a:gd fmla="*/ 52 w 57" name="T56"/>
                <a:gd fmla="*/ 8 h 14" name="T57"/>
                <a:gd fmla="*/ 53 w 57" name="T58"/>
                <a:gd fmla="*/ 9 h 14" name="T59"/>
                <a:gd fmla="*/ 56 w 57" name="T60"/>
                <a:gd fmla="*/ 9 h 14" name="T61"/>
                <a:gd fmla="*/ 53 w 57" name="T62"/>
                <a:gd fmla="*/ 10 h 14" name="T63"/>
                <a:gd fmla="*/ 53 w 57" name="T64"/>
                <a:gd fmla="*/ 11 h 14" name="T65"/>
                <a:gd fmla="*/ 43 w 57" name="T66"/>
                <a:gd fmla="*/ 11 h 14" name="T67"/>
                <a:gd fmla="*/ 43 w 57" name="T68"/>
                <a:gd fmla="*/ 8 h 14" name="T69"/>
                <a:gd fmla="*/ 33 w 57" name="T70"/>
                <a:gd fmla="*/ 7 h 14" name="T71"/>
                <a:gd fmla="*/ 32 w 57" name="T72"/>
                <a:gd fmla="*/ 9 h 14" name="T73"/>
                <a:gd fmla="*/ 30 w 57" name="T74"/>
                <a:gd fmla="*/ 9 h 14" name="T75"/>
                <a:gd fmla="*/ 28 w 57" name="T76"/>
                <a:gd fmla="*/ 10 h 14" name="T77"/>
                <a:gd fmla="*/ 29 w 57" name="T78"/>
                <a:gd fmla="*/ 10 h 14" name="T79"/>
                <a:gd fmla="*/ 26 w 57" name="T80"/>
                <a:gd fmla="*/ 11 h 14" name="T81"/>
                <a:gd fmla="*/ 26 w 57" name="T82"/>
                <a:gd fmla="*/ 13 h 14" name="T83"/>
                <a:gd fmla="*/ 14 w 57" name="T84"/>
                <a:gd fmla="*/ 12 h 14" name="T85"/>
                <a:gd fmla="*/ 17 w 57" name="T86"/>
                <a:gd fmla="*/ 11 h 14" name="T87"/>
                <a:gd fmla="*/ 20 w 57" name="T88"/>
                <a:gd fmla="*/ 11 h 14" name="T89"/>
                <a:gd fmla="*/ 19 w 57" name="T90"/>
                <a:gd fmla="*/ 10 h 1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 w="57">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01"/>
            <p:cNvSpPr/>
            <p:nvPr/>
          </p:nvSpPr>
          <p:spPr bwMode="auto">
            <a:xfrm>
              <a:off x="2293938" y="3481388"/>
              <a:ext cx="101600" cy="26988"/>
            </a:xfrm>
            <a:custGeom>
              <a:gdLst>
                <a:gd fmla="*/ 27 w 27" name="T0"/>
                <a:gd fmla="*/ 1 h 7" name="T1"/>
                <a:gd fmla="*/ 27 w 27" name="T2"/>
                <a:gd fmla="*/ 2 h 7" name="T3"/>
                <a:gd fmla="*/ 25 w 27" name="T4"/>
                <a:gd fmla="*/ 2 h 7" name="T5"/>
                <a:gd fmla="*/ 25 w 27" name="T6"/>
                <a:gd fmla="*/ 4 h 7" name="T7"/>
                <a:gd fmla="*/ 22 w 27" name="T8"/>
                <a:gd fmla="*/ 5 h 7" name="T9"/>
                <a:gd fmla="*/ 19 w 27" name="T10"/>
                <a:gd fmla="*/ 3 h 7" name="T11"/>
                <a:gd fmla="*/ 16 w 27" name="T12"/>
                <a:gd fmla="*/ 4 h 7" name="T13"/>
                <a:gd fmla="*/ 12 w 27" name="T14"/>
                <a:gd fmla="*/ 6 h 7" name="T15"/>
                <a:gd fmla="*/ 1 w 27" name="T16"/>
                <a:gd fmla="*/ 6 h 7" name="T17"/>
                <a:gd fmla="*/ 0 w 27" name="T18"/>
                <a:gd fmla="*/ 4 h 7" name="T19"/>
                <a:gd fmla="*/ 4 w 27" name="T20"/>
                <a:gd fmla="*/ 5 h 7" name="T21"/>
                <a:gd fmla="*/ 8 w 27" name="T22"/>
                <a:gd fmla="*/ 3 h 7" name="T23"/>
                <a:gd fmla="*/ 10 w 27" name="T24"/>
                <a:gd fmla="*/ 2 h 7" name="T25"/>
                <a:gd fmla="*/ 13 w 27" name="T26"/>
                <a:gd fmla="*/ 2 h 7" name="T27"/>
                <a:gd fmla="*/ 14 w 27" name="T28"/>
                <a:gd fmla="*/ 2 h 7" name="T29"/>
                <a:gd fmla="*/ 16 w 27" name="T30"/>
                <a:gd fmla="*/ 1 h 7" name="T31"/>
                <a:gd fmla="*/ 20 w 27" name="T32"/>
                <a:gd fmla="*/ 1 h 7" name="T33"/>
                <a:gd fmla="*/ 27 w 27" name="T34"/>
                <a:gd fmla="*/ 1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02"/>
            <p:cNvSpPr/>
            <p:nvPr/>
          </p:nvSpPr>
          <p:spPr bwMode="auto">
            <a:xfrm>
              <a:off x="2571750" y="3492500"/>
              <a:ext cx="104775" cy="26988"/>
            </a:xfrm>
            <a:custGeom>
              <a:gdLst>
                <a:gd fmla="*/ 25 w 28" name="T0"/>
                <a:gd fmla="*/ 0 h 7" name="T1"/>
                <a:gd fmla="*/ 28 w 28" name="T2"/>
                <a:gd fmla="*/ 5 h 7" name="T3"/>
                <a:gd fmla="*/ 26 w 28" name="T4"/>
                <a:gd fmla="*/ 4 h 7" name="T5"/>
                <a:gd fmla="*/ 26 w 28" name="T6"/>
                <a:gd fmla="*/ 6 h 7" name="T7"/>
                <a:gd fmla="*/ 22 w 28" name="T8"/>
                <a:gd fmla="*/ 6 h 7" name="T9"/>
                <a:gd fmla="*/ 21 w 28" name="T10"/>
                <a:gd fmla="*/ 7 h 7" name="T11"/>
                <a:gd fmla="*/ 18 w 28" name="T12"/>
                <a:gd fmla="*/ 7 h 7" name="T13"/>
                <a:gd fmla="*/ 18 w 28" name="T14"/>
                <a:gd fmla="*/ 5 h 7" name="T15"/>
                <a:gd fmla="*/ 8 w 28" name="T16"/>
                <a:gd fmla="*/ 4 h 7" name="T17"/>
                <a:gd fmla="*/ 0 w 28" name="T18"/>
                <a:gd fmla="*/ 2 h 7" name="T19"/>
                <a:gd fmla="*/ 1 w 28" name="T20"/>
                <a:gd fmla="*/ 1 h 7" name="T21"/>
                <a:gd fmla="*/ 3 w 28" name="T22"/>
                <a:gd fmla="*/ 1 h 7" name="T23"/>
                <a:gd fmla="*/ 8 w 28" name="T24"/>
                <a:gd fmla="*/ 2 h 7" name="T25"/>
                <a:gd fmla="*/ 10 w 28" name="T26"/>
                <a:gd fmla="*/ 2 h 7" name="T27"/>
                <a:gd fmla="*/ 11 w 28" name="T28"/>
                <a:gd fmla="*/ 3 h 7" name="T29"/>
                <a:gd fmla="*/ 12 w 28" name="T30"/>
                <a:gd fmla="*/ 1 h 7" name="T31"/>
                <a:gd fmla="*/ 14 w 28" name="T32"/>
                <a:gd fmla="*/ 2 h 7" name="T33"/>
                <a:gd fmla="*/ 25 w 28" name="T34"/>
                <a:gd fmla="*/ 0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8">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03"/>
            <p:cNvSpPr/>
            <p:nvPr/>
          </p:nvSpPr>
          <p:spPr bwMode="auto">
            <a:xfrm>
              <a:off x="2376488" y="3492500"/>
              <a:ext cx="184150" cy="34925"/>
            </a:xfrm>
            <a:custGeom>
              <a:gdLst>
                <a:gd fmla="*/ 22 w 49" name="T0"/>
                <a:gd fmla="*/ 3 h 9" name="T1"/>
                <a:gd fmla="*/ 31 w 49" name="T2"/>
                <a:gd fmla="*/ 5 h 9" name="T3"/>
                <a:gd fmla="*/ 31 w 49" name="T4"/>
                <a:gd fmla="*/ 3 h 9" name="T5"/>
                <a:gd fmla="*/ 28 w 49" name="T6"/>
                <a:gd fmla="*/ 1 h 9" name="T7"/>
                <a:gd fmla="*/ 35 w 49" name="T8"/>
                <a:gd fmla="*/ 0 h 9" name="T9"/>
                <a:gd fmla="*/ 37 w 49" name="T10"/>
                <a:gd fmla="*/ 1 h 9" name="T11"/>
                <a:gd fmla="*/ 37 w 49" name="T12"/>
                <a:gd fmla="*/ 2 h 9" name="T13"/>
                <a:gd fmla="*/ 41 w 49" name="T14"/>
                <a:gd fmla="*/ 4 h 9" name="T15"/>
                <a:gd fmla="*/ 44 w 49" name="T16"/>
                <a:gd fmla="*/ 3 h 9" name="T17"/>
                <a:gd fmla="*/ 47 w 49" name="T18"/>
                <a:gd fmla="*/ 4 h 9" name="T19"/>
                <a:gd fmla="*/ 48 w 49" name="T20"/>
                <a:gd fmla="*/ 5 h 9" name="T21"/>
                <a:gd fmla="*/ 47 w 49" name="T22"/>
                <a:gd fmla="*/ 7 h 9" name="T23"/>
                <a:gd fmla="*/ 41 w 49" name="T24"/>
                <a:gd fmla="*/ 7 h 9" name="T25"/>
                <a:gd fmla="*/ 37 w 49" name="T26"/>
                <a:gd fmla="*/ 7 h 9" name="T27"/>
                <a:gd fmla="*/ 28 w 49" name="T28"/>
                <a:gd fmla="*/ 8 h 9" name="T29"/>
                <a:gd fmla="*/ 26 w 49" name="T30"/>
                <a:gd fmla="*/ 8 h 9" name="T31"/>
                <a:gd fmla="*/ 24 w 49" name="T32"/>
                <a:gd fmla="*/ 8 h 9" name="T33"/>
                <a:gd fmla="*/ 14 w 49" name="T34"/>
                <a:gd fmla="*/ 9 h 9" name="T35"/>
                <a:gd fmla="*/ 23 w 49" name="T36"/>
                <a:gd fmla="*/ 8 h 9" name="T37"/>
                <a:gd fmla="*/ 18 w 49" name="T38"/>
                <a:gd fmla="*/ 7 h 9" name="T39"/>
                <a:gd fmla="*/ 14 w 49" name="T40"/>
                <a:gd fmla="*/ 6 h 9" name="T41"/>
                <a:gd fmla="*/ 10 w 49" name="T42"/>
                <a:gd fmla="*/ 7 h 9" name="T43"/>
                <a:gd fmla="*/ 7 w 49" name="T44"/>
                <a:gd fmla="*/ 6 h 9" name="T45"/>
                <a:gd fmla="*/ 0 w 49" name="T46"/>
                <a:gd fmla="*/ 6 h 9" name="T47"/>
                <a:gd fmla="*/ 2 w 49" name="T48"/>
                <a:gd fmla="*/ 5 h 9" name="T49"/>
                <a:gd fmla="*/ 3 w 49" name="T50"/>
                <a:gd fmla="*/ 3 h 9" name="T51"/>
                <a:gd fmla="*/ 7 w 49" name="T52"/>
                <a:gd fmla="*/ 3 h 9" name="T53"/>
                <a:gd fmla="*/ 6 w 49" name="T54"/>
                <a:gd fmla="*/ 2 h 9" name="T55"/>
                <a:gd fmla="*/ 8 w 49" name="T56"/>
                <a:gd fmla="*/ 2 h 9" name="T57"/>
                <a:gd fmla="*/ 11 w 49" name="T58"/>
                <a:gd fmla="*/ 1 h 9" name="T59"/>
                <a:gd fmla="*/ 16 w 49" name="T60"/>
                <a:gd fmla="*/ 2 h 9" name="T61"/>
                <a:gd fmla="*/ 17 w 49" name="T62"/>
                <a:gd fmla="*/ 3 h 9" name="T63"/>
                <a:gd fmla="*/ 19 w 49" name="T64"/>
                <a:gd fmla="*/ 3 h 9" name="T65"/>
                <a:gd fmla="*/ 19 w 49" name="T66"/>
                <a:gd fmla="*/ 4 h 9" name="T67"/>
                <a:gd fmla="*/ 22 w 49" name="T68"/>
                <a:gd fmla="*/ 3 h 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 w="4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04"/>
            <p:cNvSpPr/>
            <p:nvPr/>
          </p:nvSpPr>
          <p:spPr bwMode="auto">
            <a:xfrm>
              <a:off x="2249488" y="3527425"/>
              <a:ext cx="146050" cy="47625"/>
            </a:xfrm>
            <a:custGeom>
              <a:gdLst>
                <a:gd fmla="*/ 5 w 39" name="T0"/>
                <a:gd fmla="*/ 1 h 13" name="T1"/>
                <a:gd fmla="*/ 22 w 39" name="T2"/>
                <a:gd fmla="*/ 1 h 13" name="T3"/>
                <a:gd fmla="*/ 24 w 39" name="T4"/>
                <a:gd fmla="*/ 1 h 13" name="T5"/>
                <a:gd fmla="*/ 28 w 39" name="T6"/>
                <a:gd fmla="*/ 2 h 13" name="T7"/>
                <a:gd fmla="*/ 32 w 39" name="T8"/>
                <a:gd fmla="*/ 2 h 13" name="T9"/>
                <a:gd fmla="*/ 33 w 39" name="T10"/>
                <a:gd fmla="*/ 2 h 13" name="T11"/>
                <a:gd fmla="*/ 39 w 39" name="T12"/>
                <a:gd fmla="*/ 4 h 13" name="T13"/>
                <a:gd fmla="*/ 30 w 39" name="T14"/>
                <a:gd fmla="*/ 5 h 13" name="T15"/>
                <a:gd fmla="*/ 29 w 39" name="T16"/>
                <a:gd fmla="*/ 6 h 13" name="T17"/>
                <a:gd fmla="*/ 27 w 39" name="T18"/>
                <a:gd fmla="*/ 6 h 13" name="T19"/>
                <a:gd fmla="*/ 26 w 39" name="T20"/>
                <a:gd fmla="*/ 6 h 13" name="T21"/>
                <a:gd fmla="*/ 27 w 39" name="T22"/>
                <a:gd fmla="*/ 7 h 13" name="T23"/>
                <a:gd fmla="*/ 25 w 39" name="T24"/>
                <a:gd fmla="*/ 7 h 13" name="T25"/>
                <a:gd fmla="*/ 25 w 39" name="T26"/>
                <a:gd fmla="*/ 8 h 13" name="T27"/>
                <a:gd fmla="*/ 23 w 39" name="T28"/>
                <a:gd fmla="*/ 8 h 13" name="T29"/>
                <a:gd fmla="*/ 21 w 39" name="T30"/>
                <a:gd fmla="*/ 9 h 13" name="T31"/>
                <a:gd fmla="*/ 21 w 39" name="T32"/>
                <a:gd fmla="*/ 11 h 13" name="T33"/>
                <a:gd fmla="*/ 9 w 39" name="T34"/>
                <a:gd fmla="*/ 12 h 13" name="T35"/>
                <a:gd fmla="*/ 0 w 39" name="T36"/>
                <a:gd fmla="*/ 9 h 13" name="T37"/>
                <a:gd fmla="*/ 3 w 39" name="T38"/>
                <a:gd fmla="*/ 8 h 13" name="T39"/>
                <a:gd fmla="*/ 4 w 39" name="T40"/>
                <a:gd fmla="*/ 7 h 13" name="T41"/>
                <a:gd fmla="*/ 3 w 39" name="T42"/>
                <a:gd fmla="*/ 6 h 13" name="T43"/>
                <a:gd fmla="*/ 5 w 39" name="T44"/>
                <a:gd fmla="*/ 5 h 13" name="T45"/>
                <a:gd fmla="*/ 7 w 39" name="T46"/>
                <a:gd fmla="*/ 3 h 13" name="T47"/>
                <a:gd fmla="*/ 5 w 39" name="T48"/>
                <a:gd fmla="*/ 1 h 1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 w="39">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05"/>
            <p:cNvSpPr/>
            <p:nvPr/>
          </p:nvSpPr>
          <p:spPr bwMode="auto">
            <a:xfrm>
              <a:off x="2541588" y="3538538"/>
              <a:ext cx="30163" cy="11113"/>
            </a:xfrm>
            <a:custGeom>
              <a:gdLst>
                <a:gd fmla="*/ 1 w 8" name="T0"/>
                <a:gd fmla="*/ 0 h 3" name="T1"/>
                <a:gd fmla="*/ 7 w 8" name="T2"/>
                <a:gd fmla="*/ 0 h 3" name="T3"/>
                <a:gd fmla="*/ 8 w 8" name="T4"/>
                <a:gd fmla="*/ 2 h 3" name="T5"/>
                <a:gd fmla="*/ 6 w 8" name="T6"/>
                <a:gd fmla="*/ 3 h 3" name="T7"/>
                <a:gd fmla="*/ 0 w 8" name="T8"/>
                <a:gd fmla="*/ 2 h 3" name="T9"/>
                <a:gd fmla="*/ 1 w 8" name="T10"/>
                <a:gd fmla="*/ 0 h 3" name="T11"/>
              </a:gdLst>
              <a:cxnLst>
                <a:cxn ang="0">
                  <a:pos x="T0" y="T1"/>
                </a:cxn>
                <a:cxn ang="0">
                  <a:pos x="T2" y="T3"/>
                </a:cxn>
                <a:cxn ang="0">
                  <a:pos x="T4" y="T5"/>
                </a:cxn>
                <a:cxn ang="0">
                  <a:pos x="T6" y="T7"/>
                </a:cxn>
                <a:cxn ang="0">
                  <a:pos x="T8" y="T9"/>
                </a:cxn>
                <a:cxn ang="0">
                  <a:pos x="T10" y="T11"/>
                </a:cxn>
              </a:cxnLst>
              <a:rect b="b" l="0" r="r" t="0"/>
              <a:pathLst>
                <a:path h="3" w="8">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06"/>
            <p:cNvSpPr/>
            <p:nvPr/>
          </p:nvSpPr>
          <p:spPr bwMode="auto">
            <a:xfrm>
              <a:off x="2703513" y="3533775"/>
              <a:ext cx="74613" cy="23813"/>
            </a:xfrm>
            <a:custGeom>
              <a:gdLst>
                <a:gd fmla="*/ 18 w 20" name="T0"/>
                <a:gd fmla="*/ 0 h 6" name="T1"/>
                <a:gd fmla="*/ 19 w 20" name="T2"/>
                <a:gd fmla="*/ 3 h 6" name="T3"/>
                <a:gd fmla="*/ 17 w 20" name="T4"/>
                <a:gd fmla="*/ 4 h 6" name="T5"/>
                <a:gd fmla="*/ 12 w 20" name="T6"/>
                <a:gd fmla="*/ 4 h 6" name="T7"/>
                <a:gd fmla="*/ 4 w 20" name="T8"/>
                <a:gd fmla="*/ 6 h 6" name="T9"/>
                <a:gd fmla="*/ 3 w 20" name="T10"/>
                <a:gd fmla="*/ 5 h 6" name="T11"/>
                <a:gd fmla="*/ 1 w 20" name="T12"/>
                <a:gd fmla="*/ 4 h 6" name="T13"/>
                <a:gd fmla="*/ 1 w 20" name="T14"/>
                <a:gd fmla="*/ 1 h 6" name="T15"/>
                <a:gd fmla="*/ 3 w 20" name="T16"/>
                <a:gd fmla="*/ 0 h 6" name="T17"/>
                <a:gd fmla="*/ 6 w 20" name="T18"/>
                <a:gd fmla="*/ 0 h 6" name="T19"/>
                <a:gd fmla="*/ 14 w 20" name="T20"/>
                <a:gd fmla="*/ 1 h 6" name="T21"/>
                <a:gd fmla="*/ 18 w 20"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20">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7"/>
            <p:cNvSpPr/>
            <p:nvPr/>
          </p:nvSpPr>
          <p:spPr bwMode="auto">
            <a:xfrm>
              <a:off x="3786188" y="3632200"/>
              <a:ext cx="161925" cy="36513"/>
            </a:xfrm>
            <a:custGeom>
              <a:gdLst>
                <a:gd fmla="*/ 31 w 43" name="T0"/>
                <a:gd fmla="*/ 0 h 10" name="T1"/>
                <a:gd fmla="*/ 35 w 43" name="T2"/>
                <a:gd fmla="*/ 1 h 10" name="T3"/>
                <a:gd fmla="*/ 38 w 43" name="T4"/>
                <a:gd fmla="*/ 2 h 10" name="T5"/>
                <a:gd fmla="*/ 37 w 43" name="T6"/>
                <a:gd fmla="*/ 3 h 10" name="T7"/>
                <a:gd fmla="*/ 42 w 43" name="T8"/>
                <a:gd fmla="*/ 4 h 10" name="T9"/>
                <a:gd fmla="*/ 39 w 43" name="T10"/>
                <a:gd fmla="*/ 7 h 10" name="T11"/>
                <a:gd fmla="*/ 36 w 43" name="T12"/>
                <a:gd fmla="*/ 8 h 10" name="T13"/>
                <a:gd fmla="*/ 32 w 43" name="T14"/>
                <a:gd fmla="*/ 9 h 10" name="T15"/>
                <a:gd fmla="*/ 29 w 43" name="T16"/>
                <a:gd fmla="*/ 9 h 10" name="T17"/>
                <a:gd fmla="*/ 27 w 43" name="T18"/>
                <a:gd fmla="*/ 10 h 10" name="T19"/>
                <a:gd fmla="*/ 15 w 43" name="T20"/>
                <a:gd fmla="*/ 10 h 10" name="T21"/>
                <a:gd fmla="*/ 14 w 43" name="T22"/>
                <a:gd fmla="*/ 10 h 10" name="T23"/>
                <a:gd fmla="*/ 10 w 43" name="T24"/>
                <a:gd fmla="*/ 9 h 10" name="T25"/>
                <a:gd fmla="*/ 8 w 43" name="T26"/>
                <a:gd fmla="*/ 8 h 10" name="T27"/>
                <a:gd fmla="*/ 10 w 43" name="T28"/>
                <a:gd fmla="*/ 8 h 10" name="T29"/>
                <a:gd fmla="*/ 7 w 43" name="T30"/>
                <a:gd fmla="*/ 7 h 10" name="T31"/>
                <a:gd fmla="*/ 7 w 43" name="T32"/>
                <a:gd fmla="*/ 4 h 10" name="T33"/>
                <a:gd fmla="*/ 1 w 43" name="T34"/>
                <a:gd fmla="*/ 4 h 10" name="T35"/>
                <a:gd fmla="*/ 3 w 43" name="T36"/>
                <a:gd fmla="*/ 2 h 10" name="T37"/>
                <a:gd fmla="*/ 11 w 43" name="T38"/>
                <a:gd fmla="*/ 2 h 10" name="T39"/>
                <a:gd fmla="*/ 12 w 43" name="T40"/>
                <a:gd fmla="*/ 4 h 10" name="T41"/>
                <a:gd fmla="*/ 15 w 43" name="T42"/>
                <a:gd fmla="*/ 2 h 10" name="T43"/>
                <a:gd fmla="*/ 21 w 43" name="T44"/>
                <a:gd fmla="*/ 3 h 10" name="T45"/>
                <a:gd fmla="*/ 23 w 43" name="T46"/>
                <a:gd fmla="*/ 2 h 10" name="T47"/>
                <a:gd fmla="*/ 29 w 43" name="T48"/>
                <a:gd fmla="*/ 2 h 10" name="T49"/>
                <a:gd fmla="*/ 31 w 43" name="T50"/>
                <a:gd fmla="*/ 0 h 1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 w="43">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8"/>
            <p:cNvSpPr/>
            <p:nvPr/>
          </p:nvSpPr>
          <p:spPr bwMode="auto">
            <a:xfrm>
              <a:off x="2833688" y="3643313"/>
              <a:ext cx="93663" cy="33338"/>
            </a:xfrm>
            <a:custGeom>
              <a:gdLst>
                <a:gd fmla="*/ 6 w 25" name="T0"/>
                <a:gd fmla="*/ 0 h 9" name="T1"/>
                <a:gd fmla="*/ 12 w 25" name="T2"/>
                <a:gd fmla="*/ 3 h 9" name="T3"/>
                <a:gd fmla="*/ 14 w 25" name="T4"/>
                <a:gd fmla="*/ 2 h 9" name="T5"/>
                <a:gd fmla="*/ 17 w 25" name="T6"/>
                <a:gd fmla="*/ 4 h 9" name="T7"/>
                <a:gd fmla="*/ 21 w 25" name="T8"/>
                <a:gd fmla="*/ 6 h 9" name="T9"/>
                <a:gd fmla="*/ 25 w 25" name="T10"/>
                <a:gd fmla="*/ 7 h 9" name="T11"/>
                <a:gd fmla="*/ 12 w 25" name="T12"/>
                <a:gd fmla="*/ 7 h 9" name="T13"/>
                <a:gd fmla="*/ 7 w 25" name="T14"/>
                <a:gd fmla="*/ 9 h 9" name="T15"/>
                <a:gd fmla="*/ 0 w 25" name="T16"/>
                <a:gd fmla="*/ 7 h 9" name="T17"/>
                <a:gd fmla="*/ 2 w 25" name="T18"/>
                <a:gd fmla="*/ 7 h 9" name="T19"/>
                <a:gd fmla="*/ 3 w 25" name="T20"/>
                <a:gd fmla="*/ 6 h 9" name="T21"/>
                <a:gd fmla="*/ 3 w 25" name="T22"/>
                <a:gd fmla="*/ 1 h 9" name="T23"/>
                <a:gd fmla="*/ 6 w 25" name="T24"/>
                <a:gd fmla="*/ 0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25">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9"/>
            <p:cNvSpPr/>
            <p:nvPr/>
          </p:nvSpPr>
          <p:spPr bwMode="auto">
            <a:xfrm>
              <a:off x="5594350" y="4179888"/>
              <a:ext cx="160338" cy="82550"/>
            </a:xfrm>
            <a:custGeom>
              <a:gdLst>
                <a:gd fmla="*/ 4 w 43" name="T0"/>
                <a:gd fmla="*/ 3 h 22" name="T1"/>
                <a:gd fmla="*/ 2 w 43" name="T2"/>
                <a:gd fmla="*/ 3 h 22" name="T3"/>
                <a:gd fmla="*/ 0 w 43" name="T4"/>
                <a:gd fmla="*/ 1 h 22" name="T5"/>
                <a:gd fmla="*/ 8 w 43" name="T6"/>
                <a:gd fmla="*/ 1 h 22" name="T7"/>
                <a:gd fmla="*/ 12 w 43" name="T8"/>
                <a:gd fmla="*/ 2 h 22" name="T9"/>
                <a:gd fmla="*/ 12 w 43" name="T10"/>
                <a:gd fmla="*/ 3 h 22" name="T11"/>
                <a:gd fmla="*/ 14 w 43" name="T12"/>
                <a:gd fmla="*/ 4 h 22" name="T13"/>
                <a:gd fmla="*/ 18 w 43" name="T14"/>
                <a:gd fmla="*/ 4 h 22" name="T15"/>
                <a:gd fmla="*/ 25 w 43" name="T16"/>
                <a:gd fmla="*/ 7 h 22" name="T17"/>
                <a:gd fmla="*/ 27 w 43" name="T18"/>
                <a:gd fmla="*/ 9 h 22" name="T19"/>
                <a:gd fmla="*/ 30 w 43" name="T20"/>
                <a:gd fmla="*/ 9 h 22" name="T21"/>
                <a:gd fmla="*/ 32 w 43" name="T22"/>
                <a:gd fmla="*/ 10 h 22" name="T23"/>
                <a:gd fmla="*/ 32 w 43" name="T24"/>
                <a:gd fmla="*/ 11 h 22" name="T25"/>
                <a:gd fmla="*/ 34 w 43" name="T26"/>
                <a:gd fmla="*/ 12 h 22" name="T27"/>
                <a:gd fmla="*/ 37 w 43" name="T28"/>
                <a:gd fmla="*/ 14 h 22" name="T29"/>
                <a:gd fmla="*/ 39 w 43" name="T30"/>
                <a:gd fmla="*/ 15 h 22" name="T31"/>
                <a:gd fmla="*/ 41 w 43" name="T32"/>
                <a:gd fmla="*/ 17 h 22" name="T33"/>
                <a:gd fmla="*/ 42 w 43" name="T34"/>
                <a:gd fmla="*/ 19 h 22" name="T35"/>
                <a:gd fmla="*/ 43 w 43" name="T36"/>
                <a:gd fmla="*/ 21 h 22" name="T37"/>
                <a:gd fmla="*/ 38 w 43" name="T38"/>
                <a:gd fmla="*/ 21 h 22" name="T39"/>
                <a:gd fmla="*/ 34 w 43" name="T40"/>
                <a:gd fmla="*/ 21 h 22" name="T41"/>
                <a:gd fmla="*/ 34 w 43" name="T42"/>
                <a:gd fmla="*/ 20 h 22" name="T43"/>
                <a:gd fmla="*/ 32 w 43" name="T44"/>
                <a:gd fmla="*/ 20 h 22" name="T45"/>
                <a:gd fmla="*/ 27 w 43" name="T46"/>
                <a:gd fmla="*/ 18 h 22" name="T47"/>
                <a:gd fmla="*/ 28 w 43" name="T48"/>
                <a:gd fmla="*/ 17 h 22" name="T49"/>
                <a:gd fmla="*/ 27 w 43" name="T50"/>
                <a:gd fmla="*/ 17 h 22" name="T51"/>
                <a:gd fmla="*/ 26 w 43" name="T52"/>
                <a:gd fmla="*/ 16 h 22" name="T53"/>
                <a:gd fmla="*/ 24 w 43" name="T54"/>
                <a:gd fmla="*/ 16 h 22" name="T55"/>
                <a:gd fmla="*/ 20 w 43" name="T56"/>
                <a:gd fmla="*/ 14 h 22" name="T57"/>
                <a:gd fmla="*/ 18 w 43" name="T58"/>
                <a:gd fmla="*/ 11 h 22" name="T59"/>
                <a:gd fmla="*/ 17 w 43" name="T60"/>
                <a:gd fmla="*/ 12 h 22" name="T61"/>
                <a:gd fmla="*/ 15 w 43" name="T62"/>
                <a:gd fmla="*/ 9 h 22" name="T63"/>
                <a:gd fmla="*/ 13 w 43" name="T64"/>
                <a:gd fmla="*/ 8 h 22" name="T65"/>
                <a:gd fmla="*/ 11 w 43" name="T66"/>
                <a:gd fmla="*/ 8 h 22" name="T67"/>
                <a:gd fmla="*/ 10 w 43" name="T68"/>
                <a:gd fmla="*/ 6 h 22" name="T69"/>
                <a:gd fmla="*/ 7 w 43" name="T70"/>
                <a:gd fmla="*/ 5 h 22" name="T71"/>
                <a:gd fmla="*/ 5 w 43" name="T72"/>
                <a:gd fmla="*/ 4 h 22" name="T73"/>
                <a:gd fmla="*/ 4 w 43" name="T74"/>
                <a:gd fmla="*/ 3 h 2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2" w="43">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10"/>
            <p:cNvSpPr/>
            <p:nvPr/>
          </p:nvSpPr>
          <p:spPr bwMode="auto">
            <a:xfrm>
              <a:off x="4806950" y="4310063"/>
              <a:ext cx="112713" cy="101600"/>
            </a:xfrm>
            <a:custGeom>
              <a:gdLst>
                <a:gd fmla="*/ 23 w 30" name="T0"/>
                <a:gd fmla="*/ 0 h 27" name="T1"/>
                <a:gd fmla="*/ 27 w 30" name="T2"/>
                <a:gd fmla="*/ 0 h 27" name="T3"/>
                <a:gd fmla="*/ 25 w 30" name="T4"/>
                <a:gd fmla="*/ 9 h 27" name="T5"/>
                <a:gd fmla="*/ 23 w 30" name="T6"/>
                <a:gd fmla="*/ 15 h 27" name="T7"/>
                <a:gd fmla="*/ 20 w 30" name="T8"/>
                <a:gd fmla="*/ 17 h 27" name="T9"/>
                <a:gd fmla="*/ 19 w 30" name="T10"/>
                <a:gd fmla="*/ 20 h 27" name="T11"/>
                <a:gd fmla="*/ 19 w 30" name="T12"/>
                <a:gd fmla="*/ 21 h 27" name="T13"/>
                <a:gd fmla="*/ 17 w 30" name="T14"/>
                <a:gd fmla="*/ 21 h 27" name="T15"/>
                <a:gd fmla="*/ 16 w 30" name="T16"/>
                <a:gd fmla="*/ 24 h 27" name="T17"/>
                <a:gd fmla="*/ 15 w 30" name="T18"/>
                <a:gd fmla="*/ 25 h 27" name="T19"/>
                <a:gd fmla="*/ 14 w 30" name="T20"/>
                <a:gd fmla="*/ 26 h 27" name="T21"/>
                <a:gd fmla="*/ 4 w 30" name="T22"/>
                <a:gd fmla="*/ 27 h 27" name="T23"/>
                <a:gd fmla="*/ 3 w 30" name="T24"/>
                <a:gd fmla="*/ 24 h 27" name="T25"/>
                <a:gd fmla="*/ 2 w 30" name="T26"/>
                <a:gd fmla="*/ 23 h 27" name="T27"/>
                <a:gd fmla="*/ 0 w 30" name="T28"/>
                <a:gd fmla="*/ 23 h 27" name="T29"/>
                <a:gd fmla="*/ 0 w 30" name="T30"/>
                <a:gd fmla="*/ 21 h 27" name="T31"/>
                <a:gd fmla="*/ 1 w 30" name="T32"/>
                <a:gd fmla="*/ 20 h 27" name="T33"/>
                <a:gd fmla="*/ 0 w 30" name="T34"/>
                <a:gd fmla="*/ 20 h 27" name="T35"/>
                <a:gd fmla="*/ 2 w 30" name="T36"/>
                <a:gd fmla="*/ 18 h 27" name="T37"/>
                <a:gd fmla="*/ 2 w 30" name="T38"/>
                <a:gd fmla="*/ 17 h 27" name="T39"/>
                <a:gd fmla="*/ 4 w 30" name="T40"/>
                <a:gd fmla="*/ 17 h 27" name="T41"/>
                <a:gd fmla="*/ 6 w 30" name="T42"/>
                <a:gd fmla="*/ 14 h 27" name="T43"/>
                <a:gd fmla="*/ 4 w 30" name="T44"/>
                <a:gd fmla="*/ 13 h 27" name="T45"/>
                <a:gd fmla="*/ 4 w 30" name="T46"/>
                <a:gd fmla="*/ 10 h 27" name="T47"/>
                <a:gd fmla="*/ 6 w 30" name="T48"/>
                <a:gd fmla="*/ 9 h 27" name="T49"/>
                <a:gd fmla="*/ 9 w 30" name="T50"/>
                <a:gd fmla="*/ 8 h 27" name="T51"/>
                <a:gd fmla="*/ 14 w 30" name="T52"/>
                <a:gd fmla="*/ 6 h 27" name="T53"/>
                <a:gd fmla="*/ 17 w 30" name="T54"/>
                <a:gd fmla="*/ 6 h 27" name="T55"/>
                <a:gd fmla="*/ 18 w 30" name="T56"/>
                <a:gd fmla="*/ 3 h 27" name="T57"/>
                <a:gd fmla="*/ 21 w 30" name="T58"/>
                <a:gd fmla="*/ 3 h 27" name="T59"/>
                <a:gd fmla="*/ 23 w 30" name="T60"/>
                <a:gd fmla="*/ 0 h 2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 w="30">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11"/>
            <p:cNvSpPr/>
            <p:nvPr/>
          </p:nvSpPr>
          <p:spPr bwMode="auto">
            <a:xfrm>
              <a:off x="5864225" y="4303713"/>
              <a:ext cx="611188" cy="220663"/>
            </a:xfrm>
            <a:custGeom>
              <a:gdLst>
                <a:gd fmla="*/ 95 w 163" name="T0"/>
                <a:gd fmla="*/ 5 h 59" name="T1"/>
                <a:gd fmla="*/ 91 w 163" name="T2"/>
                <a:gd fmla="*/ 6 h 59" name="T3"/>
                <a:gd fmla="*/ 96 w 163" name="T4"/>
                <a:gd fmla="*/ 9 h 59" name="T5"/>
                <a:gd fmla="*/ 110 w 163" name="T6"/>
                <a:gd fmla="*/ 13 h 59" name="T7"/>
                <a:gd fmla="*/ 114 w 163" name="T8"/>
                <a:gd fmla="*/ 10 h 59" name="T9"/>
                <a:gd fmla="*/ 115 w 163" name="T10"/>
                <a:gd fmla="*/ 8 h 59" name="T11"/>
                <a:gd fmla="*/ 116 w 163" name="T12"/>
                <a:gd fmla="*/ 4 h 59" name="T13"/>
                <a:gd fmla="*/ 118 w 163" name="T14"/>
                <a:gd fmla="*/ 1 h 59" name="T15"/>
                <a:gd fmla="*/ 121 w 163" name="T16"/>
                <a:gd fmla="*/ 3 h 59" name="T17"/>
                <a:gd fmla="*/ 126 w 163" name="T18"/>
                <a:gd fmla="*/ 8 h 59" name="T19"/>
                <a:gd fmla="*/ 131 w 163" name="T20"/>
                <a:gd fmla="*/ 11 h 59" name="T21"/>
                <a:gd fmla="*/ 136 w 163" name="T22"/>
                <a:gd fmla="*/ 15 h 59" name="T23"/>
                <a:gd fmla="*/ 139 w 163" name="T24"/>
                <a:gd fmla="*/ 19 h 59" name="T25"/>
                <a:gd fmla="*/ 142 w 163" name="T26"/>
                <a:gd fmla="*/ 20 h 59" name="T27"/>
                <a:gd fmla="*/ 148 w 163" name="T28"/>
                <a:gd fmla="*/ 22 h 59" name="T29"/>
                <a:gd fmla="*/ 153 w 163" name="T30"/>
                <a:gd fmla="*/ 26 h 59" name="T31"/>
                <a:gd fmla="*/ 155 w 163" name="T32"/>
                <a:gd fmla="*/ 27 h 59" name="T33"/>
                <a:gd fmla="*/ 161 w 163" name="T34"/>
                <a:gd fmla="*/ 29 h 59" name="T35"/>
                <a:gd fmla="*/ 163 w 163" name="T36"/>
                <a:gd fmla="*/ 38 h 59" name="T37"/>
                <a:gd fmla="*/ 160 w 163" name="T38"/>
                <a:gd fmla="*/ 41 h 59" name="T39"/>
                <a:gd fmla="*/ 160 w 163" name="T40"/>
                <a:gd fmla="*/ 43 h 59" name="T41"/>
                <a:gd fmla="*/ 158 w 163" name="T42"/>
                <a:gd fmla="*/ 46 h 59" name="T43"/>
                <a:gd fmla="*/ 152 w 163" name="T44"/>
                <a:gd fmla="*/ 48 h 59" name="T45"/>
                <a:gd fmla="*/ 147 w 163" name="T46"/>
                <a:gd fmla="*/ 56 h 59" name="T47"/>
                <a:gd fmla="*/ 138 w 163" name="T48"/>
                <a:gd fmla="*/ 57 h 59" name="T49"/>
                <a:gd fmla="*/ 134 w 163" name="T50"/>
                <a:gd fmla="*/ 59 h 59" name="T51"/>
                <a:gd fmla="*/ 126 w 163" name="T52"/>
                <a:gd fmla="*/ 58 h 59" name="T53"/>
                <a:gd fmla="*/ 109 w 163" name="T54"/>
                <a:gd fmla="*/ 56 h 59" name="T55"/>
                <a:gd fmla="*/ 108 w 163" name="T56"/>
                <a:gd fmla="*/ 54 h 59" name="T57"/>
                <a:gd fmla="*/ 107 w 163" name="T58"/>
                <a:gd fmla="*/ 52 h 59" name="T59"/>
                <a:gd fmla="*/ 99 w 163" name="T60"/>
                <a:gd fmla="*/ 49 h 59" name="T61"/>
                <a:gd fmla="*/ 95 w 163" name="T62"/>
                <a:gd fmla="*/ 47 h 59" name="T63"/>
                <a:gd fmla="*/ 87 w 163" name="T64"/>
                <a:gd fmla="*/ 45 h 59" name="T65"/>
                <a:gd fmla="*/ 83 w 163" name="T66"/>
                <a:gd fmla="*/ 44 h 59" name="T67"/>
                <a:gd fmla="*/ 64 w 163" name="T68"/>
                <a:gd fmla="*/ 42 h 59" name="T69"/>
                <a:gd fmla="*/ 54 w 163" name="T70"/>
                <a:gd fmla="*/ 44 h 59" name="T71"/>
                <a:gd fmla="*/ 50 w 163" name="T72"/>
                <a:gd fmla="*/ 45 h 59" name="T73"/>
                <a:gd fmla="*/ 47 w 163" name="T74"/>
                <a:gd fmla="*/ 46 h 59" name="T75"/>
                <a:gd fmla="*/ 45 w 163" name="T76"/>
                <a:gd fmla="*/ 46 h 59" name="T77"/>
                <a:gd fmla="*/ 27 w 163" name="T78"/>
                <a:gd fmla="*/ 48 h 59" name="T79"/>
                <a:gd fmla="*/ 24 w 163" name="T80"/>
                <a:gd fmla="*/ 49 h 59" name="T81"/>
                <a:gd fmla="*/ 8 w 163" name="T82"/>
                <a:gd fmla="*/ 50 h 59" name="T83"/>
                <a:gd fmla="*/ 10 w 163" name="T84"/>
                <a:gd fmla="*/ 45 h 59" name="T85"/>
                <a:gd fmla="*/ 8 w 163" name="T86"/>
                <a:gd fmla="*/ 42 h 59" name="T87"/>
                <a:gd fmla="*/ 8 w 163" name="T88"/>
                <a:gd fmla="*/ 40 h 59" name="T89"/>
                <a:gd fmla="*/ 5 w 163" name="T90"/>
                <a:gd fmla="*/ 37 h 59" name="T91"/>
                <a:gd fmla="*/ 4 w 163" name="T92"/>
                <a:gd fmla="*/ 35 h 59" name="T93"/>
                <a:gd fmla="*/ 2 w 163" name="T94"/>
                <a:gd fmla="*/ 32 h 59" name="T95"/>
                <a:gd fmla="*/ 3 w 163" name="T96"/>
                <a:gd fmla="*/ 29 h 59" name="T97"/>
                <a:gd fmla="*/ 3 w 163" name="T98"/>
                <a:gd fmla="*/ 23 h 59" name="T99"/>
                <a:gd fmla="*/ 14 w 163" name="T100"/>
                <a:gd fmla="*/ 20 h 59" name="T101"/>
                <a:gd fmla="*/ 26 w 163" name="T102"/>
                <a:gd fmla="*/ 18 h 59" name="T103"/>
                <a:gd fmla="*/ 33 w 163" name="T104"/>
                <a:gd fmla="*/ 17 h 59" name="T105"/>
                <a:gd fmla="*/ 36 w 163" name="T106"/>
                <a:gd fmla="*/ 11 h 59" name="T107"/>
                <a:gd fmla="*/ 45 w 163" name="T108"/>
                <a:gd fmla="*/ 11 h 59" name="T109"/>
                <a:gd fmla="*/ 47 w 163" name="T110"/>
                <a:gd fmla="*/ 8 h 59" name="T111"/>
                <a:gd fmla="*/ 55 w 163" name="T112"/>
                <a:gd fmla="*/ 5 h 59" name="T113"/>
                <a:gd fmla="*/ 61 w 163" name="T114"/>
                <a:gd fmla="*/ 7 h 59" name="T115"/>
                <a:gd fmla="*/ 63 w 163" name="T116"/>
                <a:gd fmla="*/ 7 h 59" name="T117"/>
                <a:gd fmla="*/ 65 w 163" name="T118"/>
                <a:gd fmla="*/ 6 h 59" name="T119"/>
                <a:gd fmla="*/ 72 w 163" name="T120"/>
                <a:gd fmla="*/ 4 h 59" name="T121"/>
                <a:gd fmla="*/ 77 w 163" name="T122"/>
                <a:gd fmla="*/ 3 h 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9" w="163">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13" name="Freeform 112"/>
          <p:cNvSpPr/>
          <p:nvPr/>
        </p:nvSpPr>
        <p:spPr bwMode="auto">
          <a:xfrm flipH="1">
            <a:off x="2291334" y="2426940"/>
            <a:ext cx="424468"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117" name="组合 116"/>
          <p:cNvGrpSpPr/>
          <p:nvPr/>
        </p:nvGrpSpPr>
        <p:grpSpPr>
          <a:xfrm>
            <a:off x="2638418" y="3915440"/>
            <a:ext cx="151638" cy="115148"/>
            <a:chOff x="4256395" y="1390959"/>
            <a:chExt cx="631210" cy="631208"/>
          </a:xfrm>
        </p:grpSpPr>
        <p:sp>
          <p:nvSpPr>
            <p:cNvPr id="115" name="椭圆 114"/>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19" name="直接连接符 118"/>
          <p:cNvCxnSpPr/>
          <p:nvPr/>
        </p:nvCxnSpPr>
        <p:spPr>
          <a:xfrm flipH="1" flipV="1">
            <a:off x="2711062" y="2786980"/>
            <a:ext cx="0" cy="118485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2306162" y="2445152"/>
            <a:ext cx="392430" cy="365760"/>
          </a:xfrm>
          <a:prstGeom prst="rect">
            <a:avLst/>
          </a:prstGeom>
        </p:spPr>
        <p:txBody>
          <a:bodyPr wrap="none">
            <a:spAutoFit/>
          </a:bodyPr>
          <a:lstStyle/>
          <a:p>
            <a:pPr algn="ctr"/>
            <a:r>
              <a:rPr altLang="zh-CN" lang="en-US">
                <a:ln w="6350">
                  <a:noFill/>
                </a:ln>
                <a:solidFill>
                  <a:schemeClr val="bg1"/>
                </a:solidFill>
                <a:latin charset="0" pitchFamily="34" typeface="Impact"/>
                <a:ea charset="-122" pitchFamily="34" typeface="微软雅黑"/>
              </a:rPr>
              <a:t>01</a:t>
            </a:r>
          </a:p>
        </p:txBody>
      </p:sp>
      <p:sp>
        <p:nvSpPr>
          <p:cNvPr id="122" name="Rectangle 66"/>
          <p:cNvSpPr>
            <a:spLocks noChangeArrowheads="1"/>
          </p:cNvSpPr>
          <p:nvPr/>
        </p:nvSpPr>
        <p:spPr bwMode="auto">
          <a:xfrm>
            <a:off x="627277" y="2395031"/>
            <a:ext cx="158035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a:t>
            </a:r>
          </a:p>
        </p:txBody>
      </p:sp>
      <p:sp>
        <p:nvSpPr>
          <p:cNvPr id="131" name="Freeform 112"/>
          <p:cNvSpPr/>
          <p:nvPr/>
        </p:nvSpPr>
        <p:spPr bwMode="auto">
          <a:xfrm>
            <a:off x="3519949" y="1818397"/>
            <a:ext cx="400050"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132" name="组合 131"/>
          <p:cNvGrpSpPr/>
          <p:nvPr/>
        </p:nvGrpSpPr>
        <p:grpSpPr>
          <a:xfrm>
            <a:off x="3453758" y="4461540"/>
            <a:ext cx="151638" cy="115148"/>
            <a:chOff x="4256395" y="1390959"/>
            <a:chExt cx="631210" cy="631208"/>
          </a:xfrm>
        </p:grpSpPr>
        <p:sp>
          <p:nvSpPr>
            <p:cNvPr id="133" name="椭圆 13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35" name="直接连接符 134"/>
          <p:cNvCxnSpPr/>
          <p:nvPr/>
        </p:nvCxnSpPr>
        <p:spPr>
          <a:xfrm flipH="1" flipV="1">
            <a:off x="3526402" y="2066900"/>
            <a:ext cx="0" cy="245103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3515200" y="1836609"/>
            <a:ext cx="419417" cy="365760"/>
          </a:xfrm>
          <a:prstGeom prst="rect">
            <a:avLst/>
          </a:prstGeom>
        </p:spPr>
        <p:txBody>
          <a:bodyPr wrap="none">
            <a:spAutoFit/>
          </a:bodyPr>
          <a:lstStyle/>
          <a:p>
            <a:pPr algn="ctr"/>
            <a:r>
              <a:rPr altLang="zh-CN" lang="en-US">
                <a:ln w="6350">
                  <a:noFill/>
                </a:ln>
                <a:solidFill>
                  <a:schemeClr val="bg1"/>
                </a:solidFill>
                <a:latin charset="0" pitchFamily="34" typeface="Impact"/>
                <a:ea charset="-122" pitchFamily="34" typeface="微软雅黑"/>
              </a:rPr>
              <a:t>02</a:t>
            </a:r>
          </a:p>
        </p:txBody>
      </p:sp>
      <p:sp>
        <p:nvSpPr>
          <p:cNvPr id="137" name="Rectangle 66"/>
          <p:cNvSpPr>
            <a:spLocks noChangeArrowheads="1"/>
          </p:cNvSpPr>
          <p:nvPr/>
        </p:nvSpPr>
        <p:spPr bwMode="auto">
          <a:xfrm>
            <a:off x="4025156" y="1778868"/>
            <a:ext cx="158035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a:t>
            </a:r>
          </a:p>
        </p:txBody>
      </p:sp>
      <p:sp>
        <p:nvSpPr>
          <p:cNvPr id="141" name="Freeform 112"/>
          <p:cNvSpPr/>
          <p:nvPr/>
        </p:nvSpPr>
        <p:spPr bwMode="auto">
          <a:xfrm>
            <a:off x="6438999" y="1571893"/>
            <a:ext cx="400050"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142" name="组合 141"/>
          <p:cNvGrpSpPr/>
          <p:nvPr/>
        </p:nvGrpSpPr>
        <p:grpSpPr>
          <a:xfrm>
            <a:off x="6372808" y="4536614"/>
            <a:ext cx="151638" cy="115148"/>
            <a:chOff x="4256395" y="1390959"/>
            <a:chExt cx="631210" cy="631208"/>
          </a:xfrm>
        </p:grpSpPr>
        <p:sp>
          <p:nvSpPr>
            <p:cNvPr id="143" name="椭圆 14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45" name="直接连接符 144"/>
          <p:cNvCxnSpPr/>
          <p:nvPr/>
        </p:nvCxnSpPr>
        <p:spPr>
          <a:xfrm flipH="1" flipV="1">
            <a:off x="6445452" y="1892404"/>
            <a:ext cx="0" cy="270060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6434250" y="1590105"/>
            <a:ext cx="419417" cy="365760"/>
          </a:xfrm>
          <a:prstGeom prst="rect">
            <a:avLst/>
          </a:prstGeom>
        </p:spPr>
        <p:txBody>
          <a:bodyPr wrap="none">
            <a:spAutoFit/>
          </a:bodyPr>
          <a:lstStyle/>
          <a:p>
            <a:pPr algn="ctr"/>
            <a:r>
              <a:rPr altLang="zh-CN" lang="en-US">
                <a:ln w="6350">
                  <a:noFill/>
                </a:ln>
                <a:solidFill>
                  <a:schemeClr val="bg1"/>
                </a:solidFill>
                <a:latin charset="0" pitchFamily="34" typeface="Impact"/>
                <a:ea charset="-122" pitchFamily="34" typeface="微软雅黑"/>
              </a:rPr>
              <a:t>04</a:t>
            </a:r>
          </a:p>
        </p:txBody>
      </p:sp>
      <p:sp>
        <p:nvSpPr>
          <p:cNvPr id="147" name="Rectangle 66"/>
          <p:cNvSpPr>
            <a:spLocks noChangeArrowheads="1"/>
          </p:cNvSpPr>
          <p:nvPr/>
        </p:nvSpPr>
        <p:spPr bwMode="auto">
          <a:xfrm>
            <a:off x="6944206" y="1532364"/>
            <a:ext cx="158035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a:t>
            </a:r>
          </a:p>
        </p:txBody>
      </p:sp>
      <p:sp>
        <p:nvSpPr>
          <p:cNvPr id="151" name="Freeform 112"/>
          <p:cNvSpPr/>
          <p:nvPr/>
        </p:nvSpPr>
        <p:spPr bwMode="auto">
          <a:xfrm flipH="1">
            <a:off x="5476354" y="2714179"/>
            <a:ext cx="424468"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152" name="组合 151"/>
          <p:cNvGrpSpPr/>
          <p:nvPr/>
        </p:nvGrpSpPr>
        <p:grpSpPr>
          <a:xfrm>
            <a:off x="5817565" y="4170372"/>
            <a:ext cx="151638" cy="115148"/>
            <a:chOff x="4256395" y="1390959"/>
            <a:chExt cx="631210" cy="631208"/>
          </a:xfrm>
        </p:grpSpPr>
        <p:sp>
          <p:nvSpPr>
            <p:cNvPr id="153" name="椭圆 15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55" name="直接连接符 154"/>
          <p:cNvCxnSpPr/>
          <p:nvPr/>
        </p:nvCxnSpPr>
        <p:spPr>
          <a:xfrm flipH="1" flipV="1">
            <a:off x="5892011" y="2987804"/>
            <a:ext cx="0" cy="123933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5474512" y="2732391"/>
            <a:ext cx="425767" cy="365760"/>
          </a:xfrm>
          <a:prstGeom prst="rect">
            <a:avLst/>
          </a:prstGeom>
        </p:spPr>
        <p:txBody>
          <a:bodyPr wrap="none">
            <a:spAutoFit/>
          </a:bodyPr>
          <a:lstStyle/>
          <a:p>
            <a:pPr algn="ctr"/>
            <a:r>
              <a:rPr altLang="zh-CN" lang="en-US">
                <a:ln w="6350">
                  <a:noFill/>
                </a:ln>
                <a:solidFill>
                  <a:schemeClr val="bg1"/>
                </a:solidFill>
                <a:latin charset="0" pitchFamily="34" typeface="Impact"/>
                <a:ea charset="-122" pitchFamily="34" typeface="微软雅黑"/>
              </a:rPr>
              <a:t>03</a:t>
            </a:r>
          </a:p>
        </p:txBody>
      </p:sp>
      <p:sp>
        <p:nvSpPr>
          <p:cNvPr id="157" name="Rectangle 66"/>
          <p:cNvSpPr>
            <a:spLocks noChangeArrowheads="1"/>
          </p:cNvSpPr>
          <p:nvPr/>
        </p:nvSpPr>
        <p:spPr bwMode="auto">
          <a:xfrm>
            <a:off x="3805947" y="2682270"/>
            <a:ext cx="158035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a:t>
            </a:r>
          </a:p>
        </p:txBody>
      </p:sp>
      <p:sp>
        <p:nvSpPr>
          <p:cNvPr id="160" name="圆角矩形 159"/>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61" name="圆角矩形 160"/>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62" name="圆角矩形 161"/>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63" name="圆角矩形 162"/>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64" name="圆角矩形 163"/>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48" name="矩形 147"/>
          <p:cNvSpPr/>
          <p:nvPr/>
        </p:nvSpPr>
        <p:spPr>
          <a:xfrm>
            <a:off x="139718" y="363576"/>
            <a:ext cx="1554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国内外相关研究综述</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14"/>
                                        </p:tgtEl>
                                        <p:attrNameLst>
                                          <p:attrName>style.visibility</p:attrName>
                                        </p:attrNameLst>
                                      </p:cBhvr>
                                      <p:to>
                                        <p:strVal val="visible"/>
                                      </p:to>
                                    </p:set>
                                    <p:anim calcmode="lin" valueType="num">
                                      <p:cBhvr additive="base">
                                        <p:cTn dur="500" fill="hold" id="7"/>
                                        <p:tgtEl>
                                          <p:spTgt spid="114"/>
                                        </p:tgtEl>
                                        <p:attrNameLst>
                                          <p:attrName>ppt_x</p:attrName>
                                        </p:attrNameLst>
                                      </p:cBhvr>
                                      <p:tavLst>
                                        <p:tav tm="0">
                                          <p:val>
                                            <p:strVal val="#ppt_x"/>
                                          </p:val>
                                        </p:tav>
                                        <p:tav tm="100000">
                                          <p:val>
                                            <p:strVal val="#ppt_x"/>
                                          </p:val>
                                        </p:tav>
                                      </p:tavLst>
                                    </p:anim>
                                    <p:anim calcmode="lin" valueType="num">
                                      <p:cBhvr additive="base">
                                        <p:cTn dur="500" fill="hold" id="8"/>
                                        <p:tgtEl>
                                          <p:spTgt spid="114"/>
                                        </p:tgtEl>
                                        <p:attrNameLst>
                                          <p:attrName>ppt_y</p:attrName>
                                        </p:attrNameLst>
                                      </p:cBhvr>
                                      <p:tavLst>
                                        <p:tav tm="0">
                                          <p:val>
                                            <p:strVal val="1+#ppt_h/2"/>
                                          </p:val>
                                        </p:tav>
                                        <p:tav tm="100000">
                                          <p:val>
                                            <p:strVal val="#ppt_y"/>
                                          </p:val>
                                        </p:tav>
                                      </p:tavLst>
                                    </p:anim>
                                  </p:childTnLst>
                                </p:cTn>
                              </p:par>
                              <p:par>
                                <p:cTn fill="hold" id="9" nodeType="withEffect" presetClass="entr" presetID="23" presetSubtype="16">
                                  <p:stCondLst>
                                    <p:cond delay="500"/>
                                  </p:stCondLst>
                                  <p:childTnLst>
                                    <p:set>
                                      <p:cBhvr>
                                        <p:cTn dur="1" fill="hold" id="10">
                                          <p:stCondLst>
                                            <p:cond delay="0"/>
                                          </p:stCondLst>
                                        </p:cTn>
                                        <p:tgtEl>
                                          <p:spTgt spid="117"/>
                                        </p:tgtEl>
                                        <p:attrNameLst>
                                          <p:attrName>style.visibility</p:attrName>
                                        </p:attrNameLst>
                                      </p:cBhvr>
                                      <p:to>
                                        <p:strVal val="visible"/>
                                      </p:to>
                                    </p:set>
                                    <p:anim calcmode="lin" valueType="num">
                                      <p:cBhvr>
                                        <p:cTn dur="500" fill="hold" id="11"/>
                                        <p:tgtEl>
                                          <p:spTgt spid="117"/>
                                        </p:tgtEl>
                                        <p:attrNameLst>
                                          <p:attrName>ppt_w</p:attrName>
                                        </p:attrNameLst>
                                      </p:cBhvr>
                                      <p:tavLst>
                                        <p:tav tm="0">
                                          <p:val>
                                            <p:fltVal val="0"/>
                                          </p:val>
                                        </p:tav>
                                        <p:tav tm="100000">
                                          <p:val>
                                            <p:strVal val="#ppt_w"/>
                                          </p:val>
                                        </p:tav>
                                      </p:tavLst>
                                    </p:anim>
                                    <p:anim calcmode="lin" valueType="num">
                                      <p:cBhvr>
                                        <p:cTn dur="500" fill="hold" id="12"/>
                                        <p:tgtEl>
                                          <p:spTgt spid="117"/>
                                        </p:tgtEl>
                                        <p:attrNameLst>
                                          <p:attrName>ppt_h</p:attrName>
                                        </p:attrNameLst>
                                      </p:cBhvr>
                                      <p:tavLst>
                                        <p:tav tm="0">
                                          <p:val>
                                            <p:fltVal val="0"/>
                                          </p:val>
                                        </p:tav>
                                        <p:tav tm="100000">
                                          <p:val>
                                            <p:strVal val="#ppt_h"/>
                                          </p:val>
                                        </p:tav>
                                      </p:tavLst>
                                    </p:anim>
                                  </p:childTnLst>
                                </p:cTn>
                              </p:par>
                              <p:par>
                                <p:cTn fill="hold" id="13" nodeType="withEffect" presetClass="entr" presetID="22" presetSubtype="4">
                                  <p:stCondLst>
                                    <p:cond delay="1000"/>
                                  </p:stCondLst>
                                  <p:childTnLst>
                                    <p:set>
                                      <p:cBhvr>
                                        <p:cTn dur="1" fill="hold" id="14">
                                          <p:stCondLst>
                                            <p:cond delay="0"/>
                                          </p:stCondLst>
                                        </p:cTn>
                                        <p:tgtEl>
                                          <p:spTgt spid="119"/>
                                        </p:tgtEl>
                                        <p:attrNameLst>
                                          <p:attrName>style.visibility</p:attrName>
                                        </p:attrNameLst>
                                      </p:cBhvr>
                                      <p:to>
                                        <p:strVal val="visible"/>
                                      </p:to>
                                    </p:set>
                                    <p:animEffect filter="wipe(down)" transition="in">
                                      <p:cBhvr>
                                        <p:cTn dur="500" id="15"/>
                                        <p:tgtEl>
                                          <p:spTgt spid="119"/>
                                        </p:tgtEl>
                                      </p:cBhvr>
                                    </p:animEffect>
                                  </p:childTnLst>
                                </p:cTn>
                              </p:par>
                              <p:par>
                                <p:cTn fill="hold" grpId="0" id="16" nodeType="withEffect" presetClass="entr" presetID="55" presetSubtype="0">
                                  <p:stCondLst>
                                    <p:cond delay="1500"/>
                                  </p:stCondLst>
                                  <p:childTnLst>
                                    <p:set>
                                      <p:cBhvr>
                                        <p:cTn dur="1" fill="hold" id="17">
                                          <p:stCondLst>
                                            <p:cond delay="0"/>
                                          </p:stCondLst>
                                        </p:cTn>
                                        <p:tgtEl>
                                          <p:spTgt spid="122"/>
                                        </p:tgtEl>
                                        <p:attrNameLst>
                                          <p:attrName>style.visibility</p:attrName>
                                        </p:attrNameLst>
                                      </p:cBhvr>
                                      <p:to>
                                        <p:strVal val="visible"/>
                                      </p:to>
                                    </p:set>
                                    <p:anim calcmode="lin" valueType="num">
                                      <p:cBhvr>
                                        <p:cTn dur="500" fill="hold" id="18"/>
                                        <p:tgtEl>
                                          <p:spTgt spid="122"/>
                                        </p:tgtEl>
                                        <p:attrNameLst>
                                          <p:attrName>ppt_w</p:attrName>
                                        </p:attrNameLst>
                                      </p:cBhvr>
                                      <p:tavLst>
                                        <p:tav tm="0">
                                          <p:val>
                                            <p:strVal val="#ppt_w*0.70"/>
                                          </p:val>
                                        </p:tav>
                                        <p:tav tm="100000">
                                          <p:val>
                                            <p:strVal val="#ppt_w"/>
                                          </p:val>
                                        </p:tav>
                                      </p:tavLst>
                                    </p:anim>
                                    <p:anim calcmode="lin" valueType="num">
                                      <p:cBhvr>
                                        <p:cTn dur="500" fill="hold" id="19"/>
                                        <p:tgtEl>
                                          <p:spTgt spid="122"/>
                                        </p:tgtEl>
                                        <p:attrNameLst>
                                          <p:attrName>ppt_h</p:attrName>
                                        </p:attrNameLst>
                                      </p:cBhvr>
                                      <p:tavLst>
                                        <p:tav tm="0">
                                          <p:val>
                                            <p:strVal val="#ppt_h"/>
                                          </p:val>
                                        </p:tav>
                                        <p:tav tm="100000">
                                          <p:val>
                                            <p:strVal val="#ppt_h"/>
                                          </p:val>
                                        </p:tav>
                                      </p:tavLst>
                                    </p:anim>
                                    <p:animEffect filter="fade" transition="in">
                                      <p:cBhvr>
                                        <p:cTn dur="500" id="20"/>
                                        <p:tgtEl>
                                          <p:spTgt spid="122"/>
                                        </p:tgtEl>
                                      </p:cBhvr>
                                    </p:animEffect>
                                  </p:childTnLst>
                                </p:cTn>
                              </p:par>
                              <p:par>
                                <p:cTn fill="hold" grpId="0" id="21" nodeType="withEffect" presetClass="entr" presetID="47" presetSubtype="0">
                                  <p:stCondLst>
                                    <p:cond delay="1500"/>
                                  </p:stCondLst>
                                  <p:childTnLst>
                                    <p:set>
                                      <p:cBhvr>
                                        <p:cTn dur="1" fill="hold" id="22">
                                          <p:stCondLst>
                                            <p:cond delay="0"/>
                                          </p:stCondLst>
                                        </p:cTn>
                                        <p:tgtEl>
                                          <p:spTgt spid="113"/>
                                        </p:tgtEl>
                                        <p:attrNameLst>
                                          <p:attrName>style.visibility</p:attrName>
                                        </p:attrNameLst>
                                      </p:cBhvr>
                                      <p:to>
                                        <p:strVal val="visible"/>
                                      </p:to>
                                    </p:set>
                                    <p:animEffect filter="fade" transition="in">
                                      <p:cBhvr>
                                        <p:cTn dur="500" id="23"/>
                                        <p:tgtEl>
                                          <p:spTgt spid="113"/>
                                        </p:tgtEl>
                                      </p:cBhvr>
                                    </p:animEffect>
                                    <p:anim calcmode="lin" valueType="num">
                                      <p:cBhvr>
                                        <p:cTn dur="500" fill="hold" id="24"/>
                                        <p:tgtEl>
                                          <p:spTgt spid="113"/>
                                        </p:tgtEl>
                                        <p:attrNameLst>
                                          <p:attrName>ppt_x</p:attrName>
                                        </p:attrNameLst>
                                      </p:cBhvr>
                                      <p:tavLst>
                                        <p:tav tm="0">
                                          <p:val>
                                            <p:strVal val="#ppt_x"/>
                                          </p:val>
                                        </p:tav>
                                        <p:tav tm="100000">
                                          <p:val>
                                            <p:strVal val="#ppt_x"/>
                                          </p:val>
                                        </p:tav>
                                      </p:tavLst>
                                    </p:anim>
                                    <p:anim calcmode="lin" valueType="num">
                                      <p:cBhvr>
                                        <p:cTn dur="500" fill="hold" id="25"/>
                                        <p:tgtEl>
                                          <p:spTgt spid="113"/>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1500"/>
                                  </p:stCondLst>
                                  <p:childTnLst>
                                    <p:set>
                                      <p:cBhvr>
                                        <p:cTn dur="1" fill="hold" id="27">
                                          <p:stCondLst>
                                            <p:cond delay="0"/>
                                          </p:stCondLst>
                                        </p:cTn>
                                        <p:tgtEl>
                                          <p:spTgt spid="120"/>
                                        </p:tgtEl>
                                        <p:attrNameLst>
                                          <p:attrName>style.visibility</p:attrName>
                                        </p:attrNameLst>
                                      </p:cBhvr>
                                      <p:to>
                                        <p:strVal val="visible"/>
                                      </p:to>
                                    </p:set>
                                    <p:animEffect filter="fade" transition="in">
                                      <p:cBhvr>
                                        <p:cTn dur="500" id="28"/>
                                        <p:tgtEl>
                                          <p:spTgt spid="120"/>
                                        </p:tgtEl>
                                      </p:cBhvr>
                                    </p:animEffect>
                                    <p:anim calcmode="lin" valueType="num">
                                      <p:cBhvr>
                                        <p:cTn dur="500" fill="hold" id="29"/>
                                        <p:tgtEl>
                                          <p:spTgt spid="120"/>
                                        </p:tgtEl>
                                        <p:attrNameLst>
                                          <p:attrName>ppt_x</p:attrName>
                                        </p:attrNameLst>
                                      </p:cBhvr>
                                      <p:tavLst>
                                        <p:tav tm="0">
                                          <p:val>
                                            <p:strVal val="#ppt_x"/>
                                          </p:val>
                                        </p:tav>
                                        <p:tav tm="100000">
                                          <p:val>
                                            <p:strVal val="#ppt_x"/>
                                          </p:val>
                                        </p:tav>
                                      </p:tavLst>
                                    </p:anim>
                                    <p:anim calcmode="lin" valueType="num">
                                      <p:cBhvr>
                                        <p:cTn dur="500" fill="hold" id="30"/>
                                        <p:tgtEl>
                                          <p:spTgt spid="120"/>
                                        </p:tgtEl>
                                        <p:attrNameLst>
                                          <p:attrName>ppt_y</p:attrName>
                                        </p:attrNameLst>
                                      </p:cBhvr>
                                      <p:tavLst>
                                        <p:tav tm="0">
                                          <p:val>
                                            <p:strVal val="#ppt_y-.1"/>
                                          </p:val>
                                        </p:tav>
                                        <p:tav tm="100000">
                                          <p:val>
                                            <p:strVal val="#ppt_y"/>
                                          </p:val>
                                        </p:tav>
                                      </p:tavLst>
                                    </p:anim>
                                  </p:childTnLst>
                                </p:cTn>
                              </p:par>
                              <p:par>
                                <p:cTn fill="hold" id="31" nodeType="withEffect" presetClass="entr" presetID="23" presetSubtype="16">
                                  <p:stCondLst>
                                    <p:cond delay="500"/>
                                  </p:stCondLst>
                                  <p:childTnLst>
                                    <p:set>
                                      <p:cBhvr>
                                        <p:cTn dur="1" fill="hold" id="32">
                                          <p:stCondLst>
                                            <p:cond delay="0"/>
                                          </p:stCondLst>
                                        </p:cTn>
                                        <p:tgtEl>
                                          <p:spTgt spid="132"/>
                                        </p:tgtEl>
                                        <p:attrNameLst>
                                          <p:attrName>style.visibility</p:attrName>
                                        </p:attrNameLst>
                                      </p:cBhvr>
                                      <p:to>
                                        <p:strVal val="visible"/>
                                      </p:to>
                                    </p:set>
                                    <p:anim calcmode="lin" valueType="num">
                                      <p:cBhvr>
                                        <p:cTn dur="500" fill="hold" id="33"/>
                                        <p:tgtEl>
                                          <p:spTgt spid="132"/>
                                        </p:tgtEl>
                                        <p:attrNameLst>
                                          <p:attrName>ppt_w</p:attrName>
                                        </p:attrNameLst>
                                      </p:cBhvr>
                                      <p:tavLst>
                                        <p:tav tm="0">
                                          <p:val>
                                            <p:fltVal val="0"/>
                                          </p:val>
                                        </p:tav>
                                        <p:tav tm="100000">
                                          <p:val>
                                            <p:strVal val="#ppt_w"/>
                                          </p:val>
                                        </p:tav>
                                      </p:tavLst>
                                    </p:anim>
                                    <p:anim calcmode="lin" valueType="num">
                                      <p:cBhvr>
                                        <p:cTn dur="500" fill="hold" id="34"/>
                                        <p:tgtEl>
                                          <p:spTgt spid="132"/>
                                        </p:tgtEl>
                                        <p:attrNameLst>
                                          <p:attrName>ppt_h</p:attrName>
                                        </p:attrNameLst>
                                      </p:cBhvr>
                                      <p:tavLst>
                                        <p:tav tm="0">
                                          <p:val>
                                            <p:fltVal val="0"/>
                                          </p:val>
                                        </p:tav>
                                        <p:tav tm="100000">
                                          <p:val>
                                            <p:strVal val="#ppt_h"/>
                                          </p:val>
                                        </p:tav>
                                      </p:tavLst>
                                    </p:anim>
                                  </p:childTnLst>
                                </p:cTn>
                              </p:par>
                              <p:par>
                                <p:cTn fill="hold" id="35" nodeType="withEffect" presetClass="entr" presetID="22" presetSubtype="4">
                                  <p:stCondLst>
                                    <p:cond delay="1000"/>
                                  </p:stCondLst>
                                  <p:childTnLst>
                                    <p:set>
                                      <p:cBhvr>
                                        <p:cTn dur="1" fill="hold" id="36">
                                          <p:stCondLst>
                                            <p:cond delay="0"/>
                                          </p:stCondLst>
                                        </p:cTn>
                                        <p:tgtEl>
                                          <p:spTgt spid="135"/>
                                        </p:tgtEl>
                                        <p:attrNameLst>
                                          <p:attrName>style.visibility</p:attrName>
                                        </p:attrNameLst>
                                      </p:cBhvr>
                                      <p:to>
                                        <p:strVal val="visible"/>
                                      </p:to>
                                    </p:set>
                                    <p:animEffect filter="wipe(down)" transition="in">
                                      <p:cBhvr>
                                        <p:cTn dur="500" id="37"/>
                                        <p:tgtEl>
                                          <p:spTgt spid="135"/>
                                        </p:tgtEl>
                                      </p:cBhvr>
                                    </p:animEffect>
                                  </p:childTnLst>
                                </p:cTn>
                              </p:par>
                              <p:par>
                                <p:cTn fill="hold" grpId="0" id="38" nodeType="withEffect" presetClass="entr" presetID="55" presetSubtype="0">
                                  <p:stCondLst>
                                    <p:cond delay="1500"/>
                                  </p:stCondLst>
                                  <p:childTnLst>
                                    <p:set>
                                      <p:cBhvr>
                                        <p:cTn dur="1" fill="hold" id="39">
                                          <p:stCondLst>
                                            <p:cond delay="0"/>
                                          </p:stCondLst>
                                        </p:cTn>
                                        <p:tgtEl>
                                          <p:spTgt spid="137"/>
                                        </p:tgtEl>
                                        <p:attrNameLst>
                                          <p:attrName>style.visibility</p:attrName>
                                        </p:attrNameLst>
                                      </p:cBhvr>
                                      <p:to>
                                        <p:strVal val="visible"/>
                                      </p:to>
                                    </p:set>
                                    <p:anim calcmode="lin" valueType="num">
                                      <p:cBhvr>
                                        <p:cTn dur="500" fill="hold" id="40"/>
                                        <p:tgtEl>
                                          <p:spTgt spid="137"/>
                                        </p:tgtEl>
                                        <p:attrNameLst>
                                          <p:attrName>ppt_w</p:attrName>
                                        </p:attrNameLst>
                                      </p:cBhvr>
                                      <p:tavLst>
                                        <p:tav tm="0">
                                          <p:val>
                                            <p:strVal val="#ppt_w*0.70"/>
                                          </p:val>
                                        </p:tav>
                                        <p:tav tm="100000">
                                          <p:val>
                                            <p:strVal val="#ppt_w"/>
                                          </p:val>
                                        </p:tav>
                                      </p:tavLst>
                                    </p:anim>
                                    <p:anim calcmode="lin" valueType="num">
                                      <p:cBhvr>
                                        <p:cTn dur="500" fill="hold" id="41"/>
                                        <p:tgtEl>
                                          <p:spTgt spid="137"/>
                                        </p:tgtEl>
                                        <p:attrNameLst>
                                          <p:attrName>ppt_h</p:attrName>
                                        </p:attrNameLst>
                                      </p:cBhvr>
                                      <p:tavLst>
                                        <p:tav tm="0">
                                          <p:val>
                                            <p:strVal val="#ppt_h"/>
                                          </p:val>
                                        </p:tav>
                                        <p:tav tm="100000">
                                          <p:val>
                                            <p:strVal val="#ppt_h"/>
                                          </p:val>
                                        </p:tav>
                                      </p:tavLst>
                                    </p:anim>
                                    <p:animEffect filter="fade" transition="in">
                                      <p:cBhvr>
                                        <p:cTn dur="500" id="42"/>
                                        <p:tgtEl>
                                          <p:spTgt spid="137"/>
                                        </p:tgtEl>
                                      </p:cBhvr>
                                    </p:animEffect>
                                  </p:childTnLst>
                                </p:cTn>
                              </p:par>
                              <p:par>
                                <p:cTn fill="hold" grpId="0" id="43" nodeType="withEffect" presetClass="entr" presetID="47" presetSubtype="0">
                                  <p:stCondLst>
                                    <p:cond delay="1500"/>
                                  </p:stCondLst>
                                  <p:childTnLst>
                                    <p:set>
                                      <p:cBhvr>
                                        <p:cTn dur="1" fill="hold" id="44">
                                          <p:stCondLst>
                                            <p:cond delay="0"/>
                                          </p:stCondLst>
                                        </p:cTn>
                                        <p:tgtEl>
                                          <p:spTgt spid="131"/>
                                        </p:tgtEl>
                                        <p:attrNameLst>
                                          <p:attrName>style.visibility</p:attrName>
                                        </p:attrNameLst>
                                      </p:cBhvr>
                                      <p:to>
                                        <p:strVal val="visible"/>
                                      </p:to>
                                    </p:set>
                                    <p:animEffect filter="fade" transition="in">
                                      <p:cBhvr>
                                        <p:cTn dur="500" id="45"/>
                                        <p:tgtEl>
                                          <p:spTgt spid="131"/>
                                        </p:tgtEl>
                                      </p:cBhvr>
                                    </p:animEffect>
                                    <p:anim calcmode="lin" valueType="num">
                                      <p:cBhvr>
                                        <p:cTn dur="500" fill="hold" id="46"/>
                                        <p:tgtEl>
                                          <p:spTgt spid="131"/>
                                        </p:tgtEl>
                                        <p:attrNameLst>
                                          <p:attrName>ppt_x</p:attrName>
                                        </p:attrNameLst>
                                      </p:cBhvr>
                                      <p:tavLst>
                                        <p:tav tm="0">
                                          <p:val>
                                            <p:strVal val="#ppt_x"/>
                                          </p:val>
                                        </p:tav>
                                        <p:tav tm="100000">
                                          <p:val>
                                            <p:strVal val="#ppt_x"/>
                                          </p:val>
                                        </p:tav>
                                      </p:tavLst>
                                    </p:anim>
                                    <p:anim calcmode="lin" valueType="num">
                                      <p:cBhvr>
                                        <p:cTn dur="500" fill="hold" id="47"/>
                                        <p:tgtEl>
                                          <p:spTgt spid="131"/>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1500"/>
                                  </p:stCondLst>
                                  <p:childTnLst>
                                    <p:set>
                                      <p:cBhvr>
                                        <p:cTn dur="1" fill="hold" id="49">
                                          <p:stCondLst>
                                            <p:cond delay="0"/>
                                          </p:stCondLst>
                                        </p:cTn>
                                        <p:tgtEl>
                                          <p:spTgt spid="136"/>
                                        </p:tgtEl>
                                        <p:attrNameLst>
                                          <p:attrName>style.visibility</p:attrName>
                                        </p:attrNameLst>
                                      </p:cBhvr>
                                      <p:to>
                                        <p:strVal val="visible"/>
                                      </p:to>
                                    </p:set>
                                    <p:animEffect filter="fade" transition="in">
                                      <p:cBhvr>
                                        <p:cTn dur="500" id="50"/>
                                        <p:tgtEl>
                                          <p:spTgt spid="136"/>
                                        </p:tgtEl>
                                      </p:cBhvr>
                                    </p:animEffect>
                                    <p:anim calcmode="lin" valueType="num">
                                      <p:cBhvr>
                                        <p:cTn dur="500" fill="hold" id="51"/>
                                        <p:tgtEl>
                                          <p:spTgt spid="136"/>
                                        </p:tgtEl>
                                        <p:attrNameLst>
                                          <p:attrName>ppt_x</p:attrName>
                                        </p:attrNameLst>
                                      </p:cBhvr>
                                      <p:tavLst>
                                        <p:tav tm="0">
                                          <p:val>
                                            <p:strVal val="#ppt_x"/>
                                          </p:val>
                                        </p:tav>
                                        <p:tav tm="100000">
                                          <p:val>
                                            <p:strVal val="#ppt_x"/>
                                          </p:val>
                                        </p:tav>
                                      </p:tavLst>
                                    </p:anim>
                                    <p:anim calcmode="lin" valueType="num">
                                      <p:cBhvr>
                                        <p:cTn dur="500" fill="hold" id="52"/>
                                        <p:tgtEl>
                                          <p:spTgt spid="136"/>
                                        </p:tgtEl>
                                        <p:attrNameLst>
                                          <p:attrName>ppt_y</p:attrName>
                                        </p:attrNameLst>
                                      </p:cBhvr>
                                      <p:tavLst>
                                        <p:tav tm="0">
                                          <p:val>
                                            <p:strVal val="#ppt_y-.1"/>
                                          </p:val>
                                        </p:tav>
                                        <p:tav tm="100000">
                                          <p:val>
                                            <p:strVal val="#ppt_y"/>
                                          </p:val>
                                        </p:tav>
                                      </p:tavLst>
                                    </p:anim>
                                  </p:childTnLst>
                                </p:cTn>
                              </p:par>
                              <p:par>
                                <p:cTn fill="hold" id="53" nodeType="withEffect" presetClass="entr" presetID="23" presetSubtype="16">
                                  <p:stCondLst>
                                    <p:cond delay="500"/>
                                  </p:stCondLst>
                                  <p:childTnLst>
                                    <p:set>
                                      <p:cBhvr>
                                        <p:cTn dur="1" fill="hold" id="54">
                                          <p:stCondLst>
                                            <p:cond delay="0"/>
                                          </p:stCondLst>
                                        </p:cTn>
                                        <p:tgtEl>
                                          <p:spTgt spid="142"/>
                                        </p:tgtEl>
                                        <p:attrNameLst>
                                          <p:attrName>style.visibility</p:attrName>
                                        </p:attrNameLst>
                                      </p:cBhvr>
                                      <p:to>
                                        <p:strVal val="visible"/>
                                      </p:to>
                                    </p:set>
                                    <p:anim calcmode="lin" valueType="num">
                                      <p:cBhvr>
                                        <p:cTn dur="500" fill="hold" id="55"/>
                                        <p:tgtEl>
                                          <p:spTgt spid="142"/>
                                        </p:tgtEl>
                                        <p:attrNameLst>
                                          <p:attrName>ppt_w</p:attrName>
                                        </p:attrNameLst>
                                      </p:cBhvr>
                                      <p:tavLst>
                                        <p:tav tm="0">
                                          <p:val>
                                            <p:fltVal val="0"/>
                                          </p:val>
                                        </p:tav>
                                        <p:tav tm="100000">
                                          <p:val>
                                            <p:strVal val="#ppt_w"/>
                                          </p:val>
                                        </p:tav>
                                      </p:tavLst>
                                    </p:anim>
                                    <p:anim calcmode="lin" valueType="num">
                                      <p:cBhvr>
                                        <p:cTn dur="500" fill="hold" id="56"/>
                                        <p:tgtEl>
                                          <p:spTgt spid="142"/>
                                        </p:tgtEl>
                                        <p:attrNameLst>
                                          <p:attrName>ppt_h</p:attrName>
                                        </p:attrNameLst>
                                      </p:cBhvr>
                                      <p:tavLst>
                                        <p:tav tm="0">
                                          <p:val>
                                            <p:fltVal val="0"/>
                                          </p:val>
                                        </p:tav>
                                        <p:tav tm="100000">
                                          <p:val>
                                            <p:strVal val="#ppt_h"/>
                                          </p:val>
                                        </p:tav>
                                      </p:tavLst>
                                    </p:anim>
                                  </p:childTnLst>
                                </p:cTn>
                              </p:par>
                              <p:par>
                                <p:cTn fill="hold" id="57" nodeType="withEffect" presetClass="entr" presetID="22" presetSubtype="4">
                                  <p:stCondLst>
                                    <p:cond delay="1000"/>
                                  </p:stCondLst>
                                  <p:childTnLst>
                                    <p:set>
                                      <p:cBhvr>
                                        <p:cTn dur="1" fill="hold" id="58">
                                          <p:stCondLst>
                                            <p:cond delay="0"/>
                                          </p:stCondLst>
                                        </p:cTn>
                                        <p:tgtEl>
                                          <p:spTgt spid="145"/>
                                        </p:tgtEl>
                                        <p:attrNameLst>
                                          <p:attrName>style.visibility</p:attrName>
                                        </p:attrNameLst>
                                      </p:cBhvr>
                                      <p:to>
                                        <p:strVal val="visible"/>
                                      </p:to>
                                    </p:set>
                                    <p:animEffect filter="wipe(down)" transition="in">
                                      <p:cBhvr>
                                        <p:cTn dur="500" id="59"/>
                                        <p:tgtEl>
                                          <p:spTgt spid="145"/>
                                        </p:tgtEl>
                                      </p:cBhvr>
                                    </p:animEffect>
                                  </p:childTnLst>
                                </p:cTn>
                              </p:par>
                              <p:par>
                                <p:cTn fill="hold" grpId="0" id="60" nodeType="withEffect" presetClass="entr" presetID="55" presetSubtype="0">
                                  <p:stCondLst>
                                    <p:cond delay="1500"/>
                                  </p:stCondLst>
                                  <p:childTnLst>
                                    <p:set>
                                      <p:cBhvr>
                                        <p:cTn dur="1" fill="hold" id="61">
                                          <p:stCondLst>
                                            <p:cond delay="0"/>
                                          </p:stCondLst>
                                        </p:cTn>
                                        <p:tgtEl>
                                          <p:spTgt spid="147"/>
                                        </p:tgtEl>
                                        <p:attrNameLst>
                                          <p:attrName>style.visibility</p:attrName>
                                        </p:attrNameLst>
                                      </p:cBhvr>
                                      <p:to>
                                        <p:strVal val="visible"/>
                                      </p:to>
                                    </p:set>
                                    <p:anim calcmode="lin" valueType="num">
                                      <p:cBhvr>
                                        <p:cTn dur="500" fill="hold" id="62"/>
                                        <p:tgtEl>
                                          <p:spTgt spid="147"/>
                                        </p:tgtEl>
                                        <p:attrNameLst>
                                          <p:attrName>ppt_w</p:attrName>
                                        </p:attrNameLst>
                                      </p:cBhvr>
                                      <p:tavLst>
                                        <p:tav tm="0">
                                          <p:val>
                                            <p:strVal val="#ppt_w*0.70"/>
                                          </p:val>
                                        </p:tav>
                                        <p:tav tm="100000">
                                          <p:val>
                                            <p:strVal val="#ppt_w"/>
                                          </p:val>
                                        </p:tav>
                                      </p:tavLst>
                                    </p:anim>
                                    <p:anim calcmode="lin" valueType="num">
                                      <p:cBhvr>
                                        <p:cTn dur="500" fill="hold" id="63"/>
                                        <p:tgtEl>
                                          <p:spTgt spid="147"/>
                                        </p:tgtEl>
                                        <p:attrNameLst>
                                          <p:attrName>ppt_h</p:attrName>
                                        </p:attrNameLst>
                                      </p:cBhvr>
                                      <p:tavLst>
                                        <p:tav tm="0">
                                          <p:val>
                                            <p:strVal val="#ppt_h"/>
                                          </p:val>
                                        </p:tav>
                                        <p:tav tm="100000">
                                          <p:val>
                                            <p:strVal val="#ppt_h"/>
                                          </p:val>
                                        </p:tav>
                                      </p:tavLst>
                                    </p:anim>
                                    <p:animEffect filter="fade" transition="in">
                                      <p:cBhvr>
                                        <p:cTn dur="500" id="64"/>
                                        <p:tgtEl>
                                          <p:spTgt spid="147"/>
                                        </p:tgtEl>
                                      </p:cBhvr>
                                    </p:animEffect>
                                  </p:childTnLst>
                                </p:cTn>
                              </p:par>
                              <p:par>
                                <p:cTn fill="hold" grpId="0" id="65" nodeType="withEffect" presetClass="entr" presetID="47" presetSubtype="0">
                                  <p:stCondLst>
                                    <p:cond delay="1500"/>
                                  </p:stCondLst>
                                  <p:childTnLst>
                                    <p:set>
                                      <p:cBhvr>
                                        <p:cTn dur="1" fill="hold" id="66">
                                          <p:stCondLst>
                                            <p:cond delay="0"/>
                                          </p:stCondLst>
                                        </p:cTn>
                                        <p:tgtEl>
                                          <p:spTgt spid="141"/>
                                        </p:tgtEl>
                                        <p:attrNameLst>
                                          <p:attrName>style.visibility</p:attrName>
                                        </p:attrNameLst>
                                      </p:cBhvr>
                                      <p:to>
                                        <p:strVal val="visible"/>
                                      </p:to>
                                    </p:set>
                                    <p:animEffect filter="fade" transition="in">
                                      <p:cBhvr>
                                        <p:cTn dur="500" id="67"/>
                                        <p:tgtEl>
                                          <p:spTgt spid="141"/>
                                        </p:tgtEl>
                                      </p:cBhvr>
                                    </p:animEffect>
                                    <p:anim calcmode="lin" valueType="num">
                                      <p:cBhvr>
                                        <p:cTn dur="500" fill="hold" id="68"/>
                                        <p:tgtEl>
                                          <p:spTgt spid="141"/>
                                        </p:tgtEl>
                                        <p:attrNameLst>
                                          <p:attrName>ppt_x</p:attrName>
                                        </p:attrNameLst>
                                      </p:cBhvr>
                                      <p:tavLst>
                                        <p:tav tm="0">
                                          <p:val>
                                            <p:strVal val="#ppt_x"/>
                                          </p:val>
                                        </p:tav>
                                        <p:tav tm="100000">
                                          <p:val>
                                            <p:strVal val="#ppt_x"/>
                                          </p:val>
                                        </p:tav>
                                      </p:tavLst>
                                    </p:anim>
                                    <p:anim calcmode="lin" valueType="num">
                                      <p:cBhvr>
                                        <p:cTn dur="500" fill="hold" id="69"/>
                                        <p:tgtEl>
                                          <p:spTgt spid="141"/>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1500"/>
                                  </p:stCondLst>
                                  <p:childTnLst>
                                    <p:set>
                                      <p:cBhvr>
                                        <p:cTn dur="1" fill="hold" id="71">
                                          <p:stCondLst>
                                            <p:cond delay="0"/>
                                          </p:stCondLst>
                                        </p:cTn>
                                        <p:tgtEl>
                                          <p:spTgt spid="146"/>
                                        </p:tgtEl>
                                        <p:attrNameLst>
                                          <p:attrName>style.visibility</p:attrName>
                                        </p:attrNameLst>
                                      </p:cBhvr>
                                      <p:to>
                                        <p:strVal val="visible"/>
                                      </p:to>
                                    </p:set>
                                    <p:animEffect filter="fade" transition="in">
                                      <p:cBhvr>
                                        <p:cTn dur="500" id="72"/>
                                        <p:tgtEl>
                                          <p:spTgt spid="146"/>
                                        </p:tgtEl>
                                      </p:cBhvr>
                                    </p:animEffect>
                                    <p:anim calcmode="lin" valueType="num">
                                      <p:cBhvr>
                                        <p:cTn dur="500" fill="hold" id="73"/>
                                        <p:tgtEl>
                                          <p:spTgt spid="146"/>
                                        </p:tgtEl>
                                        <p:attrNameLst>
                                          <p:attrName>ppt_x</p:attrName>
                                        </p:attrNameLst>
                                      </p:cBhvr>
                                      <p:tavLst>
                                        <p:tav tm="0">
                                          <p:val>
                                            <p:strVal val="#ppt_x"/>
                                          </p:val>
                                        </p:tav>
                                        <p:tav tm="100000">
                                          <p:val>
                                            <p:strVal val="#ppt_x"/>
                                          </p:val>
                                        </p:tav>
                                      </p:tavLst>
                                    </p:anim>
                                    <p:anim calcmode="lin" valueType="num">
                                      <p:cBhvr>
                                        <p:cTn dur="500" fill="hold" id="74"/>
                                        <p:tgtEl>
                                          <p:spTgt spid="146"/>
                                        </p:tgtEl>
                                        <p:attrNameLst>
                                          <p:attrName>ppt_y</p:attrName>
                                        </p:attrNameLst>
                                      </p:cBhvr>
                                      <p:tavLst>
                                        <p:tav tm="0">
                                          <p:val>
                                            <p:strVal val="#ppt_y-.1"/>
                                          </p:val>
                                        </p:tav>
                                        <p:tav tm="100000">
                                          <p:val>
                                            <p:strVal val="#ppt_y"/>
                                          </p:val>
                                        </p:tav>
                                      </p:tavLst>
                                    </p:anim>
                                  </p:childTnLst>
                                </p:cTn>
                              </p:par>
                              <p:par>
                                <p:cTn fill="hold" id="75" nodeType="withEffect" presetClass="entr" presetID="23" presetSubtype="16">
                                  <p:stCondLst>
                                    <p:cond delay="500"/>
                                  </p:stCondLst>
                                  <p:childTnLst>
                                    <p:set>
                                      <p:cBhvr>
                                        <p:cTn dur="1" fill="hold" id="76">
                                          <p:stCondLst>
                                            <p:cond delay="0"/>
                                          </p:stCondLst>
                                        </p:cTn>
                                        <p:tgtEl>
                                          <p:spTgt spid="152"/>
                                        </p:tgtEl>
                                        <p:attrNameLst>
                                          <p:attrName>style.visibility</p:attrName>
                                        </p:attrNameLst>
                                      </p:cBhvr>
                                      <p:to>
                                        <p:strVal val="visible"/>
                                      </p:to>
                                    </p:set>
                                    <p:anim calcmode="lin" valueType="num">
                                      <p:cBhvr>
                                        <p:cTn dur="500" fill="hold" id="77"/>
                                        <p:tgtEl>
                                          <p:spTgt spid="152"/>
                                        </p:tgtEl>
                                        <p:attrNameLst>
                                          <p:attrName>ppt_w</p:attrName>
                                        </p:attrNameLst>
                                      </p:cBhvr>
                                      <p:tavLst>
                                        <p:tav tm="0">
                                          <p:val>
                                            <p:fltVal val="0"/>
                                          </p:val>
                                        </p:tav>
                                        <p:tav tm="100000">
                                          <p:val>
                                            <p:strVal val="#ppt_w"/>
                                          </p:val>
                                        </p:tav>
                                      </p:tavLst>
                                    </p:anim>
                                    <p:anim calcmode="lin" valueType="num">
                                      <p:cBhvr>
                                        <p:cTn dur="500" fill="hold" id="78"/>
                                        <p:tgtEl>
                                          <p:spTgt spid="152"/>
                                        </p:tgtEl>
                                        <p:attrNameLst>
                                          <p:attrName>ppt_h</p:attrName>
                                        </p:attrNameLst>
                                      </p:cBhvr>
                                      <p:tavLst>
                                        <p:tav tm="0">
                                          <p:val>
                                            <p:fltVal val="0"/>
                                          </p:val>
                                        </p:tav>
                                        <p:tav tm="100000">
                                          <p:val>
                                            <p:strVal val="#ppt_h"/>
                                          </p:val>
                                        </p:tav>
                                      </p:tavLst>
                                    </p:anim>
                                  </p:childTnLst>
                                </p:cTn>
                              </p:par>
                              <p:par>
                                <p:cTn fill="hold" id="79" nodeType="withEffect" presetClass="entr" presetID="22" presetSubtype="4">
                                  <p:stCondLst>
                                    <p:cond delay="1000"/>
                                  </p:stCondLst>
                                  <p:childTnLst>
                                    <p:set>
                                      <p:cBhvr>
                                        <p:cTn dur="1" fill="hold" id="80">
                                          <p:stCondLst>
                                            <p:cond delay="0"/>
                                          </p:stCondLst>
                                        </p:cTn>
                                        <p:tgtEl>
                                          <p:spTgt spid="155"/>
                                        </p:tgtEl>
                                        <p:attrNameLst>
                                          <p:attrName>style.visibility</p:attrName>
                                        </p:attrNameLst>
                                      </p:cBhvr>
                                      <p:to>
                                        <p:strVal val="visible"/>
                                      </p:to>
                                    </p:set>
                                    <p:animEffect filter="wipe(down)" transition="in">
                                      <p:cBhvr>
                                        <p:cTn dur="500" id="81"/>
                                        <p:tgtEl>
                                          <p:spTgt spid="155"/>
                                        </p:tgtEl>
                                      </p:cBhvr>
                                    </p:animEffect>
                                  </p:childTnLst>
                                </p:cTn>
                              </p:par>
                              <p:par>
                                <p:cTn fill="hold" grpId="0" id="82" nodeType="withEffect" presetClass="entr" presetID="55" presetSubtype="0">
                                  <p:stCondLst>
                                    <p:cond delay="1500"/>
                                  </p:stCondLst>
                                  <p:childTnLst>
                                    <p:set>
                                      <p:cBhvr>
                                        <p:cTn dur="1" fill="hold" id="83">
                                          <p:stCondLst>
                                            <p:cond delay="0"/>
                                          </p:stCondLst>
                                        </p:cTn>
                                        <p:tgtEl>
                                          <p:spTgt spid="157"/>
                                        </p:tgtEl>
                                        <p:attrNameLst>
                                          <p:attrName>style.visibility</p:attrName>
                                        </p:attrNameLst>
                                      </p:cBhvr>
                                      <p:to>
                                        <p:strVal val="visible"/>
                                      </p:to>
                                    </p:set>
                                    <p:anim calcmode="lin" valueType="num">
                                      <p:cBhvr>
                                        <p:cTn dur="500" fill="hold" id="84"/>
                                        <p:tgtEl>
                                          <p:spTgt spid="157"/>
                                        </p:tgtEl>
                                        <p:attrNameLst>
                                          <p:attrName>ppt_w</p:attrName>
                                        </p:attrNameLst>
                                      </p:cBhvr>
                                      <p:tavLst>
                                        <p:tav tm="0">
                                          <p:val>
                                            <p:strVal val="#ppt_w*0.70"/>
                                          </p:val>
                                        </p:tav>
                                        <p:tav tm="100000">
                                          <p:val>
                                            <p:strVal val="#ppt_w"/>
                                          </p:val>
                                        </p:tav>
                                      </p:tavLst>
                                    </p:anim>
                                    <p:anim calcmode="lin" valueType="num">
                                      <p:cBhvr>
                                        <p:cTn dur="500" fill="hold" id="85"/>
                                        <p:tgtEl>
                                          <p:spTgt spid="157"/>
                                        </p:tgtEl>
                                        <p:attrNameLst>
                                          <p:attrName>ppt_h</p:attrName>
                                        </p:attrNameLst>
                                      </p:cBhvr>
                                      <p:tavLst>
                                        <p:tav tm="0">
                                          <p:val>
                                            <p:strVal val="#ppt_h"/>
                                          </p:val>
                                        </p:tav>
                                        <p:tav tm="100000">
                                          <p:val>
                                            <p:strVal val="#ppt_h"/>
                                          </p:val>
                                        </p:tav>
                                      </p:tavLst>
                                    </p:anim>
                                    <p:animEffect filter="fade" transition="in">
                                      <p:cBhvr>
                                        <p:cTn dur="500" id="86"/>
                                        <p:tgtEl>
                                          <p:spTgt spid="157"/>
                                        </p:tgtEl>
                                      </p:cBhvr>
                                    </p:animEffect>
                                  </p:childTnLst>
                                </p:cTn>
                              </p:par>
                              <p:par>
                                <p:cTn fill="hold" grpId="0" id="87" nodeType="withEffect" presetClass="entr" presetID="47" presetSubtype="0">
                                  <p:stCondLst>
                                    <p:cond delay="1500"/>
                                  </p:stCondLst>
                                  <p:childTnLst>
                                    <p:set>
                                      <p:cBhvr>
                                        <p:cTn dur="1" fill="hold" id="88">
                                          <p:stCondLst>
                                            <p:cond delay="0"/>
                                          </p:stCondLst>
                                        </p:cTn>
                                        <p:tgtEl>
                                          <p:spTgt spid="151"/>
                                        </p:tgtEl>
                                        <p:attrNameLst>
                                          <p:attrName>style.visibility</p:attrName>
                                        </p:attrNameLst>
                                      </p:cBhvr>
                                      <p:to>
                                        <p:strVal val="visible"/>
                                      </p:to>
                                    </p:set>
                                    <p:animEffect filter="fade" transition="in">
                                      <p:cBhvr>
                                        <p:cTn dur="500" id="89"/>
                                        <p:tgtEl>
                                          <p:spTgt spid="151"/>
                                        </p:tgtEl>
                                      </p:cBhvr>
                                    </p:animEffect>
                                    <p:anim calcmode="lin" valueType="num">
                                      <p:cBhvr>
                                        <p:cTn dur="500" fill="hold" id="90"/>
                                        <p:tgtEl>
                                          <p:spTgt spid="151"/>
                                        </p:tgtEl>
                                        <p:attrNameLst>
                                          <p:attrName>ppt_x</p:attrName>
                                        </p:attrNameLst>
                                      </p:cBhvr>
                                      <p:tavLst>
                                        <p:tav tm="0">
                                          <p:val>
                                            <p:strVal val="#ppt_x"/>
                                          </p:val>
                                        </p:tav>
                                        <p:tav tm="100000">
                                          <p:val>
                                            <p:strVal val="#ppt_x"/>
                                          </p:val>
                                        </p:tav>
                                      </p:tavLst>
                                    </p:anim>
                                    <p:anim calcmode="lin" valueType="num">
                                      <p:cBhvr>
                                        <p:cTn dur="500" fill="hold" id="91"/>
                                        <p:tgtEl>
                                          <p:spTgt spid="151"/>
                                        </p:tgtEl>
                                        <p:attrNameLst>
                                          <p:attrName>ppt_y</p:attrName>
                                        </p:attrNameLst>
                                      </p:cBhvr>
                                      <p:tavLst>
                                        <p:tav tm="0">
                                          <p:val>
                                            <p:strVal val="#ppt_y-.1"/>
                                          </p:val>
                                        </p:tav>
                                        <p:tav tm="100000">
                                          <p:val>
                                            <p:strVal val="#ppt_y"/>
                                          </p:val>
                                        </p:tav>
                                      </p:tavLst>
                                    </p:anim>
                                  </p:childTnLst>
                                </p:cTn>
                              </p:par>
                              <p:par>
                                <p:cTn fill="hold" grpId="0" id="92" nodeType="withEffect" presetClass="entr" presetID="47" presetSubtype="0">
                                  <p:stCondLst>
                                    <p:cond delay="1500"/>
                                  </p:stCondLst>
                                  <p:childTnLst>
                                    <p:set>
                                      <p:cBhvr>
                                        <p:cTn dur="1" fill="hold" id="93">
                                          <p:stCondLst>
                                            <p:cond delay="0"/>
                                          </p:stCondLst>
                                        </p:cTn>
                                        <p:tgtEl>
                                          <p:spTgt spid="156"/>
                                        </p:tgtEl>
                                        <p:attrNameLst>
                                          <p:attrName>style.visibility</p:attrName>
                                        </p:attrNameLst>
                                      </p:cBhvr>
                                      <p:to>
                                        <p:strVal val="visible"/>
                                      </p:to>
                                    </p:set>
                                    <p:animEffect filter="fade" transition="in">
                                      <p:cBhvr>
                                        <p:cTn dur="500" id="94"/>
                                        <p:tgtEl>
                                          <p:spTgt spid="156"/>
                                        </p:tgtEl>
                                      </p:cBhvr>
                                    </p:animEffect>
                                    <p:anim calcmode="lin" valueType="num">
                                      <p:cBhvr>
                                        <p:cTn dur="500" fill="hold" id="95"/>
                                        <p:tgtEl>
                                          <p:spTgt spid="156"/>
                                        </p:tgtEl>
                                        <p:attrNameLst>
                                          <p:attrName>ppt_x</p:attrName>
                                        </p:attrNameLst>
                                      </p:cBhvr>
                                      <p:tavLst>
                                        <p:tav tm="0">
                                          <p:val>
                                            <p:strVal val="#ppt_x"/>
                                          </p:val>
                                        </p:tav>
                                        <p:tav tm="100000">
                                          <p:val>
                                            <p:strVal val="#ppt_x"/>
                                          </p:val>
                                        </p:tav>
                                      </p:tavLst>
                                    </p:anim>
                                    <p:anim calcmode="lin" valueType="num">
                                      <p:cBhvr>
                                        <p:cTn dur="500" fill="hold" id="96"/>
                                        <p:tgtEl>
                                          <p:spTgt spid="156"/>
                                        </p:tgtEl>
                                        <p:attrNameLst>
                                          <p:attrName>ppt_y</p:attrName>
                                        </p:attrNameLst>
                                      </p:cBhvr>
                                      <p:tavLst>
                                        <p:tav tm="0">
                                          <p:val>
                                            <p:strVal val="#ppt_y-.1"/>
                                          </p:val>
                                        </p:tav>
                                        <p:tav tm="100000">
                                          <p:val>
                                            <p:strVal val="#ppt_y"/>
                                          </p:val>
                                        </p:tav>
                                      </p:tavLst>
                                    </p:anim>
                                  </p:childTnLst>
                                </p:cTn>
                              </p:par>
                              <p:par>
                                <p:cTn fill="hold" grpId="0" id="97" nodeType="withEffect" presetClass="entr" presetID="47" presetSubtype="0">
                                  <p:stCondLst>
                                    <p:cond delay="1800"/>
                                  </p:stCondLst>
                                  <p:childTnLst>
                                    <p:set>
                                      <p:cBhvr>
                                        <p:cTn dur="1" fill="hold" id="98">
                                          <p:stCondLst>
                                            <p:cond delay="0"/>
                                          </p:stCondLst>
                                        </p:cTn>
                                        <p:tgtEl>
                                          <p:spTgt spid="158"/>
                                        </p:tgtEl>
                                        <p:attrNameLst>
                                          <p:attrName>style.visibility</p:attrName>
                                        </p:attrNameLst>
                                      </p:cBhvr>
                                      <p:to>
                                        <p:strVal val="visible"/>
                                      </p:to>
                                    </p:set>
                                    <p:animEffect filter="fade" transition="in">
                                      <p:cBhvr>
                                        <p:cTn dur="500" id="99"/>
                                        <p:tgtEl>
                                          <p:spTgt spid="158"/>
                                        </p:tgtEl>
                                      </p:cBhvr>
                                    </p:animEffect>
                                    <p:anim calcmode="lin" valueType="num">
                                      <p:cBhvr>
                                        <p:cTn dur="500" fill="hold" id="100"/>
                                        <p:tgtEl>
                                          <p:spTgt spid="158"/>
                                        </p:tgtEl>
                                        <p:attrNameLst>
                                          <p:attrName>ppt_x</p:attrName>
                                        </p:attrNameLst>
                                      </p:cBhvr>
                                      <p:tavLst>
                                        <p:tav tm="0">
                                          <p:val>
                                            <p:strVal val="#ppt_x"/>
                                          </p:val>
                                        </p:tav>
                                        <p:tav tm="100000">
                                          <p:val>
                                            <p:strVal val="#ppt_x"/>
                                          </p:val>
                                        </p:tav>
                                      </p:tavLst>
                                    </p:anim>
                                    <p:anim calcmode="lin" valueType="num">
                                      <p:cBhvr>
                                        <p:cTn dur="500" fill="hold" id="101"/>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8"/>
      <p:bldP grpId="0" spid="113"/>
      <p:bldP grpId="0" spid="120"/>
      <p:bldP grpId="0" spid="122"/>
      <p:bldP grpId="0" spid="131"/>
      <p:bldP grpId="0" spid="136"/>
      <p:bldP grpId="0" spid="137"/>
      <p:bldP grpId="0" spid="141"/>
      <p:bldP grpId="0" spid="146"/>
      <p:bldP grpId="0" spid="147"/>
      <p:bldP grpId="0" spid="151"/>
      <p:bldP grpId="0" spid="156"/>
      <p:bldP grpId="0" spid="15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1"/>
          <p:cNvSpPr/>
          <p:nvPr/>
        </p:nvSpPr>
        <p:spPr bwMode="auto">
          <a:xfrm>
            <a:off x="317567" y="2574717"/>
            <a:ext cx="2085975" cy="50323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b="1" lang="zh-CN" sz="1200">
              <a:ln w="6350">
                <a:noFill/>
              </a:ln>
              <a:solidFill>
                <a:schemeClr val="bg1"/>
              </a:solidFill>
              <a:latin charset="0" pitchFamily="34" typeface="Impact"/>
              <a:ea charset="-122" pitchFamily="34" typeface="微软雅黑"/>
            </a:endParaRPr>
          </a:p>
        </p:txBody>
      </p:sp>
      <p:sp>
        <p:nvSpPr>
          <p:cNvPr id="5" name="Freeform 12"/>
          <p:cNvSpPr/>
          <p:nvPr/>
        </p:nvSpPr>
        <p:spPr bwMode="auto">
          <a:xfrm>
            <a:off x="2447993" y="2654092"/>
            <a:ext cx="2089150" cy="503238"/>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sp>
        <p:nvSpPr>
          <p:cNvPr id="6" name="Freeform 13"/>
          <p:cNvSpPr/>
          <p:nvPr/>
        </p:nvSpPr>
        <p:spPr bwMode="auto">
          <a:xfrm>
            <a:off x="4591577" y="2574717"/>
            <a:ext cx="2084387" cy="50323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b="1" lang="zh-CN" sz="1200">
              <a:ln w="6350">
                <a:noFill/>
              </a:ln>
              <a:solidFill>
                <a:schemeClr val="bg1"/>
              </a:solidFill>
              <a:latin charset="0" pitchFamily="34" typeface="Impact"/>
              <a:ea charset="-122" pitchFamily="34" typeface="微软雅黑"/>
            </a:endParaRPr>
          </a:p>
        </p:txBody>
      </p:sp>
      <p:sp>
        <p:nvSpPr>
          <p:cNvPr id="7" name="Freeform 14"/>
          <p:cNvSpPr/>
          <p:nvPr/>
        </p:nvSpPr>
        <p:spPr bwMode="auto">
          <a:xfrm>
            <a:off x="6728281" y="2654092"/>
            <a:ext cx="2085975" cy="503238"/>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3C4157"/>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8" name="Group 15"/>
          <p:cNvGrpSpPr/>
          <p:nvPr/>
        </p:nvGrpSpPr>
        <p:grpSpPr>
          <a:xfrm>
            <a:off x="4909552" y="2773155"/>
            <a:ext cx="152400" cy="190500"/>
            <a:chExt cx="96" cy="120"/>
          </a:xfrm>
          <a:solidFill>
            <a:schemeClr val="bg1"/>
          </a:solidFill>
        </p:grpSpPr>
        <p:sp>
          <p:nvSpPr>
            <p:cNvPr id="9" name="Freeform 16"/>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0" name="Rectangle 17"/>
            <p:cNvSpPr>
              <a:spLocks noChangeArrowheads="1"/>
            </p:cNvSpPr>
            <p:nvPr/>
          </p:nvSpPr>
          <p:spPr bwMode="auto">
            <a:xfrm>
              <a:off x="27" y="33"/>
              <a:ext cx="42" cy="10"/>
            </a:xfrm>
            <a:prstGeom prst="rect">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1" name="Rectangle 18"/>
            <p:cNvSpPr>
              <a:spLocks noChangeArrowheads="1"/>
            </p:cNvSpPr>
            <p:nvPr/>
          </p:nvSpPr>
          <p:spPr bwMode="auto">
            <a:xfrm>
              <a:off x="27" y="61"/>
              <a:ext cx="27" cy="10"/>
            </a:xfrm>
            <a:prstGeom prst="rect">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2" name="Group 19"/>
          <p:cNvGrpSpPr/>
          <p:nvPr/>
        </p:nvGrpSpPr>
        <p:grpSpPr>
          <a:xfrm>
            <a:off x="7151211" y="2781092"/>
            <a:ext cx="185737" cy="173038"/>
            <a:chExt cx="117" cy="109"/>
          </a:xfrm>
          <a:solidFill>
            <a:schemeClr val="bg1"/>
          </a:solidFill>
        </p:grpSpPr>
        <p:sp>
          <p:nvSpPr>
            <p:cNvPr id="13" name="Freeform 20"/>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4" name="Rectangle 21"/>
            <p:cNvSpPr>
              <a:spLocks noChangeArrowheads="1"/>
            </p:cNvSpPr>
            <p:nvPr/>
          </p:nvSpPr>
          <p:spPr bwMode="auto">
            <a:xfrm>
              <a:off x="75" y="64"/>
              <a:ext cx="10"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5" name="Rectangle 22"/>
            <p:cNvSpPr>
              <a:spLocks noChangeArrowheads="1"/>
            </p:cNvSpPr>
            <p:nvPr/>
          </p:nvSpPr>
          <p:spPr bwMode="auto">
            <a:xfrm>
              <a:off x="90" y="64"/>
              <a:ext cx="9"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6" name="Group 23"/>
          <p:cNvGrpSpPr/>
          <p:nvPr/>
        </p:nvGrpSpPr>
        <p:grpSpPr>
          <a:xfrm>
            <a:off x="2734730" y="2774742"/>
            <a:ext cx="185738" cy="187325"/>
            <a:chExt cx="117" cy="118"/>
          </a:xfrm>
          <a:solidFill>
            <a:schemeClr val="bg1"/>
          </a:solidFill>
        </p:grpSpPr>
        <p:sp>
          <p:nvSpPr>
            <p:cNvPr id="17" name="Freeform 24"/>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 name="Rectangle 25"/>
            <p:cNvSpPr>
              <a:spLocks noChangeArrowheads="1"/>
            </p:cNvSpPr>
            <p:nvPr/>
          </p:nvSpPr>
          <p:spPr bwMode="auto">
            <a:xfrm>
              <a:off x="36" y="48"/>
              <a:ext cx="12"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9" name="Rectangle 26"/>
            <p:cNvSpPr>
              <a:spLocks noChangeArrowheads="1"/>
            </p:cNvSpPr>
            <p:nvPr/>
          </p:nvSpPr>
          <p:spPr bwMode="auto">
            <a:xfrm>
              <a:off x="69" y="48"/>
              <a:ext cx="11"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20" name="Group 27"/>
          <p:cNvGrpSpPr/>
          <p:nvPr/>
        </p:nvGrpSpPr>
        <p:grpSpPr>
          <a:xfrm>
            <a:off x="660200" y="2773155"/>
            <a:ext cx="166687" cy="190500"/>
            <a:chExt cx="105" cy="120"/>
          </a:xfrm>
          <a:solidFill>
            <a:schemeClr val="bg1"/>
          </a:solidFill>
        </p:grpSpPr>
        <p:sp>
          <p:nvSpPr>
            <p:cNvPr id="21" name="Freeform 28"/>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2" name="Freeform 29"/>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23" name="Text Box 30"/>
          <p:cNvSpPr txBox="1">
            <a:spLocks noChangeArrowheads="1"/>
          </p:cNvSpPr>
          <p:nvPr/>
        </p:nvSpPr>
        <p:spPr bwMode="auto">
          <a:xfrm>
            <a:off x="1086283" y="2727703"/>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理论基础一</a:t>
            </a:r>
          </a:p>
        </p:txBody>
      </p:sp>
      <p:sp>
        <p:nvSpPr>
          <p:cNvPr id="24" name="Text Box 31"/>
          <p:cNvSpPr txBox="1">
            <a:spLocks noChangeArrowheads="1"/>
          </p:cNvSpPr>
          <p:nvPr/>
        </p:nvSpPr>
        <p:spPr bwMode="auto">
          <a:xfrm>
            <a:off x="3193694" y="2718178"/>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理论基础二</a:t>
            </a:r>
          </a:p>
        </p:txBody>
      </p:sp>
      <p:sp>
        <p:nvSpPr>
          <p:cNvPr id="25" name="Text Box 32"/>
          <p:cNvSpPr txBox="1">
            <a:spLocks noChangeArrowheads="1"/>
          </p:cNvSpPr>
          <p:nvPr/>
        </p:nvSpPr>
        <p:spPr bwMode="auto">
          <a:xfrm>
            <a:off x="5349905" y="2736434"/>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r>
              <a:rPr altLang="en-US" b="1" lang="zh-CN" sz="1200">
                <a:ln w="6350">
                  <a:noFill/>
                </a:ln>
                <a:solidFill>
                  <a:schemeClr val="bg1"/>
                </a:solidFill>
                <a:latin charset="0" pitchFamily="34" typeface="Impact"/>
                <a:ea charset="-122" pitchFamily="34" typeface="微软雅黑"/>
              </a:rPr>
              <a:t>理论基础三</a:t>
            </a:r>
          </a:p>
        </p:txBody>
      </p:sp>
      <p:sp>
        <p:nvSpPr>
          <p:cNvPr id="26" name="Text Box 33"/>
          <p:cNvSpPr txBox="1">
            <a:spLocks noChangeArrowheads="1"/>
          </p:cNvSpPr>
          <p:nvPr/>
        </p:nvSpPr>
        <p:spPr bwMode="auto">
          <a:xfrm>
            <a:off x="7536342" y="2727703"/>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理论基础四</a:t>
            </a:r>
          </a:p>
        </p:txBody>
      </p:sp>
      <p:sp>
        <p:nvSpPr>
          <p:cNvPr id="27" name="Rectangle 34"/>
          <p:cNvSpPr>
            <a:spLocks noChangeArrowheads="1"/>
          </p:cNvSpPr>
          <p:nvPr/>
        </p:nvSpPr>
        <p:spPr bwMode="auto">
          <a:xfrm>
            <a:off x="533467" y="1682283"/>
            <a:ext cx="172824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8" name="Rectangle 35"/>
          <p:cNvSpPr>
            <a:spLocks noChangeArrowheads="1"/>
          </p:cNvSpPr>
          <p:nvPr/>
        </p:nvSpPr>
        <p:spPr bwMode="auto">
          <a:xfrm>
            <a:off x="4809064" y="1682283"/>
            <a:ext cx="16510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31" name="Text Box 38"/>
          <p:cNvSpPr txBox="1">
            <a:spLocks noChangeArrowheads="1"/>
          </p:cNvSpPr>
          <p:nvPr/>
        </p:nvSpPr>
        <p:spPr bwMode="auto">
          <a:xfrm>
            <a:off x="988103" y="3308142"/>
            <a:ext cx="55594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rgbClr val="03CCCE"/>
                </a:solidFill>
                <a:latin charset="0" pitchFamily="34" typeface="Impact"/>
                <a:ea charset="-122" pitchFamily="34" typeface="微软雅黑"/>
              </a:rPr>
              <a:t>01</a:t>
            </a:r>
          </a:p>
        </p:txBody>
      </p:sp>
      <p:sp>
        <p:nvSpPr>
          <p:cNvPr id="32" name="Text Box 39"/>
          <p:cNvSpPr txBox="1">
            <a:spLocks noChangeArrowheads="1"/>
          </p:cNvSpPr>
          <p:nvPr/>
        </p:nvSpPr>
        <p:spPr bwMode="auto">
          <a:xfrm>
            <a:off x="5227262" y="3308142"/>
            <a:ext cx="6162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rgbClr val="03CCCE"/>
                </a:solidFill>
                <a:latin charset="0" pitchFamily="34" typeface="Impact"/>
                <a:ea charset="-122" pitchFamily="34" typeface="微软雅黑"/>
              </a:rPr>
              <a:t>03</a:t>
            </a:r>
          </a:p>
        </p:txBody>
      </p:sp>
      <p:sp>
        <p:nvSpPr>
          <p:cNvPr id="33" name="Text Box 40"/>
          <p:cNvSpPr txBox="1">
            <a:spLocks noChangeArrowheads="1"/>
          </p:cNvSpPr>
          <p:nvPr/>
        </p:nvSpPr>
        <p:spPr bwMode="auto">
          <a:xfrm>
            <a:off x="3132049" y="1774617"/>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3200">
                <a:ln w="6350">
                  <a:noFill/>
                </a:ln>
                <a:solidFill>
                  <a:srgbClr val="3C4157"/>
                </a:solidFill>
                <a:latin charset="0" pitchFamily="34" typeface="Impact"/>
                <a:ea charset="-122" pitchFamily="34" typeface="微软雅黑"/>
              </a:rPr>
              <a:t>02</a:t>
            </a:r>
          </a:p>
        </p:txBody>
      </p:sp>
      <p:sp>
        <p:nvSpPr>
          <p:cNvPr id="34" name="Text Box 41"/>
          <p:cNvSpPr txBox="1">
            <a:spLocks noChangeArrowheads="1"/>
          </p:cNvSpPr>
          <p:nvPr/>
        </p:nvSpPr>
        <p:spPr bwMode="auto">
          <a:xfrm>
            <a:off x="7383551" y="1774617"/>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3200">
                <a:ln w="6350">
                  <a:noFill/>
                </a:ln>
                <a:solidFill>
                  <a:srgbClr val="3C4157"/>
                </a:solidFill>
                <a:latin charset="0" pitchFamily="34" typeface="Impact"/>
                <a:ea charset="-122" pitchFamily="34" typeface="微软雅黑"/>
              </a:rPr>
              <a:t>04</a:t>
            </a:r>
          </a:p>
        </p:txBody>
      </p:sp>
      <p:sp>
        <p:nvSpPr>
          <p:cNvPr id="35" name="Rectangle 34"/>
          <p:cNvSpPr>
            <a:spLocks noChangeArrowheads="1"/>
          </p:cNvSpPr>
          <p:nvPr/>
        </p:nvSpPr>
        <p:spPr bwMode="auto">
          <a:xfrm>
            <a:off x="2600659" y="3307883"/>
            <a:ext cx="172824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36" name="Rectangle 35"/>
          <p:cNvSpPr>
            <a:spLocks noChangeArrowheads="1"/>
          </p:cNvSpPr>
          <p:nvPr/>
        </p:nvSpPr>
        <p:spPr bwMode="auto">
          <a:xfrm>
            <a:off x="6876256" y="3307883"/>
            <a:ext cx="16510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40" name="矩形 39"/>
          <p:cNvSpPr/>
          <p:nvPr/>
        </p:nvSpPr>
        <p:spPr>
          <a:xfrm>
            <a:off x="139718" y="363576"/>
            <a:ext cx="1554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理论基础与文献综述</a:t>
            </a:r>
          </a:p>
        </p:txBody>
      </p:sp>
      <p:sp>
        <p:nvSpPr>
          <p:cNvPr id="41" name="圆角矩形 40"/>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42" name="圆角矩形 41"/>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43" name="圆角矩形 42"/>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44" name="圆角矩形 43"/>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45" name="圆角矩形 44"/>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500" id="12"/>
                                        <p:tgtEl>
                                          <p:spTgt spid="20"/>
                                        </p:tgtEl>
                                      </p:cBhvr>
                                    </p:animEffect>
                                    <p:anim calcmode="lin" valueType="num">
                                      <p:cBhvr>
                                        <p:cTn dur="500" fill="hold" id="13"/>
                                        <p:tgtEl>
                                          <p:spTgt spid="20"/>
                                        </p:tgtEl>
                                        <p:attrNameLst>
                                          <p:attrName>ppt_x</p:attrName>
                                        </p:attrNameLst>
                                      </p:cBhvr>
                                      <p:tavLst>
                                        <p:tav tm="0">
                                          <p:val>
                                            <p:strVal val="#ppt_x"/>
                                          </p:val>
                                        </p:tav>
                                        <p:tav tm="100000">
                                          <p:val>
                                            <p:strVal val="#ppt_x"/>
                                          </p:val>
                                        </p:tav>
                                      </p:tavLst>
                                    </p:anim>
                                    <p:anim calcmode="lin" valueType="num">
                                      <p:cBhvr>
                                        <p:cTn dur="500" fill="hold" id="14"/>
                                        <p:tgtEl>
                                          <p:spTgt spid="2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anim calcmode="lin" valueType="num">
                                      <p:cBhvr>
                                        <p:cTn dur="500" fill="hold" id="18"/>
                                        <p:tgtEl>
                                          <p:spTgt spid="23"/>
                                        </p:tgtEl>
                                        <p:attrNameLst>
                                          <p:attrName>ppt_x</p:attrName>
                                        </p:attrNameLst>
                                      </p:cBhvr>
                                      <p:tavLst>
                                        <p:tav tm="0">
                                          <p:val>
                                            <p:strVal val="#ppt_x"/>
                                          </p:val>
                                        </p:tav>
                                        <p:tav tm="100000">
                                          <p:val>
                                            <p:strVal val="#ppt_x"/>
                                          </p:val>
                                        </p:tav>
                                      </p:tavLst>
                                    </p:anim>
                                    <p:anim calcmode="lin" valueType="num">
                                      <p:cBhvr>
                                        <p:cTn dur="500" fill="hold" id="19"/>
                                        <p:tgtEl>
                                          <p:spTgt spid="23"/>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200"/>
                                  </p:stCondLst>
                                  <p:childTnLst>
                                    <p:set>
                                      <p:cBhvr>
                                        <p:cTn dur="1" fill="hold" id="21">
                                          <p:stCondLst>
                                            <p:cond delay="0"/>
                                          </p:stCondLst>
                                        </p:cTn>
                                        <p:tgtEl>
                                          <p:spTgt spid="31"/>
                                        </p:tgtEl>
                                        <p:attrNameLst>
                                          <p:attrName>style.visibility</p:attrName>
                                        </p:attrNameLst>
                                      </p:cBhvr>
                                      <p:to>
                                        <p:strVal val="visible"/>
                                      </p:to>
                                    </p:set>
                                    <p:anim calcmode="lin" valueType="num">
                                      <p:cBhvr>
                                        <p:cTn dur="300" fill="hold" id="22"/>
                                        <p:tgtEl>
                                          <p:spTgt spid="31"/>
                                        </p:tgtEl>
                                        <p:attrNameLst>
                                          <p:attrName>ppt_w</p:attrName>
                                        </p:attrNameLst>
                                      </p:cBhvr>
                                      <p:tavLst>
                                        <p:tav tm="0">
                                          <p:val>
                                            <p:fltVal val="0"/>
                                          </p:val>
                                        </p:tav>
                                        <p:tav tm="100000">
                                          <p:val>
                                            <p:strVal val="#ppt_w"/>
                                          </p:val>
                                        </p:tav>
                                      </p:tavLst>
                                    </p:anim>
                                    <p:anim calcmode="lin" valueType="num">
                                      <p:cBhvr>
                                        <p:cTn dur="300" fill="hold" id="23"/>
                                        <p:tgtEl>
                                          <p:spTgt spid="31"/>
                                        </p:tgtEl>
                                        <p:attrNameLst>
                                          <p:attrName>ppt_h</p:attrName>
                                        </p:attrNameLst>
                                      </p:cBhvr>
                                      <p:tavLst>
                                        <p:tav tm="0">
                                          <p:val>
                                            <p:fltVal val="0"/>
                                          </p:val>
                                        </p:tav>
                                        <p:tav tm="100000">
                                          <p:val>
                                            <p:strVal val="#ppt_h"/>
                                          </p:val>
                                        </p:tav>
                                      </p:tavLst>
                                    </p:anim>
                                    <p:animEffect filter="fade" transition="in">
                                      <p:cBhvr>
                                        <p:cTn dur="300" id="24"/>
                                        <p:tgtEl>
                                          <p:spTgt spid="31"/>
                                        </p:tgtEl>
                                      </p:cBhvr>
                                    </p:animEffect>
                                  </p:childTnLst>
                                </p:cTn>
                              </p:par>
                              <p:par>
                                <p:cTn autoRev="1" fill="hold" grpId="1" id="25" nodeType="withEffect" presetClass="emph" presetID="6" presetSubtype="0">
                                  <p:stCondLst>
                                    <p:cond delay="500"/>
                                  </p:stCondLst>
                                  <p:childTnLst>
                                    <p:animScale>
                                      <p:cBhvr>
                                        <p:cTn dur="150" fill="hold" id="26"/>
                                        <p:tgtEl>
                                          <p:spTgt spid="31"/>
                                        </p:tgtEl>
                                      </p:cBhvr>
                                      <p:by x="110000" y="110000"/>
                                    </p:animScale>
                                  </p:childTnLst>
                                </p:cTn>
                              </p:par>
                              <p:par>
                                <p:cTn fill="hold" grpId="0" id="27" nodeType="withEffect" presetClass="entr" presetID="55" presetSubtype="0">
                                  <p:stCondLst>
                                    <p:cond delay="500"/>
                                  </p:stCondLst>
                                  <p:childTnLst>
                                    <p:set>
                                      <p:cBhvr>
                                        <p:cTn dur="1" fill="hold" id="28">
                                          <p:stCondLst>
                                            <p:cond delay="0"/>
                                          </p:stCondLst>
                                        </p:cTn>
                                        <p:tgtEl>
                                          <p:spTgt spid="27"/>
                                        </p:tgtEl>
                                        <p:attrNameLst>
                                          <p:attrName>style.visibility</p:attrName>
                                        </p:attrNameLst>
                                      </p:cBhvr>
                                      <p:to>
                                        <p:strVal val="visible"/>
                                      </p:to>
                                    </p:set>
                                    <p:anim calcmode="lin" valueType="num">
                                      <p:cBhvr>
                                        <p:cTn dur="500" fill="hold" id="29"/>
                                        <p:tgtEl>
                                          <p:spTgt spid="27"/>
                                        </p:tgtEl>
                                        <p:attrNameLst>
                                          <p:attrName>ppt_w</p:attrName>
                                        </p:attrNameLst>
                                      </p:cBhvr>
                                      <p:tavLst>
                                        <p:tav tm="0">
                                          <p:val>
                                            <p:strVal val="#ppt_w*0.70"/>
                                          </p:val>
                                        </p:tav>
                                        <p:tav tm="100000">
                                          <p:val>
                                            <p:strVal val="#ppt_w"/>
                                          </p:val>
                                        </p:tav>
                                      </p:tavLst>
                                    </p:anim>
                                    <p:anim calcmode="lin" valueType="num">
                                      <p:cBhvr>
                                        <p:cTn dur="500" fill="hold" id="30"/>
                                        <p:tgtEl>
                                          <p:spTgt spid="27"/>
                                        </p:tgtEl>
                                        <p:attrNameLst>
                                          <p:attrName>ppt_h</p:attrName>
                                        </p:attrNameLst>
                                      </p:cBhvr>
                                      <p:tavLst>
                                        <p:tav tm="0">
                                          <p:val>
                                            <p:strVal val="#ppt_h"/>
                                          </p:val>
                                        </p:tav>
                                        <p:tav tm="100000">
                                          <p:val>
                                            <p:strVal val="#ppt_h"/>
                                          </p:val>
                                        </p:tav>
                                      </p:tavLst>
                                    </p:anim>
                                    <p:animEffect filter="fade" transition="in">
                                      <p:cBhvr>
                                        <p:cTn dur="500" id="31"/>
                                        <p:tgtEl>
                                          <p:spTgt spid="27"/>
                                        </p:tgtEl>
                                      </p:cBhvr>
                                    </p:animEffect>
                                  </p:childTnLst>
                                </p:cTn>
                              </p:par>
                              <p:par>
                                <p:cTn fill="hold" grpId="0" id="32" nodeType="withEffect" presetClass="entr" presetID="47" presetSubtype="0">
                                  <p:stCondLst>
                                    <p:cond delay="1000"/>
                                  </p:stCondLst>
                                  <p:childTnLst>
                                    <p:set>
                                      <p:cBhvr>
                                        <p:cTn dur="1" fill="hold" id="33">
                                          <p:stCondLst>
                                            <p:cond delay="0"/>
                                          </p:stCondLst>
                                        </p:cTn>
                                        <p:tgtEl>
                                          <p:spTgt spid="5"/>
                                        </p:tgtEl>
                                        <p:attrNameLst>
                                          <p:attrName>style.visibility</p:attrName>
                                        </p:attrNameLst>
                                      </p:cBhvr>
                                      <p:to>
                                        <p:strVal val="visible"/>
                                      </p:to>
                                    </p:set>
                                    <p:animEffect filter="fade" transition="in">
                                      <p:cBhvr>
                                        <p:cTn dur="500" id="34"/>
                                        <p:tgtEl>
                                          <p:spTgt spid="5"/>
                                        </p:tgtEl>
                                      </p:cBhvr>
                                    </p:animEffect>
                                    <p:anim calcmode="lin" valueType="num">
                                      <p:cBhvr>
                                        <p:cTn dur="500" fill="hold" id="35"/>
                                        <p:tgtEl>
                                          <p:spTgt spid="5"/>
                                        </p:tgtEl>
                                        <p:attrNameLst>
                                          <p:attrName>ppt_x</p:attrName>
                                        </p:attrNameLst>
                                      </p:cBhvr>
                                      <p:tavLst>
                                        <p:tav tm="0">
                                          <p:val>
                                            <p:strVal val="#ppt_x"/>
                                          </p:val>
                                        </p:tav>
                                        <p:tav tm="100000">
                                          <p:val>
                                            <p:strVal val="#ppt_x"/>
                                          </p:val>
                                        </p:tav>
                                      </p:tavLst>
                                    </p:anim>
                                    <p:anim calcmode="lin" valueType="num">
                                      <p:cBhvr>
                                        <p:cTn dur="500" fill="hold" id="36"/>
                                        <p:tgtEl>
                                          <p:spTgt spid="5"/>
                                        </p:tgtEl>
                                        <p:attrNameLst>
                                          <p:attrName>ppt_y</p:attrName>
                                        </p:attrNameLst>
                                      </p:cBhvr>
                                      <p:tavLst>
                                        <p:tav tm="0">
                                          <p:val>
                                            <p:strVal val="#ppt_y-.1"/>
                                          </p:val>
                                        </p:tav>
                                        <p:tav tm="100000">
                                          <p:val>
                                            <p:strVal val="#ppt_y"/>
                                          </p:val>
                                        </p:tav>
                                      </p:tavLst>
                                    </p:anim>
                                  </p:childTnLst>
                                </p:cTn>
                              </p:par>
                              <p:par>
                                <p:cTn fill="hold" id="37" nodeType="withEffect" presetClass="entr" presetID="47" presetSubtype="0">
                                  <p:stCondLst>
                                    <p:cond delay="100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anim calcmode="lin" valueType="num">
                                      <p:cBhvr>
                                        <p:cTn dur="500" fill="hold" id="40"/>
                                        <p:tgtEl>
                                          <p:spTgt spid="16"/>
                                        </p:tgtEl>
                                        <p:attrNameLst>
                                          <p:attrName>ppt_x</p:attrName>
                                        </p:attrNameLst>
                                      </p:cBhvr>
                                      <p:tavLst>
                                        <p:tav tm="0">
                                          <p:val>
                                            <p:strVal val="#ppt_x"/>
                                          </p:val>
                                        </p:tav>
                                        <p:tav tm="100000">
                                          <p:val>
                                            <p:strVal val="#ppt_x"/>
                                          </p:val>
                                        </p:tav>
                                      </p:tavLst>
                                    </p:anim>
                                    <p:anim calcmode="lin" valueType="num">
                                      <p:cBhvr>
                                        <p:cTn dur="500" fill="hold" id="41"/>
                                        <p:tgtEl>
                                          <p:spTgt spid="16"/>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1000"/>
                                  </p:stCondLst>
                                  <p:childTnLst>
                                    <p:set>
                                      <p:cBhvr>
                                        <p:cTn dur="1" fill="hold" id="43">
                                          <p:stCondLst>
                                            <p:cond delay="0"/>
                                          </p:stCondLst>
                                        </p:cTn>
                                        <p:tgtEl>
                                          <p:spTgt spid="24"/>
                                        </p:tgtEl>
                                        <p:attrNameLst>
                                          <p:attrName>style.visibility</p:attrName>
                                        </p:attrNameLst>
                                      </p:cBhvr>
                                      <p:to>
                                        <p:strVal val="visible"/>
                                      </p:to>
                                    </p:set>
                                    <p:animEffect filter="fade" transition="in">
                                      <p:cBhvr>
                                        <p:cTn dur="500" id="44"/>
                                        <p:tgtEl>
                                          <p:spTgt spid="24"/>
                                        </p:tgtEl>
                                      </p:cBhvr>
                                    </p:animEffect>
                                    <p:anim calcmode="lin" valueType="num">
                                      <p:cBhvr>
                                        <p:cTn dur="500" fill="hold" id="45"/>
                                        <p:tgtEl>
                                          <p:spTgt spid="24"/>
                                        </p:tgtEl>
                                        <p:attrNameLst>
                                          <p:attrName>ppt_x</p:attrName>
                                        </p:attrNameLst>
                                      </p:cBhvr>
                                      <p:tavLst>
                                        <p:tav tm="0">
                                          <p:val>
                                            <p:strVal val="#ppt_x"/>
                                          </p:val>
                                        </p:tav>
                                        <p:tav tm="100000">
                                          <p:val>
                                            <p:strVal val="#ppt_x"/>
                                          </p:val>
                                        </p:tav>
                                      </p:tavLst>
                                    </p:anim>
                                    <p:anim calcmode="lin" valueType="num">
                                      <p:cBhvr>
                                        <p:cTn dur="500" fill="hold" id="46"/>
                                        <p:tgtEl>
                                          <p:spTgt spid="24"/>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200"/>
                                  </p:stCondLst>
                                  <p:childTnLst>
                                    <p:set>
                                      <p:cBhvr>
                                        <p:cTn dur="1" fill="hold" id="48">
                                          <p:stCondLst>
                                            <p:cond delay="0"/>
                                          </p:stCondLst>
                                        </p:cTn>
                                        <p:tgtEl>
                                          <p:spTgt spid="33"/>
                                        </p:tgtEl>
                                        <p:attrNameLst>
                                          <p:attrName>style.visibility</p:attrName>
                                        </p:attrNameLst>
                                      </p:cBhvr>
                                      <p:to>
                                        <p:strVal val="visible"/>
                                      </p:to>
                                    </p:set>
                                    <p:anim calcmode="lin" valueType="num">
                                      <p:cBhvr>
                                        <p:cTn dur="300" fill="hold" id="49"/>
                                        <p:tgtEl>
                                          <p:spTgt spid="33"/>
                                        </p:tgtEl>
                                        <p:attrNameLst>
                                          <p:attrName>ppt_w</p:attrName>
                                        </p:attrNameLst>
                                      </p:cBhvr>
                                      <p:tavLst>
                                        <p:tav tm="0">
                                          <p:val>
                                            <p:fltVal val="0"/>
                                          </p:val>
                                        </p:tav>
                                        <p:tav tm="100000">
                                          <p:val>
                                            <p:strVal val="#ppt_w"/>
                                          </p:val>
                                        </p:tav>
                                      </p:tavLst>
                                    </p:anim>
                                    <p:anim calcmode="lin" valueType="num">
                                      <p:cBhvr>
                                        <p:cTn dur="300" fill="hold" id="50"/>
                                        <p:tgtEl>
                                          <p:spTgt spid="33"/>
                                        </p:tgtEl>
                                        <p:attrNameLst>
                                          <p:attrName>ppt_h</p:attrName>
                                        </p:attrNameLst>
                                      </p:cBhvr>
                                      <p:tavLst>
                                        <p:tav tm="0">
                                          <p:val>
                                            <p:fltVal val="0"/>
                                          </p:val>
                                        </p:tav>
                                        <p:tav tm="100000">
                                          <p:val>
                                            <p:strVal val="#ppt_h"/>
                                          </p:val>
                                        </p:tav>
                                      </p:tavLst>
                                    </p:anim>
                                    <p:animEffect filter="fade" transition="in">
                                      <p:cBhvr>
                                        <p:cTn dur="300" id="51"/>
                                        <p:tgtEl>
                                          <p:spTgt spid="33"/>
                                        </p:tgtEl>
                                      </p:cBhvr>
                                    </p:animEffect>
                                  </p:childTnLst>
                                </p:cTn>
                              </p:par>
                              <p:par>
                                <p:cTn autoRev="1" fill="hold" grpId="1" id="52" nodeType="withEffect" presetClass="emph" presetID="6" presetSubtype="0">
                                  <p:stCondLst>
                                    <p:cond delay="1500"/>
                                  </p:stCondLst>
                                  <p:childTnLst>
                                    <p:animScale>
                                      <p:cBhvr>
                                        <p:cTn dur="150" fill="hold" id="53"/>
                                        <p:tgtEl>
                                          <p:spTgt spid="33"/>
                                        </p:tgtEl>
                                      </p:cBhvr>
                                      <p:by x="110000" y="110000"/>
                                    </p:animScale>
                                  </p:childTnLst>
                                </p:cTn>
                              </p:par>
                              <p:par>
                                <p:cTn fill="hold" grpId="0" id="54" nodeType="withEffect" presetClass="entr" presetID="55" presetSubtype="0">
                                  <p:stCondLst>
                                    <p:cond delay="1500"/>
                                  </p:stCondLst>
                                  <p:childTnLst>
                                    <p:set>
                                      <p:cBhvr>
                                        <p:cTn dur="1" fill="hold" id="55">
                                          <p:stCondLst>
                                            <p:cond delay="0"/>
                                          </p:stCondLst>
                                        </p:cTn>
                                        <p:tgtEl>
                                          <p:spTgt spid="35"/>
                                        </p:tgtEl>
                                        <p:attrNameLst>
                                          <p:attrName>style.visibility</p:attrName>
                                        </p:attrNameLst>
                                      </p:cBhvr>
                                      <p:to>
                                        <p:strVal val="visible"/>
                                      </p:to>
                                    </p:set>
                                    <p:anim calcmode="lin" valueType="num">
                                      <p:cBhvr>
                                        <p:cTn dur="500" fill="hold" id="56"/>
                                        <p:tgtEl>
                                          <p:spTgt spid="35"/>
                                        </p:tgtEl>
                                        <p:attrNameLst>
                                          <p:attrName>ppt_w</p:attrName>
                                        </p:attrNameLst>
                                      </p:cBhvr>
                                      <p:tavLst>
                                        <p:tav tm="0">
                                          <p:val>
                                            <p:strVal val="#ppt_w*0.70"/>
                                          </p:val>
                                        </p:tav>
                                        <p:tav tm="100000">
                                          <p:val>
                                            <p:strVal val="#ppt_w"/>
                                          </p:val>
                                        </p:tav>
                                      </p:tavLst>
                                    </p:anim>
                                    <p:anim calcmode="lin" valueType="num">
                                      <p:cBhvr>
                                        <p:cTn dur="500" fill="hold" id="57"/>
                                        <p:tgtEl>
                                          <p:spTgt spid="35"/>
                                        </p:tgtEl>
                                        <p:attrNameLst>
                                          <p:attrName>ppt_h</p:attrName>
                                        </p:attrNameLst>
                                      </p:cBhvr>
                                      <p:tavLst>
                                        <p:tav tm="0">
                                          <p:val>
                                            <p:strVal val="#ppt_h"/>
                                          </p:val>
                                        </p:tav>
                                        <p:tav tm="100000">
                                          <p:val>
                                            <p:strVal val="#ppt_h"/>
                                          </p:val>
                                        </p:tav>
                                      </p:tavLst>
                                    </p:anim>
                                    <p:animEffect filter="fade" transition="in">
                                      <p:cBhvr>
                                        <p:cTn dur="500" id="58"/>
                                        <p:tgtEl>
                                          <p:spTgt spid="35"/>
                                        </p:tgtEl>
                                      </p:cBhvr>
                                    </p:animEffect>
                                  </p:childTnLst>
                                </p:cTn>
                              </p:par>
                              <p:par>
                                <p:cTn fill="hold" grpId="0" id="59" nodeType="withEffect" presetClass="entr" presetID="42" presetSubtype="0">
                                  <p:stCondLst>
                                    <p:cond delay="2000"/>
                                  </p:stCondLst>
                                  <p:childTnLst>
                                    <p:set>
                                      <p:cBhvr>
                                        <p:cTn dur="1" fill="hold" id="60">
                                          <p:stCondLst>
                                            <p:cond delay="0"/>
                                          </p:stCondLst>
                                        </p:cTn>
                                        <p:tgtEl>
                                          <p:spTgt spid="6"/>
                                        </p:tgtEl>
                                        <p:attrNameLst>
                                          <p:attrName>style.visibility</p:attrName>
                                        </p:attrNameLst>
                                      </p:cBhvr>
                                      <p:to>
                                        <p:strVal val="visible"/>
                                      </p:to>
                                    </p:set>
                                    <p:animEffect filter="fade" transition="in">
                                      <p:cBhvr>
                                        <p:cTn dur="500" id="61"/>
                                        <p:tgtEl>
                                          <p:spTgt spid="6"/>
                                        </p:tgtEl>
                                      </p:cBhvr>
                                    </p:animEffect>
                                    <p:anim calcmode="lin" valueType="num">
                                      <p:cBhvr>
                                        <p:cTn dur="500" fill="hold" id="62"/>
                                        <p:tgtEl>
                                          <p:spTgt spid="6"/>
                                        </p:tgtEl>
                                        <p:attrNameLst>
                                          <p:attrName>ppt_x</p:attrName>
                                        </p:attrNameLst>
                                      </p:cBhvr>
                                      <p:tavLst>
                                        <p:tav tm="0">
                                          <p:val>
                                            <p:strVal val="#ppt_x"/>
                                          </p:val>
                                        </p:tav>
                                        <p:tav tm="100000">
                                          <p:val>
                                            <p:strVal val="#ppt_x"/>
                                          </p:val>
                                        </p:tav>
                                      </p:tavLst>
                                    </p:anim>
                                    <p:anim calcmode="lin" valueType="num">
                                      <p:cBhvr>
                                        <p:cTn dur="500" fill="hold" id="63"/>
                                        <p:tgtEl>
                                          <p:spTgt spid="6"/>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2000"/>
                                  </p:stCondLst>
                                  <p:childTnLst>
                                    <p:set>
                                      <p:cBhvr>
                                        <p:cTn dur="1" fill="hold" id="65">
                                          <p:stCondLst>
                                            <p:cond delay="0"/>
                                          </p:stCondLst>
                                        </p:cTn>
                                        <p:tgtEl>
                                          <p:spTgt spid="8"/>
                                        </p:tgtEl>
                                        <p:attrNameLst>
                                          <p:attrName>style.visibility</p:attrName>
                                        </p:attrNameLst>
                                      </p:cBhvr>
                                      <p:to>
                                        <p:strVal val="visible"/>
                                      </p:to>
                                    </p:set>
                                    <p:animEffect filter="fade" transition="in">
                                      <p:cBhvr>
                                        <p:cTn dur="500" id="66"/>
                                        <p:tgtEl>
                                          <p:spTgt spid="8"/>
                                        </p:tgtEl>
                                      </p:cBhvr>
                                    </p:animEffect>
                                    <p:anim calcmode="lin" valueType="num">
                                      <p:cBhvr>
                                        <p:cTn dur="500" fill="hold" id="67"/>
                                        <p:tgtEl>
                                          <p:spTgt spid="8"/>
                                        </p:tgtEl>
                                        <p:attrNameLst>
                                          <p:attrName>ppt_x</p:attrName>
                                        </p:attrNameLst>
                                      </p:cBhvr>
                                      <p:tavLst>
                                        <p:tav tm="0">
                                          <p:val>
                                            <p:strVal val="#ppt_x"/>
                                          </p:val>
                                        </p:tav>
                                        <p:tav tm="100000">
                                          <p:val>
                                            <p:strVal val="#ppt_x"/>
                                          </p:val>
                                        </p:tav>
                                      </p:tavLst>
                                    </p:anim>
                                    <p:anim calcmode="lin" valueType="num">
                                      <p:cBhvr>
                                        <p:cTn dur="500" fill="hold" id="68"/>
                                        <p:tgtEl>
                                          <p:spTgt spid="8"/>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000"/>
                                  </p:stCondLst>
                                  <p:childTnLst>
                                    <p:set>
                                      <p:cBhvr>
                                        <p:cTn dur="1" fill="hold" id="70">
                                          <p:stCondLst>
                                            <p:cond delay="0"/>
                                          </p:stCondLst>
                                        </p:cTn>
                                        <p:tgtEl>
                                          <p:spTgt spid="25"/>
                                        </p:tgtEl>
                                        <p:attrNameLst>
                                          <p:attrName>style.visibility</p:attrName>
                                        </p:attrNameLst>
                                      </p:cBhvr>
                                      <p:to>
                                        <p:strVal val="visible"/>
                                      </p:to>
                                    </p:set>
                                    <p:animEffect filter="fade" transition="in">
                                      <p:cBhvr>
                                        <p:cTn dur="500" id="71"/>
                                        <p:tgtEl>
                                          <p:spTgt spid="25"/>
                                        </p:tgtEl>
                                      </p:cBhvr>
                                    </p:animEffect>
                                    <p:anim calcmode="lin" valueType="num">
                                      <p:cBhvr>
                                        <p:cTn dur="500" fill="hold" id="72"/>
                                        <p:tgtEl>
                                          <p:spTgt spid="25"/>
                                        </p:tgtEl>
                                        <p:attrNameLst>
                                          <p:attrName>ppt_x</p:attrName>
                                        </p:attrNameLst>
                                      </p:cBhvr>
                                      <p:tavLst>
                                        <p:tav tm="0">
                                          <p:val>
                                            <p:strVal val="#ppt_x"/>
                                          </p:val>
                                        </p:tav>
                                        <p:tav tm="100000">
                                          <p:val>
                                            <p:strVal val="#ppt_x"/>
                                          </p:val>
                                        </p:tav>
                                      </p:tavLst>
                                    </p:anim>
                                    <p:anim calcmode="lin" valueType="num">
                                      <p:cBhvr>
                                        <p:cTn dur="500" fill="hold" id="73"/>
                                        <p:tgtEl>
                                          <p:spTgt spid="25"/>
                                        </p:tgtEl>
                                        <p:attrNameLst>
                                          <p:attrName>ppt_y</p:attrName>
                                        </p:attrNameLst>
                                      </p:cBhvr>
                                      <p:tavLst>
                                        <p:tav tm="0">
                                          <p:val>
                                            <p:strVal val="#ppt_y+.1"/>
                                          </p:val>
                                        </p:tav>
                                        <p:tav tm="100000">
                                          <p:val>
                                            <p:strVal val="#ppt_y"/>
                                          </p:val>
                                        </p:tav>
                                      </p:tavLst>
                                    </p:anim>
                                  </p:childTnLst>
                                </p:cTn>
                              </p:par>
                              <p:par>
                                <p:cTn fill="hold" grpId="0" id="74" nodeType="withEffect" presetClass="entr" presetID="53" presetSubtype="0">
                                  <p:stCondLst>
                                    <p:cond delay="2200"/>
                                  </p:stCondLst>
                                  <p:childTnLst>
                                    <p:set>
                                      <p:cBhvr>
                                        <p:cTn dur="1" fill="hold" id="75">
                                          <p:stCondLst>
                                            <p:cond delay="0"/>
                                          </p:stCondLst>
                                        </p:cTn>
                                        <p:tgtEl>
                                          <p:spTgt spid="32"/>
                                        </p:tgtEl>
                                        <p:attrNameLst>
                                          <p:attrName>style.visibility</p:attrName>
                                        </p:attrNameLst>
                                      </p:cBhvr>
                                      <p:to>
                                        <p:strVal val="visible"/>
                                      </p:to>
                                    </p:set>
                                    <p:anim calcmode="lin" valueType="num">
                                      <p:cBhvr>
                                        <p:cTn dur="300" fill="hold" id="76"/>
                                        <p:tgtEl>
                                          <p:spTgt spid="32"/>
                                        </p:tgtEl>
                                        <p:attrNameLst>
                                          <p:attrName>ppt_w</p:attrName>
                                        </p:attrNameLst>
                                      </p:cBhvr>
                                      <p:tavLst>
                                        <p:tav tm="0">
                                          <p:val>
                                            <p:fltVal val="0"/>
                                          </p:val>
                                        </p:tav>
                                        <p:tav tm="100000">
                                          <p:val>
                                            <p:strVal val="#ppt_w"/>
                                          </p:val>
                                        </p:tav>
                                      </p:tavLst>
                                    </p:anim>
                                    <p:anim calcmode="lin" valueType="num">
                                      <p:cBhvr>
                                        <p:cTn dur="300" fill="hold" id="77"/>
                                        <p:tgtEl>
                                          <p:spTgt spid="32"/>
                                        </p:tgtEl>
                                        <p:attrNameLst>
                                          <p:attrName>ppt_h</p:attrName>
                                        </p:attrNameLst>
                                      </p:cBhvr>
                                      <p:tavLst>
                                        <p:tav tm="0">
                                          <p:val>
                                            <p:fltVal val="0"/>
                                          </p:val>
                                        </p:tav>
                                        <p:tav tm="100000">
                                          <p:val>
                                            <p:strVal val="#ppt_h"/>
                                          </p:val>
                                        </p:tav>
                                      </p:tavLst>
                                    </p:anim>
                                    <p:animEffect filter="fade" transition="in">
                                      <p:cBhvr>
                                        <p:cTn dur="300" id="78"/>
                                        <p:tgtEl>
                                          <p:spTgt spid="32"/>
                                        </p:tgtEl>
                                      </p:cBhvr>
                                    </p:animEffect>
                                  </p:childTnLst>
                                </p:cTn>
                              </p:par>
                              <p:par>
                                <p:cTn autoRev="1" fill="hold" grpId="1" id="79" nodeType="withEffect" presetClass="emph" presetID="6" presetSubtype="0">
                                  <p:stCondLst>
                                    <p:cond delay="2500"/>
                                  </p:stCondLst>
                                  <p:childTnLst>
                                    <p:animScale>
                                      <p:cBhvr>
                                        <p:cTn dur="150" fill="hold" id="80"/>
                                        <p:tgtEl>
                                          <p:spTgt spid="32"/>
                                        </p:tgtEl>
                                      </p:cBhvr>
                                      <p:by x="110000" y="110000"/>
                                    </p:animScale>
                                  </p:childTnLst>
                                </p:cTn>
                              </p:par>
                              <p:par>
                                <p:cTn fill="hold" grpId="0" id="81" nodeType="withEffect" presetClass="entr" presetID="55" presetSubtype="0">
                                  <p:stCondLst>
                                    <p:cond delay="2500"/>
                                  </p:stCondLst>
                                  <p:childTnLst>
                                    <p:set>
                                      <p:cBhvr>
                                        <p:cTn dur="1" fill="hold" id="82">
                                          <p:stCondLst>
                                            <p:cond delay="0"/>
                                          </p:stCondLst>
                                        </p:cTn>
                                        <p:tgtEl>
                                          <p:spTgt spid="28"/>
                                        </p:tgtEl>
                                        <p:attrNameLst>
                                          <p:attrName>style.visibility</p:attrName>
                                        </p:attrNameLst>
                                      </p:cBhvr>
                                      <p:to>
                                        <p:strVal val="visible"/>
                                      </p:to>
                                    </p:set>
                                    <p:anim calcmode="lin" valueType="num">
                                      <p:cBhvr>
                                        <p:cTn dur="500" fill="hold" id="83"/>
                                        <p:tgtEl>
                                          <p:spTgt spid="28"/>
                                        </p:tgtEl>
                                        <p:attrNameLst>
                                          <p:attrName>ppt_w</p:attrName>
                                        </p:attrNameLst>
                                      </p:cBhvr>
                                      <p:tavLst>
                                        <p:tav tm="0">
                                          <p:val>
                                            <p:strVal val="#ppt_w*0.70"/>
                                          </p:val>
                                        </p:tav>
                                        <p:tav tm="100000">
                                          <p:val>
                                            <p:strVal val="#ppt_w"/>
                                          </p:val>
                                        </p:tav>
                                      </p:tavLst>
                                    </p:anim>
                                    <p:anim calcmode="lin" valueType="num">
                                      <p:cBhvr>
                                        <p:cTn dur="500" fill="hold" id="84"/>
                                        <p:tgtEl>
                                          <p:spTgt spid="28"/>
                                        </p:tgtEl>
                                        <p:attrNameLst>
                                          <p:attrName>ppt_h</p:attrName>
                                        </p:attrNameLst>
                                      </p:cBhvr>
                                      <p:tavLst>
                                        <p:tav tm="0">
                                          <p:val>
                                            <p:strVal val="#ppt_h"/>
                                          </p:val>
                                        </p:tav>
                                        <p:tav tm="100000">
                                          <p:val>
                                            <p:strVal val="#ppt_h"/>
                                          </p:val>
                                        </p:tav>
                                      </p:tavLst>
                                    </p:anim>
                                    <p:animEffect filter="fade" transition="in">
                                      <p:cBhvr>
                                        <p:cTn dur="500" id="85"/>
                                        <p:tgtEl>
                                          <p:spTgt spid="28"/>
                                        </p:tgtEl>
                                      </p:cBhvr>
                                    </p:animEffect>
                                  </p:childTnLst>
                                </p:cTn>
                              </p:par>
                              <p:par>
                                <p:cTn fill="hold" grpId="0" id="86" nodeType="withEffect" presetClass="entr" presetID="47" presetSubtype="0">
                                  <p:stCondLst>
                                    <p:cond delay="3000"/>
                                  </p:stCondLst>
                                  <p:childTnLst>
                                    <p:set>
                                      <p:cBhvr>
                                        <p:cTn dur="1" fill="hold" id="87">
                                          <p:stCondLst>
                                            <p:cond delay="0"/>
                                          </p:stCondLst>
                                        </p:cTn>
                                        <p:tgtEl>
                                          <p:spTgt spid="7"/>
                                        </p:tgtEl>
                                        <p:attrNameLst>
                                          <p:attrName>style.visibility</p:attrName>
                                        </p:attrNameLst>
                                      </p:cBhvr>
                                      <p:to>
                                        <p:strVal val="visible"/>
                                      </p:to>
                                    </p:set>
                                    <p:animEffect filter="fade" transition="in">
                                      <p:cBhvr>
                                        <p:cTn dur="500" id="88"/>
                                        <p:tgtEl>
                                          <p:spTgt spid="7"/>
                                        </p:tgtEl>
                                      </p:cBhvr>
                                    </p:animEffect>
                                    <p:anim calcmode="lin" valueType="num">
                                      <p:cBhvr>
                                        <p:cTn dur="500" fill="hold" id="89"/>
                                        <p:tgtEl>
                                          <p:spTgt spid="7"/>
                                        </p:tgtEl>
                                        <p:attrNameLst>
                                          <p:attrName>ppt_x</p:attrName>
                                        </p:attrNameLst>
                                      </p:cBhvr>
                                      <p:tavLst>
                                        <p:tav tm="0">
                                          <p:val>
                                            <p:strVal val="#ppt_x"/>
                                          </p:val>
                                        </p:tav>
                                        <p:tav tm="100000">
                                          <p:val>
                                            <p:strVal val="#ppt_x"/>
                                          </p:val>
                                        </p:tav>
                                      </p:tavLst>
                                    </p:anim>
                                    <p:anim calcmode="lin" valueType="num">
                                      <p:cBhvr>
                                        <p:cTn dur="500" fill="hold" id="90"/>
                                        <p:tgtEl>
                                          <p:spTgt spid="7"/>
                                        </p:tgtEl>
                                        <p:attrNameLst>
                                          <p:attrName>ppt_y</p:attrName>
                                        </p:attrNameLst>
                                      </p:cBhvr>
                                      <p:tavLst>
                                        <p:tav tm="0">
                                          <p:val>
                                            <p:strVal val="#ppt_y-.1"/>
                                          </p:val>
                                        </p:tav>
                                        <p:tav tm="100000">
                                          <p:val>
                                            <p:strVal val="#ppt_y"/>
                                          </p:val>
                                        </p:tav>
                                      </p:tavLst>
                                    </p:anim>
                                  </p:childTnLst>
                                </p:cTn>
                              </p:par>
                              <p:par>
                                <p:cTn fill="hold" id="91" nodeType="withEffect" presetClass="entr" presetID="47" presetSubtype="0">
                                  <p:stCondLst>
                                    <p:cond delay="3000"/>
                                  </p:stCondLst>
                                  <p:childTnLst>
                                    <p:set>
                                      <p:cBhvr>
                                        <p:cTn dur="1" fill="hold" id="92">
                                          <p:stCondLst>
                                            <p:cond delay="0"/>
                                          </p:stCondLst>
                                        </p:cTn>
                                        <p:tgtEl>
                                          <p:spTgt spid="12"/>
                                        </p:tgtEl>
                                        <p:attrNameLst>
                                          <p:attrName>style.visibility</p:attrName>
                                        </p:attrNameLst>
                                      </p:cBhvr>
                                      <p:to>
                                        <p:strVal val="visible"/>
                                      </p:to>
                                    </p:set>
                                    <p:animEffect filter="fade" transition="in">
                                      <p:cBhvr>
                                        <p:cTn dur="500" id="93"/>
                                        <p:tgtEl>
                                          <p:spTgt spid="12"/>
                                        </p:tgtEl>
                                      </p:cBhvr>
                                    </p:animEffect>
                                    <p:anim calcmode="lin" valueType="num">
                                      <p:cBhvr>
                                        <p:cTn dur="500" fill="hold" id="94"/>
                                        <p:tgtEl>
                                          <p:spTgt spid="12"/>
                                        </p:tgtEl>
                                        <p:attrNameLst>
                                          <p:attrName>ppt_x</p:attrName>
                                        </p:attrNameLst>
                                      </p:cBhvr>
                                      <p:tavLst>
                                        <p:tav tm="0">
                                          <p:val>
                                            <p:strVal val="#ppt_x"/>
                                          </p:val>
                                        </p:tav>
                                        <p:tav tm="100000">
                                          <p:val>
                                            <p:strVal val="#ppt_x"/>
                                          </p:val>
                                        </p:tav>
                                      </p:tavLst>
                                    </p:anim>
                                    <p:anim calcmode="lin" valueType="num">
                                      <p:cBhvr>
                                        <p:cTn dur="500" fill="hold" id="95"/>
                                        <p:tgtEl>
                                          <p:spTgt spid="12"/>
                                        </p:tgtEl>
                                        <p:attrNameLst>
                                          <p:attrName>ppt_y</p:attrName>
                                        </p:attrNameLst>
                                      </p:cBhvr>
                                      <p:tavLst>
                                        <p:tav tm="0">
                                          <p:val>
                                            <p:strVal val="#ppt_y-.1"/>
                                          </p:val>
                                        </p:tav>
                                        <p:tav tm="100000">
                                          <p:val>
                                            <p:strVal val="#ppt_y"/>
                                          </p:val>
                                        </p:tav>
                                      </p:tavLst>
                                    </p:anim>
                                  </p:childTnLst>
                                </p:cTn>
                              </p:par>
                              <p:par>
                                <p:cTn fill="hold" grpId="0" id="96" nodeType="withEffect" presetClass="entr" presetID="47" presetSubtype="0">
                                  <p:stCondLst>
                                    <p:cond delay="3000"/>
                                  </p:stCondLst>
                                  <p:childTnLst>
                                    <p:set>
                                      <p:cBhvr>
                                        <p:cTn dur="1" fill="hold" id="97">
                                          <p:stCondLst>
                                            <p:cond delay="0"/>
                                          </p:stCondLst>
                                        </p:cTn>
                                        <p:tgtEl>
                                          <p:spTgt spid="26"/>
                                        </p:tgtEl>
                                        <p:attrNameLst>
                                          <p:attrName>style.visibility</p:attrName>
                                        </p:attrNameLst>
                                      </p:cBhvr>
                                      <p:to>
                                        <p:strVal val="visible"/>
                                      </p:to>
                                    </p:set>
                                    <p:animEffect filter="fade" transition="in">
                                      <p:cBhvr>
                                        <p:cTn dur="500" id="98"/>
                                        <p:tgtEl>
                                          <p:spTgt spid="26"/>
                                        </p:tgtEl>
                                      </p:cBhvr>
                                    </p:animEffect>
                                    <p:anim calcmode="lin" valueType="num">
                                      <p:cBhvr>
                                        <p:cTn dur="500" fill="hold" id="99"/>
                                        <p:tgtEl>
                                          <p:spTgt spid="26"/>
                                        </p:tgtEl>
                                        <p:attrNameLst>
                                          <p:attrName>ppt_x</p:attrName>
                                        </p:attrNameLst>
                                      </p:cBhvr>
                                      <p:tavLst>
                                        <p:tav tm="0">
                                          <p:val>
                                            <p:strVal val="#ppt_x"/>
                                          </p:val>
                                        </p:tav>
                                        <p:tav tm="100000">
                                          <p:val>
                                            <p:strVal val="#ppt_x"/>
                                          </p:val>
                                        </p:tav>
                                      </p:tavLst>
                                    </p:anim>
                                    <p:anim calcmode="lin" valueType="num">
                                      <p:cBhvr>
                                        <p:cTn dur="500" fill="hold" id="100"/>
                                        <p:tgtEl>
                                          <p:spTgt spid="26"/>
                                        </p:tgtEl>
                                        <p:attrNameLst>
                                          <p:attrName>ppt_y</p:attrName>
                                        </p:attrNameLst>
                                      </p:cBhvr>
                                      <p:tavLst>
                                        <p:tav tm="0">
                                          <p:val>
                                            <p:strVal val="#ppt_y-.1"/>
                                          </p:val>
                                        </p:tav>
                                        <p:tav tm="100000">
                                          <p:val>
                                            <p:strVal val="#ppt_y"/>
                                          </p:val>
                                        </p:tav>
                                      </p:tavLst>
                                    </p:anim>
                                  </p:childTnLst>
                                </p:cTn>
                              </p:par>
                              <p:par>
                                <p:cTn fill="hold" grpId="0" id="101" nodeType="withEffect" presetClass="entr" presetID="53" presetSubtype="0">
                                  <p:stCondLst>
                                    <p:cond delay="3200"/>
                                  </p:stCondLst>
                                  <p:childTnLst>
                                    <p:set>
                                      <p:cBhvr>
                                        <p:cTn dur="1" fill="hold" id="102">
                                          <p:stCondLst>
                                            <p:cond delay="0"/>
                                          </p:stCondLst>
                                        </p:cTn>
                                        <p:tgtEl>
                                          <p:spTgt spid="34"/>
                                        </p:tgtEl>
                                        <p:attrNameLst>
                                          <p:attrName>style.visibility</p:attrName>
                                        </p:attrNameLst>
                                      </p:cBhvr>
                                      <p:to>
                                        <p:strVal val="visible"/>
                                      </p:to>
                                    </p:set>
                                    <p:anim calcmode="lin" valueType="num">
                                      <p:cBhvr>
                                        <p:cTn dur="300" fill="hold" id="103"/>
                                        <p:tgtEl>
                                          <p:spTgt spid="34"/>
                                        </p:tgtEl>
                                        <p:attrNameLst>
                                          <p:attrName>ppt_w</p:attrName>
                                        </p:attrNameLst>
                                      </p:cBhvr>
                                      <p:tavLst>
                                        <p:tav tm="0">
                                          <p:val>
                                            <p:fltVal val="0"/>
                                          </p:val>
                                        </p:tav>
                                        <p:tav tm="100000">
                                          <p:val>
                                            <p:strVal val="#ppt_w"/>
                                          </p:val>
                                        </p:tav>
                                      </p:tavLst>
                                    </p:anim>
                                    <p:anim calcmode="lin" valueType="num">
                                      <p:cBhvr>
                                        <p:cTn dur="300" fill="hold" id="104"/>
                                        <p:tgtEl>
                                          <p:spTgt spid="34"/>
                                        </p:tgtEl>
                                        <p:attrNameLst>
                                          <p:attrName>ppt_h</p:attrName>
                                        </p:attrNameLst>
                                      </p:cBhvr>
                                      <p:tavLst>
                                        <p:tav tm="0">
                                          <p:val>
                                            <p:fltVal val="0"/>
                                          </p:val>
                                        </p:tav>
                                        <p:tav tm="100000">
                                          <p:val>
                                            <p:strVal val="#ppt_h"/>
                                          </p:val>
                                        </p:tav>
                                      </p:tavLst>
                                    </p:anim>
                                    <p:animEffect filter="fade" transition="in">
                                      <p:cBhvr>
                                        <p:cTn dur="300" id="105"/>
                                        <p:tgtEl>
                                          <p:spTgt spid="34"/>
                                        </p:tgtEl>
                                      </p:cBhvr>
                                    </p:animEffect>
                                  </p:childTnLst>
                                </p:cTn>
                              </p:par>
                              <p:par>
                                <p:cTn autoRev="1" fill="hold" grpId="1" id="106" nodeType="withEffect" presetClass="emph" presetID="6" presetSubtype="0">
                                  <p:stCondLst>
                                    <p:cond delay="3500"/>
                                  </p:stCondLst>
                                  <p:childTnLst>
                                    <p:animScale>
                                      <p:cBhvr>
                                        <p:cTn dur="150" fill="hold" id="107"/>
                                        <p:tgtEl>
                                          <p:spTgt spid="34"/>
                                        </p:tgtEl>
                                      </p:cBhvr>
                                      <p:by x="110000" y="110000"/>
                                    </p:animScale>
                                  </p:childTnLst>
                                </p:cTn>
                              </p:par>
                              <p:par>
                                <p:cTn fill="hold" grpId="0" id="108" nodeType="withEffect" presetClass="entr" presetID="55" presetSubtype="0">
                                  <p:stCondLst>
                                    <p:cond delay="3500"/>
                                  </p:stCondLst>
                                  <p:childTnLst>
                                    <p:set>
                                      <p:cBhvr>
                                        <p:cTn dur="1" fill="hold" id="109">
                                          <p:stCondLst>
                                            <p:cond delay="0"/>
                                          </p:stCondLst>
                                        </p:cTn>
                                        <p:tgtEl>
                                          <p:spTgt spid="36"/>
                                        </p:tgtEl>
                                        <p:attrNameLst>
                                          <p:attrName>style.visibility</p:attrName>
                                        </p:attrNameLst>
                                      </p:cBhvr>
                                      <p:to>
                                        <p:strVal val="visible"/>
                                      </p:to>
                                    </p:set>
                                    <p:anim calcmode="lin" valueType="num">
                                      <p:cBhvr>
                                        <p:cTn dur="500" fill="hold" id="110"/>
                                        <p:tgtEl>
                                          <p:spTgt spid="36"/>
                                        </p:tgtEl>
                                        <p:attrNameLst>
                                          <p:attrName>ppt_w</p:attrName>
                                        </p:attrNameLst>
                                      </p:cBhvr>
                                      <p:tavLst>
                                        <p:tav tm="0">
                                          <p:val>
                                            <p:strVal val="#ppt_w*0.70"/>
                                          </p:val>
                                        </p:tav>
                                        <p:tav tm="100000">
                                          <p:val>
                                            <p:strVal val="#ppt_w"/>
                                          </p:val>
                                        </p:tav>
                                      </p:tavLst>
                                    </p:anim>
                                    <p:anim calcmode="lin" valueType="num">
                                      <p:cBhvr>
                                        <p:cTn dur="500" fill="hold" id="111"/>
                                        <p:tgtEl>
                                          <p:spTgt spid="36"/>
                                        </p:tgtEl>
                                        <p:attrNameLst>
                                          <p:attrName>ppt_h</p:attrName>
                                        </p:attrNameLst>
                                      </p:cBhvr>
                                      <p:tavLst>
                                        <p:tav tm="0">
                                          <p:val>
                                            <p:strVal val="#ppt_h"/>
                                          </p:val>
                                        </p:tav>
                                        <p:tav tm="100000">
                                          <p:val>
                                            <p:strVal val="#ppt_h"/>
                                          </p:val>
                                        </p:tav>
                                      </p:tavLst>
                                    </p:anim>
                                    <p:animEffect filter="fade" transition="in">
                                      <p:cBhvr>
                                        <p:cTn dur="500" id="112"/>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3"/>
      <p:bldP grpId="0" spid="24"/>
      <p:bldP grpId="0" spid="25"/>
      <p:bldP grpId="0" spid="26"/>
      <p:bldP grpId="0" spid="27"/>
      <p:bldP grpId="0" spid="28"/>
      <p:bldP grpId="0" spid="31"/>
      <p:bldP grpId="1" spid="31"/>
      <p:bldP grpId="0" spid="32"/>
      <p:bldP grpId="1" spid="32"/>
      <p:bldP grpId="0" spid="33"/>
      <p:bldP grpId="1" spid="33"/>
      <p:bldP grpId="0" spid="34"/>
      <p:bldP grpId="1" spid="34"/>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表格 4"/>
          <p:cNvGraphicFramePr>
            <a:graphicFrameLocks noGrp="1"/>
          </p:cNvGraphicFramePr>
          <p:nvPr/>
        </p:nvGraphicFramePr>
        <p:xfrm>
          <a:off x="2915816" y="1634852"/>
          <a:ext cx="5760640" cy="3017520"/>
        </p:xfrm>
        <a:graphic>
          <a:graphicData uri="http://schemas.openxmlformats.org/drawingml/2006/table">
            <a:tbl>
              <a:tblPr bandRow="1" firstRow="1">
                <a:tableStyleId>{5C22544A-7EE6-4342-B048-85BDC9FD1C3A}</a:tableStyleId>
              </a:tblPr>
              <a:tblGrid>
                <a:gridCol w="5760640">
                  <a:extLst>
                    <a:ext uri="{9D8B030D-6E8A-4147-A177-3AD203B41FA5}">
                      <a16:colId xmlns:a16="http://schemas.microsoft.com/office/drawing/2014/main" val="20000"/>
                    </a:ext>
                  </a:extLst>
                </a:gridCol>
              </a:tblGrid>
              <a:tr h="370840">
                <a:tc>
                  <a:txBody>
                    <a:bodyPr vert="horz" wrap="square"/>
                    <a:lstStyle/>
                    <a:p>
                      <a:r>
                        <a:rPr altLang="zh-CN" b="0" kern="1200" lang="en-US" sz="1000">
                          <a:solidFill>
                            <a:schemeClr val="bg1">
                              <a:lumMod val="50000"/>
                            </a:schemeClr>
                          </a:solidFill>
                          <a:latin charset="-122" pitchFamily="34" typeface="微软雅黑"/>
                          <a:ea charset="-122" pitchFamily="34" typeface="微软雅黑"/>
                          <a:cs typeface="+mn-cs"/>
                        </a:rPr>
                        <a:t>[1]</a:t>
                      </a:r>
                      <a:r>
                        <a:rPr altLang="en-US" b="0" kern="1200" lang="zh-CN" sz="1000">
                          <a:solidFill>
                            <a:schemeClr val="bg1">
                              <a:lumMod val="50000"/>
                            </a:schemeClr>
                          </a:solidFill>
                          <a:latin charset="-122" pitchFamily="34" typeface="微软雅黑"/>
                          <a:ea charset="-122" pitchFamily="34" typeface="微软雅黑"/>
                          <a:cs typeface="+mn-cs"/>
                        </a:rPr>
                        <a:t>刘国钧</a:t>
                      </a:r>
                      <a:r>
                        <a:rPr altLang="zh-CN" b="0" kern="1200" lang="en-US" sz="1000">
                          <a:solidFill>
                            <a:schemeClr val="bg1">
                              <a:lumMod val="50000"/>
                            </a:schemeClr>
                          </a:solidFill>
                          <a:latin charset="-122" pitchFamily="34" typeface="微软雅黑"/>
                          <a:ea charset="-122" pitchFamily="34" typeface="微软雅黑"/>
                          <a:cs typeface="+mn-cs"/>
                        </a:rPr>
                        <a:t>,</a:t>
                      </a:r>
                      <a:r>
                        <a:rPr altLang="en-US" b="0" kern="1200" lang="zh-CN" sz="1000">
                          <a:solidFill>
                            <a:schemeClr val="bg1">
                              <a:lumMod val="50000"/>
                            </a:schemeClr>
                          </a:solidFill>
                          <a:latin charset="-122" pitchFamily="34" typeface="微软雅黑"/>
                          <a:ea charset="-122" pitchFamily="34" typeface="微软雅黑"/>
                          <a:cs typeface="+mn-cs"/>
                        </a:rPr>
                        <a:t>陈绍业</a:t>
                      </a:r>
                      <a:r>
                        <a:rPr altLang="zh-CN" b="0" kern="1200" lang="en-US" sz="1000">
                          <a:solidFill>
                            <a:schemeClr val="bg1">
                              <a:lumMod val="50000"/>
                            </a:schemeClr>
                          </a:solidFill>
                          <a:latin charset="-122" pitchFamily="34" typeface="微软雅黑"/>
                          <a:ea charset="-122" pitchFamily="34" typeface="微软雅黑"/>
                          <a:cs typeface="+mn-cs"/>
                        </a:rPr>
                        <a:t>.</a:t>
                      </a:r>
                      <a:r>
                        <a:rPr altLang="en-US" b="0" kern="1200" lang="zh-CN" sz="1000">
                          <a:solidFill>
                            <a:schemeClr val="bg1">
                              <a:lumMod val="50000"/>
                            </a:schemeClr>
                          </a:solidFill>
                          <a:latin charset="-122" pitchFamily="34" typeface="微软雅黑"/>
                          <a:ea charset="-122" pitchFamily="34" typeface="微软雅黑"/>
                          <a:cs typeface="+mn-cs"/>
                        </a:rPr>
                        <a:t>图书馆目录</a:t>
                      </a:r>
                      <a:r>
                        <a:rPr altLang="zh-CN" b="0" kern="1200" lang="en-US" sz="1000">
                          <a:solidFill>
                            <a:schemeClr val="bg1">
                              <a:lumMod val="50000"/>
                            </a:schemeClr>
                          </a:solidFill>
                          <a:latin charset="-122" pitchFamily="34" typeface="微软雅黑"/>
                          <a:ea charset="-122" pitchFamily="34" typeface="微软雅黑"/>
                          <a:cs typeface="+mn-cs"/>
                        </a:rPr>
                        <a:t>[M].</a:t>
                      </a:r>
                      <a:r>
                        <a:rPr altLang="en-US" b="0" kern="1200" lang="zh-CN" sz="1000">
                          <a:solidFill>
                            <a:schemeClr val="bg1">
                              <a:lumMod val="50000"/>
                            </a:schemeClr>
                          </a:solidFill>
                          <a:latin charset="-122" pitchFamily="34" typeface="微软雅黑"/>
                          <a:ea charset="-122" pitchFamily="34" typeface="微软雅黑"/>
                          <a:cs typeface="+mn-cs"/>
                        </a:rPr>
                        <a:t>北京</a:t>
                      </a:r>
                      <a:r>
                        <a:rPr altLang="zh-CN" b="0" kern="1200" lang="en-US" sz="1000">
                          <a:solidFill>
                            <a:schemeClr val="bg1">
                              <a:lumMod val="50000"/>
                            </a:schemeClr>
                          </a:solidFill>
                          <a:latin charset="-122" pitchFamily="34" typeface="微软雅黑"/>
                          <a:ea charset="-122" pitchFamily="34" typeface="微软雅黑"/>
                          <a:cs typeface="+mn-cs"/>
                        </a:rPr>
                        <a:t>:</a:t>
                      </a:r>
                      <a:r>
                        <a:rPr altLang="en-US" b="0" kern="1200" lang="zh-CN" sz="1000">
                          <a:solidFill>
                            <a:schemeClr val="bg1">
                              <a:lumMod val="50000"/>
                            </a:schemeClr>
                          </a:solidFill>
                          <a:latin charset="-122" pitchFamily="34" typeface="微软雅黑"/>
                          <a:ea charset="-122" pitchFamily="34" typeface="微软雅黑"/>
                          <a:cs typeface="+mn-cs"/>
                        </a:rPr>
                        <a:t>高等教育出版社</a:t>
                      </a:r>
                      <a:r>
                        <a:rPr altLang="zh-CN" b="0" kern="1200" lang="en-US" sz="1000">
                          <a:solidFill>
                            <a:schemeClr val="bg1">
                              <a:lumMod val="50000"/>
                            </a:schemeClr>
                          </a:solidFill>
                          <a:latin charset="-122" pitchFamily="34" typeface="微软雅黑"/>
                          <a:ea charset="-122" pitchFamily="34" typeface="微软雅黑"/>
                          <a:cs typeface="+mn-cs"/>
                        </a:rPr>
                        <a:t>,1957:15-18.</a:t>
                      </a:r>
                      <a:endParaRPr altLang="en-US" b="0" kern="1200" lang="zh-CN" sz="1000">
                        <a:solidFill>
                          <a:schemeClr val="bg1">
                            <a:lumMod val="50000"/>
                          </a:schemeClr>
                        </a:solidFill>
                        <a:latin charset="-122" panose="020b0503020204020204" pitchFamily="34" typeface="微软雅黑"/>
                        <a:ea charset="-122" panose="020b0503020204020204" pitchFamily="34" typeface="微软雅黑"/>
                        <a:cs typeface="+mn-cs"/>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extLst>
                  <a:ext uri="{0D108BD9-81ED-4DB2-BD59-A6C34878D82A}">
                    <a16:rowId xmlns:a16="http://schemas.microsoft.com/office/drawing/2014/main" val="10000"/>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[2]</a:t>
                      </a:r>
                      <a:r>
                        <a:rPr altLang="en-US" b="0" lang="zh-CN" sz="1000">
                          <a:solidFill>
                            <a:schemeClr val="bg1">
                              <a:lumMod val="50000"/>
                            </a:schemeClr>
                          </a:solidFill>
                          <a:latin charset="-122" pitchFamily="34" typeface="微软雅黑"/>
                          <a:ea charset="-122" pitchFamily="34" typeface="微软雅黑"/>
                        </a:rPr>
                        <a:t>何龄修</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读南明史</a:t>
                      </a:r>
                      <a:r>
                        <a:rPr altLang="zh-CN" b="0" lang="en-US" sz="1000">
                          <a:solidFill>
                            <a:schemeClr val="bg1">
                              <a:lumMod val="50000"/>
                            </a:schemeClr>
                          </a:solidFill>
                          <a:latin charset="-122" pitchFamily="34" typeface="微软雅黑"/>
                          <a:ea charset="-122" pitchFamily="34" typeface="微软雅黑"/>
                        </a:rPr>
                        <a:t>[J].</a:t>
                      </a:r>
                      <a:r>
                        <a:rPr altLang="en-US" b="0" lang="zh-CN" sz="1000">
                          <a:solidFill>
                            <a:schemeClr val="bg1">
                              <a:lumMod val="50000"/>
                            </a:schemeClr>
                          </a:solidFill>
                          <a:latin charset="-122" pitchFamily="34" typeface="微软雅黑"/>
                          <a:ea charset="-122" pitchFamily="34" typeface="微软雅黑"/>
                        </a:rPr>
                        <a:t>中国史研究</a:t>
                      </a:r>
                      <a:r>
                        <a:rPr altLang="zh-CN" b="0" lang="en-US" sz="1000">
                          <a:solidFill>
                            <a:schemeClr val="bg1">
                              <a:lumMod val="50000"/>
                            </a:schemeClr>
                          </a:solidFill>
                          <a:latin charset="-122" pitchFamily="34" typeface="微软雅黑"/>
                          <a:ea charset="-122" pitchFamily="34" typeface="微软雅黑"/>
                        </a:rPr>
                        <a:t>,1998,(3):167-173. </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extLst>
                  <a:ext uri="{0D108BD9-81ED-4DB2-BD59-A6C34878D82A}">
                    <a16:rowId xmlns:a16="http://schemas.microsoft.com/office/drawing/2014/main" val="10001"/>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[3]</a:t>
                      </a:r>
                      <a:r>
                        <a:rPr altLang="en-US" b="0" lang="zh-CN" sz="1000">
                          <a:solidFill>
                            <a:schemeClr val="bg1">
                              <a:lumMod val="50000"/>
                            </a:schemeClr>
                          </a:solidFill>
                          <a:latin charset="-122" pitchFamily="34" typeface="微软雅黑"/>
                          <a:ea charset="-122" pitchFamily="34" typeface="微软雅黑"/>
                        </a:rPr>
                        <a:t>赵天书</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诺西肽分阶段补料分批发酵过程优化研究</a:t>
                      </a:r>
                      <a:r>
                        <a:rPr altLang="zh-CN" b="0" lang="en-US" sz="1000">
                          <a:solidFill>
                            <a:schemeClr val="bg1">
                              <a:lumMod val="50000"/>
                            </a:schemeClr>
                          </a:solidFill>
                          <a:latin charset="-122" pitchFamily="34" typeface="微软雅黑"/>
                          <a:ea charset="-122" pitchFamily="34" typeface="微软雅黑"/>
                        </a:rPr>
                        <a:t>[D].</a:t>
                      </a:r>
                      <a:r>
                        <a:rPr altLang="en-US" b="0" lang="zh-CN" sz="1000">
                          <a:solidFill>
                            <a:schemeClr val="bg1">
                              <a:lumMod val="50000"/>
                            </a:schemeClr>
                          </a:solidFill>
                          <a:latin charset="-122" pitchFamily="34" typeface="微软雅黑"/>
                          <a:ea charset="-122" pitchFamily="34" typeface="微软雅黑"/>
                        </a:rPr>
                        <a:t>沈阳</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东北大学</a:t>
                      </a:r>
                      <a:r>
                        <a:rPr altLang="zh-CN" b="0" lang="en-US" sz="1000">
                          <a:solidFill>
                            <a:schemeClr val="bg1">
                              <a:lumMod val="50000"/>
                            </a:schemeClr>
                          </a:solidFill>
                          <a:latin charset="-122" pitchFamily="34" typeface="微软雅黑"/>
                          <a:ea charset="-122" pitchFamily="34" typeface="微软雅黑"/>
                        </a:rPr>
                        <a:t>,2013.</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extLst>
                  <a:ext uri="{0D108BD9-81ED-4DB2-BD59-A6C34878D82A}">
                    <a16:rowId xmlns:a16="http://schemas.microsoft.com/office/drawing/2014/main" val="10002"/>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[4]</a:t>
                      </a:r>
                      <a:r>
                        <a:rPr altLang="en-US" b="0" lang="zh-CN" sz="1000">
                          <a:solidFill>
                            <a:schemeClr val="bg1">
                              <a:lumMod val="50000"/>
                            </a:schemeClr>
                          </a:solidFill>
                          <a:latin charset="-122" pitchFamily="34" typeface="微软雅黑"/>
                          <a:ea charset="-122" pitchFamily="34" typeface="微软雅黑"/>
                        </a:rPr>
                        <a:t>谢希德</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创造学习的新思路</a:t>
                      </a:r>
                      <a:r>
                        <a:rPr altLang="zh-CN" b="0" lang="en-US" sz="1000">
                          <a:solidFill>
                            <a:schemeClr val="bg1">
                              <a:lumMod val="50000"/>
                            </a:schemeClr>
                          </a:solidFill>
                          <a:latin charset="-122" pitchFamily="34" typeface="微软雅黑"/>
                          <a:ea charset="-122" pitchFamily="34" typeface="微软雅黑"/>
                        </a:rPr>
                        <a:t>[N].</a:t>
                      </a:r>
                      <a:r>
                        <a:rPr altLang="en-US" b="0" lang="zh-CN" sz="1000">
                          <a:solidFill>
                            <a:schemeClr val="bg1">
                              <a:lumMod val="50000"/>
                            </a:schemeClr>
                          </a:solidFill>
                          <a:latin charset="-122" pitchFamily="34" typeface="微软雅黑"/>
                          <a:ea charset="-122" pitchFamily="34" typeface="微软雅黑"/>
                        </a:rPr>
                        <a:t>人民日报</a:t>
                      </a:r>
                      <a:r>
                        <a:rPr altLang="zh-CN" b="0" lang="en-US" sz="1000">
                          <a:solidFill>
                            <a:schemeClr val="bg1">
                              <a:lumMod val="50000"/>
                            </a:schemeClr>
                          </a:solidFill>
                          <a:latin charset="-122" pitchFamily="34" typeface="微软雅黑"/>
                          <a:ea charset="-122" pitchFamily="34" typeface="微软雅黑"/>
                        </a:rPr>
                        <a:t>,1998-12-25(10).</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extLst>
                  <a:ext uri="{0D108BD9-81ED-4DB2-BD59-A6C34878D82A}">
                    <a16:rowId xmlns:a16="http://schemas.microsoft.com/office/drawing/2014/main" val="10003"/>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[5]</a:t>
                      </a:r>
                      <a:r>
                        <a:rPr altLang="en-US" b="0" lang="zh-CN" sz="1000">
                          <a:solidFill>
                            <a:schemeClr val="bg1">
                              <a:lumMod val="50000"/>
                            </a:schemeClr>
                          </a:solidFill>
                          <a:latin charset="-122" pitchFamily="34" typeface="微软雅黑"/>
                          <a:ea charset="-122" pitchFamily="34" typeface="微软雅黑"/>
                        </a:rPr>
                        <a:t>王明亮</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关于中国学术期刊标准化数据库系统工程的进展</a:t>
                      </a:r>
                      <a:r>
                        <a:rPr altLang="zh-CN" b="0" lang="en-US" sz="1000">
                          <a:solidFill>
                            <a:schemeClr val="bg1">
                              <a:lumMod val="50000"/>
                            </a:schemeClr>
                          </a:solidFill>
                          <a:latin charset="-122" pitchFamily="34" typeface="微软雅黑"/>
                          <a:ea charset="-122" pitchFamily="34" typeface="微软雅黑"/>
                        </a:rPr>
                        <a:t>[EB/OL],1998-08-16/1998-10-01.</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extLst>
                  <a:ext uri="{0D108BD9-81ED-4DB2-BD59-A6C34878D82A}">
                    <a16:rowId xmlns:a16="http://schemas.microsoft.com/office/drawing/2014/main" val="10004"/>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[6]</a:t>
                      </a:r>
                      <a:r>
                        <a:rPr altLang="en-US" b="0" lang="zh-CN" sz="1000">
                          <a:solidFill>
                            <a:schemeClr val="bg1">
                              <a:lumMod val="50000"/>
                            </a:schemeClr>
                          </a:solidFill>
                          <a:latin charset="-122" pitchFamily="34" typeface="微软雅黑"/>
                          <a:ea charset="-122" pitchFamily="34" typeface="微软雅黑"/>
                        </a:rPr>
                        <a:t>万锦</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中国大学学报文摘</a:t>
                      </a:r>
                      <a:r>
                        <a:rPr altLang="zh-CN" b="0" lang="en-US" sz="1000">
                          <a:solidFill>
                            <a:schemeClr val="bg1">
                              <a:lumMod val="50000"/>
                            </a:schemeClr>
                          </a:solidFill>
                          <a:latin charset="-122" pitchFamily="34" typeface="微软雅黑"/>
                          <a:ea charset="-122" pitchFamily="34" typeface="微软雅黑"/>
                        </a:rPr>
                        <a:t>(1983-1993).</a:t>
                      </a:r>
                      <a:r>
                        <a:rPr altLang="en-US" b="0" lang="zh-CN" sz="1000">
                          <a:solidFill>
                            <a:schemeClr val="bg1">
                              <a:lumMod val="50000"/>
                            </a:schemeClr>
                          </a:solidFill>
                          <a:latin charset="-122" pitchFamily="34" typeface="微软雅黑"/>
                          <a:ea charset="-122" pitchFamily="34" typeface="微软雅黑"/>
                        </a:rPr>
                        <a:t>英文版</a:t>
                      </a:r>
                      <a:r>
                        <a:rPr altLang="zh-CN" b="0" lang="en-US" sz="1000">
                          <a:solidFill>
                            <a:schemeClr val="bg1">
                              <a:lumMod val="50000"/>
                            </a:schemeClr>
                          </a:solidFill>
                          <a:latin charset="-122" pitchFamily="34" typeface="微软雅黑"/>
                          <a:ea charset="-122" pitchFamily="34" typeface="微软雅黑"/>
                        </a:rPr>
                        <a:t>[DB/CD].</a:t>
                      </a:r>
                      <a:r>
                        <a:rPr altLang="en-US" b="0" lang="zh-CN" sz="1000">
                          <a:solidFill>
                            <a:schemeClr val="bg1">
                              <a:lumMod val="50000"/>
                            </a:schemeClr>
                          </a:solidFill>
                          <a:latin charset="-122" pitchFamily="34" typeface="微软雅黑"/>
                          <a:ea charset="-122" pitchFamily="34" typeface="微软雅黑"/>
                        </a:rPr>
                        <a:t>北京</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中国大百科全书出版社</a:t>
                      </a:r>
                      <a:r>
                        <a:rPr altLang="zh-CN" b="0" lang="en-US" sz="1000">
                          <a:solidFill>
                            <a:schemeClr val="bg1">
                              <a:lumMod val="50000"/>
                            </a:schemeClr>
                          </a:solidFill>
                          <a:latin charset="-122" pitchFamily="34" typeface="微软雅黑"/>
                          <a:ea charset="-122" pitchFamily="34" typeface="微软雅黑"/>
                        </a:rPr>
                        <a:t>,1996.</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extLst>
                  <a:ext uri="{0D108BD9-81ED-4DB2-BD59-A6C34878D82A}">
                    <a16:rowId xmlns:a16="http://schemas.microsoft.com/office/drawing/2014/main" val="10005"/>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[7]</a:t>
                      </a:r>
                      <a:r>
                        <a:rPr altLang="en-US" b="0" lang="zh-CN" sz="1000">
                          <a:solidFill>
                            <a:schemeClr val="bg1">
                              <a:lumMod val="50000"/>
                            </a:schemeClr>
                          </a:solidFill>
                          <a:latin charset="-122" pitchFamily="34" typeface="微软雅黑"/>
                          <a:ea charset="-122" pitchFamily="34" typeface="微软雅黑"/>
                        </a:rPr>
                        <a:t>钟文发</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非线性规划在可燃毒物配置中的应用</a:t>
                      </a:r>
                      <a:r>
                        <a:rPr altLang="zh-CN" b="0" lang="en-US" sz="1000">
                          <a:solidFill>
                            <a:schemeClr val="bg1">
                              <a:lumMod val="50000"/>
                            </a:schemeClr>
                          </a:solidFill>
                          <a:latin charset="-122" pitchFamily="34" typeface="微软雅黑"/>
                          <a:ea charset="-122" pitchFamily="34" typeface="微软雅黑"/>
                        </a:rPr>
                        <a:t>[A].</a:t>
                      </a:r>
                      <a:r>
                        <a:rPr altLang="en-US" b="0" lang="zh-CN" sz="1000">
                          <a:solidFill>
                            <a:schemeClr val="bg1">
                              <a:lumMod val="50000"/>
                            </a:schemeClr>
                          </a:solidFill>
                          <a:latin charset="-122" pitchFamily="34" typeface="微软雅黑"/>
                          <a:ea charset="-122" pitchFamily="34" typeface="微软雅黑"/>
                        </a:rPr>
                        <a:t>赵炜</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运筹学的理论与应用</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中国运筹学会第五届大会论文集</a:t>
                      </a:r>
                      <a:r>
                        <a:rPr altLang="zh-CN" b="0" lang="en-US" sz="1000">
                          <a:solidFill>
                            <a:schemeClr val="bg1">
                              <a:lumMod val="50000"/>
                            </a:schemeClr>
                          </a:solidFill>
                          <a:latin charset="-122" pitchFamily="34" typeface="微软雅黑"/>
                          <a:ea charset="-122" pitchFamily="34" typeface="微软雅黑"/>
                        </a:rPr>
                        <a:t>[C].</a:t>
                      </a:r>
                      <a:r>
                        <a:rPr altLang="en-US" b="0" lang="zh-CN" sz="1000">
                          <a:solidFill>
                            <a:schemeClr val="bg1">
                              <a:lumMod val="50000"/>
                            </a:schemeClr>
                          </a:solidFill>
                          <a:latin charset="-122" pitchFamily="34" typeface="微软雅黑"/>
                          <a:ea charset="-122" pitchFamily="34" typeface="微软雅黑"/>
                        </a:rPr>
                        <a:t>西安</a:t>
                      </a:r>
                      <a:r>
                        <a:rPr altLang="zh-CN" b="0" lang="en-US" sz="1000">
                          <a:solidFill>
                            <a:schemeClr val="bg1">
                              <a:lumMod val="50000"/>
                            </a:schemeClr>
                          </a:solidFill>
                          <a:latin charset="-122" pitchFamily="34" typeface="微软雅黑"/>
                          <a:ea charset="-122" pitchFamily="34" typeface="微软雅黑"/>
                        </a:rPr>
                        <a:t>:</a:t>
                      </a:r>
                      <a:r>
                        <a:rPr altLang="en-US" b="0" lang="zh-CN" sz="1000">
                          <a:solidFill>
                            <a:schemeClr val="bg1">
                              <a:lumMod val="50000"/>
                            </a:schemeClr>
                          </a:solidFill>
                          <a:latin charset="-122" pitchFamily="34" typeface="微软雅黑"/>
                          <a:ea charset="-122" pitchFamily="34" typeface="微软雅黑"/>
                        </a:rPr>
                        <a:t>西安电子科技大学出版社</a:t>
                      </a:r>
                      <a:r>
                        <a:rPr altLang="zh-CN" b="0" lang="en-US" sz="1000">
                          <a:solidFill>
                            <a:schemeClr val="bg1">
                              <a:lumMod val="50000"/>
                            </a:schemeClr>
                          </a:solidFill>
                          <a:latin charset="-122" pitchFamily="34" typeface="微软雅黑"/>
                          <a:ea charset="-122" pitchFamily="34" typeface="微软雅黑"/>
                        </a:rPr>
                        <a:t>,1996.468.</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extLst>
                  <a:ext uri="{0D108BD9-81ED-4DB2-BD59-A6C34878D82A}">
                    <a16:rowId xmlns:a16="http://schemas.microsoft.com/office/drawing/2014/main" val="10006"/>
                  </a:ext>
                </a:extLst>
              </a:tr>
              <a:tr h="370840">
                <a:tc>
                  <a:txBody>
                    <a:bodyPr vert="horz" wrap="square"/>
                    <a:lstStyle/>
                    <a:p>
                      <a:r>
                        <a:rPr altLang="zh-CN" b="0" lang="en-US" sz="1000">
                          <a:solidFill>
                            <a:schemeClr val="bg1">
                              <a:lumMod val="50000"/>
                            </a:schemeClr>
                          </a:solidFill>
                          <a:latin charset="-122" pitchFamily="34" typeface="微软雅黑"/>
                          <a:ea charset="-122" pitchFamily="34" typeface="微软雅黑"/>
                        </a:rPr>
                        <a:t>[8]OU J P</a:t>
                      </a:r>
                      <a:r>
                        <a:rPr altLang="en-US" b="0" lang="zh-CN" sz="1000">
                          <a:solidFill>
                            <a:schemeClr val="bg1">
                              <a:lumMod val="50000"/>
                            </a:schemeClr>
                          </a:solidFill>
                          <a:latin charset="-122" pitchFamily="34" typeface="微软雅黑"/>
                          <a:ea charset="-122" pitchFamily="34" typeface="微软雅黑"/>
                        </a:rPr>
                        <a:t>，</a:t>
                      </a:r>
                      <a:r>
                        <a:rPr altLang="zh-CN" b="0" lang="en-US" sz="1000">
                          <a:solidFill>
                            <a:schemeClr val="bg1">
                              <a:lumMod val="50000"/>
                            </a:schemeClr>
                          </a:solidFill>
                          <a:latin charset="-122" pitchFamily="34" typeface="微软雅黑"/>
                          <a:ea charset="-122" pitchFamily="34" typeface="微软雅黑"/>
                        </a:rPr>
                        <a:t>SOONG T T</a:t>
                      </a:r>
                      <a:r>
                        <a:rPr altLang="en-US" b="0" lang="zh-CN" sz="1000">
                          <a:solidFill>
                            <a:schemeClr val="bg1">
                              <a:lumMod val="50000"/>
                            </a:schemeClr>
                          </a:solidFill>
                          <a:latin charset="-122" pitchFamily="34" typeface="微软雅黑"/>
                          <a:ea charset="-122" pitchFamily="34" typeface="微软雅黑"/>
                        </a:rPr>
                        <a:t>，</a:t>
                      </a:r>
                      <a:r>
                        <a:rPr altLang="zh-CN" b="0" lang="en-US" sz="1000">
                          <a:solidFill>
                            <a:schemeClr val="bg1">
                              <a:lumMod val="50000"/>
                            </a:schemeClr>
                          </a:solidFill>
                          <a:latin charset="-122" pitchFamily="34" typeface="微软雅黑"/>
                          <a:ea charset="-122" pitchFamily="34" typeface="微软雅黑"/>
                        </a:rPr>
                        <a:t>et al.Recent advance in research on applications of passive energy dissipation systems[J].Earthquack Eng,1997,38(3):358-361.</a:t>
                      </a:r>
                      <a:endParaRPr altLang="en-US" b="0" lang="zh-CN" sz="1000">
                        <a:solidFill>
                          <a:schemeClr val="bg1">
                            <a:lumMod val="50000"/>
                          </a:schemeClr>
                        </a:solidFill>
                        <a:latin charset="-122" panose="020b0503020204020204" pitchFamily="34" typeface="微软雅黑"/>
                        <a:ea charset="-122" panose="020b0503020204020204"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pic>
        <p:nvPicPr>
          <p:cNvPr descr="E:\稻壳模板\ppt\2016.1\创意灯泡毕业论文答辩模板\Fotolia_49502767_Subscription_XL.png" id="1028" name="Picture 4"/>
          <p:cNvPicPr>
            <a:picLocks noChangeArrowheads="1" noChangeAspect="1"/>
          </p:cNvPicPr>
          <p:nvPr/>
        </p:nvPicPr>
        <p:blipFill>
          <a:blip r:embed="rId3">
            <a:extLst>
              <a:ext uri="{28A0092B-C50C-407E-A947-70E740481C1C}">
                <a14:useLocalDpi val="0"/>
              </a:ext>
            </a:extLst>
          </a:blip>
          <a:stretch>
            <a:fillRect/>
          </a:stretch>
        </p:blipFill>
        <p:spPr bwMode="auto">
          <a:xfrm>
            <a:off x="107504" y="1994892"/>
            <a:ext cx="2554783" cy="2151163"/>
          </a:xfrm>
          <a:prstGeom prst="rect">
            <a:avLst/>
          </a:prstGeom>
          <a:noFill/>
          <a:extLst>
            <a:ext uri="{909E8E84-426E-40DD-AFC4-6F175D3DCCD1}">
              <a14:hiddenFill>
                <a:solidFill>
                  <a:srgbClr val="FFFFFF"/>
                </a:solidFill>
              </a14:hiddenFill>
            </a:ext>
          </a:extLst>
        </p:spPr>
      </p:pic>
      <p:sp>
        <p:nvSpPr>
          <p:cNvPr id="10" name="矩形 9"/>
          <p:cNvSpPr/>
          <p:nvPr/>
        </p:nvSpPr>
        <p:spPr>
          <a:xfrm>
            <a:off x="2915816" y="1130796"/>
            <a:ext cx="1493024" cy="310871"/>
          </a:xfrm>
          <a:prstGeom prst="rect">
            <a:avLst/>
          </a:prstGeom>
          <a:solidFill>
            <a:srgbClr val="03CCCE"/>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b="1" lang="zh-CN" sz="1600">
                <a:ln w="6350">
                  <a:noFill/>
                </a:ln>
                <a:solidFill>
                  <a:schemeClr val="bg1"/>
                </a:solidFill>
                <a:latin charset="0" pitchFamily="34" typeface="Impact"/>
                <a:ea charset="-122" pitchFamily="34" typeface="微软雅黑"/>
              </a:rPr>
              <a:t>参考文献</a:t>
            </a:r>
          </a:p>
        </p:txBody>
      </p:sp>
      <p:sp>
        <p:nvSpPr>
          <p:cNvPr id="12" name="圆角矩形 11"/>
          <p:cNvSpPr/>
          <p:nvPr/>
        </p:nvSpPr>
        <p:spPr>
          <a:xfrm>
            <a:off x="13946" y="65916"/>
            <a:ext cx="182120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绪 论</a:t>
            </a:r>
          </a:p>
        </p:txBody>
      </p:sp>
      <p:sp>
        <p:nvSpPr>
          <p:cNvPr id="13" name="圆角矩形 12"/>
          <p:cNvSpPr/>
          <p:nvPr/>
        </p:nvSpPr>
        <p:spPr>
          <a:xfrm>
            <a:off x="36658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关键技术与实践难点</a:t>
            </a:r>
          </a:p>
        </p:txBody>
      </p:sp>
      <p:sp>
        <p:nvSpPr>
          <p:cNvPr id="14" name="圆角矩形 13"/>
          <p:cNvSpPr/>
          <p:nvPr/>
        </p:nvSpPr>
        <p:spPr>
          <a:xfrm>
            <a:off x="182179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研究思路与方法</a:t>
            </a:r>
          </a:p>
        </p:txBody>
      </p:sp>
      <p:sp>
        <p:nvSpPr>
          <p:cNvPr id="15" name="圆角矩形 14"/>
          <p:cNvSpPr/>
          <p:nvPr/>
        </p:nvSpPr>
        <p:spPr>
          <a:xfrm>
            <a:off x="54946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研究成果与应用</a:t>
            </a:r>
          </a:p>
        </p:txBody>
      </p:sp>
      <p:sp>
        <p:nvSpPr>
          <p:cNvPr id="16" name="圆角矩形 15"/>
          <p:cNvSpPr/>
          <p:nvPr/>
        </p:nvSpPr>
        <p:spPr>
          <a:xfrm>
            <a:off x="7323431" y="65916"/>
            <a:ext cx="1817394" cy="281940"/>
          </a:xfrm>
          <a:prstGeom prst="roundRect">
            <a:avLst>
              <a:gd fmla="val 0" name="adj"/>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200">
                <a:ln w="6350">
                  <a:noFill/>
                </a:ln>
                <a:solidFill>
                  <a:schemeClr val="bg1"/>
                </a:solidFill>
                <a:effectLst>
                  <a:outerShdw algn="tl" blurRad="38100" dir="2700000" dist="12700" rotWithShape="0">
                    <a:schemeClr val="tx2">
                      <a:lumMod val="75000"/>
                      <a:alpha val="40000"/>
                    </a:schemeClr>
                  </a:outerShdw>
                </a:effectLst>
                <a:latin charset="-122" pitchFamily="34" typeface="微软雅黑"/>
                <a:ea charset="-122" pitchFamily="34" typeface="微软雅黑"/>
              </a:rPr>
              <a:t>相关建议与论文总结</a:t>
            </a:r>
          </a:p>
        </p:txBody>
      </p:sp>
      <p:sp>
        <p:nvSpPr>
          <p:cNvPr id="17" name="矩形 16"/>
          <p:cNvSpPr/>
          <p:nvPr/>
        </p:nvSpPr>
        <p:spPr>
          <a:xfrm>
            <a:off x="139718" y="363576"/>
            <a:ext cx="1554480" cy="365760"/>
          </a:xfrm>
          <a:prstGeom prst="rect">
            <a:avLst/>
          </a:prstGeom>
        </p:spPr>
        <p:txBody>
          <a:bodyPr anchor="ctr" anchorCtr="0" wrap="none">
            <a:spAutoFit/>
          </a:bodyPr>
          <a:lstStyle/>
          <a:p>
            <a:pPr>
              <a:lnSpc>
                <a:spcPct val="150000"/>
              </a:lnSpc>
            </a:pPr>
            <a:r>
              <a:rPr altLang="en-US" lang="zh-CN" sz="1200">
                <a:solidFill>
                  <a:srgbClr val="03CCCE"/>
                </a:solidFill>
                <a:latin charset="-122" pitchFamily="34" typeface="微软雅黑"/>
                <a:ea charset="-122" pitchFamily="34" typeface="微软雅黑"/>
              </a:rPr>
              <a:t>理论基础与文献综述</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anim calcmode="lin" valueType="num">
                                      <p:cBhvr>
                                        <p:cTn dur="500" fill="hold" id="8"/>
                                        <p:tgtEl>
                                          <p:spTgt spid="10"/>
                                        </p:tgtEl>
                                        <p:attrNameLst>
                                          <p:attrName>ppt_x</p:attrName>
                                        </p:attrNameLst>
                                      </p:cBhvr>
                                      <p:tavLst>
                                        <p:tav tm="0">
                                          <p:val>
                                            <p:strVal val="#ppt_x"/>
                                          </p:val>
                                        </p:tav>
                                        <p:tav tm="100000">
                                          <p:val>
                                            <p:strVal val="#ppt_x"/>
                                          </p:val>
                                        </p:tav>
                                      </p:tavLst>
                                    </p:anim>
                                    <p:anim calcmode="lin" valueType="num">
                                      <p:cBhvr>
                                        <p:cTn dur="500" fill="hold" id="9"/>
                                        <p:tgtEl>
                                          <p:spTgt spid="10"/>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500"/>
                                  </p:stCondLst>
                                  <p:childTnLst>
                                    <p:set>
                                      <p:cBhvr>
                                        <p:cTn dur="1" fill="hold" id="11">
                                          <p:stCondLst>
                                            <p:cond delay="0"/>
                                          </p:stCondLst>
                                        </p:cTn>
                                        <p:tgtEl>
                                          <p:spTgt spid="1028"/>
                                        </p:tgtEl>
                                        <p:attrNameLst>
                                          <p:attrName>style.visibility</p:attrName>
                                        </p:attrNameLst>
                                      </p:cBhvr>
                                      <p:to>
                                        <p:strVal val="visible"/>
                                      </p:to>
                                    </p:set>
                                    <p:anim calcmode="lin" valueType="num">
                                      <p:cBhvr additive="base">
                                        <p:cTn dur="500" fill="hold" id="12"/>
                                        <p:tgtEl>
                                          <p:spTgt spid="1028"/>
                                        </p:tgtEl>
                                        <p:attrNameLst>
                                          <p:attrName>ppt_x</p:attrName>
                                        </p:attrNameLst>
                                      </p:cBhvr>
                                      <p:tavLst>
                                        <p:tav tm="0">
                                          <p:val>
                                            <p:strVal val="0-#ppt_w/2"/>
                                          </p:val>
                                        </p:tav>
                                        <p:tav tm="100000">
                                          <p:val>
                                            <p:strVal val="#ppt_x"/>
                                          </p:val>
                                        </p:tav>
                                      </p:tavLst>
                                    </p:anim>
                                    <p:anim calcmode="lin" valueType="num">
                                      <p:cBhvr additive="base">
                                        <p:cTn dur="500" fill="hold" id="13"/>
                                        <p:tgtEl>
                                          <p:spTgt spid="1028"/>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60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1+#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434</Paragraphs>
  <Slides>32</Slides>
  <Notes>32</Notes>
  <TotalTime>1</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32</vt:i4>
      </vt:variant>
    </vt:vector>
  </HeadingPairs>
  <TitlesOfParts>
    <vt:vector baseType="lpstr" size="39">
      <vt:lpstr>Arial</vt:lpstr>
      <vt:lpstr>Calibri</vt:lpstr>
      <vt:lpstr>Calibri Light</vt:lpstr>
      <vt:lpstr>微软雅黑</vt:lpstr>
      <vt:lpstr>Impact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2016-02-27T06:12:00Z</dcterms:created>
  <cp:lastModifiedBy>Administrator</cp:lastModifiedBy>
  <dcterms:modified xsi:type="dcterms:W3CDTF">2021-08-20T11:24:46Z</dcterms:modified>
  <cp:revision>44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2052-10.1.0.5559</vt:lpwstr>
  </property>
</Properties>
</file>