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8" r:id="rId5"/>
    <p:sldId id="259" r:id="rId6"/>
    <p:sldId id="257" r:id="rId7"/>
    <p:sldId id="260" r:id="rId8"/>
    <p:sldId id="261" r:id="rId9"/>
    <p:sldId id="262" r:id="rId10"/>
    <p:sldId id="265" r:id="rId11"/>
    <p:sldId id="263" r:id="rId12"/>
    <p:sldId id="278" r:id="rId13"/>
    <p:sldId id="264" r:id="rId14"/>
    <p:sldId id="266" r:id="rId15"/>
    <p:sldId id="267" r:id="rId16"/>
    <p:sldId id="268" r:id="rId17"/>
    <p:sldId id="269" r:id="rId18"/>
    <p:sldId id="270" r:id="rId19"/>
    <p:sldId id="279" r:id="rId20"/>
    <p:sldId id="271" r:id="rId21"/>
    <p:sldId id="272" r:id="rId22"/>
    <p:sldId id="273" r:id="rId23"/>
    <p:sldId id="280" r:id="rId24"/>
    <p:sldId id="274" r:id="rId25"/>
    <p:sldId id="275" r:id="rId26"/>
    <p:sldId id="276" r:id="rId27"/>
    <p:sldId id="277" r:id="rId28"/>
    <p:sldId id="281" r:id="rId29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0" autoAdjust="0"/>
    <p:restoredTop sz="96353" autoAdjust="0"/>
  </p:normalViewPr>
  <p:slideViewPr>
    <p:cSldViewPr snapToGrid="0">
      <p:cViewPr varScale="1">
        <p:scale>
          <a:sx n="84" d="100"/>
          <a:sy n="84" d="100"/>
        </p:scale>
        <p:origin x="36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75B48-804F-42E5-A76F-F9C65DE88030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DBC97-B4E5-475C-BA11-E3B8855EA3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1377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4967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2125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24584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5304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76086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34160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31268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6146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09734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835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2030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568573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17554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30748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06356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729051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718867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03330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22484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34731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0166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02214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21806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39249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34301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1351354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media/image2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media/image2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2711151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70424229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1394782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34511269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571049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5589247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9897783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864289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541952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1557918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3559303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4306291" y="750516"/>
            <a:ext cx="2698175" cy="523220"/>
          </a:xfrm>
          <a:prstGeom prst="rect">
            <a:avLst/>
          </a:prstGeom>
          <a:solidFill>
            <a:srgbClr val="B6DDDD"/>
          </a:solidFill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chemeClr val="bg1"/>
                </a:solidFill>
                <a:latin typeface="汉仪丫丫体简" panose="02010604000101010101" pitchFamily="2" charset="-122"/>
                <a:ea typeface="汉仪丫丫体简" panose="02010604000101010101" pitchFamily="2" charset="-122"/>
              </a:rPr>
              <a:t>请输入你的题目</a:t>
            </a:r>
          </a:p>
        </p:txBody>
      </p:sp>
    </p:spTree>
    <p:extLst>
      <p:ext uri="{BB962C8B-B14F-4D97-AF65-F5344CB8AC3E}">
        <p14:creationId val="2320353137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0171350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0778610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5422257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648248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4306291" y="750516"/>
            <a:ext cx="2698175" cy="523220"/>
          </a:xfrm>
          <a:prstGeom prst="rect">
            <a:avLst/>
          </a:prstGeom>
          <a:solidFill>
            <a:srgbClr val="F2CAD1"/>
          </a:solidFill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chemeClr val="bg1"/>
                </a:solidFill>
                <a:latin typeface="汉仪丫丫体简" panose="02010604000101010101" pitchFamily="2" charset="-122"/>
                <a:ea typeface="汉仪丫丫体简" panose="02010604000101010101" pitchFamily="2" charset="-122"/>
              </a:rPr>
              <a:t>请输入你的题目</a:t>
            </a:r>
          </a:p>
        </p:txBody>
      </p:sp>
    </p:spTree>
    <p:extLst>
      <p:ext uri="{BB962C8B-B14F-4D97-AF65-F5344CB8AC3E}">
        <p14:creationId val="155387351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78201195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3848444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4541029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16545234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58656256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6136840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7A82-ACD4-4690-A1D5-2C0B2465290D}" type="datetimeFigureOut">
              <a:rPr lang="zh-CN" altLang="en-US" smtClean="0"/>
              <a:t>2019/7/4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D5B48-C3AB-4842-88C5-1231B76FCE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7731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2019/7/4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627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6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7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8.pn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4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382159" y="1442906"/>
            <a:ext cx="5929619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7200">
                <a:solidFill>
                  <a:srgbClr val="92C3B7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唯美典雅花卉PPT模板</a:t>
            </a:r>
          </a:p>
        </p:txBody>
      </p:sp>
    </p:spTree>
    <p:extLst>
      <p:ext uri="{BB962C8B-B14F-4D97-AF65-F5344CB8AC3E}">
        <p14:creationId val="87577226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149170" y="488748"/>
            <a:ext cx="2175063" cy="1893725"/>
            <a:chOff x="3624044" y="1837189"/>
            <a:chExt cx="1291127" cy="1124124"/>
          </a:xfrm>
        </p:grpSpPr>
        <p:sp>
          <p:nvSpPr>
            <p:cNvPr id="4" name="矩形 3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3726604" y="2456561"/>
              <a:ext cx="1188568" cy="3437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32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72482" y="1911666"/>
              <a:ext cx="470420" cy="48851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02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293426" y="1894888"/>
            <a:ext cx="1256270" cy="892552"/>
            <a:chOff x="3624044" y="1911666"/>
            <a:chExt cx="1256270" cy="892552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3691747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3000509000000000000" pitchFamily="65" typeface="方正毡笔黑简体"/>
                  <a:ea charset="-122" panose="03000509000000000000" pitchFamily="65" typeface="方正毡笔黑简体"/>
                </a:rPr>
                <a:t>你的题目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972482" y="1911666"/>
              <a:ext cx="360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5062522" y="3097284"/>
            <a:ext cx="2513901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65000"/>
                  </a:schemeClr>
                </a:solidFill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151221901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5"/>
          <p:cNvSpPr/>
          <p:nvPr/>
        </p:nvSpPr>
        <p:spPr bwMode="auto">
          <a:xfrm>
            <a:off x="7765208" y="2874281"/>
            <a:ext cx="281073" cy="584984"/>
          </a:xfrm>
          <a:custGeom>
            <a:gdLst>
              <a:gd fmla="*/ 280 w 280" name="T0"/>
              <a:gd fmla="*/ 278 h 862" name="T1"/>
              <a:gd fmla="*/ 280 w 280" name="T2"/>
              <a:gd fmla="*/ 862 h 862" name="T3"/>
              <a:gd fmla="*/ 0 w 280" name="T4"/>
              <a:gd fmla="*/ 582 h 862" name="T5"/>
              <a:gd fmla="*/ 0 w 280" name="T6"/>
              <a:gd fmla="*/ 0 h 862" name="T7"/>
              <a:gd fmla="*/ 3 w 280" name="T8"/>
              <a:gd fmla="*/ 0 h 862" name="T9"/>
              <a:gd fmla="*/ 280 w 280" name="T10"/>
              <a:gd fmla="*/ 278 h 862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862" w="280">
                <a:moveTo>
                  <a:pt x="280" y="278"/>
                </a:moveTo>
                <a:lnTo>
                  <a:pt x="280" y="862"/>
                </a:lnTo>
                <a:lnTo>
                  <a:pt x="0" y="582"/>
                </a:lnTo>
                <a:lnTo>
                  <a:pt x="0" y="0"/>
                </a:lnTo>
                <a:lnTo>
                  <a:pt x="3" y="0"/>
                </a:lnTo>
                <a:lnTo>
                  <a:pt x="280" y="278"/>
                </a:lnTo>
                <a:close/>
              </a:path>
            </a:pathLst>
          </a:custGeom>
          <a:solidFill>
            <a:srgbClr val="E9A5B0"/>
          </a:solidFill>
          <a:ln>
            <a:noFill/>
          </a:ln>
          <a:extLst/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sp>
        <p:nvSpPr>
          <p:cNvPr id="3" name="Freeform 8"/>
          <p:cNvSpPr/>
          <p:nvPr/>
        </p:nvSpPr>
        <p:spPr bwMode="auto">
          <a:xfrm>
            <a:off x="6903920" y="2874281"/>
            <a:ext cx="282077" cy="762108"/>
          </a:xfrm>
          <a:custGeom>
            <a:gdLst>
              <a:gd fmla="*/ 281 w 281" name="T0"/>
              <a:gd fmla="*/ 278 h 1123" name="T1"/>
              <a:gd fmla="*/ 281 w 281" name="T2"/>
              <a:gd fmla="*/ 1123 h 1123" name="T3"/>
              <a:gd fmla="*/ 0 w 281" name="T4"/>
              <a:gd fmla="*/ 842 h 1123" name="T5"/>
              <a:gd fmla="*/ 0 w 281" name="T6"/>
              <a:gd fmla="*/ 0 h 1123" name="T7"/>
              <a:gd fmla="*/ 279 w 281" name="T8"/>
              <a:gd fmla="*/ 278 h 1123" name="T9"/>
              <a:gd fmla="*/ 281 w 281" name="T10"/>
              <a:gd fmla="*/ 278 h 112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23" w="281">
                <a:moveTo>
                  <a:pt x="281" y="278"/>
                </a:moveTo>
                <a:lnTo>
                  <a:pt x="281" y="1123"/>
                </a:lnTo>
                <a:lnTo>
                  <a:pt x="0" y="842"/>
                </a:lnTo>
                <a:lnTo>
                  <a:pt x="0" y="0"/>
                </a:lnTo>
                <a:lnTo>
                  <a:pt x="279" y="278"/>
                </a:lnTo>
                <a:lnTo>
                  <a:pt x="281" y="278"/>
                </a:lnTo>
                <a:close/>
              </a:path>
            </a:pathLst>
          </a:custGeom>
          <a:solidFill>
            <a:srgbClr val="92C3B7"/>
          </a:solidFill>
          <a:ln>
            <a:noFill/>
          </a:ln>
          <a:extLst/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sp>
        <p:nvSpPr>
          <p:cNvPr id="4" name="Freeform 10"/>
          <p:cNvSpPr/>
          <p:nvPr/>
        </p:nvSpPr>
        <p:spPr bwMode="auto">
          <a:xfrm>
            <a:off x="6043635" y="2874281"/>
            <a:ext cx="282077" cy="762108"/>
          </a:xfrm>
          <a:custGeom>
            <a:gdLst>
              <a:gd fmla="*/ 281 w 281" name="T0"/>
              <a:gd fmla="*/ 278 h 1123" name="T1"/>
              <a:gd fmla="*/ 281 w 281" name="T2"/>
              <a:gd fmla="*/ 1123 h 1123" name="T3"/>
              <a:gd fmla="*/ 0 w 281" name="T4"/>
              <a:gd fmla="*/ 842 h 1123" name="T5"/>
              <a:gd fmla="*/ 0 w 281" name="T6"/>
              <a:gd fmla="*/ 0 h 1123" name="T7"/>
              <a:gd fmla="*/ 278 w 281" name="T8"/>
              <a:gd fmla="*/ 278 h 1123" name="T9"/>
              <a:gd fmla="*/ 281 w 281" name="T10"/>
              <a:gd fmla="*/ 278 h 112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23" w="281">
                <a:moveTo>
                  <a:pt x="281" y="278"/>
                </a:moveTo>
                <a:lnTo>
                  <a:pt x="281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1" y="278"/>
                </a:lnTo>
                <a:close/>
              </a:path>
            </a:pathLst>
          </a:custGeom>
          <a:solidFill>
            <a:srgbClr val="E9A5B0"/>
          </a:solidFill>
          <a:ln>
            <a:noFill/>
          </a:ln>
          <a:extLst/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sp>
        <p:nvSpPr>
          <p:cNvPr id="5" name="Freeform 12"/>
          <p:cNvSpPr/>
          <p:nvPr/>
        </p:nvSpPr>
        <p:spPr bwMode="auto">
          <a:xfrm>
            <a:off x="5183349" y="2874281"/>
            <a:ext cx="281073" cy="762108"/>
          </a:xfrm>
          <a:custGeom>
            <a:gdLst>
              <a:gd fmla="*/ 280 w 280" name="T0"/>
              <a:gd fmla="*/ 278 h 1123" name="T1"/>
              <a:gd fmla="*/ 280 w 280" name="T2"/>
              <a:gd fmla="*/ 1123 h 1123" name="T3"/>
              <a:gd fmla="*/ 0 w 280" name="T4"/>
              <a:gd fmla="*/ 842 h 1123" name="T5"/>
              <a:gd fmla="*/ 0 w 280" name="T6"/>
              <a:gd fmla="*/ 0 h 1123" name="T7"/>
              <a:gd fmla="*/ 278 w 280" name="T8"/>
              <a:gd fmla="*/ 278 h 1123" name="T9"/>
              <a:gd fmla="*/ 280 w 280" name="T10"/>
              <a:gd fmla="*/ 278 h 112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23" w="280">
                <a:moveTo>
                  <a:pt x="280" y="278"/>
                </a:moveTo>
                <a:lnTo>
                  <a:pt x="280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0" y="278"/>
                </a:lnTo>
                <a:close/>
              </a:path>
            </a:pathLst>
          </a:custGeom>
          <a:solidFill>
            <a:srgbClr val="92C3B7"/>
          </a:solidFill>
          <a:ln>
            <a:noFill/>
          </a:ln>
          <a:extLst/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sp>
        <p:nvSpPr>
          <p:cNvPr id="6" name="Freeform 14"/>
          <p:cNvSpPr/>
          <p:nvPr/>
        </p:nvSpPr>
        <p:spPr bwMode="auto">
          <a:xfrm>
            <a:off x="4323064" y="2874281"/>
            <a:ext cx="281073" cy="762108"/>
          </a:xfrm>
          <a:custGeom>
            <a:gdLst>
              <a:gd fmla="*/ 280 w 280" name="T0"/>
              <a:gd fmla="*/ 278 h 1123" name="T1"/>
              <a:gd fmla="*/ 280 w 280" name="T2"/>
              <a:gd fmla="*/ 1123 h 1123" name="T3"/>
              <a:gd fmla="*/ 0 w 280" name="T4"/>
              <a:gd fmla="*/ 842 h 1123" name="T5"/>
              <a:gd fmla="*/ 0 w 280" name="T6"/>
              <a:gd fmla="*/ 0 h 1123" name="T7"/>
              <a:gd fmla="*/ 278 w 280" name="T8"/>
              <a:gd fmla="*/ 278 h 1123" name="T9"/>
              <a:gd fmla="*/ 280 w 280" name="T10"/>
              <a:gd fmla="*/ 278 h 112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23" w="280">
                <a:moveTo>
                  <a:pt x="280" y="278"/>
                </a:moveTo>
                <a:lnTo>
                  <a:pt x="280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0" y="278"/>
                </a:lnTo>
                <a:close/>
              </a:path>
            </a:pathLst>
          </a:custGeom>
          <a:solidFill>
            <a:srgbClr val="E9A5B0"/>
          </a:solidFill>
          <a:ln>
            <a:noFill/>
          </a:ln>
          <a:extLst/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sp>
        <p:nvSpPr>
          <p:cNvPr id="7" name="Freeform 16"/>
          <p:cNvSpPr/>
          <p:nvPr/>
        </p:nvSpPr>
        <p:spPr bwMode="auto">
          <a:xfrm>
            <a:off x="3462778" y="2874281"/>
            <a:ext cx="281073" cy="762108"/>
          </a:xfrm>
          <a:custGeom>
            <a:gdLst>
              <a:gd fmla="*/ 280 w 280" name="T0"/>
              <a:gd fmla="*/ 278 h 1123" name="T1"/>
              <a:gd fmla="*/ 280 w 280" name="T2"/>
              <a:gd fmla="*/ 1123 h 1123" name="T3"/>
              <a:gd fmla="*/ 0 w 280" name="T4"/>
              <a:gd fmla="*/ 842 h 1123" name="T5"/>
              <a:gd fmla="*/ 0 w 280" name="T6"/>
              <a:gd fmla="*/ 0 h 1123" name="T7"/>
              <a:gd fmla="*/ 278 w 280" name="T8"/>
              <a:gd fmla="*/ 278 h 1123" name="T9"/>
              <a:gd fmla="*/ 280 w 280" name="T10"/>
              <a:gd fmla="*/ 278 h 112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23" w="280">
                <a:moveTo>
                  <a:pt x="280" y="278"/>
                </a:moveTo>
                <a:lnTo>
                  <a:pt x="280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0" y="278"/>
                </a:lnTo>
                <a:close/>
              </a:path>
            </a:pathLst>
          </a:custGeom>
          <a:solidFill>
            <a:srgbClr val="92C3B7"/>
          </a:solidFill>
          <a:ln>
            <a:noFill/>
          </a:ln>
          <a:extLst/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sp>
        <p:nvSpPr>
          <p:cNvPr id="8" name="Freeform 17"/>
          <p:cNvSpPr/>
          <p:nvPr/>
        </p:nvSpPr>
        <p:spPr bwMode="auto">
          <a:xfrm>
            <a:off x="8046282" y="2972683"/>
            <a:ext cx="619365" cy="576162"/>
          </a:xfrm>
          <a:custGeom>
            <a:gdLst>
              <a:gd fmla="*/ 210 w 617" name="T0"/>
              <a:gd fmla="*/ 849 h 849" name="T1"/>
              <a:gd fmla="*/ 210 w 617" name="T2"/>
              <a:gd fmla="*/ 717 h 849" name="T3"/>
              <a:gd fmla="*/ 0 w 617" name="T4"/>
              <a:gd fmla="*/ 717 h 849" name="T5"/>
              <a:gd fmla="*/ 0 w 617" name="T6"/>
              <a:gd fmla="*/ 133 h 849" name="T7"/>
              <a:gd fmla="*/ 210 w 617" name="T8"/>
              <a:gd fmla="*/ 133 h 849" name="T9"/>
              <a:gd fmla="*/ 210 w 617" name="T10"/>
              <a:gd fmla="*/ 0 h 849" name="T11"/>
              <a:gd fmla="*/ 617 w 617" name="T12"/>
              <a:gd fmla="*/ 424 h 849" name="T13"/>
              <a:gd fmla="*/ 210 w 617" name="T14"/>
              <a:gd fmla="*/ 849 h 84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849" w="617">
                <a:moveTo>
                  <a:pt x="210" y="849"/>
                </a:moveTo>
                <a:lnTo>
                  <a:pt x="210" y="717"/>
                </a:lnTo>
                <a:lnTo>
                  <a:pt x="0" y="717"/>
                </a:lnTo>
                <a:lnTo>
                  <a:pt x="0" y="133"/>
                </a:lnTo>
                <a:lnTo>
                  <a:pt x="210" y="133"/>
                </a:lnTo>
                <a:lnTo>
                  <a:pt x="210" y="0"/>
                </a:lnTo>
                <a:lnTo>
                  <a:pt x="617" y="424"/>
                </a:lnTo>
                <a:lnTo>
                  <a:pt x="210" y="849"/>
                </a:lnTo>
                <a:close/>
              </a:path>
            </a:pathLst>
          </a:custGeom>
          <a:solidFill>
            <a:srgbClr val="B6DDDD"/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lang="en-US" sz="1013">
              <a:latin charset="0" panose="02000000000000000000" pitchFamily="2" typeface="Roboto Light"/>
              <a:ea charset="0" panose="02000000000000000000" pitchFamily="2" typeface="Roboto Ligh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820173" y="2874281"/>
            <a:ext cx="719749" cy="759394"/>
            <a:chOff x="882491" y="2261909"/>
            <a:chExt cx="959665" cy="1012525"/>
          </a:xfrm>
        </p:grpSpPr>
        <p:sp>
          <p:nvSpPr>
            <p:cNvPr id="10" name="Freeform 15"/>
            <p:cNvSpPr/>
            <p:nvPr userDrawn="1"/>
          </p:nvSpPr>
          <p:spPr bwMode="auto">
            <a:xfrm>
              <a:off x="967016" y="2261909"/>
              <a:ext cx="772282" cy="1012525"/>
            </a:xfrm>
            <a:custGeom>
              <a:gdLst>
                <a:gd fmla="*/ 577 w 577" name="T0"/>
                <a:gd fmla="*/ 0 h 1119" name="T1"/>
                <a:gd fmla="*/ 577 w 577" name="T2"/>
                <a:gd fmla="*/ 1119 h 1119" name="T3"/>
                <a:gd fmla="*/ 288 w 577" name="T4"/>
                <a:gd fmla="*/ 840 h 1119" name="T5"/>
                <a:gd fmla="*/ 0 w 577" name="T6"/>
                <a:gd fmla="*/ 1118 h 1119" name="T7"/>
                <a:gd fmla="*/ 0 w 577" name="T8"/>
                <a:gd fmla="*/ 0 h 1119" name="T9"/>
                <a:gd fmla="*/ 577 w 577" name="T10"/>
                <a:gd fmla="*/ 0 h 111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19" w="577">
                  <a:moveTo>
                    <a:pt x="577" y="0"/>
                  </a:moveTo>
                  <a:lnTo>
                    <a:pt x="577" y="1119"/>
                  </a:lnTo>
                  <a:lnTo>
                    <a:pt x="288" y="840"/>
                  </a:lnTo>
                  <a:lnTo>
                    <a:pt x="0" y="1118"/>
                  </a:lnTo>
                  <a:lnTo>
                    <a:pt x="0" y="0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latin charset="0" panose="02000000000000000000" pitchFamily="2" typeface="Roboto Light"/>
                <a:ea charset="0" panose="02000000000000000000" pitchFamily="2" typeface="Roboto Light"/>
              </a:endParaRPr>
            </a:p>
          </p:txBody>
        </p:sp>
        <p:sp>
          <p:nvSpPr>
            <p:cNvPr id="11" name="Text Placeholder 59"/>
            <p:cNvSpPr txBox="1"/>
            <p:nvPr/>
          </p:nvSpPr>
          <p:spPr>
            <a:xfrm>
              <a:off x="882491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eaLnBrk="1" hangingPunct="1" indent="0" latinLnBrk="0" marL="0" rtl="0">
                <a:spcBef>
                  <a:spcPct val="20000"/>
                </a:spcBef>
                <a:buFont charset="0" panose="020b0604020202020204" pitchFamily="34" typeface="Arial"/>
                <a:buNone/>
                <a:defRPr b="0" kern="1200" sz="2000">
                  <a:solidFill>
                    <a:schemeClr val="bg1"/>
                  </a:solidFill>
                  <a:latin charset="0" panose="02000000000000000000" pitchFamily="2" typeface="Roboto Light"/>
                  <a:ea charset="0" panose="02000000000000000000" pitchFamily="2" typeface="Roboto Light"/>
                  <a:cs typeface="+mn-cs"/>
                </a:defRPr>
              </a:lvl1pPr>
              <a:lvl2pPr algn="l" defTabSz="914400" eaLnBrk="1" hangingPunct="1" indent="-285750" latinLnBrk="0" marL="74295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spcBef>
                  <a:spcPct val="20000"/>
                </a:spcBef>
                <a:buFont charset="0" panose="020b0604020202020204" pitchFamily="34"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500"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2015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680459" y="2874281"/>
            <a:ext cx="719749" cy="762108"/>
            <a:chOff x="2029538" y="2261909"/>
            <a:chExt cx="959665" cy="1016144"/>
          </a:xfrm>
        </p:grpSpPr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2114063" y="2261909"/>
              <a:ext cx="772282" cy="101614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latin charset="0" panose="02000000000000000000" pitchFamily="2" typeface="Roboto Light"/>
                <a:ea charset="0" panose="02000000000000000000" pitchFamily="2" typeface="Roboto Light"/>
              </a:endParaRPr>
            </a:p>
          </p:txBody>
        </p:sp>
        <p:sp>
          <p:nvSpPr>
            <p:cNvPr id="14" name="Text Placeholder 59"/>
            <p:cNvSpPr txBox="1"/>
            <p:nvPr/>
          </p:nvSpPr>
          <p:spPr>
            <a:xfrm>
              <a:off x="2029538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eaLnBrk="1" hangingPunct="1" indent="0" latinLnBrk="0" marL="0" rtl="0">
                <a:spcBef>
                  <a:spcPct val="20000"/>
                </a:spcBef>
                <a:buFont charset="0" panose="020b0604020202020204" pitchFamily="34" typeface="Arial"/>
                <a:buNone/>
                <a:defRPr b="0" kern="1200" sz="2000">
                  <a:solidFill>
                    <a:schemeClr val="bg1"/>
                  </a:solidFill>
                  <a:latin charset="0" panose="02000000000000000000" pitchFamily="2" typeface="Roboto Light"/>
                  <a:ea charset="0" panose="02000000000000000000" pitchFamily="2" typeface="Roboto Light"/>
                  <a:cs typeface="+mn-cs"/>
                </a:defRPr>
              </a:lvl1pPr>
              <a:lvl2pPr algn="l" defTabSz="914400" eaLnBrk="1" hangingPunct="1" indent="-285750" latinLnBrk="0" marL="74295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spcBef>
                  <a:spcPct val="20000"/>
                </a:spcBef>
                <a:buFont charset="0" panose="020b0604020202020204" pitchFamily="34"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500"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2016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540744" y="2874281"/>
            <a:ext cx="719749" cy="762108"/>
            <a:chOff x="3176585" y="2261909"/>
            <a:chExt cx="959665" cy="1016144"/>
          </a:xfrm>
        </p:grpSpPr>
        <p:sp>
          <p:nvSpPr>
            <p:cNvPr id="16" name="Rectangle 11"/>
            <p:cNvSpPr>
              <a:spLocks noChangeArrowheads="1"/>
            </p:cNvSpPr>
            <p:nvPr userDrawn="1"/>
          </p:nvSpPr>
          <p:spPr bwMode="auto">
            <a:xfrm>
              <a:off x="3261110" y="2261909"/>
              <a:ext cx="772282" cy="1016144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latin charset="0" panose="02000000000000000000" pitchFamily="2" typeface="Roboto Light"/>
                <a:ea charset="0" panose="02000000000000000000" pitchFamily="2" typeface="Roboto Light"/>
              </a:endParaRPr>
            </a:p>
          </p:txBody>
        </p:sp>
        <p:sp>
          <p:nvSpPr>
            <p:cNvPr id="17" name="Text Placeholder 59"/>
            <p:cNvSpPr txBox="1"/>
            <p:nvPr/>
          </p:nvSpPr>
          <p:spPr>
            <a:xfrm>
              <a:off x="3176585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eaLnBrk="1" hangingPunct="1" indent="0" latinLnBrk="0" marL="0" rtl="0">
                <a:spcBef>
                  <a:spcPct val="20000"/>
                </a:spcBef>
                <a:buFont charset="0" panose="020b0604020202020204" pitchFamily="34" typeface="Arial"/>
                <a:buNone/>
                <a:defRPr b="0" kern="1200" sz="2000">
                  <a:solidFill>
                    <a:schemeClr val="bg1"/>
                  </a:solidFill>
                  <a:latin charset="0" panose="02000000000000000000" pitchFamily="2" typeface="Roboto Light"/>
                  <a:ea charset="0" panose="02000000000000000000" pitchFamily="2" typeface="Roboto Light"/>
                  <a:cs typeface="+mn-cs"/>
                </a:defRPr>
              </a:lvl1pPr>
              <a:lvl2pPr algn="l" defTabSz="914400" eaLnBrk="1" hangingPunct="1" indent="-285750" latinLnBrk="0" marL="74295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spcBef>
                  <a:spcPct val="20000"/>
                </a:spcBef>
                <a:buFont charset="0" panose="020b0604020202020204" pitchFamily="34"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500"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2017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01029" y="2874281"/>
            <a:ext cx="719749" cy="762108"/>
            <a:chOff x="4323632" y="2261909"/>
            <a:chExt cx="959665" cy="1016144"/>
          </a:xfrm>
        </p:grpSpPr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>
              <a:off x="4408157" y="2261909"/>
              <a:ext cx="772282" cy="101614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latin charset="0" panose="02000000000000000000" pitchFamily="2" typeface="Roboto Light"/>
                <a:ea charset="0" panose="02000000000000000000" pitchFamily="2" typeface="Roboto Light"/>
              </a:endParaRPr>
            </a:p>
          </p:txBody>
        </p:sp>
        <p:sp>
          <p:nvSpPr>
            <p:cNvPr id="20" name="Text Placeholder 59"/>
            <p:cNvSpPr txBox="1"/>
            <p:nvPr/>
          </p:nvSpPr>
          <p:spPr>
            <a:xfrm>
              <a:off x="4323632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eaLnBrk="1" hangingPunct="1" indent="0" latinLnBrk="0" marL="0" rtl="0">
                <a:spcBef>
                  <a:spcPct val="20000"/>
                </a:spcBef>
                <a:buFont charset="0" panose="020b0604020202020204" pitchFamily="34" typeface="Arial"/>
                <a:buNone/>
                <a:defRPr b="0" kern="1200" sz="2000">
                  <a:solidFill>
                    <a:schemeClr val="accent5"/>
                  </a:solidFill>
                  <a:latin charset="0" panose="02000000000000000000" pitchFamily="2" typeface="Roboto Light"/>
                  <a:ea charset="0" panose="02000000000000000000" pitchFamily="2" typeface="Roboto Light"/>
                  <a:cs typeface="+mn-cs"/>
                </a:defRPr>
              </a:lvl1pPr>
              <a:lvl2pPr algn="l" defTabSz="914400" eaLnBrk="1" hangingPunct="1" indent="-285750" latinLnBrk="0" marL="74295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spcBef>
                  <a:spcPct val="20000"/>
                </a:spcBef>
                <a:buFont charset="0" panose="020b0604020202020204" pitchFamily="34"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5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2018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259423" y="2874281"/>
            <a:ext cx="719749" cy="762108"/>
            <a:chOff x="5468157" y="2261909"/>
            <a:chExt cx="959665" cy="1016144"/>
          </a:xfrm>
        </p:grpSpPr>
        <p:sp>
          <p:nvSpPr>
            <p:cNvPr id="22" name="Rectangle 7"/>
            <p:cNvSpPr>
              <a:spLocks noChangeArrowheads="1"/>
            </p:cNvSpPr>
            <p:nvPr userDrawn="1"/>
          </p:nvSpPr>
          <p:spPr bwMode="auto">
            <a:xfrm>
              <a:off x="5556542" y="2261909"/>
              <a:ext cx="770944" cy="1016144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latin charset="0" panose="02000000000000000000" pitchFamily="2" typeface="Roboto Light"/>
                <a:ea charset="0" panose="02000000000000000000" pitchFamily="2" typeface="Roboto Light"/>
              </a:endParaRPr>
            </a:p>
          </p:txBody>
        </p:sp>
        <p:sp>
          <p:nvSpPr>
            <p:cNvPr id="23" name="Text Placeholder 59"/>
            <p:cNvSpPr txBox="1"/>
            <p:nvPr/>
          </p:nvSpPr>
          <p:spPr>
            <a:xfrm>
              <a:off x="5468157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eaLnBrk="1" hangingPunct="1" indent="0" latinLnBrk="0" marL="0" rtl="0">
                <a:spcBef>
                  <a:spcPct val="20000"/>
                </a:spcBef>
                <a:buFont charset="0" panose="020b0604020202020204" pitchFamily="34" typeface="Arial"/>
                <a:buNone/>
                <a:defRPr b="0" kern="1200" sz="2000">
                  <a:solidFill>
                    <a:schemeClr val="bg1"/>
                  </a:solidFill>
                  <a:latin charset="0" panose="02000000000000000000" pitchFamily="2" typeface="Roboto Light"/>
                  <a:ea charset="0" panose="02000000000000000000" pitchFamily="2" typeface="Roboto Light"/>
                  <a:cs typeface="+mn-cs"/>
                </a:defRPr>
              </a:lvl1pPr>
              <a:lvl2pPr algn="l" defTabSz="914400" eaLnBrk="1" hangingPunct="1" indent="-285750" latinLnBrk="0" marL="74295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spcBef>
                  <a:spcPct val="20000"/>
                </a:spcBef>
                <a:buFont charset="0" panose="020b0604020202020204" pitchFamily="34"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500"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2019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122603" y="2874281"/>
            <a:ext cx="719749" cy="762108"/>
            <a:chOff x="6619064" y="2261909"/>
            <a:chExt cx="959665" cy="1016144"/>
          </a:xfrm>
        </p:grpSpPr>
        <p:sp>
          <p:nvSpPr>
            <p:cNvPr id="25" name="Rectangle 6"/>
            <p:cNvSpPr>
              <a:spLocks noChangeArrowheads="1"/>
            </p:cNvSpPr>
            <p:nvPr userDrawn="1"/>
          </p:nvSpPr>
          <p:spPr bwMode="auto">
            <a:xfrm>
              <a:off x="6703589" y="2261909"/>
              <a:ext cx="772282" cy="101614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latin charset="0" panose="02000000000000000000" pitchFamily="2" typeface="Roboto Light"/>
                <a:ea charset="0" panose="02000000000000000000" pitchFamily="2" typeface="Roboto Light"/>
              </a:endParaRPr>
            </a:p>
          </p:txBody>
        </p:sp>
        <p:sp>
          <p:nvSpPr>
            <p:cNvPr id="26" name="Text Placeholder 59"/>
            <p:cNvSpPr txBox="1"/>
            <p:nvPr/>
          </p:nvSpPr>
          <p:spPr>
            <a:xfrm>
              <a:off x="6619064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eaLnBrk="1" hangingPunct="1" indent="0" latinLnBrk="0" marL="0" rtl="0">
                <a:spcBef>
                  <a:spcPct val="20000"/>
                </a:spcBef>
                <a:buFont charset="0" panose="020b0604020202020204" pitchFamily="34" typeface="Arial"/>
                <a:buNone/>
                <a:defRPr b="0" kern="1200" sz="2000">
                  <a:solidFill>
                    <a:schemeClr val="bg1"/>
                  </a:solidFill>
                  <a:latin charset="0" panose="02000000000000000000" pitchFamily="2" typeface="Roboto Light"/>
                  <a:ea charset="0" panose="02000000000000000000" pitchFamily="2" typeface="Roboto Light"/>
                  <a:cs typeface="+mn-cs"/>
                </a:defRPr>
              </a:lvl1pPr>
              <a:lvl2pPr algn="l" defTabSz="914400" eaLnBrk="1" hangingPunct="1" indent="-285750" latinLnBrk="0" marL="74295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spcBef>
                  <a:spcPct val="20000"/>
                </a:spcBef>
                <a:buFont charset="0" panose="020b0604020202020204" pitchFamily="34"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spcBef>
                  <a:spcPct val="20000"/>
                </a:spcBef>
                <a:buFont charset="0" panose="020b0604020202020204" pitchFamily="34"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500"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2020</a:t>
              </a:r>
            </a:p>
          </p:txBody>
        </p:sp>
      </p:grpSp>
      <p:sp>
        <p:nvSpPr>
          <p:cNvPr id="27" name="Text Placeholder 59"/>
          <p:cNvSpPr txBox="1"/>
          <p:nvPr/>
        </p:nvSpPr>
        <p:spPr>
          <a:xfrm>
            <a:off x="3743852" y="3824495"/>
            <a:ext cx="1439497" cy="70207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0" kern="1200" sz="1800">
                <a:solidFill>
                  <a:schemeClr val="tx1"/>
                </a:solidFill>
                <a:latin charset="0" panose="02000000000000000000" pitchFamily="2" typeface="Roboto Light"/>
                <a:ea charset="0" panose="02000000000000000000" pitchFamily="2" typeface="Roboto Light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添加标题内容</a:t>
            </a:r>
          </a:p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详写内容……点击输入本栏的具体文字，简明扼要的说明分项内容，此为概念图解，请根据您的具体内容酌情修改。</a:t>
            </a:r>
          </a:p>
        </p:txBody>
      </p:sp>
      <p:cxnSp>
        <p:nvCxnSpPr>
          <p:cNvPr id="28" name="Straight Connector 54"/>
          <p:cNvCxnSpPr/>
          <p:nvPr/>
        </p:nvCxnSpPr>
        <p:spPr>
          <a:xfrm flipH="1">
            <a:off x="3743852" y="3632374"/>
            <a:ext cx="0" cy="824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59"/>
          <p:cNvSpPr txBox="1"/>
          <p:nvPr/>
        </p:nvSpPr>
        <p:spPr>
          <a:xfrm>
            <a:off x="5463996" y="3824495"/>
            <a:ext cx="1439497" cy="70207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0" kern="1200" sz="1800">
                <a:solidFill>
                  <a:schemeClr val="tx1"/>
                </a:solidFill>
                <a:latin charset="0" panose="02000000000000000000" pitchFamily="2" typeface="Roboto Light"/>
                <a:ea charset="0" panose="02000000000000000000" pitchFamily="2" typeface="Roboto Light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添加标题内容</a:t>
            </a:r>
          </a:p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详写内容……点击输入本栏的具体文字，简明扼要的说明分项内容，此为概念图解，请根据您的具体内容酌情修改。</a:t>
            </a:r>
          </a:p>
        </p:txBody>
      </p:sp>
      <p:cxnSp>
        <p:nvCxnSpPr>
          <p:cNvPr id="30" name="Straight Connector 56"/>
          <p:cNvCxnSpPr/>
          <p:nvPr/>
        </p:nvCxnSpPr>
        <p:spPr>
          <a:xfrm flipH="1">
            <a:off x="5463997" y="3632374"/>
            <a:ext cx="0" cy="824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59"/>
          <p:cNvSpPr txBox="1"/>
          <p:nvPr/>
        </p:nvSpPr>
        <p:spPr>
          <a:xfrm>
            <a:off x="7185996" y="3824495"/>
            <a:ext cx="1439497" cy="70207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0" kern="1200" sz="1800">
                <a:solidFill>
                  <a:schemeClr val="tx1"/>
                </a:solidFill>
                <a:latin charset="0" panose="02000000000000000000" pitchFamily="2" typeface="Roboto Light"/>
                <a:ea charset="0" panose="02000000000000000000" pitchFamily="2" typeface="Roboto Light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添加标题内容</a:t>
            </a:r>
          </a:p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详写内容……点击输入本栏的具体文字，简明扼要的说明分项内容，此为概念图解，请根据您的具体内容酌情修改。</a:t>
            </a:r>
          </a:p>
        </p:txBody>
      </p:sp>
      <p:cxnSp>
        <p:nvCxnSpPr>
          <p:cNvPr id="32" name="Straight Connector 58"/>
          <p:cNvCxnSpPr/>
          <p:nvPr/>
        </p:nvCxnSpPr>
        <p:spPr>
          <a:xfrm flipH="1">
            <a:off x="7185997" y="3632374"/>
            <a:ext cx="0" cy="824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59"/>
          <p:cNvSpPr txBox="1"/>
          <p:nvPr/>
        </p:nvSpPr>
        <p:spPr>
          <a:xfrm>
            <a:off x="2883566" y="2000217"/>
            <a:ext cx="1439497" cy="70207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0" kern="1200" sz="1800">
                <a:solidFill>
                  <a:schemeClr val="tx1"/>
                </a:solidFill>
                <a:latin charset="0" panose="02000000000000000000" pitchFamily="2" typeface="Roboto Light"/>
                <a:ea charset="0" panose="02000000000000000000" pitchFamily="2" typeface="Roboto Light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添加标题内容</a:t>
            </a:r>
          </a:p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详写内容……点击输入本栏的具体文字，简明扼要的说明分项内容，此为概念图解，请根据您的具体内容酌情修改。</a:t>
            </a:r>
          </a:p>
        </p:txBody>
      </p:sp>
      <p:sp>
        <p:nvSpPr>
          <p:cNvPr id="34" name="Text Placeholder 59"/>
          <p:cNvSpPr txBox="1"/>
          <p:nvPr/>
        </p:nvSpPr>
        <p:spPr>
          <a:xfrm>
            <a:off x="4603711" y="2000217"/>
            <a:ext cx="1439497" cy="70207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0" kern="1200" sz="1800">
                <a:solidFill>
                  <a:schemeClr val="tx1"/>
                </a:solidFill>
                <a:latin charset="0" panose="02000000000000000000" pitchFamily="2" typeface="Roboto Light"/>
                <a:ea charset="0" panose="02000000000000000000" pitchFamily="2" typeface="Roboto Light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添加标题内容</a:t>
            </a:r>
          </a:p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详写内容……点击输入本栏的具体文字，简明扼要的说明分项内容，此为概念图解，请根据您的具体内容酌情修改。</a:t>
            </a:r>
          </a:p>
        </p:txBody>
      </p:sp>
      <p:sp>
        <p:nvSpPr>
          <p:cNvPr id="35" name="Text Placeholder 59"/>
          <p:cNvSpPr txBox="1"/>
          <p:nvPr/>
        </p:nvSpPr>
        <p:spPr>
          <a:xfrm>
            <a:off x="6325711" y="2000217"/>
            <a:ext cx="1439497" cy="70207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0" kern="1200" sz="1800">
                <a:solidFill>
                  <a:schemeClr val="tx1"/>
                </a:solidFill>
                <a:latin charset="0" panose="02000000000000000000" pitchFamily="2" typeface="Roboto Light"/>
                <a:ea charset="0" panose="02000000000000000000" pitchFamily="2" typeface="Roboto Light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添加标题内容</a:t>
            </a:r>
          </a:p>
          <a:p>
            <a:r>
              <a:rPr altLang="en-US" b="1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详写内容……点击输入本栏的具体文字，简明扼要的说明分项内容，此为概念图解，请根据您的具体内容酌情修改。</a:t>
            </a:r>
          </a:p>
        </p:txBody>
      </p:sp>
      <p:cxnSp>
        <p:nvCxnSpPr>
          <p:cNvPr id="36" name="Straight Connector 62"/>
          <p:cNvCxnSpPr/>
          <p:nvPr/>
        </p:nvCxnSpPr>
        <p:spPr>
          <a:xfrm flipH="1">
            <a:off x="2889498" y="2054224"/>
            <a:ext cx="0" cy="824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63"/>
          <p:cNvCxnSpPr/>
          <p:nvPr/>
        </p:nvCxnSpPr>
        <p:spPr>
          <a:xfrm flipH="1">
            <a:off x="4609398" y="2054224"/>
            <a:ext cx="0" cy="824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64"/>
          <p:cNvCxnSpPr/>
          <p:nvPr/>
        </p:nvCxnSpPr>
        <p:spPr>
          <a:xfrm flipH="1">
            <a:off x="6328191" y="2054224"/>
            <a:ext cx="0" cy="824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83961335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3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id="3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grpId="0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4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4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4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5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5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id="5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fill="hold" grpId="0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fill="hold" id="6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fill="hold" id="7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fill="hold" grpId="0" id="7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fill="hold" id="8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fill="hold" grpId="0" id="8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fill="hold" id="8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fill="hold" grpId="0" id="9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fill="hold" id="9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fill="hold" grpId="0" id="10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27"/>
      <p:bldP grpId="0" spid="29"/>
      <p:bldP grpId="0" spid="31"/>
      <p:bldP grpId="0" spid="33"/>
      <p:bldP grpId="0" spid="34"/>
      <p:bldP grpId="0" spid="35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2"/>
          <p:cNvSpPr/>
          <p:nvPr/>
        </p:nvSpPr>
        <p:spPr>
          <a:xfrm>
            <a:off x="5652346" y="1744656"/>
            <a:ext cx="2746772" cy="131266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5718" lIns="51435" rIns="51435" tIns="25718"/>
          <a:lstStyle/>
          <a:p>
            <a:pPr algn="ctr" defTabSz="513874">
              <a:defRPr/>
            </a:pPr>
            <a:endParaRPr lang="en-US" sz="1013"/>
          </a:p>
        </p:txBody>
      </p:sp>
      <p:sp>
        <p:nvSpPr>
          <p:cNvPr id="3" name="Rectangle 3"/>
          <p:cNvSpPr/>
          <p:nvPr/>
        </p:nvSpPr>
        <p:spPr>
          <a:xfrm>
            <a:off x="2909145" y="1744656"/>
            <a:ext cx="2743200" cy="1314450"/>
          </a:xfrm>
          <a:prstGeom prst="rect">
            <a:avLst/>
          </a:prstGeom>
          <a:solidFill>
            <a:srgbClr val="B6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013"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</p:txBody>
      </p:sp>
      <p:sp>
        <p:nvSpPr>
          <p:cNvPr id="4" name="Oval 4"/>
          <p:cNvSpPr/>
          <p:nvPr/>
        </p:nvSpPr>
        <p:spPr>
          <a:xfrm>
            <a:off x="3168107" y="3158225"/>
            <a:ext cx="537567" cy="540247"/>
          </a:xfrm>
          <a:prstGeom prst="ellipse">
            <a:avLst/>
          </a:prstGeom>
          <a:solidFill>
            <a:srgbClr val="B6DDDD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 bIns="25718" lIns="51435" rIns="51435" tIns="25718"/>
          <a:lstStyle/>
          <a:p>
            <a:pPr algn="ctr" defTabSz="513874">
              <a:defRPr/>
            </a:pPr>
            <a:endParaRPr lang="en-US" sz="6600">
              <a:solidFill>
                <a:schemeClr val="bg1"/>
              </a:solidFill>
            </a:endParaRPr>
          </a:p>
        </p:txBody>
      </p:sp>
      <p:sp>
        <p:nvSpPr>
          <p:cNvPr id="5" name="Oval 12"/>
          <p:cNvSpPr/>
          <p:nvPr/>
        </p:nvSpPr>
        <p:spPr>
          <a:xfrm>
            <a:off x="4653114" y="3158225"/>
            <a:ext cx="538460" cy="540247"/>
          </a:xfrm>
          <a:prstGeom prst="ellipse">
            <a:avLst/>
          </a:prstGeom>
          <a:solidFill>
            <a:srgbClr val="F2CA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013"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</p:txBody>
      </p:sp>
      <p:sp>
        <p:nvSpPr>
          <p:cNvPr id="6" name="Oval 14"/>
          <p:cNvSpPr/>
          <p:nvPr/>
        </p:nvSpPr>
        <p:spPr>
          <a:xfrm>
            <a:off x="6138121" y="3158225"/>
            <a:ext cx="537567" cy="540247"/>
          </a:xfrm>
          <a:prstGeom prst="ellipse">
            <a:avLst/>
          </a:prstGeom>
          <a:solidFill>
            <a:srgbClr val="B6DDDD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 bIns="25718" lIns="51435" rIns="51435" tIns="25718"/>
          <a:lstStyle/>
          <a:p>
            <a:pPr algn="ctr" defTabSz="513874">
              <a:defRPr/>
            </a:pPr>
            <a:endParaRPr lang="en-US" sz="6600">
              <a:solidFill>
                <a:schemeClr val="bg1"/>
              </a:solidFill>
            </a:endParaRPr>
          </a:p>
        </p:txBody>
      </p:sp>
      <p:sp>
        <p:nvSpPr>
          <p:cNvPr id="7" name="Oval 16"/>
          <p:cNvSpPr/>
          <p:nvPr/>
        </p:nvSpPr>
        <p:spPr>
          <a:xfrm>
            <a:off x="7622234" y="3158225"/>
            <a:ext cx="537567" cy="540247"/>
          </a:xfrm>
          <a:prstGeom prst="ellipse">
            <a:avLst/>
          </a:prstGeom>
          <a:solidFill>
            <a:srgbClr val="F2CA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013"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</p:txBody>
      </p:sp>
      <p:grpSp>
        <p:nvGrpSpPr>
          <p:cNvPr id="8" name="Group 20"/>
          <p:cNvGrpSpPr/>
          <p:nvPr/>
        </p:nvGrpSpPr>
        <p:grpSpPr>
          <a:xfrm>
            <a:off x="3293866" y="3275226"/>
            <a:ext cx="301367" cy="303238"/>
            <a:chOff x="7971783" y="2080670"/>
            <a:chExt cx="401822" cy="404317"/>
          </a:xfrm>
          <a:solidFill>
            <a:schemeClr val="bg1"/>
          </a:solidFill>
        </p:grpSpPr>
        <p:sp>
          <p:nvSpPr>
            <p:cNvPr id="9" name="Freeform 42"/>
            <p:cNvSpPr>
              <a:spLocks noEditPoints="1"/>
            </p:cNvSpPr>
            <p:nvPr/>
          </p:nvSpPr>
          <p:spPr bwMode="auto">
            <a:xfrm>
              <a:off x="7971783" y="2080670"/>
              <a:ext cx="401822" cy="404317"/>
            </a:xfrm>
            <a:custGeom>
              <a:gdLst>
                <a:gd fmla="*/ 60 w 121" name="T0"/>
                <a:gd fmla="*/ 0 h 121" name="T1"/>
                <a:gd fmla="*/ 0 w 121" name="T2"/>
                <a:gd fmla="*/ 61 h 121" name="T3"/>
                <a:gd fmla="*/ 60 w 121" name="T4"/>
                <a:gd fmla="*/ 121 h 121" name="T5"/>
                <a:gd fmla="*/ 121 w 121" name="T6"/>
                <a:gd fmla="*/ 61 h 121" name="T7"/>
                <a:gd fmla="*/ 60 w 121" name="T8"/>
                <a:gd fmla="*/ 0 h 121" name="T9"/>
                <a:gd fmla="*/ 60 w 121" name="T10"/>
                <a:gd fmla="*/ 111 h 121" name="T11"/>
                <a:gd fmla="*/ 10 w 121" name="T12"/>
                <a:gd fmla="*/ 61 h 121" name="T13"/>
                <a:gd fmla="*/ 60 w 121" name="T14"/>
                <a:gd fmla="*/ 10 h 121" name="T15"/>
                <a:gd fmla="*/ 111 w 121" name="T16"/>
                <a:gd fmla="*/ 61 h 121" name="T17"/>
                <a:gd fmla="*/ 60 w 121" name="T18"/>
                <a:gd fmla="*/ 111 h 12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0" w="120">
                  <a:moveTo>
                    <a:pt x="60" y="0"/>
                  </a:moveTo>
                  <a:cubicBezTo>
                    <a:pt x="27" y="0"/>
                    <a:pt x="0" y="27"/>
                    <a:pt x="0" y="61"/>
                  </a:cubicBezTo>
                  <a:cubicBezTo>
                    <a:pt x="0" y="94"/>
                    <a:pt x="27" y="121"/>
                    <a:pt x="60" y="121"/>
                  </a:cubicBezTo>
                  <a:cubicBezTo>
                    <a:pt x="94" y="121"/>
                    <a:pt x="121" y="94"/>
                    <a:pt x="121" y="61"/>
                  </a:cubicBezTo>
                  <a:cubicBezTo>
                    <a:pt x="121" y="27"/>
                    <a:pt x="94" y="0"/>
                    <a:pt x="60" y="0"/>
                  </a:cubicBezTo>
                  <a:close/>
                  <a:moveTo>
                    <a:pt x="60" y="111"/>
                  </a:moveTo>
                  <a:cubicBezTo>
                    <a:pt x="32" y="111"/>
                    <a:pt x="10" y="89"/>
                    <a:pt x="10" y="61"/>
                  </a:cubicBezTo>
                  <a:cubicBezTo>
                    <a:pt x="10" y="33"/>
                    <a:pt x="32" y="10"/>
                    <a:pt x="60" y="10"/>
                  </a:cubicBezTo>
                  <a:cubicBezTo>
                    <a:pt x="88" y="10"/>
                    <a:pt x="111" y="33"/>
                    <a:pt x="111" y="61"/>
                  </a:cubicBezTo>
                  <a:cubicBezTo>
                    <a:pt x="111" y="89"/>
                    <a:pt x="88" y="111"/>
                    <a:pt x="60" y="1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0" name="Freeform 43"/>
            <p:cNvSpPr/>
            <p:nvPr/>
          </p:nvSpPr>
          <p:spPr bwMode="auto">
            <a:xfrm>
              <a:off x="8079103" y="2178006"/>
              <a:ext cx="139764" cy="199662"/>
            </a:xfrm>
            <a:custGeom>
              <a:gdLst>
                <a:gd fmla="*/ 42 w 42" name="T0"/>
                <a:gd fmla="*/ 60 h 60" name="T1"/>
                <a:gd fmla="*/ 42 w 42" name="T2"/>
                <a:gd fmla="*/ 0 h 60" name="T3"/>
                <a:gd fmla="*/ 0 w 42" name="T4"/>
                <a:gd fmla="*/ 42 h 60" name="T5"/>
                <a:gd fmla="*/ 42 w 42" name="T6"/>
                <a:gd fmla="*/ 60 h 6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0" w="42">
                  <a:moveTo>
                    <a:pt x="42" y="6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9" y="42"/>
                    <a:pt x="42" y="60"/>
                    <a:pt x="42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</p:grpSp>
      <p:grpSp>
        <p:nvGrpSpPr>
          <p:cNvPr id="11" name="Group 23"/>
          <p:cNvGrpSpPr/>
          <p:nvPr/>
        </p:nvGrpSpPr>
        <p:grpSpPr>
          <a:xfrm>
            <a:off x="4801111" y="3307982"/>
            <a:ext cx="292007" cy="254570"/>
            <a:chOff x="7540014" y="4306907"/>
            <a:chExt cx="389342" cy="339426"/>
          </a:xfrm>
          <a:solidFill>
            <a:schemeClr val="bg1"/>
          </a:solidFill>
        </p:grpSpPr>
        <p:sp>
          <p:nvSpPr>
            <p:cNvPr id="12" name="Freeform 110"/>
            <p:cNvSpPr/>
            <p:nvPr/>
          </p:nvSpPr>
          <p:spPr bwMode="auto">
            <a:xfrm>
              <a:off x="7799575" y="4409234"/>
              <a:ext cx="102328" cy="102328"/>
            </a:xfrm>
            <a:custGeom>
              <a:gdLst>
                <a:gd fmla="*/ 0 w 41" name="T0"/>
                <a:gd fmla="*/ 39 h 41" name="T1"/>
                <a:gd fmla="*/ 3 w 41" name="T2"/>
                <a:gd fmla="*/ 41 h 41" name="T3"/>
                <a:gd fmla="*/ 41 w 41" name="T4"/>
                <a:gd fmla="*/ 3 h 41" name="T5"/>
                <a:gd fmla="*/ 39 w 41" name="T6"/>
                <a:gd fmla="*/ 0 h 41" name="T7"/>
                <a:gd fmla="*/ 0 w 41" name="T8"/>
                <a:gd fmla="*/ 39 h 4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" w="41">
                  <a:moveTo>
                    <a:pt x="0" y="39"/>
                  </a:moveTo>
                  <a:lnTo>
                    <a:pt x="3" y="41"/>
                  </a:lnTo>
                  <a:lnTo>
                    <a:pt x="41" y="3"/>
                  </a:lnTo>
                  <a:lnTo>
                    <a:pt x="39" y="0"/>
                  </a:lnTo>
                  <a:lnTo>
                    <a:pt x="0" y="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3" name="Freeform 111"/>
            <p:cNvSpPr/>
            <p:nvPr/>
          </p:nvSpPr>
          <p:spPr bwMode="auto">
            <a:xfrm>
              <a:off x="7777112" y="4381780"/>
              <a:ext cx="109814" cy="114806"/>
            </a:xfrm>
            <a:custGeom>
              <a:gdLst>
                <a:gd fmla="*/ 37 w 44" name="T0"/>
                <a:gd fmla="*/ 0 h 46" name="T1"/>
                <a:gd fmla="*/ 0 w 44" name="T2"/>
                <a:gd fmla="*/ 39 h 46" name="T3"/>
                <a:gd fmla="*/ 6 w 44" name="T4"/>
                <a:gd fmla="*/ 46 h 46" name="T5"/>
                <a:gd fmla="*/ 44 w 44" name="T6"/>
                <a:gd fmla="*/ 8 h 46" name="T7"/>
                <a:gd fmla="*/ 37 w 44" name="T8"/>
                <a:gd fmla="*/ 0 h 4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6" w="44">
                  <a:moveTo>
                    <a:pt x="37" y="0"/>
                  </a:moveTo>
                  <a:lnTo>
                    <a:pt x="0" y="39"/>
                  </a:lnTo>
                  <a:lnTo>
                    <a:pt x="6" y="46"/>
                  </a:lnTo>
                  <a:lnTo>
                    <a:pt x="44" y="8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4" name="Freeform 112"/>
            <p:cNvSpPr/>
            <p:nvPr/>
          </p:nvSpPr>
          <p:spPr bwMode="auto">
            <a:xfrm>
              <a:off x="7757146" y="4366805"/>
              <a:ext cx="104823" cy="104823"/>
            </a:xfrm>
            <a:custGeom>
              <a:gdLst>
                <a:gd fmla="*/ 0 w 42" name="T0"/>
                <a:gd fmla="*/ 38 h 42" name="T1"/>
                <a:gd fmla="*/ 4 w 42" name="T2"/>
                <a:gd fmla="*/ 42 h 42" name="T3"/>
                <a:gd fmla="*/ 42 w 42" name="T4"/>
                <a:gd fmla="*/ 4 h 42" name="T5"/>
                <a:gd fmla="*/ 38 w 42" name="T6"/>
                <a:gd fmla="*/ 0 h 42" name="T7"/>
                <a:gd fmla="*/ 0 w 42" name="T8"/>
                <a:gd fmla="*/ 38 h 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" w="42">
                  <a:moveTo>
                    <a:pt x="0" y="38"/>
                  </a:moveTo>
                  <a:lnTo>
                    <a:pt x="4" y="42"/>
                  </a:lnTo>
                  <a:lnTo>
                    <a:pt x="42" y="4"/>
                  </a:lnTo>
                  <a:lnTo>
                    <a:pt x="38" y="0"/>
                  </a:lnTo>
                  <a:lnTo>
                    <a:pt x="0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5" name="Freeform 113"/>
            <p:cNvSpPr/>
            <p:nvPr/>
          </p:nvSpPr>
          <p:spPr bwMode="auto">
            <a:xfrm>
              <a:off x="7729693" y="4469133"/>
              <a:ext cx="69882" cy="69882"/>
            </a:xfrm>
            <a:custGeom>
              <a:gdLst>
                <a:gd fmla="*/ 28 w 28" name="T0"/>
                <a:gd fmla="*/ 20 h 28" name="T1"/>
                <a:gd fmla="*/ 8 w 28" name="T2"/>
                <a:gd fmla="*/ 0 h 28" name="T3"/>
                <a:gd fmla="*/ 0 w 28" name="T4"/>
                <a:gd fmla="*/ 20 h 28" name="T5"/>
                <a:gd fmla="*/ 9 w 28" name="T6"/>
                <a:gd fmla="*/ 28 h 28" name="T7"/>
                <a:gd fmla="*/ 28 w 28" name="T8"/>
                <a:gd fmla="*/ 20 h 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" w="28">
                  <a:moveTo>
                    <a:pt x="28" y="20"/>
                  </a:moveTo>
                  <a:lnTo>
                    <a:pt x="8" y="0"/>
                  </a:lnTo>
                  <a:lnTo>
                    <a:pt x="0" y="20"/>
                  </a:lnTo>
                  <a:lnTo>
                    <a:pt x="9" y="28"/>
                  </a:lnTo>
                  <a:lnTo>
                    <a:pt x="28" y="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6" name="Freeform 114"/>
            <p:cNvSpPr/>
            <p:nvPr/>
          </p:nvSpPr>
          <p:spPr bwMode="auto">
            <a:xfrm>
              <a:off x="7712222" y="4526535"/>
              <a:ext cx="34941" cy="32446"/>
            </a:xfrm>
            <a:custGeom>
              <a:gdLst>
                <a:gd fmla="*/ 0 w 14" name="T0"/>
                <a:gd fmla="*/ 13 h 13" name="T1"/>
                <a:gd fmla="*/ 14 w 14" name="T2"/>
                <a:gd fmla="*/ 6 h 13" name="T3"/>
                <a:gd fmla="*/ 6 w 14" name="T4"/>
                <a:gd fmla="*/ 0 h 13" name="T5"/>
                <a:gd fmla="*/ 0 w 14" name="T6"/>
                <a:gd fmla="*/ 13 h 1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" w="14">
                  <a:moveTo>
                    <a:pt x="0" y="13"/>
                  </a:moveTo>
                  <a:lnTo>
                    <a:pt x="14" y="6"/>
                  </a:lnTo>
                  <a:lnTo>
                    <a:pt x="6" y="0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7" name="Freeform 115"/>
            <p:cNvSpPr/>
            <p:nvPr/>
          </p:nvSpPr>
          <p:spPr bwMode="auto">
            <a:xfrm>
              <a:off x="7859474" y="4341848"/>
              <a:ext cx="69882" cy="69882"/>
            </a:xfrm>
            <a:custGeom>
              <a:gdLst>
                <a:gd fmla="*/ 7 w 28" name="T0"/>
                <a:gd fmla="*/ 0 h 28" name="T1"/>
                <a:gd fmla="*/ 0 w 28" name="T2"/>
                <a:gd fmla="*/ 8 h 28" name="T3"/>
                <a:gd fmla="*/ 20 w 28" name="T4"/>
                <a:gd fmla="*/ 28 h 28" name="T5"/>
                <a:gd fmla="*/ 28 w 28" name="T6"/>
                <a:gd fmla="*/ 20 h 28" name="T7"/>
                <a:gd fmla="*/ 7 w 28" name="T8"/>
                <a:gd fmla="*/ 0 h 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" w="28">
                  <a:moveTo>
                    <a:pt x="7" y="0"/>
                  </a:moveTo>
                  <a:lnTo>
                    <a:pt x="0" y="8"/>
                  </a:lnTo>
                  <a:lnTo>
                    <a:pt x="20" y="28"/>
                  </a:lnTo>
                  <a:lnTo>
                    <a:pt x="28" y="20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8" name="Freeform 116"/>
            <p:cNvSpPr/>
            <p:nvPr/>
          </p:nvSpPr>
          <p:spPr bwMode="auto">
            <a:xfrm>
              <a:off x="7540014" y="4306907"/>
              <a:ext cx="279527" cy="339426"/>
            </a:xfrm>
            <a:custGeom>
              <a:gdLst>
                <a:gd fmla="*/ 104 w 112" name="T0"/>
                <a:gd fmla="*/ 101 h 136" name="T1"/>
                <a:gd fmla="*/ 83 w 112" name="T2"/>
                <a:gd fmla="*/ 101 h 136" name="T3"/>
                <a:gd fmla="*/ 83 w 112" name="T4"/>
                <a:gd fmla="*/ 129 h 136" name="T5"/>
                <a:gd fmla="*/ 7 w 112" name="T6"/>
                <a:gd fmla="*/ 129 h 136" name="T7"/>
                <a:gd fmla="*/ 7 w 112" name="T8"/>
                <a:gd fmla="*/ 32 h 136" name="T9"/>
                <a:gd fmla="*/ 104 w 112" name="T10"/>
                <a:gd fmla="*/ 32 h 136" name="T11"/>
                <a:gd fmla="*/ 104 w 112" name="T12"/>
                <a:gd fmla="*/ 40 h 136" name="T13"/>
                <a:gd fmla="*/ 112 w 112" name="T14"/>
                <a:gd fmla="*/ 32 h 136" name="T15"/>
                <a:gd fmla="*/ 112 w 112" name="T16"/>
                <a:gd fmla="*/ 6 h 136" name="T17"/>
                <a:gd fmla="*/ 97 w 112" name="T18"/>
                <a:gd fmla="*/ 6 h 136" name="T19"/>
                <a:gd fmla="*/ 97 w 112" name="T20"/>
                <a:gd fmla="*/ 20 h 136" name="T21"/>
                <a:gd fmla="*/ 95 w 112" name="T22"/>
                <a:gd fmla="*/ 20 h 136" name="T23"/>
                <a:gd fmla="*/ 95 w 112" name="T24"/>
                <a:gd fmla="*/ 0 h 136" name="T25"/>
                <a:gd fmla="*/ 89 w 112" name="T26"/>
                <a:gd fmla="*/ 0 h 136" name="T27"/>
                <a:gd fmla="*/ 89 w 112" name="T28"/>
                <a:gd fmla="*/ 20 h 136" name="T29"/>
                <a:gd fmla="*/ 87 w 112" name="T30"/>
                <a:gd fmla="*/ 20 h 136" name="T31"/>
                <a:gd fmla="*/ 87 w 112" name="T32"/>
                <a:gd fmla="*/ 6 h 136" name="T33"/>
                <a:gd fmla="*/ 79 w 112" name="T34"/>
                <a:gd fmla="*/ 6 h 136" name="T35"/>
                <a:gd fmla="*/ 79 w 112" name="T36"/>
                <a:gd fmla="*/ 20 h 136" name="T37"/>
                <a:gd fmla="*/ 76 w 112" name="T38"/>
                <a:gd fmla="*/ 20 h 136" name="T39"/>
                <a:gd fmla="*/ 76 w 112" name="T40"/>
                <a:gd fmla="*/ 0 h 136" name="T41"/>
                <a:gd fmla="*/ 72 w 112" name="T42"/>
                <a:gd fmla="*/ 0 h 136" name="T43"/>
                <a:gd fmla="*/ 72 w 112" name="T44"/>
                <a:gd fmla="*/ 20 h 136" name="T45"/>
                <a:gd fmla="*/ 68 w 112" name="T46"/>
                <a:gd fmla="*/ 20 h 136" name="T47"/>
                <a:gd fmla="*/ 68 w 112" name="T48"/>
                <a:gd fmla="*/ 6 h 136" name="T49"/>
                <a:gd fmla="*/ 60 w 112" name="T50"/>
                <a:gd fmla="*/ 6 h 136" name="T51"/>
                <a:gd fmla="*/ 60 w 112" name="T52"/>
                <a:gd fmla="*/ 20 h 136" name="T53"/>
                <a:gd fmla="*/ 57 w 112" name="T54"/>
                <a:gd fmla="*/ 20 h 136" name="T55"/>
                <a:gd fmla="*/ 57 w 112" name="T56"/>
                <a:gd fmla="*/ 0 h 136" name="T57"/>
                <a:gd fmla="*/ 53 w 112" name="T58"/>
                <a:gd fmla="*/ 0 h 136" name="T59"/>
                <a:gd fmla="*/ 53 w 112" name="T60"/>
                <a:gd fmla="*/ 20 h 136" name="T61"/>
                <a:gd fmla="*/ 51 w 112" name="T62"/>
                <a:gd fmla="*/ 20 h 136" name="T63"/>
                <a:gd fmla="*/ 51 w 112" name="T64"/>
                <a:gd fmla="*/ 6 h 136" name="T65"/>
                <a:gd fmla="*/ 43 w 112" name="T66"/>
                <a:gd fmla="*/ 6 h 136" name="T67"/>
                <a:gd fmla="*/ 43 w 112" name="T68"/>
                <a:gd fmla="*/ 20 h 136" name="T69"/>
                <a:gd fmla="*/ 40 w 112" name="T70"/>
                <a:gd fmla="*/ 20 h 136" name="T71"/>
                <a:gd fmla="*/ 40 w 112" name="T72"/>
                <a:gd fmla="*/ 0 h 136" name="T73"/>
                <a:gd fmla="*/ 35 w 112" name="T74"/>
                <a:gd fmla="*/ 0 h 136" name="T75"/>
                <a:gd fmla="*/ 35 w 112" name="T76"/>
                <a:gd fmla="*/ 20 h 136" name="T77"/>
                <a:gd fmla="*/ 32 w 112" name="T78"/>
                <a:gd fmla="*/ 20 h 136" name="T79"/>
                <a:gd fmla="*/ 32 w 112" name="T80"/>
                <a:gd fmla="*/ 6 h 136" name="T81"/>
                <a:gd fmla="*/ 25 w 112" name="T82"/>
                <a:gd fmla="*/ 6 h 136" name="T83"/>
                <a:gd fmla="*/ 25 w 112" name="T84"/>
                <a:gd fmla="*/ 20 h 136" name="T85"/>
                <a:gd fmla="*/ 23 w 112" name="T86"/>
                <a:gd fmla="*/ 20 h 136" name="T87"/>
                <a:gd fmla="*/ 23 w 112" name="T88"/>
                <a:gd fmla="*/ 0 h 136" name="T89"/>
                <a:gd fmla="*/ 17 w 112" name="T90"/>
                <a:gd fmla="*/ 0 h 136" name="T91"/>
                <a:gd fmla="*/ 17 w 112" name="T92"/>
                <a:gd fmla="*/ 20 h 136" name="T93"/>
                <a:gd fmla="*/ 15 w 112" name="T94"/>
                <a:gd fmla="*/ 20 h 136" name="T95"/>
                <a:gd fmla="*/ 15 w 112" name="T96"/>
                <a:gd fmla="*/ 6 h 136" name="T97"/>
                <a:gd fmla="*/ 0 w 112" name="T98"/>
                <a:gd fmla="*/ 6 h 136" name="T99"/>
                <a:gd fmla="*/ 0 w 112" name="T100"/>
                <a:gd fmla="*/ 24 h 136" name="T101"/>
                <a:gd fmla="*/ 0 w 112" name="T102"/>
                <a:gd fmla="*/ 28 h 136" name="T103"/>
                <a:gd fmla="*/ 0 w 112" name="T104"/>
                <a:gd fmla="*/ 136 h 136" name="T105"/>
                <a:gd fmla="*/ 89 w 112" name="T106"/>
                <a:gd fmla="*/ 136 h 136" name="T107"/>
                <a:gd fmla="*/ 112 w 112" name="T108"/>
                <a:gd fmla="*/ 110 h 136" name="T109"/>
                <a:gd fmla="*/ 112 w 112" name="T110"/>
                <a:gd fmla="*/ 84 h 136" name="T111"/>
                <a:gd fmla="*/ 104 w 112" name="T112"/>
                <a:gd fmla="*/ 92 h 136" name="T113"/>
                <a:gd fmla="*/ 104 w 112" name="T114"/>
                <a:gd fmla="*/ 101 h 136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36" w="112">
                  <a:moveTo>
                    <a:pt x="104" y="101"/>
                  </a:moveTo>
                  <a:lnTo>
                    <a:pt x="83" y="101"/>
                  </a:lnTo>
                  <a:lnTo>
                    <a:pt x="83" y="129"/>
                  </a:lnTo>
                  <a:lnTo>
                    <a:pt x="7" y="129"/>
                  </a:lnTo>
                  <a:lnTo>
                    <a:pt x="7" y="32"/>
                  </a:lnTo>
                  <a:lnTo>
                    <a:pt x="104" y="32"/>
                  </a:lnTo>
                  <a:lnTo>
                    <a:pt x="104" y="40"/>
                  </a:lnTo>
                  <a:lnTo>
                    <a:pt x="112" y="32"/>
                  </a:lnTo>
                  <a:lnTo>
                    <a:pt x="112" y="6"/>
                  </a:lnTo>
                  <a:lnTo>
                    <a:pt x="97" y="6"/>
                  </a:lnTo>
                  <a:lnTo>
                    <a:pt x="97" y="20"/>
                  </a:lnTo>
                  <a:lnTo>
                    <a:pt x="95" y="20"/>
                  </a:lnTo>
                  <a:lnTo>
                    <a:pt x="95" y="0"/>
                  </a:lnTo>
                  <a:lnTo>
                    <a:pt x="89" y="0"/>
                  </a:lnTo>
                  <a:lnTo>
                    <a:pt x="89" y="20"/>
                  </a:lnTo>
                  <a:lnTo>
                    <a:pt x="87" y="20"/>
                  </a:lnTo>
                  <a:lnTo>
                    <a:pt x="87" y="6"/>
                  </a:lnTo>
                  <a:lnTo>
                    <a:pt x="79" y="6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72" y="20"/>
                  </a:lnTo>
                  <a:lnTo>
                    <a:pt x="68" y="20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60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20"/>
                  </a:lnTo>
                  <a:lnTo>
                    <a:pt x="51" y="20"/>
                  </a:lnTo>
                  <a:lnTo>
                    <a:pt x="51" y="6"/>
                  </a:lnTo>
                  <a:lnTo>
                    <a:pt x="43" y="6"/>
                  </a:lnTo>
                  <a:lnTo>
                    <a:pt x="43" y="20"/>
                  </a:lnTo>
                  <a:lnTo>
                    <a:pt x="40" y="2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5" y="20"/>
                  </a:lnTo>
                  <a:lnTo>
                    <a:pt x="32" y="20"/>
                  </a:lnTo>
                  <a:lnTo>
                    <a:pt x="32" y="6"/>
                  </a:lnTo>
                  <a:lnTo>
                    <a:pt x="25" y="6"/>
                  </a:lnTo>
                  <a:lnTo>
                    <a:pt x="25" y="20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5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136"/>
                  </a:lnTo>
                  <a:lnTo>
                    <a:pt x="89" y="136"/>
                  </a:lnTo>
                  <a:lnTo>
                    <a:pt x="112" y="110"/>
                  </a:lnTo>
                  <a:lnTo>
                    <a:pt x="112" y="84"/>
                  </a:lnTo>
                  <a:lnTo>
                    <a:pt x="104" y="92"/>
                  </a:lnTo>
                  <a:lnTo>
                    <a:pt x="104" y="10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19" name="Rectangle 117"/>
            <p:cNvSpPr>
              <a:spLocks noChangeArrowheads="1"/>
            </p:cNvSpPr>
            <p:nvPr/>
          </p:nvSpPr>
          <p:spPr bwMode="auto">
            <a:xfrm>
              <a:off x="7589930" y="4421713"/>
              <a:ext cx="109814" cy="17471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0" name="Rectangle 118"/>
            <p:cNvSpPr>
              <a:spLocks noChangeArrowheads="1"/>
            </p:cNvSpPr>
            <p:nvPr/>
          </p:nvSpPr>
          <p:spPr bwMode="auto">
            <a:xfrm>
              <a:off x="7589930" y="4461645"/>
              <a:ext cx="109814" cy="17471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1" name="Rectangle 119"/>
            <p:cNvSpPr>
              <a:spLocks noChangeArrowheads="1"/>
            </p:cNvSpPr>
            <p:nvPr/>
          </p:nvSpPr>
          <p:spPr bwMode="auto">
            <a:xfrm>
              <a:off x="7589930" y="4506569"/>
              <a:ext cx="109814" cy="149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2" name="Rectangle 120"/>
            <p:cNvSpPr>
              <a:spLocks noChangeArrowheads="1"/>
            </p:cNvSpPr>
            <p:nvPr/>
          </p:nvSpPr>
          <p:spPr bwMode="auto">
            <a:xfrm>
              <a:off x="7589930" y="4548998"/>
              <a:ext cx="109814" cy="17471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</p:grpSp>
      <p:grpSp>
        <p:nvGrpSpPr>
          <p:cNvPr id="23" name="Group 35"/>
          <p:cNvGrpSpPr/>
          <p:nvPr/>
        </p:nvGrpSpPr>
        <p:grpSpPr>
          <a:xfrm>
            <a:off x="7747947" y="3282113"/>
            <a:ext cx="284519" cy="282648"/>
            <a:chOff x="6853673" y="3715407"/>
            <a:chExt cx="379359" cy="376864"/>
          </a:xfrm>
          <a:solidFill>
            <a:schemeClr val="bg1"/>
          </a:solidFill>
        </p:grpSpPr>
        <p:sp>
          <p:nvSpPr>
            <p:cNvPr id="24" name="Freeform 150"/>
            <p:cNvSpPr>
              <a:spLocks noEditPoints="1"/>
            </p:cNvSpPr>
            <p:nvPr/>
          </p:nvSpPr>
          <p:spPr bwMode="auto">
            <a:xfrm>
              <a:off x="6853673" y="3715407"/>
              <a:ext cx="379359" cy="376864"/>
            </a:xfrm>
            <a:custGeom>
              <a:gdLst>
                <a:gd fmla="*/ 57 w 114" name="T0"/>
                <a:gd fmla="*/ 0 h 114" name="T1"/>
                <a:gd fmla="*/ 0 w 114" name="T2"/>
                <a:gd fmla="*/ 57 h 114" name="T3"/>
                <a:gd fmla="*/ 57 w 114" name="T4"/>
                <a:gd fmla="*/ 114 h 114" name="T5"/>
                <a:gd fmla="*/ 114 w 114" name="T6"/>
                <a:gd fmla="*/ 57 h 114" name="T7"/>
                <a:gd fmla="*/ 57 w 114" name="T8"/>
                <a:gd fmla="*/ 0 h 114" name="T9"/>
                <a:gd fmla="*/ 57 w 114" name="T10"/>
                <a:gd fmla="*/ 108 h 114" name="T11"/>
                <a:gd fmla="*/ 6 w 114" name="T12"/>
                <a:gd fmla="*/ 57 h 114" name="T13"/>
                <a:gd fmla="*/ 57 w 114" name="T14"/>
                <a:gd fmla="*/ 6 h 114" name="T15"/>
                <a:gd fmla="*/ 108 w 114" name="T16"/>
                <a:gd fmla="*/ 57 h 114" name="T17"/>
                <a:gd fmla="*/ 57 w 114" name="T18"/>
                <a:gd fmla="*/ 108 h 11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14" w="114">
                  <a:moveTo>
                    <a:pt x="57" y="0"/>
                  </a:moveTo>
                  <a:cubicBezTo>
                    <a:pt x="25" y="0"/>
                    <a:pt x="0" y="25"/>
                    <a:pt x="0" y="57"/>
                  </a:cubicBezTo>
                  <a:cubicBezTo>
                    <a:pt x="0" y="89"/>
                    <a:pt x="25" y="114"/>
                    <a:pt x="57" y="114"/>
                  </a:cubicBezTo>
                  <a:cubicBezTo>
                    <a:pt x="89" y="114"/>
                    <a:pt x="114" y="89"/>
                    <a:pt x="114" y="57"/>
                  </a:cubicBezTo>
                  <a:cubicBezTo>
                    <a:pt x="114" y="25"/>
                    <a:pt x="89" y="0"/>
                    <a:pt x="57" y="0"/>
                  </a:cubicBezTo>
                  <a:close/>
                  <a:moveTo>
                    <a:pt x="57" y="108"/>
                  </a:moveTo>
                  <a:cubicBezTo>
                    <a:pt x="29" y="108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8" y="29"/>
                    <a:pt x="108" y="57"/>
                  </a:cubicBezTo>
                  <a:cubicBezTo>
                    <a:pt x="108" y="85"/>
                    <a:pt x="85" y="108"/>
                    <a:pt x="57" y="10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5" name="Rectangle 151"/>
            <p:cNvSpPr>
              <a:spLocks noChangeArrowheads="1"/>
            </p:cNvSpPr>
            <p:nvPr/>
          </p:nvSpPr>
          <p:spPr bwMode="auto">
            <a:xfrm>
              <a:off x="6998429" y="3987447"/>
              <a:ext cx="22463" cy="42429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6" name="Rectangle 152"/>
            <p:cNvSpPr>
              <a:spLocks noChangeArrowheads="1"/>
            </p:cNvSpPr>
            <p:nvPr/>
          </p:nvSpPr>
          <p:spPr bwMode="auto">
            <a:xfrm>
              <a:off x="7033370" y="3987447"/>
              <a:ext cx="19966" cy="42429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7" name="Rectangle 153"/>
            <p:cNvSpPr>
              <a:spLocks noChangeArrowheads="1"/>
            </p:cNvSpPr>
            <p:nvPr/>
          </p:nvSpPr>
          <p:spPr bwMode="auto">
            <a:xfrm>
              <a:off x="7068311" y="3987447"/>
              <a:ext cx="19966" cy="42429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8" name="Freeform 154"/>
            <p:cNvSpPr/>
            <p:nvPr/>
          </p:nvSpPr>
          <p:spPr bwMode="auto">
            <a:xfrm>
              <a:off x="6970976" y="3822725"/>
              <a:ext cx="82362" cy="84857"/>
            </a:xfrm>
            <a:custGeom>
              <a:gdLst>
                <a:gd fmla="*/ 19 w 25" name="T0"/>
                <a:gd fmla="*/ 22 h 25" name="T1"/>
                <a:gd fmla="*/ 22 w 25" name="T2"/>
                <a:gd fmla="*/ 25 h 25" name="T3"/>
                <a:gd fmla="*/ 25 w 25" name="T4"/>
                <a:gd fmla="*/ 22 h 25" name="T5"/>
                <a:gd fmla="*/ 22 w 25" name="T6"/>
                <a:gd fmla="*/ 19 h 25" name="T7"/>
                <a:gd fmla="*/ 21 w 25" name="T8"/>
                <a:gd fmla="*/ 19 h 25" name="T9"/>
                <a:gd fmla="*/ 0 w 25" name="T10"/>
                <a:gd fmla="*/ 0 h 25" name="T11"/>
                <a:gd fmla="*/ 19 w 25" name="T12"/>
                <a:gd fmla="*/ 22 h 25" name="T13"/>
                <a:gd fmla="*/ 19 w 25" name="T14"/>
                <a:gd fmla="*/ 22 h 2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" w="25">
                  <a:moveTo>
                    <a:pt x="19" y="22"/>
                  </a:moveTo>
                  <a:cubicBezTo>
                    <a:pt x="19" y="24"/>
                    <a:pt x="20" y="25"/>
                    <a:pt x="22" y="25"/>
                  </a:cubicBezTo>
                  <a:cubicBezTo>
                    <a:pt x="24" y="25"/>
                    <a:pt x="25" y="24"/>
                    <a:pt x="25" y="22"/>
                  </a:cubicBezTo>
                  <a:cubicBezTo>
                    <a:pt x="25" y="21"/>
                    <a:pt x="24" y="19"/>
                    <a:pt x="22" y="19"/>
                  </a:cubicBezTo>
                  <a:cubicBezTo>
                    <a:pt x="22" y="19"/>
                    <a:pt x="22" y="19"/>
                    <a:pt x="21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29" name="Freeform 155"/>
            <p:cNvSpPr/>
            <p:nvPr/>
          </p:nvSpPr>
          <p:spPr bwMode="auto">
            <a:xfrm>
              <a:off x="6921060" y="3987447"/>
              <a:ext cx="22463" cy="19966"/>
            </a:xfrm>
            <a:custGeom>
              <a:gdLst>
                <a:gd fmla="*/ 0 w 9" name="T0"/>
                <a:gd fmla="*/ 6 h 8" name="T1"/>
                <a:gd fmla="*/ 3 w 9" name="T2"/>
                <a:gd fmla="*/ 8 h 8" name="T3"/>
                <a:gd fmla="*/ 9 w 9" name="T4"/>
                <a:gd fmla="*/ 1 h 8" name="T5"/>
                <a:gd fmla="*/ 7 w 9" name="T6"/>
                <a:gd fmla="*/ 0 h 8" name="T7"/>
                <a:gd fmla="*/ 0 w 9" name="T8"/>
                <a:gd fmla="*/ 6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9">
                  <a:moveTo>
                    <a:pt x="0" y="6"/>
                  </a:moveTo>
                  <a:lnTo>
                    <a:pt x="3" y="8"/>
                  </a:lnTo>
                  <a:lnTo>
                    <a:pt x="9" y="1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0" name="Freeform 156"/>
            <p:cNvSpPr/>
            <p:nvPr/>
          </p:nvSpPr>
          <p:spPr bwMode="auto">
            <a:xfrm>
              <a:off x="6901094" y="3942523"/>
              <a:ext cx="27454" cy="14975"/>
            </a:xfrm>
            <a:custGeom>
              <a:gdLst>
                <a:gd fmla="*/ 9 w 11" name="T0"/>
                <a:gd fmla="*/ 0 h 6" name="T1"/>
                <a:gd fmla="*/ 0 w 11" name="T2"/>
                <a:gd fmla="*/ 3 h 6" name="T3"/>
                <a:gd fmla="*/ 1 w 11" name="T4"/>
                <a:gd fmla="*/ 6 h 6" name="T5"/>
                <a:gd fmla="*/ 11 w 11" name="T6"/>
                <a:gd fmla="*/ 3 h 6" name="T7"/>
                <a:gd fmla="*/ 9 w 11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11">
                  <a:moveTo>
                    <a:pt x="9" y="0"/>
                  </a:moveTo>
                  <a:lnTo>
                    <a:pt x="0" y="3"/>
                  </a:lnTo>
                  <a:lnTo>
                    <a:pt x="1" y="6"/>
                  </a:lnTo>
                  <a:lnTo>
                    <a:pt x="11" y="3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1" name="Freeform 157"/>
            <p:cNvSpPr/>
            <p:nvPr/>
          </p:nvSpPr>
          <p:spPr bwMode="auto">
            <a:xfrm>
              <a:off x="6933538" y="3790281"/>
              <a:ext cx="19966" cy="22463"/>
            </a:xfrm>
            <a:custGeom>
              <a:gdLst>
                <a:gd fmla="*/ 0 w 8" name="T0"/>
                <a:gd fmla="*/ 3 h 9" name="T1"/>
                <a:gd fmla="*/ 7 w 8" name="T2"/>
                <a:gd fmla="*/ 9 h 9" name="T3"/>
                <a:gd fmla="*/ 8 w 8" name="T4"/>
                <a:gd fmla="*/ 7 h 9" name="T5"/>
                <a:gd fmla="*/ 2 w 8" name="T6"/>
                <a:gd fmla="*/ 0 h 9" name="T7"/>
                <a:gd fmla="*/ 0 w 8" name="T8"/>
                <a:gd fmla="*/ 3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8">
                  <a:moveTo>
                    <a:pt x="0" y="3"/>
                  </a:moveTo>
                  <a:lnTo>
                    <a:pt x="7" y="9"/>
                  </a:lnTo>
                  <a:lnTo>
                    <a:pt x="8" y="7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2" name="Freeform 158"/>
            <p:cNvSpPr/>
            <p:nvPr/>
          </p:nvSpPr>
          <p:spPr bwMode="auto">
            <a:xfrm>
              <a:off x="6903589" y="3840196"/>
              <a:ext cx="27454" cy="12480"/>
            </a:xfrm>
            <a:custGeom>
              <a:gdLst>
                <a:gd fmla="*/ 11 w 11" name="T0"/>
                <a:gd fmla="*/ 3 h 5" name="T1"/>
                <a:gd fmla="*/ 2 w 11" name="T2"/>
                <a:gd fmla="*/ 0 h 5" name="T3"/>
                <a:gd fmla="*/ 0 w 11" name="T4"/>
                <a:gd fmla="*/ 3 h 5" name="T5"/>
                <a:gd fmla="*/ 10 w 11" name="T6"/>
                <a:gd fmla="*/ 5 h 5" name="T7"/>
                <a:gd fmla="*/ 11 w 11" name="T8"/>
                <a:gd fmla="*/ 3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11">
                  <a:moveTo>
                    <a:pt x="11" y="3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10" y="5"/>
                  </a:lnTo>
                  <a:lnTo>
                    <a:pt x="11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3" name="Rectangle 159"/>
            <p:cNvSpPr>
              <a:spLocks noChangeArrowheads="1"/>
            </p:cNvSpPr>
            <p:nvPr/>
          </p:nvSpPr>
          <p:spPr bwMode="auto">
            <a:xfrm>
              <a:off x="7040858" y="3750348"/>
              <a:ext cx="7488" cy="22463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4" name="Freeform 160"/>
            <p:cNvSpPr/>
            <p:nvPr/>
          </p:nvSpPr>
          <p:spPr bwMode="auto">
            <a:xfrm>
              <a:off x="6973471" y="3760331"/>
              <a:ext cx="17471" cy="22463"/>
            </a:xfrm>
            <a:custGeom>
              <a:gdLst>
                <a:gd fmla="*/ 7 w 7" name="T0"/>
                <a:gd fmla="*/ 8 h 9" name="T1"/>
                <a:gd fmla="*/ 3 w 7" name="T2"/>
                <a:gd fmla="*/ 0 h 9" name="T3"/>
                <a:gd fmla="*/ 0 w 7" name="T4"/>
                <a:gd fmla="*/ 2 h 9" name="T5"/>
                <a:gd fmla="*/ 4 w 7" name="T6"/>
                <a:gd fmla="*/ 9 h 9" name="T7"/>
                <a:gd fmla="*/ 7 w 7" name="T8"/>
                <a:gd fmla="*/ 8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7">
                  <a:moveTo>
                    <a:pt x="7" y="8"/>
                  </a:moveTo>
                  <a:lnTo>
                    <a:pt x="3" y="0"/>
                  </a:lnTo>
                  <a:lnTo>
                    <a:pt x="0" y="2"/>
                  </a:lnTo>
                  <a:lnTo>
                    <a:pt x="4" y="9"/>
                  </a:lnTo>
                  <a:lnTo>
                    <a:pt x="7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5" name="Freeform 161"/>
            <p:cNvSpPr/>
            <p:nvPr/>
          </p:nvSpPr>
          <p:spPr bwMode="auto">
            <a:xfrm>
              <a:off x="7088277" y="3760331"/>
              <a:ext cx="12480" cy="27454"/>
            </a:xfrm>
            <a:custGeom>
              <a:gdLst>
                <a:gd fmla="*/ 0 w 5" name="T0"/>
                <a:gd fmla="*/ 9 h 11" name="T1"/>
                <a:gd fmla="*/ 2 w 5" name="T2"/>
                <a:gd fmla="*/ 11 h 11" name="T3"/>
                <a:gd fmla="*/ 5 w 5" name="T4"/>
                <a:gd fmla="*/ 2 h 11" name="T5"/>
                <a:gd fmla="*/ 2 w 5" name="T6"/>
                <a:gd fmla="*/ 0 h 11" name="T7"/>
                <a:gd fmla="*/ 0 w 5" name="T8"/>
                <a:gd fmla="*/ 9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5">
                  <a:moveTo>
                    <a:pt x="0" y="9"/>
                  </a:moveTo>
                  <a:lnTo>
                    <a:pt x="2" y="11"/>
                  </a:lnTo>
                  <a:lnTo>
                    <a:pt x="5" y="2"/>
                  </a:lnTo>
                  <a:lnTo>
                    <a:pt x="2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6" name="Freeform 162"/>
            <p:cNvSpPr/>
            <p:nvPr/>
          </p:nvSpPr>
          <p:spPr bwMode="auto">
            <a:xfrm>
              <a:off x="7130706" y="3987447"/>
              <a:ext cx="22463" cy="19966"/>
            </a:xfrm>
            <a:custGeom>
              <a:gdLst>
                <a:gd fmla="*/ 0 w 9" name="T0"/>
                <a:gd fmla="*/ 1 h 8" name="T1"/>
                <a:gd fmla="*/ 8 w 9" name="T2"/>
                <a:gd fmla="*/ 8 h 8" name="T3"/>
                <a:gd fmla="*/ 9 w 9" name="T4"/>
                <a:gd fmla="*/ 6 h 8" name="T5"/>
                <a:gd fmla="*/ 3 w 9" name="T6"/>
                <a:gd fmla="*/ 0 h 8" name="T7"/>
                <a:gd fmla="*/ 0 w 9" name="T8"/>
                <a:gd fmla="*/ 1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9">
                  <a:moveTo>
                    <a:pt x="0" y="1"/>
                  </a:moveTo>
                  <a:lnTo>
                    <a:pt x="8" y="8"/>
                  </a:lnTo>
                  <a:lnTo>
                    <a:pt x="9" y="6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7" name="Freeform 163"/>
            <p:cNvSpPr/>
            <p:nvPr/>
          </p:nvSpPr>
          <p:spPr bwMode="auto">
            <a:xfrm>
              <a:off x="7158159" y="3942523"/>
              <a:ext cx="24958" cy="14975"/>
            </a:xfrm>
            <a:custGeom>
              <a:gdLst>
                <a:gd fmla="*/ 0 w 10" name="T0"/>
                <a:gd fmla="*/ 3 h 6" name="T1"/>
                <a:gd fmla="*/ 9 w 10" name="T2"/>
                <a:gd fmla="*/ 6 h 6" name="T3"/>
                <a:gd fmla="*/ 10 w 10" name="T4"/>
                <a:gd fmla="*/ 3 h 6" name="T5"/>
                <a:gd fmla="*/ 1 w 10" name="T6"/>
                <a:gd fmla="*/ 0 h 6" name="T7"/>
                <a:gd fmla="*/ 0 w 10" name="T8"/>
                <a:gd fmla="*/ 3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10">
                  <a:moveTo>
                    <a:pt x="0" y="3"/>
                  </a:moveTo>
                  <a:lnTo>
                    <a:pt x="9" y="6"/>
                  </a:lnTo>
                  <a:lnTo>
                    <a:pt x="10" y="3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8" name="Freeform 164"/>
            <p:cNvSpPr/>
            <p:nvPr/>
          </p:nvSpPr>
          <p:spPr bwMode="auto">
            <a:xfrm>
              <a:off x="7128209" y="3790281"/>
              <a:ext cx="22463" cy="22463"/>
            </a:xfrm>
            <a:custGeom>
              <a:gdLst>
                <a:gd fmla="*/ 9 w 9" name="T0"/>
                <a:gd fmla="*/ 3 h 9" name="T1"/>
                <a:gd fmla="*/ 8 w 9" name="T2"/>
                <a:gd fmla="*/ 0 h 9" name="T3"/>
                <a:gd fmla="*/ 0 w 9" name="T4"/>
                <a:gd fmla="*/ 7 h 9" name="T5"/>
                <a:gd fmla="*/ 2 w 9" name="T6"/>
                <a:gd fmla="*/ 9 h 9" name="T7"/>
                <a:gd fmla="*/ 9 w 9" name="T8"/>
                <a:gd fmla="*/ 3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9">
                  <a:moveTo>
                    <a:pt x="9" y="3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2" y="9"/>
                  </a:lnTo>
                  <a:lnTo>
                    <a:pt x="9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39" name="Freeform 165"/>
            <p:cNvSpPr/>
            <p:nvPr/>
          </p:nvSpPr>
          <p:spPr bwMode="auto">
            <a:xfrm>
              <a:off x="7153167" y="3840196"/>
              <a:ext cx="27454" cy="12480"/>
            </a:xfrm>
            <a:custGeom>
              <a:gdLst>
                <a:gd fmla="*/ 10 w 11" name="T0"/>
                <a:gd fmla="*/ 0 h 5" name="T1"/>
                <a:gd fmla="*/ 0 w 11" name="T2"/>
                <a:gd fmla="*/ 3 h 5" name="T3"/>
                <a:gd fmla="*/ 2 w 11" name="T4"/>
                <a:gd fmla="*/ 5 h 5" name="T5"/>
                <a:gd fmla="*/ 11 w 11" name="T6"/>
                <a:gd fmla="*/ 3 h 5" name="T7"/>
                <a:gd fmla="*/ 10 w 11" name="T8"/>
                <a:gd fmla="*/ 0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11">
                  <a:moveTo>
                    <a:pt x="10" y="0"/>
                  </a:moveTo>
                  <a:lnTo>
                    <a:pt x="0" y="3"/>
                  </a:lnTo>
                  <a:lnTo>
                    <a:pt x="2" y="5"/>
                  </a:lnTo>
                  <a:lnTo>
                    <a:pt x="11" y="3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40" name="Rectangle 166"/>
            <p:cNvSpPr>
              <a:spLocks noChangeArrowheads="1"/>
            </p:cNvSpPr>
            <p:nvPr/>
          </p:nvSpPr>
          <p:spPr bwMode="auto">
            <a:xfrm>
              <a:off x="6893606" y="3890112"/>
              <a:ext cx="24958" cy="74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41" name="Rectangle 167"/>
            <p:cNvSpPr>
              <a:spLocks noChangeArrowheads="1"/>
            </p:cNvSpPr>
            <p:nvPr/>
          </p:nvSpPr>
          <p:spPr bwMode="auto">
            <a:xfrm>
              <a:off x="7170638" y="3892607"/>
              <a:ext cx="27454" cy="74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</p:grpSp>
      <p:grpSp>
        <p:nvGrpSpPr>
          <p:cNvPr id="42" name="Group 54"/>
          <p:cNvGrpSpPr/>
          <p:nvPr/>
        </p:nvGrpSpPr>
        <p:grpSpPr>
          <a:xfrm>
            <a:off x="6297424" y="3309295"/>
            <a:ext cx="224621" cy="292007"/>
            <a:chOff x="6421904" y="4798576"/>
            <a:chExt cx="299494" cy="389342"/>
          </a:xfrm>
          <a:solidFill>
            <a:schemeClr val="bg1"/>
          </a:solidFill>
        </p:grpSpPr>
        <p:sp>
          <p:nvSpPr>
            <p:cNvPr id="43" name="Freeform 170"/>
            <p:cNvSpPr/>
            <p:nvPr/>
          </p:nvSpPr>
          <p:spPr bwMode="auto">
            <a:xfrm>
              <a:off x="6421904" y="4910886"/>
              <a:ext cx="299494" cy="277032"/>
            </a:xfrm>
            <a:custGeom>
              <a:gdLst>
                <a:gd fmla="*/ 45 w 90" name="T0"/>
                <a:gd fmla="*/ 83 h 83" name="T1"/>
                <a:gd fmla="*/ 90 w 90" name="T2"/>
                <a:gd fmla="*/ 0 h 83" name="T3"/>
                <a:gd fmla="*/ 0 w 90" name="T4"/>
                <a:gd fmla="*/ 0 h 83" name="T5"/>
                <a:gd fmla="*/ 45 w 90" name="T6"/>
                <a:gd fmla="*/ 83 h 8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3" w="90">
                  <a:moveTo>
                    <a:pt x="45" y="83"/>
                  </a:moveTo>
                  <a:cubicBezTo>
                    <a:pt x="90" y="59"/>
                    <a:pt x="90" y="0"/>
                    <a:pt x="9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59"/>
                    <a:pt x="45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  <p:sp>
          <p:nvSpPr>
            <p:cNvPr id="44" name="Freeform 171"/>
            <p:cNvSpPr/>
            <p:nvPr/>
          </p:nvSpPr>
          <p:spPr bwMode="auto">
            <a:xfrm>
              <a:off x="6421904" y="4798576"/>
              <a:ext cx="299494" cy="94840"/>
            </a:xfrm>
            <a:custGeom>
              <a:gdLst>
                <a:gd fmla="*/ 84 w 90" name="T0"/>
                <a:gd fmla="*/ 0 h 29" name="T1"/>
                <a:gd fmla="*/ 68 w 90" name="T2"/>
                <a:gd fmla="*/ 16 h 29" name="T3"/>
                <a:gd fmla="*/ 52 w 90" name="T4"/>
                <a:gd fmla="*/ 0 h 29" name="T5"/>
                <a:gd fmla="*/ 39 w 90" name="T6"/>
                <a:gd fmla="*/ 0 h 29" name="T7"/>
                <a:gd fmla="*/ 23 w 90" name="T8"/>
                <a:gd fmla="*/ 16 h 29" name="T9"/>
                <a:gd fmla="*/ 7 w 90" name="T10"/>
                <a:gd fmla="*/ 0 h 29" name="T11"/>
                <a:gd fmla="*/ 0 w 90" name="T12"/>
                <a:gd fmla="*/ 0 h 29" name="T13"/>
                <a:gd fmla="*/ 0 w 90" name="T14"/>
                <a:gd fmla="*/ 29 h 29" name="T15"/>
                <a:gd fmla="*/ 90 w 90" name="T16"/>
                <a:gd fmla="*/ 29 h 29" name="T17"/>
                <a:gd fmla="*/ 90 w 90" name="T18"/>
                <a:gd fmla="*/ 0 h 29" name="T19"/>
                <a:gd fmla="*/ 84 w 90" name="T20"/>
                <a:gd fmla="*/ 0 h 2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8" w="90">
                  <a:moveTo>
                    <a:pt x="84" y="0"/>
                  </a:moveTo>
                  <a:cubicBezTo>
                    <a:pt x="84" y="9"/>
                    <a:pt x="77" y="16"/>
                    <a:pt x="68" y="16"/>
                  </a:cubicBezTo>
                  <a:cubicBezTo>
                    <a:pt x="59" y="16"/>
                    <a:pt x="52" y="9"/>
                    <a:pt x="52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9"/>
                    <a:pt x="32" y="16"/>
                    <a:pt x="23" y="16"/>
                  </a:cubicBezTo>
                  <a:cubicBezTo>
                    <a:pt x="14" y="16"/>
                    <a:pt x="7" y="9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90" y="29"/>
                    <a:pt x="90" y="29"/>
                    <a:pt x="90" y="29"/>
                  </a:cubicBezTo>
                  <a:cubicBezTo>
                    <a:pt x="90" y="0"/>
                    <a:pt x="90" y="0"/>
                    <a:pt x="90" y="0"/>
                  </a:cubicBez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513874">
                <a:defRPr/>
              </a:pPr>
              <a:endParaRPr lang="en-US" sz="1013"/>
            </a:p>
          </p:txBody>
        </p:sp>
      </p:grpSp>
      <p:sp>
        <p:nvSpPr>
          <p:cNvPr id="45" name="矩形 44"/>
          <p:cNvSpPr/>
          <p:nvPr/>
        </p:nvSpPr>
        <p:spPr>
          <a:xfrm>
            <a:off x="4713370" y="1959862"/>
            <a:ext cx="750560" cy="245740"/>
          </a:xfrm>
          <a:prstGeom prst="rect">
            <a:avLst/>
          </a:prstGeom>
        </p:spPr>
        <p:txBody>
          <a:bodyPr bIns="25715" lIns="51430" rIns="51430" tIns="25715" wrap="none">
            <a:spAutoFit/>
          </a:bodyPr>
          <a:lstStyle/>
          <a:p>
            <a:pPr algn="r" defTabSz="513874">
              <a:defRPr/>
            </a:pPr>
            <a:r>
              <a:rPr altLang="en-US" b="1" lang="zh-CN" sz="1275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添加标题</a:t>
            </a:r>
          </a:p>
        </p:txBody>
      </p:sp>
      <p:sp>
        <p:nvSpPr>
          <p:cNvPr id="46" name="矩形 47"/>
          <p:cNvSpPr>
            <a:spLocks noChangeArrowheads="1"/>
          </p:cNvSpPr>
          <p:nvPr/>
        </p:nvSpPr>
        <p:spPr bwMode="auto">
          <a:xfrm>
            <a:off x="3102920" y="2214357"/>
            <a:ext cx="2361010" cy="654934"/>
          </a:xfrm>
          <a:prstGeom prst="rect">
            <a:avLst/>
          </a:prstGeom>
          <a:noFill/>
          <a:ln>
            <a:noFill/>
          </a:ln>
        </p:spPr>
        <p:txBody>
          <a:bodyPr bIns="25715" lIns="51430" rIns="51430" tIns="2571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 defTabSz="513874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altLang="en-US" lang="zh-CN" sz="825">
                <a:solidFill>
                  <a:schemeClr val="bg1">
                    <a:lumMod val="9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在此录入上述图表的综合描述说明，在此录入上述图表的综合描述说明，在此录入上述图表的综合描述说明，在此录入上述图表的综合描述说明，在此录入上述图表的综合描述说明</a:t>
            </a:r>
          </a:p>
        </p:txBody>
      </p:sp>
      <p:sp>
        <p:nvSpPr>
          <p:cNvPr id="47" name="矩形 46"/>
          <p:cNvSpPr>
            <a:spLocks noChangeArrowheads="1"/>
          </p:cNvSpPr>
          <p:nvPr/>
        </p:nvSpPr>
        <p:spPr bwMode="auto">
          <a:xfrm>
            <a:off x="3000229" y="3762766"/>
            <a:ext cx="873323" cy="245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25715" lIns="51430" rIns="51430" tIns="25715">
            <a:spAutoFit/>
          </a:bodyPr>
          <a:lstStyle/>
          <a:p>
            <a:pPr algn="ctr"/>
            <a:r>
              <a:rPr altLang="en-US" b="1" lang="zh-CN" sz="127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添加标题</a:t>
            </a:r>
          </a:p>
        </p:txBody>
      </p: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2882357" y="3999402"/>
            <a:ext cx="1109067" cy="504058"/>
          </a:xfrm>
          <a:prstGeom prst="rect">
            <a:avLst/>
          </a:prstGeom>
          <a:noFill/>
          <a:ln>
            <a:noFill/>
          </a:ln>
        </p:spPr>
        <p:txBody>
          <a:bodyPr bIns="25715" lIns="51430" rIns="51430" tIns="2571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defTabSz="513874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altLang="en-US" lang="zh-CN" sz="82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49" name="矩形 48"/>
          <p:cNvSpPr>
            <a:spLocks noChangeArrowheads="1"/>
          </p:cNvSpPr>
          <p:nvPr/>
        </p:nvSpPr>
        <p:spPr bwMode="auto">
          <a:xfrm>
            <a:off x="4485236" y="3762766"/>
            <a:ext cx="872430" cy="245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25715" lIns="51430" rIns="51430" tIns="25715">
            <a:spAutoFit/>
          </a:bodyPr>
          <a:lstStyle/>
          <a:p>
            <a:pPr algn="ctr"/>
            <a:r>
              <a:rPr altLang="en-US" b="1" lang="zh-CN" sz="127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添加标题</a:t>
            </a:r>
          </a:p>
        </p:txBody>
      </p:sp>
      <p:sp>
        <p:nvSpPr>
          <p:cNvPr id="50" name="矩形 47"/>
          <p:cNvSpPr>
            <a:spLocks noChangeArrowheads="1"/>
          </p:cNvSpPr>
          <p:nvPr/>
        </p:nvSpPr>
        <p:spPr bwMode="auto">
          <a:xfrm>
            <a:off x="4367364" y="3999402"/>
            <a:ext cx="1108174" cy="504058"/>
          </a:xfrm>
          <a:prstGeom prst="rect">
            <a:avLst/>
          </a:prstGeom>
          <a:noFill/>
          <a:ln>
            <a:noFill/>
          </a:ln>
        </p:spPr>
        <p:txBody>
          <a:bodyPr bIns="25715" lIns="51430" rIns="51430" tIns="2571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defTabSz="513874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altLang="en-US" lang="zh-CN" sz="82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51" name="矩形 50"/>
          <p:cNvSpPr>
            <a:spLocks noChangeArrowheads="1"/>
          </p:cNvSpPr>
          <p:nvPr/>
        </p:nvSpPr>
        <p:spPr bwMode="auto">
          <a:xfrm>
            <a:off x="7454357" y="3762766"/>
            <a:ext cx="873323" cy="245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25715" lIns="51430" rIns="51430" tIns="25715">
            <a:spAutoFit/>
          </a:bodyPr>
          <a:lstStyle/>
          <a:p>
            <a:pPr algn="ctr"/>
            <a:r>
              <a:rPr altLang="en-US" b="1" lang="zh-CN" sz="127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添加标题</a:t>
            </a:r>
          </a:p>
        </p:txBody>
      </p:sp>
      <p:sp>
        <p:nvSpPr>
          <p:cNvPr id="52" name="矩形 47"/>
          <p:cNvSpPr>
            <a:spLocks noChangeArrowheads="1"/>
          </p:cNvSpPr>
          <p:nvPr/>
        </p:nvSpPr>
        <p:spPr bwMode="auto">
          <a:xfrm>
            <a:off x="7336483" y="3999402"/>
            <a:ext cx="1109067" cy="504058"/>
          </a:xfrm>
          <a:prstGeom prst="rect">
            <a:avLst/>
          </a:prstGeom>
          <a:noFill/>
          <a:ln>
            <a:noFill/>
          </a:ln>
        </p:spPr>
        <p:txBody>
          <a:bodyPr bIns="25715" lIns="51430" rIns="51430" tIns="2571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defTabSz="513874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altLang="en-US" lang="zh-CN" sz="82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  <p:sp>
        <p:nvSpPr>
          <p:cNvPr id="53" name="矩形 52"/>
          <p:cNvSpPr>
            <a:spLocks noChangeArrowheads="1"/>
          </p:cNvSpPr>
          <p:nvPr/>
        </p:nvSpPr>
        <p:spPr bwMode="auto">
          <a:xfrm>
            <a:off x="5969350" y="3762766"/>
            <a:ext cx="873323" cy="245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25715" lIns="51430" rIns="51430" tIns="25715">
            <a:spAutoFit/>
          </a:bodyPr>
          <a:lstStyle/>
          <a:p>
            <a:pPr algn="ctr"/>
            <a:r>
              <a:rPr altLang="en-US" b="1" lang="zh-CN" sz="127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添加标题</a:t>
            </a:r>
          </a:p>
        </p:txBody>
      </p:sp>
      <p:sp>
        <p:nvSpPr>
          <p:cNvPr id="54" name="矩形 47"/>
          <p:cNvSpPr>
            <a:spLocks noChangeArrowheads="1"/>
          </p:cNvSpPr>
          <p:nvPr/>
        </p:nvSpPr>
        <p:spPr bwMode="auto">
          <a:xfrm>
            <a:off x="5851478" y="3999402"/>
            <a:ext cx="1109067" cy="504058"/>
          </a:xfrm>
          <a:prstGeom prst="rect">
            <a:avLst/>
          </a:prstGeom>
          <a:noFill/>
          <a:ln>
            <a:noFill/>
          </a:ln>
        </p:spPr>
        <p:txBody>
          <a:bodyPr bIns="25715" lIns="51430" rIns="51430" tIns="2571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ctr" defTabSz="513874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altLang="en-US" lang="zh-CN" sz="825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sym charset="-122" panose="020b0503020204020204" pitchFamily="34" typeface="微软雅黑"/>
              </a:rPr>
              <a:t>在此录入上述图表的描述说明，在此录入上述图表的描述说明。</a:t>
            </a:r>
          </a:p>
        </p:txBody>
      </p:sp>
    </p:spTree>
    <p:extLst>
      <p:ext uri="{BB962C8B-B14F-4D97-AF65-F5344CB8AC3E}">
        <p14:creationId val="29626068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20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400" id="2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fill="hold" grpId="0" id="24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400" id="2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fill="hold" grpId="0" id="28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400" id="3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fill="hold" grpId="0" id="32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4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fill="hold" id="3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3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4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4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4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5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6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4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400" id="7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33"/>
          <p:cNvGrpSpPr/>
          <p:nvPr/>
        </p:nvGrpSpPr>
        <p:grpSpPr>
          <a:xfrm>
            <a:off x="5166807" y="2129862"/>
            <a:ext cx="2588775" cy="407451"/>
            <a:chOff x="5128064" y="2256183"/>
            <a:chExt cx="3273083" cy="515155"/>
          </a:xfrm>
        </p:grpSpPr>
        <p:sp>
          <p:nvSpPr>
            <p:cNvPr id="3" name="Pentagon 3"/>
            <p:cNvSpPr/>
            <p:nvPr/>
          </p:nvSpPr>
          <p:spPr>
            <a:xfrm>
              <a:off x="5128064" y="2256184"/>
              <a:ext cx="3273083" cy="515154"/>
            </a:xfrm>
            <a:prstGeom prst="homePlate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4" name="Rectangle 8"/>
            <p:cNvSpPr/>
            <p:nvPr/>
          </p:nvSpPr>
          <p:spPr>
            <a:xfrm>
              <a:off x="5128064" y="2256183"/>
              <a:ext cx="464234" cy="515155"/>
            </a:xfrm>
            <a:prstGeom prst="rect">
              <a:avLst/>
            </a:prstGeom>
            <a:solidFill>
              <a:srgbClr val="F59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5" name="Group 34"/>
          <p:cNvGrpSpPr/>
          <p:nvPr/>
        </p:nvGrpSpPr>
        <p:grpSpPr>
          <a:xfrm>
            <a:off x="5166807" y="2793401"/>
            <a:ext cx="2588775" cy="407451"/>
            <a:chOff x="5128064" y="3095119"/>
            <a:chExt cx="3273083" cy="515155"/>
          </a:xfrm>
        </p:grpSpPr>
        <p:sp>
          <p:nvSpPr>
            <p:cNvPr id="6" name="Pentagon 5"/>
            <p:cNvSpPr/>
            <p:nvPr/>
          </p:nvSpPr>
          <p:spPr>
            <a:xfrm>
              <a:off x="5128064" y="3095119"/>
              <a:ext cx="3273083" cy="515154"/>
            </a:xfrm>
            <a:prstGeom prst="homePlat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7" name="Rectangle 9"/>
            <p:cNvSpPr/>
            <p:nvPr/>
          </p:nvSpPr>
          <p:spPr>
            <a:xfrm>
              <a:off x="5128064" y="3095119"/>
              <a:ext cx="464234" cy="515155"/>
            </a:xfrm>
            <a:prstGeom prst="rect">
              <a:avLst/>
            </a:prstGeom>
            <a:solidFill>
              <a:srgbClr val="AE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5166807" y="3456938"/>
            <a:ext cx="2588775" cy="407451"/>
            <a:chOff x="5128064" y="3934054"/>
            <a:chExt cx="3273083" cy="515155"/>
          </a:xfrm>
        </p:grpSpPr>
        <p:sp>
          <p:nvSpPr>
            <p:cNvPr id="9" name="Pentagon 6"/>
            <p:cNvSpPr/>
            <p:nvPr/>
          </p:nvSpPr>
          <p:spPr>
            <a:xfrm>
              <a:off x="5128064" y="3934054"/>
              <a:ext cx="3273083" cy="515154"/>
            </a:xfrm>
            <a:prstGeom prst="homePlate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0" name="Rectangle 10"/>
            <p:cNvSpPr/>
            <p:nvPr/>
          </p:nvSpPr>
          <p:spPr>
            <a:xfrm>
              <a:off x="5128064" y="3934054"/>
              <a:ext cx="464234" cy="515155"/>
            </a:xfrm>
            <a:prstGeom prst="rect">
              <a:avLst/>
            </a:prstGeom>
            <a:solidFill>
              <a:srgbClr val="F59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</p:grpSp>
      <p:grpSp>
        <p:nvGrpSpPr>
          <p:cNvPr id="11" name="Group 36"/>
          <p:cNvGrpSpPr/>
          <p:nvPr/>
        </p:nvGrpSpPr>
        <p:grpSpPr>
          <a:xfrm>
            <a:off x="5166807" y="4120476"/>
            <a:ext cx="2588776" cy="407452"/>
            <a:chOff x="5128064" y="4772988"/>
            <a:chExt cx="3273084" cy="515156"/>
          </a:xfrm>
        </p:grpSpPr>
        <p:sp>
          <p:nvSpPr>
            <p:cNvPr id="12" name="Pentagon 7"/>
            <p:cNvSpPr/>
            <p:nvPr/>
          </p:nvSpPr>
          <p:spPr>
            <a:xfrm>
              <a:off x="5128065" y="4772990"/>
              <a:ext cx="3273083" cy="515154"/>
            </a:xfrm>
            <a:prstGeom prst="homePlat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13" name="Rectangle 11"/>
            <p:cNvSpPr/>
            <p:nvPr/>
          </p:nvSpPr>
          <p:spPr>
            <a:xfrm>
              <a:off x="5128064" y="4772988"/>
              <a:ext cx="464234" cy="515155"/>
            </a:xfrm>
            <a:prstGeom prst="rect">
              <a:avLst/>
            </a:prstGeom>
            <a:solidFill>
              <a:srgbClr val="AE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20000"/>
                </a:lnSpc>
              </a:pPr>
              <a:endParaRPr lang="en-GB" sz="1050">
                <a:latin charset="0" panose="020b0604020202020204" pitchFamily="34" typeface="Arial"/>
                <a:ea charset="-122" panose="02010604000101010101" pitchFamily="2" typeface="汉仪丫丫体简"/>
                <a:cs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14" name="Rectangle 27"/>
          <p:cNvSpPr/>
          <p:nvPr/>
        </p:nvSpPr>
        <p:spPr>
          <a:xfrm>
            <a:off x="2116391" y="2129861"/>
            <a:ext cx="3048674" cy="239806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just">
              <a:lnSpc>
                <a:spcPct val="120000"/>
              </a:lnSpc>
            </a:pPr>
            <a:endParaRPr lang="en-GB" sz="712">
              <a:solidFill>
                <a:schemeClr val="bg1">
                  <a:lumMod val="65000"/>
                </a:schemeClr>
              </a:solidFill>
              <a:latin charset="0" panose="020b0604020202020204" pitchFamily="34" typeface="Arial"/>
              <a:ea charset="-122" panose="02010604000101010101" pitchFamily="2" typeface="汉仪丫丫体简"/>
              <a:cs typeface="+mn-ea"/>
              <a:sym charset="0" panose="020b0604020202020204" pitchFamily="34" typeface="Arial"/>
            </a:endParaRPr>
          </a:p>
        </p:txBody>
      </p:sp>
      <p:sp>
        <p:nvSpPr>
          <p:cNvPr id="15" name="Round Same Side Corner Rectangle 4"/>
          <p:cNvSpPr/>
          <p:nvPr/>
        </p:nvSpPr>
        <p:spPr>
          <a:xfrm>
            <a:off x="5166806" y="1669441"/>
            <a:ext cx="367177" cy="3819292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just">
              <a:lnSpc>
                <a:spcPct val="120000"/>
              </a:lnSpc>
            </a:pPr>
            <a:endParaRPr lang="en-GB" sz="712">
              <a:latin charset="0" panose="020b0604020202020204" pitchFamily="34" typeface="Arial"/>
              <a:ea charset="-122" panose="02010604000101010101" pitchFamily="2" typeface="汉仪丫丫体简"/>
              <a:cs typeface="+mn-ea"/>
              <a:sym charset="0" panose="020b0604020202020204" pitchFamily="34" typeface="Arial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718855" y="2183547"/>
            <a:ext cx="1484679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500">
                <a:solidFill>
                  <a:schemeClr val="bg1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17" name="矩形 16"/>
          <p:cNvSpPr/>
          <p:nvPr/>
        </p:nvSpPr>
        <p:spPr>
          <a:xfrm>
            <a:off x="5717634" y="2813990"/>
            <a:ext cx="1484679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500">
                <a:solidFill>
                  <a:schemeClr val="bg1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18" name="矩形 17"/>
          <p:cNvSpPr/>
          <p:nvPr/>
        </p:nvSpPr>
        <p:spPr>
          <a:xfrm>
            <a:off x="5732655" y="3492668"/>
            <a:ext cx="1484679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500">
                <a:solidFill>
                  <a:schemeClr val="bg1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19" name="矩形 18"/>
          <p:cNvSpPr/>
          <p:nvPr/>
        </p:nvSpPr>
        <p:spPr>
          <a:xfrm>
            <a:off x="5732655" y="4146680"/>
            <a:ext cx="1484679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500">
                <a:solidFill>
                  <a:schemeClr val="bg1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20" name="矩形 19"/>
          <p:cNvSpPr/>
          <p:nvPr/>
        </p:nvSpPr>
        <p:spPr>
          <a:xfrm>
            <a:off x="7940455" y="1897611"/>
            <a:ext cx="2030219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050">
              <a:solidFill>
                <a:schemeClr val="bg1">
                  <a:lumMod val="50000"/>
                </a:schemeClr>
              </a:solidFill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1" name="矩形 20"/>
          <p:cNvSpPr/>
          <p:nvPr/>
        </p:nvSpPr>
        <p:spPr>
          <a:xfrm>
            <a:off x="7939232" y="2537313"/>
            <a:ext cx="2030219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050">
              <a:solidFill>
                <a:schemeClr val="bg1">
                  <a:lumMod val="50000"/>
                </a:schemeClr>
              </a:solidFill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2" name="矩形 21"/>
          <p:cNvSpPr/>
          <p:nvPr/>
        </p:nvSpPr>
        <p:spPr>
          <a:xfrm>
            <a:off x="7938013" y="3221295"/>
            <a:ext cx="2030219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050">
              <a:solidFill>
                <a:schemeClr val="bg1">
                  <a:lumMod val="50000"/>
                </a:schemeClr>
              </a:solidFill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3" name="矩形 22"/>
          <p:cNvSpPr/>
          <p:nvPr/>
        </p:nvSpPr>
        <p:spPr>
          <a:xfrm>
            <a:off x="7954253" y="3892597"/>
            <a:ext cx="2030219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en-US" lang="zh-CN" sz="1050">
              <a:solidFill>
                <a:schemeClr val="bg1">
                  <a:lumMod val="50000"/>
                </a:schemeClr>
              </a:solidFill>
              <a:latin charset="-122" panose="02010604000101010101" pitchFamily="2" typeface="汉仪丫丫体简"/>
              <a:ea charset="-122" panose="02010604000101010101" pitchFamily="2" typeface="汉仪丫丫体简"/>
            </a:endParaRPr>
          </a:p>
          <a:p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2352030218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6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339f4c9a-3ea0-46e5-bc78-cbdfe9d75c7e"/>
          <p:cNvGrpSpPr>
            <a:grpSpLocks noChangeAspect="1"/>
          </p:cNvGrpSpPr>
          <p:nvPr/>
        </p:nvGrpSpPr>
        <p:grpSpPr>
          <a:xfrm>
            <a:off x="3034434" y="2290343"/>
            <a:ext cx="5557289" cy="1585913"/>
            <a:chOff x="1094643" y="2019300"/>
            <a:chExt cx="9879622" cy="2819400"/>
          </a:xfrm>
        </p:grpSpPr>
        <p:sp>
          <p:nvSpPr>
            <p:cNvPr id="3" name="Oval 4"/>
            <p:cNvSpPr/>
            <p:nvPr/>
          </p:nvSpPr>
          <p:spPr>
            <a:xfrm>
              <a:off x="9240715" y="2562225"/>
              <a:ext cx="1733550" cy="1733551"/>
            </a:xfrm>
            <a:prstGeom prst="ellipse">
              <a:avLst/>
            </a:prstGeom>
            <a:solidFill>
              <a:srgbClr val="B6DDD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600"/>
                <a:t>此部分内容作为文字排版占位显示 </a:t>
              </a:r>
              <a:br>
                <a:rPr altLang="en-US" lang="zh-CN" sz="600"/>
              </a:br>
              <a:r>
                <a:rPr altLang="en-US" lang="zh-CN" sz="600"/>
                <a:t>（建议使用主题字体）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7189909" y="2276475"/>
              <a:ext cx="2305050" cy="2305050"/>
            </a:xfrm>
            <a:prstGeom prst="ellipse">
              <a:avLst/>
            </a:prstGeom>
            <a:solidFill>
              <a:srgbClr val="F2CAD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675"/>
                <a:t>此部分内容作为文字</a:t>
              </a:r>
              <a:br>
                <a:rPr altLang="en-US" lang="zh-CN" sz="675"/>
              </a:br>
              <a:r>
                <a:rPr altLang="en-US" lang="zh-CN" sz="675"/>
                <a:t>排版占位显示 </a:t>
              </a:r>
              <a:br>
                <a:rPr altLang="en-US" lang="zh-CN" sz="675"/>
              </a:br>
              <a:r>
                <a:rPr altLang="en-US" lang="zh-CN" sz="675"/>
                <a:t>（建议使用主题字体）</a:t>
              </a:r>
            </a:p>
          </p:txBody>
        </p:sp>
        <p:sp>
          <p:nvSpPr>
            <p:cNvPr id="5" name="Oval 1"/>
            <p:cNvSpPr/>
            <p:nvPr/>
          </p:nvSpPr>
          <p:spPr>
            <a:xfrm>
              <a:off x="4624753" y="2019300"/>
              <a:ext cx="2819400" cy="2819400"/>
            </a:xfrm>
            <a:prstGeom prst="ellipse">
              <a:avLst/>
            </a:prstGeom>
            <a:solidFill>
              <a:srgbClr val="B6DDD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900"/>
                <a:t>此部分内容作为文字</a:t>
              </a:r>
              <a:br>
                <a:rPr altLang="en-US" lang="zh-CN" sz="900"/>
              </a:br>
              <a:r>
                <a:rPr altLang="en-US" lang="zh-CN" sz="900"/>
                <a:t>排版占位显示 </a:t>
              </a:r>
              <a:br>
                <a:rPr altLang="en-US" lang="zh-CN" sz="900"/>
              </a:br>
              <a:r>
                <a:rPr altLang="en-US" lang="zh-CN" sz="900"/>
                <a:t>（建议使用主题字体）</a:t>
              </a:r>
            </a:p>
          </p:txBody>
        </p:sp>
        <p:sp>
          <p:nvSpPr>
            <p:cNvPr id="6" name="Rectangle 7"/>
            <p:cNvSpPr/>
            <p:nvPr/>
          </p:nvSpPr>
          <p:spPr>
            <a:xfrm>
              <a:off x="5237163" y="2562562"/>
              <a:ext cx="1594580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 fontScale="92500" lnSpcReduction="20000"/>
            </a:bodyPr>
            <a:lstStyle/>
            <a:p>
              <a:pPr algn="ctr" defTabSz="685784">
                <a:spcBef>
                  <a:spcPct val="0"/>
                </a:spcBef>
                <a:defRPr/>
              </a:pPr>
              <a:r>
                <a:rPr altLang="en-US" b="1" lang="zh-CN" sz="1500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7" name="Oval 8"/>
            <p:cNvSpPr/>
            <p:nvPr/>
          </p:nvSpPr>
          <p:spPr>
            <a:xfrm>
              <a:off x="2573948" y="2276475"/>
              <a:ext cx="2305050" cy="2305050"/>
            </a:xfrm>
            <a:prstGeom prst="ellipse">
              <a:avLst/>
            </a:prstGeom>
            <a:solidFill>
              <a:srgbClr val="F2CAD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675"/>
                <a:t>此部分内容作为文字</a:t>
              </a:r>
              <a:br>
                <a:rPr altLang="en-US" lang="zh-CN" sz="675"/>
              </a:br>
              <a:r>
                <a:rPr altLang="en-US" lang="zh-CN" sz="675"/>
                <a:t>排版占位显示 </a:t>
              </a:r>
              <a:br>
                <a:rPr altLang="en-US" lang="zh-CN" sz="675"/>
              </a:br>
              <a:r>
                <a:rPr altLang="en-US" lang="zh-CN" sz="675"/>
                <a:t>（建议使用主题字体）</a:t>
              </a:r>
            </a:p>
          </p:txBody>
        </p:sp>
        <p:sp>
          <p:nvSpPr>
            <p:cNvPr id="8" name="Oval 9"/>
            <p:cNvSpPr/>
            <p:nvPr/>
          </p:nvSpPr>
          <p:spPr>
            <a:xfrm>
              <a:off x="1094643" y="2562225"/>
              <a:ext cx="1733550" cy="1733550"/>
            </a:xfrm>
            <a:prstGeom prst="ellipse">
              <a:avLst/>
            </a:prstGeom>
            <a:solidFill>
              <a:srgbClr val="B6DDD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600"/>
                <a:t>此部分内容作为文字排版占位显示 </a:t>
              </a:r>
              <a:br>
                <a:rPr altLang="en-US" lang="zh-CN" sz="600"/>
              </a:br>
              <a:r>
                <a:rPr altLang="en-US" lang="zh-CN" sz="600"/>
                <a:t>（建议使用主题字体）</a:t>
              </a:r>
            </a:p>
          </p:txBody>
        </p:sp>
        <p:sp>
          <p:nvSpPr>
            <p:cNvPr id="9" name="Rectangle 10"/>
            <p:cNvSpPr/>
            <p:nvPr/>
          </p:nvSpPr>
          <p:spPr>
            <a:xfrm>
              <a:off x="7545142" y="2587289"/>
              <a:ext cx="1594581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685784">
                <a:spcBef>
                  <a:spcPct val="0"/>
                </a:spcBef>
                <a:defRPr/>
              </a:pPr>
              <a:r>
                <a:rPr altLang="en-US" b="1" lang="zh-CN" sz="1050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0" name="Rectangle 11"/>
            <p:cNvSpPr/>
            <p:nvPr/>
          </p:nvSpPr>
          <p:spPr>
            <a:xfrm>
              <a:off x="2929181" y="2601065"/>
              <a:ext cx="1594581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685784">
                <a:spcBef>
                  <a:spcPct val="0"/>
                </a:spcBef>
                <a:defRPr/>
              </a:pPr>
              <a:r>
                <a:rPr altLang="en-US" b="1" lang="zh-CN" sz="1050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1" name="Rectangle 12"/>
            <p:cNvSpPr/>
            <p:nvPr/>
          </p:nvSpPr>
          <p:spPr>
            <a:xfrm>
              <a:off x="1158211" y="2795603"/>
              <a:ext cx="1594580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685784">
                <a:spcBef>
                  <a:spcPct val="0"/>
                </a:spcBef>
                <a:defRPr/>
              </a:pPr>
              <a:r>
                <a:rPr altLang="en-US" b="1" lang="zh-CN" sz="825">
                  <a:solidFill>
                    <a:schemeClr val="bg1"/>
                  </a:solidFill>
                </a:rPr>
                <a:t>标题文本预设</a:t>
              </a:r>
            </a:p>
          </p:txBody>
        </p:sp>
        <p:sp>
          <p:nvSpPr>
            <p:cNvPr id="12" name="Rectangle 13"/>
            <p:cNvSpPr/>
            <p:nvPr/>
          </p:nvSpPr>
          <p:spPr>
            <a:xfrm>
              <a:off x="9310199" y="2795603"/>
              <a:ext cx="1594580" cy="325411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685784">
                <a:spcBef>
                  <a:spcPct val="0"/>
                </a:spcBef>
                <a:defRPr/>
              </a:pPr>
              <a:r>
                <a:rPr altLang="en-US" b="1" lang="zh-CN" sz="825">
                  <a:solidFill>
                    <a:schemeClr val="bg1"/>
                  </a:solidFill>
                </a:rPr>
                <a:t>标题文本预设</a:t>
              </a:r>
            </a:p>
          </p:txBody>
        </p:sp>
      </p:grpSp>
    </p:spTree>
    <p:extLst>
      <p:ext uri="{BB962C8B-B14F-4D97-AF65-F5344CB8AC3E}">
        <p14:creationId val="248327215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8 0.68599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6803" y="20432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ounded Rectangle 34"/>
          <p:cNvSpPr>
            <a:spLocks noChangeArrowheads="1"/>
          </p:cNvSpPr>
          <p:nvPr/>
        </p:nvSpPr>
        <p:spPr bwMode="auto">
          <a:xfrm>
            <a:off x="2990256" y="2336901"/>
            <a:ext cx="1330523" cy="1922561"/>
          </a:xfrm>
          <a:prstGeom prst="roundRect">
            <a:avLst>
              <a:gd fmla="val 5884" name="adj"/>
            </a:avLst>
          </a:prstGeom>
          <a:solidFill>
            <a:srgbClr val="B6DDDD"/>
          </a:solidFill>
          <a:ln w="12700">
            <a:noFill/>
            <a:round/>
          </a:ln>
          <a:extLst/>
        </p:spPr>
        <p:txBody>
          <a:bodyPr anchor="ctr"/>
          <a:lstStyle/>
          <a:p>
            <a:pPr algn="ctr" defTabSz="342008"/>
            <a:endParaRPr altLang="zh-CN" lang="en-US" sz="1744">
              <a:solidFill>
                <a:srgbClr val="FFFFFF"/>
              </a:solidFill>
              <a:latin typeface="Lato Regular"/>
            </a:endParaRPr>
          </a:p>
        </p:txBody>
      </p:sp>
      <p:sp>
        <p:nvSpPr>
          <p:cNvPr id="3" name="Rounded Rectangle 35"/>
          <p:cNvSpPr>
            <a:spLocks noChangeArrowheads="1" noChangeAspect="1"/>
          </p:cNvSpPr>
          <p:nvPr/>
        </p:nvSpPr>
        <p:spPr bwMode="auto">
          <a:xfrm>
            <a:off x="3390305" y="2522637"/>
            <a:ext cx="474167" cy="475060"/>
          </a:xfrm>
          <a:prstGeom prst="roundRect">
            <a:avLst>
              <a:gd fmla="val 5884" name="adj"/>
            </a:avLst>
          </a:prstGeom>
          <a:noFill/>
          <a:ln>
            <a:noFill/>
          </a:ln>
          <a:extLst/>
        </p:spPr>
        <p:txBody>
          <a:bodyPr anchor="ctr"/>
          <a:lstStyle/>
          <a:p>
            <a:pPr algn="ctr" defTabSz="342008"/>
            <a:endParaRPr altLang="zh-CN" lang="en-US" sz="1744">
              <a:solidFill>
                <a:srgbClr val="FFFFFF"/>
              </a:solidFill>
              <a:latin typeface="Lato Regular"/>
            </a:endParaRPr>
          </a:p>
        </p:txBody>
      </p:sp>
      <p:sp>
        <p:nvSpPr>
          <p:cNvPr id="4" name="Rounded Rectangle 38"/>
          <p:cNvSpPr>
            <a:spLocks noChangeArrowheads="1" noChangeAspect="1"/>
          </p:cNvSpPr>
          <p:nvPr/>
        </p:nvSpPr>
        <p:spPr bwMode="auto">
          <a:xfrm>
            <a:off x="6530876" y="2522637"/>
            <a:ext cx="474167" cy="475060"/>
          </a:xfrm>
          <a:prstGeom prst="roundRect">
            <a:avLst>
              <a:gd fmla="val 5884" name="adj"/>
            </a:avLst>
          </a:prstGeom>
          <a:noFill/>
          <a:ln>
            <a:noFill/>
          </a:ln>
          <a:extLst/>
        </p:spPr>
        <p:txBody>
          <a:bodyPr anchor="ctr"/>
          <a:lstStyle/>
          <a:p>
            <a:pPr algn="ctr" defTabSz="342008"/>
            <a:endParaRPr altLang="zh-CN" lang="en-US" sz="1744">
              <a:solidFill>
                <a:srgbClr val="FFFFFF"/>
              </a:solidFill>
              <a:latin typeface="Lato Regular"/>
            </a:endParaRPr>
          </a:p>
        </p:txBody>
      </p:sp>
      <p:sp>
        <p:nvSpPr>
          <p:cNvPr id="5" name="Rounded Rectangle 53"/>
          <p:cNvSpPr>
            <a:spLocks noChangeArrowheads="1"/>
          </p:cNvSpPr>
          <p:nvPr/>
        </p:nvSpPr>
        <p:spPr bwMode="auto">
          <a:xfrm>
            <a:off x="4556523" y="2336901"/>
            <a:ext cx="1329631" cy="1922561"/>
          </a:xfrm>
          <a:prstGeom prst="roundRect">
            <a:avLst>
              <a:gd fmla="val 5884" name="adj"/>
            </a:avLst>
          </a:prstGeom>
          <a:solidFill>
            <a:srgbClr val="F2CAD1"/>
          </a:solidFill>
          <a:ln w="12700">
            <a:noFill/>
            <a:round/>
          </a:ln>
          <a:extLst/>
        </p:spPr>
        <p:txBody>
          <a:bodyPr anchor="ctr"/>
          <a:lstStyle/>
          <a:p>
            <a:pPr algn="ctr" defTabSz="342008"/>
            <a:endParaRPr altLang="zh-CN" lang="en-US" sz="1744">
              <a:solidFill>
                <a:srgbClr val="FFFFFF"/>
              </a:solidFill>
              <a:latin typeface="Lato Regular"/>
            </a:endParaRPr>
          </a:p>
        </p:txBody>
      </p:sp>
      <p:sp>
        <p:nvSpPr>
          <p:cNvPr id="6" name="Rounded Rectangle 54"/>
          <p:cNvSpPr>
            <a:spLocks noChangeArrowheads="1"/>
          </p:cNvSpPr>
          <p:nvPr/>
        </p:nvSpPr>
        <p:spPr bwMode="auto">
          <a:xfrm>
            <a:off x="6096895" y="2336901"/>
            <a:ext cx="1330523" cy="1922561"/>
          </a:xfrm>
          <a:prstGeom prst="roundRect">
            <a:avLst>
              <a:gd fmla="val 5884" name="adj"/>
            </a:avLst>
          </a:prstGeom>
          <a:solidFill>
            <a:srgbClr val="B6DDDD"/>
          </a:solidFill>
          <a:ln w="12700">
            <a:noFill/>
            <a:round/>
          </a:ln>
          <a:extLst/>
        </p:spPr>
        <p:txBody>
          <a:bodyPr anchor="ctr"/>
          <a:lstStyle/>
          <a:p>
            <a:pPr algn="ctr" defTabSz="342008"/>
            <a:endParaRPr altLang="zh-CN" lang="en-US" sz="1744">
              <a:solidFill>
                <a:srgbClr val="FFFFFF"/>
              </a:solidFill>
              <a:latin typeface="Lato Regular"/>
            </a:endParaRPr>
          </a:p>
        </p:txBody>
      </p:sp>
      <p:sp>
        <p:nvSpPr>
          <p:cNvPr id="7" name="Rounded Rectangle 55"/>
          <p:cNvSpPr>
            <a:spLocks noChangeArrowheads="1"/>
          </p:cNvSpPr>
          <p:nvPr/>
        </p:nvSpPr>
        <p:spPr bwMode="auto">
          <a:xfrm>
            <a:off x="7663162" y="2336901"/>
            <a:ext cx="1330523" cy="1922561"/>
          </a:xfrm>
          <a:prstGeom prst="roundRect">
            <a:avLst>
              <a:gd fmla="val 5884" name="adj"/>
            </a:avLst>
          </a:prstGeom>
          <a:solidFill>
            <a:srgbClr val="F2CAD1"/>
          </a:solidFill>
          <a:ln w="12700">
            <a:noFill/>
            <a:round/>
          </a:ln>
          <a:extLst/>
        </p:spPr>
        <p:txBody>
          <a:bodyPr anchor="ctr"/>
          <a:lstStyle/>
          <a:p>
            <a:pPr algn="ctr" defTabSz="342008"/>
            <a:endParaRPr altLang="zh-CN" lang="en-US" sz="1744">
              <a:solidFill>
                <a:srgbClr val="FFFFFF"/>
              </a:solidFill>
              <a:latin typeface="Lato Regular"/>
            </a:endParaRPr>
          </a:p>
        </p:txBody>
      </p:sp>
      <p:sp>
        <p:nvSpPr>
          <p:cNvPr id="8" name="Freeform 415"/>
          <p:cNvSpPr/>
          <p:nvPr/>
        </p:nvSpPr>
        <p:spPr bwMode="auto">
          <a:xfrm>
            <a:off x="6683573" y="2630686"/>
            <a:ext cx="157163" cy="275928"/>
          </a:xfrm>
          <a:custGeom>
            <a:gdLst>
              <a:gd fmla="*/ 235124413 w 165" name="T0"/>
              <a:gd fmla="*/ 55505998 h 287" name="T1"/>
              <a:gd fmla="*/ 232257600 w 165" name="T2"/>
              <a:gd fmla="*/ 55505998 h 287" name="T3"/>
              <a:gd fmla="*/ 232257600 w 165" name="T4"/>
              <a:gd fmla="*/ 590110377 h 287" name="T5"/>
              <a:gd fmla="*/ 160573720 w 165" name="T6"/>
              <a:gd fmla="*/ 575503625 h 287" name="T7"/>
              <a:gd fmla="*/ 0 w 165" name="T8"/>
              <a:gd fmla="*/ 706962682 h 287" name="T9"/>
              <a:gd fmla="*/ 160573720 w 165" name="T10"/>
              <a:gd fmla="*/ 838423448 h 287" name="T11"/>
              <a:gd fmla="*/ 321145747 w 165" name="T12"/>
              <a:gd fmla="*/ 709885400 h 287" name="T13"/>
              <a:gd fmla="*/ 321145747 w 165" name="T14"/>
              <a:gd fmla="*/ 709885400 h 287" name="T15"/>
              <a:gd fmla="*/ 321145747 w 165" name="T16"/>
              <a:gd fmla="*/ 210336541 h 287" name="T17"/>
              <a:gd fmla="*/ 473117333 w 165" name="T18"/>
              <a:gd fmla="*/ 172358303 h 287" name="T19"/>
              <a:gd fmla="*/ 473117333 w 165" name="T20"/>
              <a:gd fmla="*/ 0 h 287" name="T21"/>
              <a:gd fmla="*/ 235124413 w 165" name="T22"/>
              <a:gd fmla="*/ 55505998 h 287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287" w="165">
                <a:moveTo>
                  <a:pt x="82" y="19"/>
                </a:moveTo>
                <a:cubicBezTo>
                  <a:pt x="81" y="19"/>
                  <a:pt x="81" y="19"/>
                  <a:pt x="81" y="19"/>
                </a:cubicBezTo>
                <a:cubicBezTo>
                  <a:pt x="81" y="202"/>
                  <a:pt x="81" y="202"/>
                  <a:pt x="81" y="202"/>
                </a:cubicBezTo>
                <a:cubicBezTo>
                  <a:pt x="74" y="199"/>
                  <a:pt x="65" y="197"/>
                  <a:pt x="56" y="197"/>
                </a:cubicBezTo>
                <a:cubicBezTo>
                  <a:pt x="25" y="197"/>
                  <a:pt x="0" y="217"/>
                  <a:pt x="0" y="242"/>
                </a:cubicBezTo>
                <a:cubicBezTo>
                  <a:pt x="0" y="267"/>
                  <a:pt x="25" y="287"/>
                  <a:pt x="56" y="287"/>
                </a:cubicBezTo>
                <a:cubicBezTo>
                  <a:pt x="87" y="287"/>
                  <a:pt x="112" y="267"/>
                  <a:pt x="112" y="243"/>
                </a:cubicBezTo>
                <a:cubicBezTo>
                  <a:pt x="112" y="243"/>
                  <a:pt x="112" y="243"/>
                  <a:pt x="112" y="243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65" y="59"/>
                  <a:pt x="165" y="59"/>
                  <a:pt x="165" y="59"/>
                </a:cubicBezTo>
                <a:cubicBezTo>
                  <a:pt x="165" y="0"/>
                  <a:pt x="165" y="0"/>
                  <a:pt x="165" y="0"/>
                </a:cubicBezTo>
                <a:lnTo>
                  <a:pt x="82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endParaRPr altLang="en-US" lang="zh-CN" sz="1013"/>
          </a:p>
        </p:txBody>
      </p:sp>
      <p:sp>
        <p:nvSpPr>
          <p:cNvPr id="9" name="Freeform 252"/>
          <p:cNvSpPr>
            <a:spLocks noEditPoints="1"/>
          </p:cNvSpPr>
          <p:nvPr/>
        </p:nvSpPr>
        <p:spPr bwMode="auto">
          <a:xfrm>
            <a:off x="3499247" y="2644081"/>
            <a:ext cx="256283" cy="242888"/>
          </a:xfrm>
          <a:custGeom>
            <a:gdLst>
              <a:gd fmla="*/ 673606413 w 301" name="T0"/>
              <a:gd fmla="*/ 245616931 h 285" name="T1"/>
              <a:gd fmla="*/ 313891625 w 301" name="T2"/>
              <a:gd fmla="*/ 20659736 h 285" name="T3"/>
              <a:gd fmla="*/ 16038789 w 301" name="T4"/>
              <a:gd fmla="*/ 319072928 h 285" name="T5"/>
              <a:gd fmla="*/ 146636244 w 301" name="T6"/>
              <a:gd fmla="*/ 500416808 h 285" name="T7"/>
              <a:gd fmla="*/ 82482603 w 301" name="T8"/>
              <a:gd fmla="*/ 615192278 h 285" name="T9"/>
              <a:gd fmla="*/ 279523873 w 301" name="T10"/>
              <a:gd fmla="*/ 544031638 h 285" name="T11"/>
              <a:gd fmla="*/ 375753577 w 301" name="T12"/>
              <a:gd fmla="*/ 544031638 h 285" name="T13"/>
              <a:gd fmla="*/ 673606413 w 301" name="T14"/>
              <a:gd fmla="*/ 245616931 h 285" name="T15"/>
              <a:gd fmla="*/ 183294169 w 301" name="T16"/>
              <a:gd fmla="*/ 328255875 h 285" name="T17"/>
              <a:gd fmla="*/ 137471006 w 301" name="T18"/>
              <a:gd fmla="*/ 282345687 h 285" name="T19"/>
              <a:gd fmla="*/ 183294169 w 301" name="T20"/>
              <a:gd fmla="*/ 236435499 h 285" name="T21"/>
              <a:gd fmla="*/ 229117333 w 301" name="T22"/>
              <a:gd fmla="*/ 282345687 h 285" name="T23"/>
              <a:gd fmla="*/ 183294169 w 301" name="T24"/>
              <a:gd fmla="*/ 328255875 h 285" name="T25"/>
              <a:gd fmla="*/ 345967688 w 301" name="T26"/>
              <a:gd fmla="*/ 328255875 h 285" name="T27"/>
              <a:gd fmla="*/ 300144524 w 301" name="T28"/>
              <a:gd fmla="*/ 282345687 h 285" name="T29"/>
              <a:gd fmla="*/ 345967688 w 301" name="T30"/>
              <a:gd fmla="*/ 236435499 h 285" name="T31"/>
              <a:gd fmla="*/ 394082540 w 301" name="T32"/>
              <a:gd fmla="*/ 282345687 h 285" name="T33"/>
              <a:gd fmla="*/ 345967688 w 301" name="T34"/>
              <a:gd fmla="*/ 328255875 h 285" name="T35"/>
              <a:gd fmla="*/ 510932895 w 301" name="T36"/>
              <a:gd fmla="*/ 328255875 h 285" name="T37"/>
              <a:gd fmla="*/ 465109731 w 301" name="T38"/>
              <a:gd fmla="*/ 282345687 h 285" name="T39"/>
              <a:gd fmla="*/ 510932895 w 301" name="T40"/>
              <a:gd fmla="*/ 236435499 h 285" name="T41"/>
              <a:gd fmla="*/ 556756059 w 301" name="T42"/>
              <a:gd fmla="*/ 282345687 h 285" name="T43"/>
              <a:gd fmla="*/ 510932895 w 301" name="T44"/>
              <a:gd fmla="*/ 328255875 h 28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285" w="301">
                <a:moveTo>
                  <a:pt x="294" y="107"/>
                </a:moveTo>
                <a:cubicBezTo>
                  <a:pt x="286" y="44"/>
                  <a:pt x="216" y="0"/>
                  <a:pt x="137" y="9"/>
                </a:cubicBezTo>
                <a:cubicBezTo>
                  <a:pt x="58" y="18"/>
                  <a:pt x="0" y="76"/>
                  <a:pt x="7" y="139"/>
                </a:cubicBezTo>
                <a:cubicBezTo>
                  <a:pt x="11" y="172"/>
                  <a:pt x="33" y="200"/>
                  <a:pt x="64" y="218"/>
                </a:cubicBezTo>
                <a:cubicBezTo>
                  <a:pt x="65" y="232"/>
                  <a:pt x="60" y="250"/>
                  <a:pt x="36" y="268"/>
                </a:cubicBezTo>
                <a:cubicBezTo>
                  <a:pt x="26" y="275"/>
                  <a:pt x="76" y="285"/>
                  <a:pt x="122" y="237"/>
                </a:cubicBezTo>
                <a:cubicBezTo>
                  <a:pt x="136" y="238"/>
                  <a:pt x="150" y="239"/>
                  <a:pt x="164" y="237"/>
                </a:cubicBezTo>
                <a:cubicBezTo>
                  <a:pt x="243" y="228"/>
                  <a:pt x="301" y="170"/>
                  <a:pt x="294" y="107"/>
                </a:cubicBezTo>
                <a:close/>
                <a:moveTo>
                  <a:pt x="80" y="143"/>
                </a:moveTo>
                <a:cubicBezTo>
                  <a:pt x="69" y="143"/>
                  <a:pt x="60" y="134"/>
                  <a:pt x="60" y="123"/>
                </a:cubicBezTo>
                <a:cubicBezTo>
                  <a:pt x="60" y="112"/>
                  <a:pt x="69" y="103"/>
                  <a:pt x="80" y="103"/>
                </a:cubicBezTo>
                <a:cubicBezTo>
                  <a:pt x="91" y="103"/>
                  <a:pt x="100" y="112"/>
                  <a:pt x="100" y="123"/>
                </a:cubicBezTo>
                <a:cubicBezTo>
                  <a:pt x="100" y="134"/>
                  <a:pt x="91" y="143"/>
                  <a:pt x="80" y="143"/>
                </a:cubicBezTo>
                <a:close/>
                <a:moveTo>
                  <a:pt x="151" y="143"/>
                </a:moveTo>
                <a:cubicBezTo>
                  <a:pt x="140" y="143"/>
                  <a:pt x="131" y="134"/>
                  <a:pt x="131" y="123"/>
                </a:cubicBezTo>
                <a:cubicBezTo>
                  <a:pt x="131" y="112"/>
                  <a:pt x="140" y="103"/>
                  <a:pt x="151" y="103"/>
                </a:cubicBezTo>
                <a:cubicBezTo>
                  <a:pt x="163" y="103"/>
                  <a:pt x="172" y="112"/>
                  <a:pt x="172" y="123"/>
                </a:cubicBezTo>
                <a:cubicBezTo>
                  <a:pt x="172" y="134"/>
                  <a:pt x="163" y="143"/>
                  <a:pt x="151" y="143"/>
                </a:cubicBezTo>
                <a:close/>
                <a:moveTo>
                  <a:pt x="223" y="143"/>
                </a:moveTo>
                <a:cubicBezTo>
                  <a:pt x="212" y="143"/>
                  <a:pt x="203" y="134"/>
                  <a:pt x="203" y="123"/>
                </a:cubicBezTo>
                <a:cubicBezTo>
                  <a:pt x="203" y="112"/>
                  <a:pt x="212" y="103"/>
                  <a:pt x="223" y="103"/>
                </a:cubicBezTo>
                <a:cubicBezTo>
                  <a:pt x="234" y="103"/>
                  <a:pt x="243" y="112"/>
                  <a:pt x="243" y="123"/>
                </a:cubicBezTo>
                <a:cubicBezTo>
                  <a:pt x="243" y="134"/>
                  <a:pt x="234" y="143"/>
                  <a:pt x="223" y="1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endParaRPr altLang="en-US" lang="zh-CN" sz="1013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3157241" y="3505796"/>
            <a:ext cx="940296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9pPr>
          </a:lstStyle>
          <a:p>
            <a:pPr algn="ctr">
              <a:spcBef>
                <a:spcPct val="20000"/>
              </a:spcBef>
            </a:pPr>
            <a:r>
              <a:rPr altLang="en-US" lang="zh-CN" sz="675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4743154" y="3505796"/>
            <a:ext cx="941189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9pPr>
          </a:lstStyle>
          <a:p>
            <a:pPr algn="ctr">
              <a:spcBef>
                <a:spcPct val="20000"/>
              </a:spcBef>
            </a:pPr>
            <a:r>
              <a:rPr altLang="en-US" lang="zh-CN" sz="675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6284417" y="3505796"/>
            <a:ext cx="940296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9pPr>
          </a:lstStyle>
          <a:p>
            <a:pPr algn="ctr">
              <a:spcBef>
                <a:spcPct val="20000"/>
              </a:spcBef>
            </a:pPr>
            <a:r>
              <a:rPr altLang="en-US" lang="zh-CN" sz="675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7872116" y="3505796"/>
            <a:ext cx="940296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1pPr>
            <a:lvl2pPr defTabSz="121602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2pPr>
            <a:lvl3pPr defTabSz="121602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3pPr>
            <a:lvl4pPr defTabSz="121602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4pPr>
            <a:lvl5pPr defTabSz="121602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</a:defRPr>
            </a:lvl9pPr>
          </a:lstStyle>
          <a:p>
            <a:pPr algn="ctr">
              <a:spcBef>
                <a:spcPct val="20000"/>
              </a:spcBef>
            </a:pPr>
            <a:r>
              <a:rPr altLang="en-US" lang="zh-CN" sz="675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4" name="KSO_Shape"/>
          <p:cNvSpPr/>
          <p:nvPr/>
        </p:nvSpPr>
        <p:spPr bwMode="auto">
          <a:xfrm>
            <a:off x="4950322" y="2524424"/>
            <a:ext cx="473273" cy="473273"/>
          </a:xfrm>
          <a:custGeom>
            <a:gdLst>
              <a:gd fmla="*/ 1435690 w 5147" name="T0"/>
              <a:gd fmla="*/ 1165934 h 5145" name="T1"/>
              <a:gd fmla="*/ 1462708 w 5147" name="T2"/>
              <a:gd fmla="*/ 1091584 h 5145" name="T3"/>
              <a:gd fmla="*/ 1474552 w 5147" name="T4"/>
              <a:gd fmla="*/ 867423 h 5145" name="T5"/>
              <a:gd fmla="*/ 1440131 w 5147" name="T6"/>
              <a:gd fmla="*/ 746834 h 5145" name="T7"/>
              <a:gd fmla="*/ 1367218 w 5147" name="T8"/>
              <a:gd fmla="*/ 623656 h 5145" name="T9"/>
              <a:gd fmla="*/ 1264325 w 5147" name="T10"/>
              <a:gd fmla="*/ 524892 h 5145" name="T11"/>
              <a:gd fmla="*/ 1138114 w 5147" name="T12"/>
              <a:gd fmla="*/ 456830 h 5145" name="T13"/>
              <a:gd fmla="*/ 867928 w 5147" name="T14"/>
              <a:gd fmla="*/ 429457 h 5145" name="T15"/>
              <a:gd fmla="*/ 801307 w 5147" name="T16"/>
              <a:gd fmla="*/ 444993 h 5145" name="T17"/>
              <a:gd fmla="*/ 727653 w 5147" name="T18"/>
              <a:gd fmla="*/ 472736 h 5145" name="T19"/>
              <a:gd fmla="*/ 483375 w 5147" name="T20"/>
              <a:gd fmla="*/ 707255 h 5145" name="T21"/>
              <a:gd fmla="*/ 452285 w 5147" name="T22"/>
              <a:gd fmla="*/ 779016 h 5145" name="T23"/>
              <a:gd fmla="*/ 432298 w 5147" name="T24"/>
              <a:gd fmla="*/ 855956 h 5145" name="T25"/>
              <a:gd fmla="*/ 443772 w 5147" name="T26"/>
              <a:gd fmla="*/ 1097502 h 5145" name="T27"/>
              <a:gd fmla="*/ 502251 w 5147" name="T28"/>
              <a:gd fmla="*/ 1229558 h 5145" name="T29"/>
              <a:gd fmla="*/ 593300 w 5147" name="T30"/>
              <a:gd fmla="*/ 1339419 h 5145" name="T31"/>
              <a:gd fmla="*/ 709887 w 5147" name="T32"/>
              <a:gd fmla="*/ 1421167 h 5145" name="T33"/>
              <a:gd fmla="*/ 847201 w 5147" name="T34"/>
              <a:gd fmla="*/ 1469625 h 5145" name="T35"/>
              <a:gd fmla="*/ 1070383 w 5147" name="T36"/>
              <a:gd fmla="*/ 1466665 h 5145" name="T37"/>
              <a:gd fmla="*/ 1146257 w 5147" name="T38"/>
              <a:gd fmla="*/ 1443362 h 5145" name="T39"/>
              <a:gd fmla="*/ 1846521 w 5147" name="T40"/>
              <a:gd fmla="*/ 1844706 h 5145" name="T41"/>
              <a:gd fmla="*/ 1006722 w 5147" name="T42"/>
              <a:gd fmla="*/ 527112 h 5145" name="T43"/>
              <a:gd fmla="*/ 1079636 w 5147" name="T44"/>
              <a:gd fmla="*/ 543018 h 5145" name="T45"/>
              <a:gd fmla="*/ 1146997 w 5147" name="T46"/>
              <a:gd fmla="*/ 570390 h 5145" name="T47"/>
              <a:gd fmla="*/ 1208437 w 5147" name="T48"/>
              <a:gd fmla="*/ 608860 h 5145" name="T49"/>
              <a:gd fmla="*/ 1262104 w 5147" name="T50"/>
              <a:gd fmla="*/ 656208 h 5145" name="T51"/>
              <a:gd fmla="*/ 1307259 w 5147" name="T52"/>
              <a:gd fmla="*/ 712433 h 5145" name="T53"/>
              <a:gd fmla="*/ 1342790 w 5147" name="T54"/>
              <a:gd fmla="*/ 775317 h 5145" name="T55"/>
              <a:gd fmla="*/ 1367218 w 5147" name="T56"/>
              <a:gd fmla="*/ 844858 h 5145" name="T57"/>
              <a:gd fmla="*/ 1379432 w 5147" name="T58"/>
              <a:gd fmla="*/ 918469 h 5145" name="T59"/>
              <a:gd fmla="*/ 1379432 w 5147" name="T60"/>
              <a:gd fmla="*/ 982092 h 5145" name="T61"/>
              <a:gd fmla="*/ 1368698 w 5147" name="T62"/>
              <a:gd fmla="*/ 1052004 h 5145" name="T63"/>
              <a:gd fmla="*/ 1065201 w 5147" name="T64"/>
              <a:gd fmla="*/ 734627 h 5145" name="T65"/>
              <a:gd fmla="*/ 851643 w 5147" name="T66"/>
              <a:gd fmla="*/ 535620 h 5145" name="T67"/>
              <a:gd fmla="*/ 921595 w 5147" name="T68"/>
              <a:gd fmla="*/ 524892 h 5145" name="T69"/>
              <a:gd fmla="*/ 1034851 w 5147" name="T70"/>
              <a:gd fmla="*/ 959898 h 5145" name="T71"/>
              <a:gd fmla="*/ 1010794 w 5147" name="T72"/>
              <a:gd fmla="*/ 1010205 h 5145" name="T73"/>
              <a:gd fmla="*/ 960828 w 5147" name="T74"/>
              <a:gd fmla="*/ 1033879 h 5145" name="T75"/>
              <a:gd fmla="*/ 912712 w 5147" name="T76"/>
              <a:gd fmla="*/ 1024631 h 5145" name="T77"/>
              <a:gd fmla="*/ 876071 w 5147" name="T78"/>
              <a:gd fmla="*/ 983942 h 5145" name="T79"/>
              <a:gd fmla="*/ 870889 w 5147" name="T80"/>
              <a:gd fmla="*/ 934745 h 5145" name="T81"/>
              <a:gd fmla="*/ 899758 w 5147" name="T82"/>
              <a:gd fmla="*/ 887397 h 5145" name="T83"/>
              <a:gd fmla="*/ 952315 w 5147" name="T84"/>
              <a:gd fmla="*/ 868532 h 5145" name="T85"/>
              <a:gd fmla="*/ 998950 w 5147" name="T86"/>
              <a:gd fmla="*/ 882958 h 5145" name="T87"/>
              <a:gd fmla="*/ 1031520 w 5147" name="T88"/>
              <a:gd fmla="*/ 926977 h 5145" name="T89"/>
              <a:gd fmla="*/ 941582 w 5147" name="T90"/>
              <a:gd fmla="*/ 1379368 h 5145" name="T91"/>
              <a:gd fmla="*/ 866077 w 5147" name="T92"/>
              <a:gd fmla="*/ 1370861 h 5145" name="T93"/>
              <a:gd fmla="*/ 795755 w 5147" name="T94"/>
              <a:gd fmla="*/ 1349776 h 5145" name="T95"/>
              <a:gd fmla="*/ 730244 w 5147" name="T96"/>
              <a:gd fmla="*/ 1317225 h 5145" name="T97"/>
              <a:gd fmla="*/ 672135 w 5147" name="T98"/>
              <a:gd fmla="*/ 1275056 h 5145" name="T99"/>
              <a:gd fmla="*/ 622169 w 5147" name="T100"/>
              <a:gd fmla="*/ 1223269 h 5145" name="T101"/>
              <a:gd fmla="*/ 581086 w 5147" name="T102"/>
              <a:gd fmla="*/ 1164085 h 5145" name="T103"/>
              <a:gd fmla="*/ 549996 w 5147" name="T104"/>
              <a:gd fmla="*/ 1098242 h 5145" name="T105"/>
              <a:gd fmla="*/ 530750 w 5147" name="T106"/>
              <a:gd fmla="*/ 1027221 h 5145" name="T107"/>
              <a:gd fmla="*/ 524088 w 5147" name="T108"/>
              <a:gd fmla="*/ 951391 h 5145" name="T109"/>
              <a:gd fmla="*/ 528529 w 5147" name="T110"/>
              <a:gd fmla="*/ 890357 h 5145" name="T111"/>
              <a:gd fmla="*/ 544074 w 5147" name="T112"/>
              <a:gd fmla="*/ 822664 h 5145" name="T113"/>
              <a:gd fmla="*/ 1090739 w 5147" name="T114"/>
              <a:gd fmla="*/ 1356434 h 5145" name="T115"/>
              <a:gd fmla="*/ 1023378 w 5147" name="T116"/>
              <a:gd fmla="*/ 1373450 h 5145" name="T117"/>
              <a:gd fmla="*/ 952315 w 5147" name="T118"/>
              <a:gd fmla="*/ 1379368 h 5145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b" l="0" r="r" t="0"/>
            <a:pathLst>
              <a:path h="5145" w="5147">
                <a:moveTo>
                  <a:pt x="4989" y="4987"/>
                </a:moveTo>
                <a:lnTo>
                  <a:pt x="3826" y="3260"/>
                </a:lnTo>
                <a:lnTo>
                  <a:pt x="3841" y="3233"/>
                </a:lnTo>
                <a:lnTo>
                  <a:pt x="3854" y="3207"/>
                </a:lnTo>
                <a:lnTo>
                  <a:pt x="3867" y="3179"/>
                </a:lnTo>
                <a:lnTo>
                  <a:pt x="3879" y="3152"/>
                </a:lnTo>
                <a:lnTo>
                  <a:pt x="3892" y="3124"/>
                </a:lnTo>
                <a:lnTo>
                  <a:pt x="3903" y="3096"/>
                </a:lnTo>
                <a:lnTo>
                  <a:pt x="3914" y="3067"/>
                </a:lnTo>
                <a:lnTo>
                  <a:pt x="3924" y="3038"/>
                </a:lnTo>
                <a:lnTo>
                  <a:pt x="3934" y="3010"/>
                </a:lnTo>
                <a:lnTo>
                  <a:pt x="3944" y="2980"/>
                </a:lnTo>
                <a:lnTo>
                  <a:pt x="3952" y="2951"/>
                </a:lnTo>
                <a:lnTo>
                  <a:pt x="3959" y="2921"/>
                </a:lnTo>
                <a:lnTo>
                  <a:pt x="3967" y="2891"/>
                </a:lnTo>
                <a:lnTo>
                  <a:pt x="3973" y="2861"/>
                </a:lnTo>
                <a:lnTo>
                  <a:pt x="3979" y="2831"/>
                </a:lnTo>
                <a:lnTo>
                  <a:pt x="3984" y="2800"/>
                </a:lnTo>
                <a:lnTo>
                  <a:pt x="5147" y="2572"/>
                </a:lnTo>
                <a:lnTo>
                  <a:pt x="3984" y="2345"/>
                </a:lnTo>
                <a:lnTo>
                  <a:pt x="3974" y="2289"/>
                </a:lnTo>
                <a:lnTo>
                  <a:pt x="3962" y="2233"/>
                </a:lnTo>
                <a:lnTo>
                  <a:pt x="3947" y="2178"/>
                </a:lnTo>
                <a:lnTo>
                  <a:pt x="3930" y="2124"/>
                </a:lnTo>
                <a:lnTo>
                  <a:pt x="3912" y="2071"/>
                </a:lnTo>
                <a:lnTo>
                  <a:pt x="3891" y="2019"/>
                </a:lnTo>
                <a:lnTo>
                  <a:pt x="3868" y="1968"/>
                </a:lnTo>
                <a:lnTo>
                  <a:pt x="3844" y="1918"/>
                </a:lnTo>
                <a:lnTo>
                  <a:pt x="3817" y="1869"/>
                </a:lnTo>
                <a:lnTo>
                  <a:pt x="3789" y="1821"/>
                </a:lnTo>
                <a:lnTo>
                  <a:pt x="3759" y="1774"/>
                </a:lnTo>
                <a:lnTo>
                  <a:pt x="3728" y="1730"/>
                </a:lnTo>
                <a:lnTo>
                  <a:pt x="3694" y="1686"/>
                </a:lnTo>
                <a:lnTo>
                  <a:pt x="3658" y="1643"/>
                </a:lnTo>
                <a:lnTo>
                  <a:pt x="3622" y="1601"/>
                </a:lnTo>
                <a:lnTo>
                  <a:pt x="3584" y="1562"/>
                </a:lnTo>
                <a:lnTo>
                  <a:pt x="3544" y="1524"/>
                </a:lnTo>
                <a:lnTo>
                  <a:pt x="3502" y="1487"/>
                </a:lnTo>
                <a:lnTo>
                  <a:pt x="3461" y="1452"/>
                </a:lnTo>
                <a:lnTo>
                  <a:pt x="3416" y="1419"/>
                </a:lnTo>
                <a:lnTo>
                  <a:pt x="3371" y="1386"/>
                </a:lnTo>
                <a:lnTo>
                  <a:pt x="3324" y="1357"/>
                </a:lnTo>
                <a:lnTo>
                  <a:pt x="3277" y="1328"/>
                </a:lnTo>
                <a:lnTo>
                  <a:pt x="3228" y="1302"/>
                </a:lnTo>
                <a:lnTo>
                  <a:pt x="3178" y="1277"/>
                </a:lnTo>
                <a:lnTo>
                  <a:pt x="3127" y="1255"/>
                </a:lnTo>
                <a:lnTo>
                  <a:pt x="3075" y="1235"/>
                </a:lnTo>
                <a:lnTo>
                  <a:pt x="3022" y="1215"/>
                </a:lnTo>
                <a:lnTo>
                  <a:pt x="2968" y="1199"/>
                </a:lnTo>
                <a:lnTo>
                  <a:pt x="2913" y="1185"/>
                </a:lnTo>
                <a:lnTo>
                  <a:pt x="2858" y="1171"/>
                </a:lnTo>
                <a:lnTo>
                  <a:pt x="2801" y="1161"/>
                </a:lnTo>
                <a:lnTo>
                  <a:pt x="2573" y="0"/>
                </a:lnTo>
                <a:lnTo>
                  <a:pt x="2345" y="1161"/>
                </a:lnTo>
                <a:lnTo>
                  <a:pt x="2315" y="1166"/>
                </a:lnTo>
                <a:lnTo>
                  <a:pt x="2284" y="1172"/>
                </a:lnTo>
                <a:lnTo>
                  <a:pt x="2255" y="1180"/>
                </a:lnTo>
                <a:lnTo>
                  <a:pt x="2224" y="1187"/>
                </a:lnTo>
                <a:lnTo>
                  <a:pt x="2194" y="1194"/>
                </a:lnTo>
                <a:lnTo>
                  <a:pt x="2165" y="1203"/>
                </a:lnTo>
                <a:lnTo>
                  <a:pt x="2135" y="1212"/>
                </a:lnTo>
                <a:lnTo>
                  <a:pt x="2107" y="1221"/>
                </a:lnTo>
                <a:lnTo>
                  <a:pt x="2078" y="1232"/>
                </a:lnTo>
                <a:lnTo>
                  <a:pt x="2050" y="1243"/>
                </a:lnTo>
                <a:lnTo>
                  <a:pt x="2021" y="1254"/>
                </a:lnTo>
                <a:lnTo>
                  <a:pt x="1994" y="1266"/>
                </a:lnTo>
                <a:lnTo>
                  <a:pt x="1966" y="1278"/>
                </a:lnTo>
                <a:lnTo>
                  <a:pt x="1939" y="1292"/>
                </a:lnTo>
                <a:lnTo>
                  <a:pt x="1912" y="1305"/>
                </a:lnTo>
                <a:lnTo>
                  <a:pt x="1886" y="1319"/>
                </a:lnTo>
                <a:lnTo>
                  <a:pt x="158" y="157"/>
                </a:lnTo>
                <a:lnTo>
                  <a:pt x="1320" y="1885"/>
                </a:lnTo>
                <a:lnTo>
                  <a:pt x="1306" y="1912"/>
                </a:lnTo>
                <a:lnTo>
                  <a:pt x="1292" y="1938"/>
                </a:lnTo>
                <a:lnTo>
                  <a:pt x="1279" y="1966"/>
                </a:lnTo>
                <a:lnTo>
                  <a:pt x="1266" y="1993"/>
                </a:lnTo>
                <a:lnTo>
                  <a:pt x="1254" y="2021"/>
                </a:lnTo>
                <a:lnTo>
                  <a:pt x="1243" y="2049"/>
                </a:lnTo>
                <a:lnTo>
                  <a:pt x="1232" y="2077"/>
                </a:lnTo>
                <a:lnTo>
                  <a:pt x="1222" y="2106"/>
                </a:lnTo>
                <a:lnTo>
                  <a:pt x="1212" y="2135"/>
                </a:lnTo>
                <a:lnTo>
                  <a:pt x="1203" y="2165"/>
                </a:lnTo>
                <a:lnTo>
                  <a:pt x="1195" y="2194"/>
                </a:lnTo>
                <a:lnTo>
                  <a:pt x="1187" y="2224"/>
                </a:lnTo>
                <a:lnTo>
                  <a:pt x="1180" y="2253"/>
                </a:lnTo>
                <a:lnTo>
                  <a:pt x="1174" y="2284"/>
                </a:lnTo>
                <a:lnTo>
                  <a:pt x="1168" y="2314"/>
                </a:lnTo>
                <a:lnTo>
                  <a:pt x="1162" y="2345"/>
                </a:lnTo>
                <a:lnTo>
                  <a:pt x="0" y="2572"/>
                </a:lnTo>
                <a:lnTo>
                  <a:pt x="1162" y="2800"/>
                </a:lnTo>
                <a:lnTo>
                  <a:pt x="1173" y="2856"/>
                </a:lnTo>
                <a:lnTo>
                  <a:pt x="1185" y="2912"/>
                </a:lnTo>
                <a:lnTo>
                  <a:pt x="1199" y="2967"/>
                </a:lnTo>
                <a:lnTo>
                  <a:pt x="1216" y="3021"/>
                </a:lnTo>
                <a:lnTo>
                  <a:pt x="1235" y="3074"/>
                </a:lnTo>
                <a:lnTo>
                  <a:pt x="1255" y="3126"/>
                </a:lnTo>
                <a:lnTo>
                  <a:pt x="1278" y="3177"/>
                </a:lnTo>
                <a:lnTo>
                  <a:pt x="1303" y="3227"/>
                </a:lnTo>
                <a:lnTo>
                  <a:pt x="1330" y="3276"/>
                </a:lnTo>
                <a:lnTo>
                  <a:pt x="1357" y="3324"/>
                </a:lnTo>
                <a:lnTo>
                  <a:pt x="1388" y="3371"/>
                </a:lnTo>
                <a:lnTo>
                  <a:pt x="1419" y="3415"/>
                </a:lnTo>
                <a:lnTo>
                  <a:pt x="1453" y="3459"/>
                </a:lnTo>
                <a:lnTo>
                  <a:pt x="1487" y="3502"/>
                </a:lnTo>
                <a:lnTo>
                  <a:pt x="1524" y="3543"/>
                </a:lnTo>
                <a:lnTo>
                  <a:pt x="1563" y="3582"/>
                </a:lnTo>
                <a:lnTo>
                  <a:pt x="1603" y="3621"/>
                </a:lnTo>
                <a:lnTo>
                  <a:pt x="1643" y="3658"/>
                </a:lnTo>
                <a:lnTo>
                  <a:pt x="1686" y="3692"/>
                </a:lnTo>
                <a:lnTo>
                  <a:pt x="1730" y="3726"/>
                </a:lnTo>
                <a:lnTo>
                  <a:pt x="1775" y="3758"/>
                </a:lnTo>
                <a:lnTo>
                  <a:pt x="1822" y="3788"/>
                </a:lnTo>
                <a:lnTo>
                  <a:pt x="1869" y="3816"/>
                </a:lnTo>
                <a:lnTo>
                  <a:pt x="1918" y="3842"/>
                </a:lnTo>
                <a:lnTo>
                  <a:pt x="1968" y="3868"/>
                </a:lnTo>
                <a:lnTo>
                  <a:pt x="2019" y="3890"/>
                </a:lnTo>
                <a:lnTo>
                  <a:pt x="2071" y="3910"/>
                </a:lnTo>
                <a:lnTo>
                  <a:pt x="2124" y="3930"/>
                </a:lnTo>
                <a:lnTo>
                  <a:pt x="2178" y="3946"/>
                </a:lnTo>
                <a:lnTo>
                  <a:pt x="2233" y="3960"/>
                </a:lnTo>
                <a:lnTo>
                  <a:pt x="2289" y="3973"/>
                </a:lnTo>
                <a:lnTo>
                  <a:pt x="2345" y="3983"/>
                </a:lnTo>
                <a:lnTo>
                  <a:pt x="2573" y="5145"/>
                </a:lnTo>
                <a:lnTo>
                  <a:pt x="2801" y="3983"/>
                </a:lnTo>
                <a:lnTo>
                  <a:pt x="2831" y="3978"/>
                </a:lnTo>
                <a:lnTo>
                  <a:pt x="2862" y="3972"/>
                </a:lnTo>
                <a:lnTo>
                  <a:pt x="2892" y="3965"/>
                </a:lnTo>
                <a:lnTo>
                  <a:pt x="2922" y="3958"/>
                </a:lnTo>
                <a:lnTo>
                  <a:pt x="2951" y="3950"/>
                </a:lnTo>
                <a:lnTo>
                  <a:pt x="2981" y="3942"/>
                </a:lnTo>
                <a:lnTo>
                  <a:pt x="3010" y="3933"/>
                </a:lnTo>
                <a:lnTo>
                  <a:pt x="3039" y="3924"/>
                </a:lnTo>
                <a:lnTo>
                  <a:pt x="3068" y="3913"/>
                </a:lnTo>
                <a:lnTo>
                  <a:pt x="3097" y="3902"/>
                </a:lnTo>
                <a:lnTo>
                  <a:pt x="3124" y="3891"/>
                </a:lnTo>
                <a:lnTo>
                  <a:pt x="3152" y="3879"/>
                </a:lnTo>
                <a:lnTo>
                  <a:pt x="3180" y="3867"/>
                </a:lnTo>
                <a:lnTo>
                  <a:pt x="3207" y="3853"/>
                </a:lnTo>
                <a:lnTo>
                  <a:pt x="3233" y="3839"/>
                </a:lnTo>
                <a:lnTo>
                  <a:pt x="3260" y="3826"/>
                </a:lnTo>
                <a:lnTo>
                  <a:pt x="4989" y="4987"/>
                </a:lnTo>
                <a:close/>
                <a:moveTo>
                  <a:pt x="2573" y="1416"/>
                </a:moveTo>
                <a:lnTo>
                  <a:pt x="2573" y="1416"/>
                </a:lnTo>
                <a:lnTo>
                  <a:pt x="2603" y="1416"/>
                </a:lnTo>
                <a:lnTo>
                  <a:pt x="2632" y="1417"/>
                </a:lnTo>
                <a:lnTo>
                  <a:pt x="2662" y="1419"/>
                </a:lnTo>
                <a:lnTo>
                  <a:pt x="2692" y="1422"/>
                </a:lnTo>
                <a:lnTo>
                  <a:pt x="2720" y="1425"/>
                </a:lnTo>
                <a:lnTo>
                  <a:pt x="2750" y="1429"/>
                </a:lnTo>
                <a:lnTo>
                  <a:pt x="2778" y="1433"/>
                </a:lnTo>
                <a:lnTo>
                  <a:pt x="2806" y="1439"/>
                </a:lnTo>
                <a:lnTo>
                  <a:pt x="2834" y="1445"/>
                </a:lnTo>
                <a:lnTo>
                  <a:pt x="2862" y="1452"/>
                </a:lnTo>
                <a:lnTo>
                  <a:pt x="2889" y="1460"/>
                </a:lnTo>
                <a:lnTo>
                  <a:pt x="2917" y="1468"/>
                </a:lnTo>
                <a:lnTo>
                  <a:pt x="2944" y="1476"/>
                </a:lnTo>
                <a:lnTo>
                  <a:pt x="2971" y="1486"/>
                </a:lnTo>
                <a:lnTo>
                  <a:pt x="2997" y="1496"/>
                </a:lnTo>
                <a:lnTo>
                  <a:pt x="3023" y="1507"/>
                </a:lnTo>
                <a:lnTo>
                  <a:pt x="3049" y="1518"/>
                </a:lnTo>
                <a:lnTo>
                  <a:pt x="3075" y="1530"/>
                </a:lnTo>
                <a:lnTo>
                  <a:pt x="3099" y="1542"/>
                </a:lnTo>
                <a:lnTo>
                  <a:pt x="3124" y="1555"/>
                </a:lnTo>
                <a:lnTo>
                  <a:pt x="3149" y="1569"/>
                </a:lnTo>
                <a:lnTo>
                  <a:pt x="3172" y="1583"/>
                </a:lnTo>
                <a:lnTo>
                  <a:pt x="3196" y="1598"/>
                </a:lnTo>
                <a:lnTo>
                  <a:pt x="3219" y="1613"/>
                </a:lnTo>
                <a:lnTo>
                  <a:pt x="3243" y="1629"/>
                </a:lnTo>
                <a:lnTo>
                  <a:pt x="3265" y="1646"/>
                </a:lnTo>
                <a:lnTo>
                  <a:pt x="3287" y="1662"/>
                </a:lnTo>
                <a:lnTo>
                  <a:pt x="3309" y="1680"/>
                </a:lnTo>
                <a:lnTo>
                  <a:pt x="3330" y="1698"/>
                </a:lnTo>
                <a:lnTo>
                  <a:pt x="3351" y="1716"/>
                </a:lnTo>
                <a:lnTo>
                  <a:pt x="3371" y="1736"/>
                </a:lnTo>
                <a:lnTo>
                  <a:pt x="3390" y="1755"/>
                </a:lnTo>
                <a:lnTo>
                  <a:pt x="3410" y="1774"/>
                </a:lnTo>
                <a:lnTo>
                  <a:pt x="3429" y="1795"/>
                </a:lnTo>
                <a:lnTo>
                  <a:pt x="3447" y="1816"/>
                </a:lnTo>
                <a:lnTo>
                  <a:pt x="3466" y="1837"/>
                </a:lnTo>
                <a:lnTo>
                  <a:pt x="3483" y="1859"/>
                </a:lnTo>
                <a:lnTo>
                  <a:pt x="3500" y="1880"/>
                </a:lnTo>
                <a:lnTo>
                  <a:pt x="3517" y="1903"/>
                </a:lnTo>
                <a:lnTo>
                  <a:pt x="3532" y="1926"/>
                </a:lnTo>
                <a:lnTo>
                  <a:pt x="3547" y="1950"/>
                </a:lnTo>
                <a:lnTo>
                  <a:pt x="3563" y="1973"/>
                </a:lnTo>
                <a:lnTo>
                  <a:pt x="3577" y="1996"/>
                </a:lnTo>
                <a:lnTo>
                  <a:pt x="3590" y="2021"/>
                </a:lnTo>
                <a:lnTo>
                  <a:pt x="3603" y="2046"/>
                </a:lnTo>
                <a:lnTo>
                  <a:pt x="3616" y="2071"/>
                </a:lnTo>
                <a:lnTo>
                  <a:pt x="3628" y="2096"/>
                </a:lnTo>
                <a:lnTo>
                  <a:pt x="3639" y="2123"/>
                </a:lnTo>
                <a:lnTo>
                  <a:pt x="3650" y="2148"/>
                </a:lnTo>
                <a:lnTo>
                  <a:pt x="3659" y="2175"/>
                </a:lnTo>
                <a:lnTo>
                  <a:pt x="3669" y="2201"/>
                </a:lnTo>
                <a:lnTo>
                  <a:pt x="3678" y="2229"/>
                </a:lnTo>
                <a:lnTo>
                  <a:pt x="3686" y="2256"/>
                </a:lnTo>
                <a:lnTo>
                  <a:pt x="3694" y="2284"/>
                </a:lnTo>
                <a:lnTo>
                  <a:pt x="3700" y="2311"/>
                </a:lnTo>
                <a:lnTo>
                  <a:pt x="3706" y="2340"/>
                </a:lnTo>
                <a:lnTo>
                  <a:pt x="3712" y="2368"/>
                </a:lnTo>
                <a:lnTo>
                  <a:pt x="3716" y="2397"/>
                </a:lnTo>
                <a:lnTo>
                  <a:pt x="3720" y="2425"/>
                </a:lnTo>
                <a:lnTo>
                  <a:pt x="3725" y="2454"/>
                </a:lnTo>
                <a:lnTo>
                  <a:pt x="3727" y="2483"/>
                </a:lnTo>
                <a:lnTo>
                  <a:pt x="3729" y="2513"/>
                </a:lnTo>
                <a:lnTo>
                  <a:pt x="3730" y="2542"/>
                </a:lnTo>
                <a:lnTo>
                  <a:pt x="3730" y="2572"/>
                </a:lnTo>
                <a:lnTo>
                  <a:pt x="3730" y="2600"/>
                </a:lnTo>
                <a:lnTo>
                  <a:pt x="3729" y="2628"/>
                </a:lnTo>
                <a:lnTo>
                  <a:pt x="3727" y="2655"/>
                </a:lnTo>
                <a:lnTo>
                  <a:pt x="3725" y="2683"/>
                </a:lnTo>
                <a:lnTo>
                  <a:pt x="3721" y="2711"/>
                </a:lnTo>
                <a:lnTo>
                  <a:pt x="3718" y="2738"/>
                </a:lnTo>
                <a:lnTo>
                  <a:pt x="3714" y="2764"/>
                </a:lnTo>
                <a:lnTo>
                  <a:pt x="3709" y="2791"/>
                </a:lnTo>
                <a:lnTo>
                  <a:pt x="3704" y="2817"/>
                </a:lnTo>
                <a:lnTo>
                  <a:pt x="3698" y="2844"/>
                </a:lnTo>
                <a:lnTo>
                  <a:pt x="3691" y="2870"/>
                </a:lnTo>
                <a:lnTo>
                  <a:pt x="3684" y="2896"/>
                </a:lnTo>
                <a:lnTo>
                  <a:pt x="3676" y="2921"/>
                </a:lnTo>
                <a:lnTo>
                  <a:pt x="3667" y="2947"/>
                </a:lnTo>
                <a:lnTo>
                  <a:pt x="3649" y="2997"/>
                </a:lnTo>
                <a:lnTo>
                  <a:pt x="3159" y="2268"/>
                </a:lnTo>
                <a:lnTo>
                  <a:pt x="2878" y="1986"/>
                </a:lnTo>
                <a:lnTo>
                  <a:pt x="2149" y="1496"/>
                </a:lnTo>
                <a:lnTo>
                  <a:pt x="2198" y="1478"/>
                </a:lnTo>
                <a:lnTo>
                  <a:pt x="2224" y="1470"/>
                </a:lnTo>
                <a:lnTo>
                  <a:pt x="2249" y="1462"/>
                </a:lnTo>
                <a:lnTo>
                  <a:pt x="2276" y="1455"/>
                </a:lnTo>
                <a:lnTo>
                  <a:pt x="2301" y="1448"/>
                </a:lnTo>
                <a:lnTo>
                  <a:pt x="2328" y="1442"/>
                </a:lnTo>
                <a:lnTo>
                  <a:pt x="2354" y="1436"/>
                </a:lnTo>
                <a:lnTo>
                  <a:pt x="2381" y="1431"/>
                </a:lnTo>
                <a:lnTo>
                  <a:pt x="2407" y="1427"/>
                </a:lnTo>
                <a:lnTo>
                  <a:pt x="2435" y="1424"/>
                </a:lnTo>
                <a:lnTo>
                  <a:pt x="2462" y="1421"/>
                </a:lnTo>
                <a:lnTo>
                  <a:pt x="2490" y="1419"/>
                </a:lnTo>
                <a:lnTo>
                  <a:pt x="2517" y="1417"/>
                </a:lnTo>
                <a:lnTo>
                  <a:pt x="2545" y="1416"/>
                </a:lnTo>
                <a:lnTo>
                  <a:pt x="2573" y="1416"/>
                </a:lnTo>
                <a:close/>
                <a:moveTo>
                  <a:pt x="2797" y="2572"/>
                </a:moveTo>
                <a:lnTo>
                  <a:pt x="2797" y="2572"/>
                </a:lnTo>
                <a:lnTo>
                  <a:pt x="2796" y="2595"/>
                </a:lnTo>
                <a:lnTo>
                  <a:pt x="2792" y="2618"/>
                </a:lnTo>
                <a:lnTo>
                  <a:pt x="2787" y="2639"/>
                </a:lnTo>
                <a:lnTo>
                  <a:pt x="2780" y="2660"/>
                </a:lnTo>
                <a:lnTo>
                  <a:pt x="2770" y="2679"/>
                </a:lnTo>
                <a:lnTo>
                  <a:pt x="2759" y="2698"/>
                </a:lnTo>
                <a:lnTo>
                  <a:pt x="2747" y="2715"/>
                </a:lnTo>
                <a:lnTo>
                  <a:pt x="2731" y="2731"/>
                </a:lnTo>
                <a:lnTo>
                  <a:pt x="2716" y="2745"/>
                </a:lnTo>
                <a:lnTo>
                  <a:pt x="2699" y="2758"/>
                </a:lnTo>
                <a:lnTo>
                  <a:pt x="2680" y="2770"/>
                </a:lnTo>
                <a:lnTo>
                  <a:pt x="2660" y="2779"/>
                </a:lnTo>
                <a:lnTo>
                  <a:pt x="2640" y="2787"/>
                </a:lnTo>
                <a:lnTo>
                  <a:pt x="2618" y="2792"/>
                </a:lnTo>
                <a:lnTo>
                  <a:pt x="2596" y="2795"/>
                </a:lnTo>
                <a:lnTo>
                  <a:pt x="2573" y="2797"/>
                </a:lnTo>
                <a:lnTo>
                  <a:pt x="2550" y="2795"/>
                </a:lnTo>
                <a:lnTo>
                  <a:pt x="2528" y="2792"/>
                </a:lnTo>
                <a:lnTo>
                  <a:pt x="2506" y="2787"/>
                </a:lnTo>
                <a:lnTo>
                  <a:pt x="2486" y="2779"/>
                </a:lnTo>
                <a:lnTo>
                  <a:pt x="2466" y="2770"/>
                </a:lnTo>
                <a:lnTo>
                  <a:pt x="2448" y="2758"/>
                </a:lnTo>
                <a:lnTo>
                  <a:pt x="2431" y="2745"/>
                </a:lnTo>
                <a:lnTo>
                  <a:pt x="2414" y="2731"/>
                </a:lnTo>
                <a:lnTo>
                  <a:pt x="2400" y="2715"/>
                </a:lnTo>
                <a:lnTo>
                  <a:pt x="2387" y="2698"/>
                </a:lnTo>
                <a:lnTo>
                  <a:pt x="2376" y="2679"/>
                </a:lnTo>
                <a:lnTo>
                  <a:pt x="2367" y="2660"/>
                </a:lnTo>
                <a:lnTo>
                  <a:pt x="2358" y="2639"/>
                </a:lnTo>
                <a:lnTo>
                  <a:pt x="2353" y="2618"/>
                </a:lnTo>
                <a:lnTo>
                  <a:pt x="2350" y="2595"/>
                </a:lnTo>
                <a:lnTo>
                  <a:pt x="2348" y="2572"/>
                </a:lnTo>
                <a:lnTo>
                  <a:pt x="2350" y="2550"/>
                </a:lnTo>
                <a:lnTo>
                  <a:pt x="2353" y="2527"/>
                </a:lnTo>
                <a:lnTo>
                  <a:pt x="2358" y="2506"/>
                </a:lnTo>
                <a:lnTo>
                  <a:pt x="2367" y="2485"/>
                </a:lnTo>
                <a:lnTo>
                  <a:pt x="2376" y="2465"/>
                </a:lnTo>
                <a:lnTo>
                  <a:pt x="2387" y="2447"/>
                </a:lnTo>
                <a:lnTo>
                  <a:pt x="2400" y="2429"/>
                </a:lnTo>
                <a:lnTo>
                  <a:pt x="2414" y="2414"/>
                </a:lnTo>
                <a:lnTo>
                  <a:pt x="2431" y="2399"/>
                </a:lnTo>
                <a:lnTo>
                  <a:pt x="2448" y="2387"/>
                </a:lnTo>
                <a:lnTo>
                  <a:pt x="2466" y="2375"/>
                </a:lnTo>
                <a:lnTo>
                  <a:pt x="2486" y="2365"/>
                </a:lnTo>
                <a:lnTo>
                  <a:pt x="2506" y="2358"/>
                </a:lnTo>
                <a:lnTo>
                  <a:pt x="2528" y="2353"/>
                </a:lnTo>
                <a:lnTo>
                  <a:pt x="2550" y="2349"/>
                </a:lnTo>
                <a:lnTo>
                  <a:pt x="2573" y="2348"/>
                </a:lnTo>
                <a:lnTo>
                  <a:pt x="2596" y="2349"/>
                </a:lnTo>
                <a:lnTo>
                  <a:pt x="2618" y="2353"/>
                </a:lnTo>
                <a:lnTo>
                  <a:pt x="2640" y="2358"/>
                </a:lnTo>
                <a:lnTo>
                  <a:pt x="2660" y="2365"/>
                </a:lnTo>
                <a:lnTo>
                  <a:pt x="2680" y="2375"/>
                </a:lnTo>
                <a:lnTo>
                  <a:pt x="2699" y="2387"/>
                </a:lnTo>
                <a:lnTo>
                  <a:pt x="2716" y="2399"/>
                </a:lnTo>
                <a:lnTo>
                  <a:pt x="2731" y="2414"/>
                </a:lnTo>
                <a:lnTo>
                  <a:pt x="2747" y="2429"/>
                </a:lnTo>
                <a:lnTo>
                  <a:pt x="2759" y="2447"/>
                </a:lnTo>
                <a:lnTo>
                  <a:pt x="2770" y="2465"/>
                </a:lnTo>
                <a:lnTo>
                  <a:pt x="2780" y="2485"/>
                </a:lnTo>
                <a:lnTo>
                  <a:pt x="2787" y="2506"/>
                </a:lnTo>
                <a:lnTo>
                  <a:pt x="2792" y="2527"/>
                </a:lnTo>
                <a:lnTo>
                  <a:pt x="2796" y="2550"/>
                </a:lnTo>
                <a:lnTo>
                  <a:pt x="2797" y="2572"/>
                </a:lnTo>
                <a:close/>
                <a:moveTo>
                  <a:pt x="2573" y="3729"/>
                </a:moveTo>
                <a:lnTo>
                  <a:pt x="2573" y="3729"/>
                </a:lnTo>
                <a:lnTo>
                  <a:pt x="2544" y="3729"/>
                </a:lnTo>
                <a:lnTo>
                  <a:pt x="2513" y="3728"/>
                </a:lnTo>
                <a:lnTo>
                  <a:pt x="2485" y="3726"/>
                </a:lnTo>
                <a:lnTo>
                  <a:pt x="2455" y="3723"/>
                </a:lnTo>
                <a:lnTo>
                  <a:pt x="2426" y="3720"/>
                </a:lnTo>
                <a:lnTo>
                  <a:pt x="2397" y="3716"/>
                </a:lnTo>
                <a:lnTo>
                  <a:pt x="2369" y="3711"/>
                </a:lnTo>
                <a:lnTo>
                  <a:pt x="2340" y="3706"/>
                </a:lnTo>
                <a:lnTo>
                  <a:pt x="2313" y="3700"/>
                </a:lnTo>
                <a:lnTo>
                  <a:pt x="2284" y="3692"/>
                </a:lnTo>
                <a:lnTo>
                  <a:pt x="2257" y="3685"/>
                </a:lnTo>
                <a:lnTo>
                  <a:pt x="2229" y="3677"/>
                </a:lnTo>
                <a:lnTo>
                  <a:pt x="2203" y="3668"/>
                </a:lnTo>
                <a:lnTo>
                  <a:pt x="2176" y="3659"/>
                </a:lnTo>
                <a:lnTo>
                  <a:pt x="2150" y="3649"/>
                </a:lnTo>
                <a:lnTo>
                  <a:pt x="2123" y="3638"/>
                </a:lnTo>
                <a:lnTo>
                  <a:pt x="2098" y="3627"/>
                </a:lnTo>
                <a:lnTo>
                  <a:pt x="2072" y="3615"/>
                </a:lnTo>
                <a:lnTo>
                  <a:pt x="2047" y="3603"/>
                </a:lnTo>
                <a:lnTo>
                  <a:pt x="2022" y="3590"/>
                </a:lnTo>
                <a:lnTo>
                  <a:pt x="1998" y="3575"/>
                </a:lnTo>
                <a:lnTo>
                  <a:pt x="1973" y="3561"/>
                </a:lnTo>
                <a:lnTo>
                  <a:pt x="1950" y="3547"/>
                </a:lnTo>
                <a:lnTo>
                  <a:pt x="1926" y="3531"/>
                </a:lnTo>
                <a:lnTo>
                  <a:pt x="1904" y="3515"/>
                </a:lnTo>
                <a:lnTo>
                  <a:pt x="1882" y="3499"/>
                </a:lnTo>
                <a:lnTo>
                  <a:pt x="1859" y="3482"/>
                </a:lnTo>
                <a:lnTo>
                  <a:pt x="1838" y="3464"/>
                </a:lnTo>
                <a:lnTo>
                  <a:pt x="1816" y="3447"/>
                </a:lnTo>
                <a:lnTo>
                  <a:pt x="1796" y="3429"/>
                </a:lnTo>
                <a:lnTo>
                  <a:pt x="1776" y="3409"/>
                </a:lnTo>
                <a:lnTo>
                  <a:pt x="1755" y="3390"/>
                </a:lnTo>
                <a:lnTo>
                  <a:pt x="1736" y="3370"/>
                </a:lnTo>
                <a:lnTo>
                  <a:pt x="1717" y="3350"/>
                </a:lnTo>
                <a:lnTo>
                  <a:pt x="1698" y="3329"/>
                </a:lnTo>
                <a:lnTo>
                  <a:pt x="1681" y="3307"/>
                </a:lnTo>
                <a:lnTo>
                  <a:pt x="1664" y="3286"/>
                </a:lnTo>
                <a:lnTo>
                  <a:pt x="1646" y="3264"/>
                </a:lnTo>
                <a:lnTo>
                  <a:pt x="1630" y="3241"/>
                </a:lnTo>
                <a:lnTo>
                  <a:pt x="1614" y="3219"/>
                </a:lnTo>
                <a:lnTo>
                  <a:pt x="1598" y="3195"/>
                </a:lnTo>
                <a:lnTo>
                  <a:pt x="1584" y="3172"/>
                </a:lnTo>
                <a:lnTo>
                  <a:pt x="1570" y="3147"/>
                </a:lnTo>
                <a:lnTo>
                  <a:pt x="1556" y="3123"/>
                </a:lnTo>
                <a:lnTo>
                  <a:pt x="1543" y="3099"/>
                </a:lnTo>
                <a:lnTo>
                  <a:pt x="1530" y="3073"/>
                </a:lnTo>
                <a:lnTo>
                  <a:pt x="1519" y="3048"/>
                </a:lnTo>
                <a:lnTo>
                  <a:pt x="1507" y="3022"/>
                </a:lnTo>
                <a:lnTo>
                  <a:pt x="1497" y="2996"/>
                </a:lnTo>
                <a:lnTo>
                  <a:pt x="1486" y="2969"/>
                </a:lnTo>
                <a:lnTo>
                  <a:pt x="1477" y="2943"/>
                </a:lnTo>
                <a:lnTo>
                  <a:pt x="1468" y="2916"/>
                </a:lnTo>
                <a:lnTo>
                  <a:pt x="1460" y="2889"/>
                </a:lnTo>
                <a:lnTo>
                  <a:pt x="1453" y="2861"/>
                </a:lnTo>
                <a:lnTo>
                  <a:pt x="1446" y="2833"/>
                </a:lnTo>
                <a:lnTo>
                  <a:pt x="1440" y="2805"/>
                </a:lnTo>
                <a:lnTo>
                  <a:pt x="1434" y="2777"/>
                </a:lnTo>
                <a:lnTo>
                  <a:pt x="1429" y="2748"/>
                </a:lnTo>
                <a:lnTo>
                  <a:pt x="1425" y="2720"/>
                </a:lnTo>
                <a:lnTo>
                  <a:pt x="1422" y="2690"/>
                </a:lnTo>
                <a:lnTo>
                  <a:pt x="1419" y="2662"/>
                </a:lnTo>
                <a:lnTo>
                  <a:pt x="1418" y="2632"/>
                </a:lnTo>
                <a:lnTo>
                  <a:pt x="1416" y="2603"/>
                </a:lnTo>
                <a:lnTo>
                  <a:pt x="1416" y="2572"/>
                </a:lnTo>
                <a:lnTo>
                  <a:pt x="1416" y="2544"/>
                </a:lnTo>
                <a:lnTo>
                  <a:pt x="1417" y="2517"/>
                </a:lnTo>
                <a:lnTo>
                  <a:pt x="1419" y="2488"/>
                </a:lnTo>
                <a:lnTo>
                  <a:pt x="1421" y="2461"/>
                </a:lnTo>
                <a:lnTo>
                  <a:pt x="1424" y="2434"/>
                </a:lnTo>
                <a:lnTo>
                  <a:pt x="1428" y="2407"/>
                </a:lnTo>
                <a:lnTo>
                  <a:pt x="1432" y="2380"/>
                </a:lnTo>
                <a:lnTo>
                  <a:pt x="1438" y="2354"/>
                </a:lnTo>
                <a:lnTo>
                  <a:pt x="1443" y="2328"/>
                </a:lnTo>
                <a:lnTo>
                  <a:pt x="1449" y="2301"/>
                </a:lnTo>
                <a:lnTo>
                  <a:pt x="1455" y="2275"/>
                </a:lnTo>
                <a:lnTo>
                  <a:pt x="1462" y="2249"/>
                </a:lnTo>
                <a:lnTo>
                  <a:pt x="1470" y="2224"/>
                </a:lnTo>
                <a:lnTo>
                  <a:pt x="1478" y="2198"/>
                </a:lnTo>
                <a:lnTo>
                  <a:pt x="1497" y="2148"/>
                </a:lnTo>
                <a:lnTo>
                  <a:pt x="1987" y="2877"/>
                </a:lnTo>
                <a:lnTo>
                  <a:pt x="2269" y="3159"/>
                </a:lnTo>
                <a:lnTo>
                  <a:pt x="2997" y="3649"/>
                </a:lnTo>
                <a:lnTo>
                  <a:pt x="2947" y="3667"/>
                </a:lnTo>
                <a:lnTo>
                  <a:pt x="2922" y="3675"/>
                </a:lnTo>
                <a:lnTo>
                  <a:pt x="2896" y="3683"/>
                </a:lnTo>
                <a:lnTo>
                  <a:pt x="2871" y="3690"/>
                </a:lnTo>
                <a:lnTo>
                  <a:pt x="2844" y="3696"/>
                </a:lnTo>
                <a:lnTo>
                  <a:pt x="2819" y="3703"/>
                </a:lnTo>
                <a:lnTo>
                  <a:pt x="2792" y="3708"/>
                </a:lnTo>
                <a:lnTo>
                  <a:pt x="2765" y="3713"/>
                </a:lnTo>
                <a:lnTo>
                  <a:pt x="2738" y="3717"/>
                </a:lnTo>
                <a:lnTo>
                  <a:pt x="2711" y="3721"/>
                </a:lnTo>
                <a:lnTo>
                  <a:pt x="2684" y="3724"/>
                </a:lnTo>
                <a:lnTo>
                  <a:pt x="2657" y="3726"/>
                </a:lnTo>
                <a:lnTo>
                  <a:pt x="2629" y="3728"/>
                </a:lnTo>
                <a:lnTo>
                  <a:pt x="2601" y="3729"/>
                </a:lnTo>
                <a:lnTo>
                  <a:pt x="2573" y="37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cs typeface="+mn-cs"/>
              </a:defRPr>
            </a:lvl9pPr>
          </a:lstStyle>
          <a:p>
            <a:pPr algn="ctr">
              <a:defRPr/>
            </a:pPr>
            <a:endParaRPr altLang="en-US" lang="zh-CN" sz="1013">
              <a:solidFill>
                <a:srgbClr val="FFFFFF"/>
              </a:solidFill>
            </a:endParaRPr>
          </a:p>
        </p:txBody>
      </p:sp>
      <p:sp>
        <p:nvSpPr>
          <p:cNvPr id="15" name="KSO_Shape"/>
          <p:cNvSpPr/>
          <p:nvPr/>
        </p:nvSpPr>
        <p:spPr>
          <a:xfrm>
            <a:off x="8060533" y="2524424"/>
            <a:ext cx="473273" cy="473273"/>
          </a:xfrm>
          <a:custGeom>
            <a:gdLst>
              <a:gd fmla="*/ 2733675 w 5559425" name="connsiteX0"/>
              <a:gd fmla="*/ 1498599 h 4676774" name="connsiteY0"/>
              <a:gd fmla="*/ 2708275 w 5559425" name="connsiteX1"/>
              <a:gd fmla="*/ 1501774 h 4676774" name="connsiteY1"/>
              <a:gd fmla="*/ 2689225 w 5559425" name="connsiteX2"/>
              <a:gd fmla="*/ 1511299 h 4676774" name="connsiteY2"/>
              <a:gd fmla="*/ 2673350 w 5559425" name="connsiteX3"/>
              <a:gd fmla="*/ 1520824 h 4676774" name="connsiteY3"/>
              <a:gd fmla="*/ 2663825 w 5559425" name="connsiteX4"/>
              <a:gd fmla="*/ 1536699 h 4676774" name="connsiteY4"/>
              <a:gd fmla="*/ 2657475 w 5559425" name="connsiteX5"/>
              <a:gd fmla="*/ 1555749 h 4676774" name="connsiteY5"/>
              <a:gd fmla="*/ 2654300 w 5559425" name="connsiteX6"/>
              <a:gd fmla="*/ 1577974 h 4676774" name="connsiteY6"/>
              <a:gd fmla="*/ 2654300 w 5559425" name="connsiteX7"/>
              <a:gd fmla="*/ 1603374 h 4676774" name="connsiteY7"/>
              <a:gd fmla="*/ 2654300 w 5559425" name="connsiteX8"/>
              <a:gd fmla="*/ 1758949 h 4676774" name="connsiteY8"/>
              <a:gd fmla="*/ 2593975 w 5559425" name="connsiteX9"/>
              <a:gd fmla="*/ 1771649 h 4676774" name="connsiteY9"/>
              <a:gd fmla="*/ 2540000 w 5559425" name="connsiteX10"/>
              <a:gd fmla="*/ 1787524 h 4676774" name="connsiteY10"/>
              <a:gd fmla="*/ 2492375 w 5559425" name="connsiteX11"/>
              <a:gd fmla="*/ 1806574 h 4676774" name="connsiteY11"/>
              <a:gd fmla="*/ 2444750 w 5559425" name="connsiteX12"/>
              <a:gd fmla="*/ 1828799 h 4676774" name="connsiteY12"/>
              <a:gd fmla="*/ 2400300 w 5559425" name="connsiteX13"/>
              <a:gd fmla="*/ 1854199 h 4676774" name="connsiteY13"/>
              <a:gd fmla="*/ 2362200 w 5559425" name="connsiteX14"/>
              <a:gd fmla="*/ 1879599 h 4676774" name="connsiteY14"/>
              <a:gd fmla="*/ 2327275 w 5559425" name="connsiteX15"/>
              <a:gd fmla="*/ 1911349 h 4676774" name="connsiteY15"/>
              <a:gd fmla="*/ 2292350 w 5559425" name="connsiteX16"/>
              <a:gd fmla="*/ 1943099 h 4676774" name="connsiteY16"/>
              <a:gd fmla="*/ 2266950 w 5559425" name="connsiteX17"/>
              <a:gd fmla="*/ 1978024 h 4676774" name="connsiteY17"/>
              <a:gd fmla="*/ 2241550 w 5559425" name="connsiteX18"/>
              <a:gd fmla="*/ 2016124 h 4676774" name="connsiteY18"/>
              <a:gd fmla="*/ 2219325 w 5559425" name="connsiteX19"/>
              <a:gd fmla="*/ 2054224 h 4676774" name="connsiteY19"/>
              <a:gd fmla="*/ 2203450 w 5559425" name="connsiteX20"/>
              <a:gd fmla="*/ 2092324 h 4676774" name="connsiteY20"/>
              <a:gd fmla="*/ 2190750 w 5559425" name="connsiteX21"/>
              <a:gd fmla="*/ 2130424 h 4676774" name="connsiteY21"/>
              <a:gd fmla="*/ 2181225 w 5559425" name="connsiteX22"/>
              <a:gd fmla="*/ 2168524 h 4676774" name="connsiteY22"/>
              <a:gd fmla="*/ 2174875 w 5559425" name="connsiteX23"/>
              <a:gd fmla="*/ 2209799 h 4676774" name="connsiteY23"/>
              <a:gd fmla="*/ 2171700 w 5559425" name="connsiteX24"/>
              <a:gd fmla="*/ 2251074 h 4676774" name="connsiteY24"/>
              <a:gd fmla="*/ 2174875 w 5559425" name="connsiteX25"/>
              <a:gd fmla="*/ 2314574 h 4676774" name="connsiteY25"/>
              <a:gd fmla="*/ 2184400 w 5559425" name="connsiteX26"/>
              <a:gd fmla="*/ 2371724 h 4676774" name="connsiteY26"/>
              <a:gd fmla="*/ 2197100 w 5559425" name="connsiteX27"/>
              <a:gd fmla="*/ 2425699 h 4676774" name="connsiteY27"/>
              <a:gd fmla="*/ 2216150 w 5559425" name="connsiteX28"/>
              <a:gd fmla="*/ 2476499 h 4676774" name="connsiteY28"/>
              <a:gd fmla="*/ 2238375 w 5559425" name="connsiteX29"/>
              <a:gd fmla="*/ 2520949 h 4676774" name="connsiteY29"/>
              <a:gd fmla="*/ 2266950 w 5559425" name="connsiteX30"/>
              <a:gd fmla="*/ 2562224 h 4676774" name="connsiteY30"/>
              <a:gd fmla="*/ 2298700 w 5559425" name="connsiteX31"/>
              <a:gd fmla="*/ 2603499 h 4676774" name="connsiteY31"/>
              <a:gd fmla="*/ 2333625 w 5559425" name="connsiteX32"/>
              <a:gd fmla="*/ 2638424 h 4676774" name="connsiteY32"/>
              <a:gd fmla="*/ 2371725 w 5559425" name="connsiteX33"/>
              <a:gd fmla="*/ 2670174 h 4676774" name="connsiteY33"/>
              <a:gd fmla="*/ 2413000 w 5559425" name="connsiteX34"/>
              <a:gd fmla="*/ 2701924 h 4676774" name="connsiteY34"/>
              <a:gd fmla="*/ 2457450 w 5559425" name="connsiteX35"/>
              <a:gd fmla="*/ 2730499 h 4676774" name="connsiteY35"/>
              <a:gd fmla="*/ 2501900 w 5559425" name="connsiteX36"/>
              <a:gd fmla="*/ 2755899 h 4676774" name="connsiteY36"/>
              <a:gd fmla="*/ 2600325 w 5559425" name="connsiteX37"/>
              <a:gd fmla="*/ 2803524 h 4676774" name="connsiteY37"/>
              <a:gd fmla="*/ 2701925 w 5559425" name="connsiteX38"/>
              <a:gd fmla="*/ 2844799 h 4676774" name="connsiteY38"/>
              <a:gd fmla="*/ 2790825 w 5559425" name="connsiteX39"/>
              <a:gd fmla="*/ 2882899 h 4676774" name="connsiteY39"/>
              <a:gd fmla="*/ 2863850 w 5559425" name="connsiteX40"/>
              <a:gd fmla="*/ 2920999 h 4676774" name="connsiteY40"/>
              <a:gd fmla="*/ 2924175 w 5559425" name="connsiteX41"/>
              <a:gd fmla="*/ 2955924 h 4676774" name="connsiteY41"/>
              <a:gd fmla="*/ 2946400 w 5559425" name="connsiteX42"/>
              <a:gd fmla="*/ 2974974 h 4676774" name="connsiteY42"/>
              <a:gd fmla="*/ 2968625 w 5559425" name="connsiteX43"/>
              <a:gd fmla="*/ 2994024 h 4676774" name="connsiteY43"/>
              <a:gd fmla="*/ 2984500 w 5559425" name="connsiteX44"/>
              <a:gd fmla="*/ 3009899 h 4676774" name="connsiteY44"/>
              <a:gd fmla="*/ 3000375 w 5559425" name="connsiteX45"/>
              <a:gd fmla="*/ 3032124 h 4676774" name="connsiteY45"/>
              <a:gd fmla="*/ 3013075 w 5559425" name="connsiteX46"/>
              <a:gd fmla="*/ 3051174 h 4676774" name="connsiteY46"/>
              <a:gd fmla="*/ 3022600 w 5559425" name="connsiteX47"/>
              <a:gd fmla="*/ 3073399 h 4676774" name="connsiteY47"/>
              <a:gd fmla="*/ 3028950 w 5559425" name="connsiteX48"/>
              <a:gd fmla="*/ 3095624 h 4676774" name="connsiteY48"/>
              <a:gd fmla="*/ 3035300 w 5559425" name="connsiteX49"/>
              <a:gd fmla="*/ 3121024 h 4676774" name="connsiteY49"/>
              <a:gd fmla="*/ 3038475 w 5559425" name="connsiteX50"/>
              <a:gd fmla="*/ 3146424 h 4676774" name="connsiteY50"/>
              <a:gd fmla="*/ 3041650 w 5559425" name="connsiteX51"/>
              <a:gd fmla="*/ 3171824 h 4676774" name="connsiteY51"/>
              <a:gd fmla="*/ 3038475 w 5559425" name="connsiteX52"/>
              <a:gd fmla="*/ 3203574 h 4676774" name="connsiteY52"/>
              <a:gd fmla="*/ 3032125 w 5559425" name="connsiteX53"/>
              <a:gd fmla="*/ 3232149 h 4676774" name="connsiteY53"/>
              <a:gd fmla="*/ 3025775 w 5559425" name="connsiteX54"/>
              <a:gd fmla="*/ 3257549 h 4676774" name="connsiteY54"/>
              <a:gd fmla="*/ 3013075 w 5559425" name="connsiteX55"/>
              <a:gd fmla="*/ 3279774 h 4676774" name="connsiteY55"/>
              <a:gd fmla="*/ 2997200 w 5559425" name="connsiteX56"/>
              <a:gd fmla="*/ 3301999 h 4676774" name="connsiteY56"/>
              <a:gd fmla="*/ 2978150 w 5559425" name="connsiteX57"/>
              <a:gd fmla="*/ 3317874 h 4676774" name="connsiteY57"/>
              <a:gd fmla="*/ 2955925 w 5559425" name="connsiteX58"/>
              <a:gd fmla="*/ 3333749 h 4676774" name="connsiteY58"/>
              <a:gd fmla="*/ 2927350 w 5559425" name="connsiteX59"/>
              <a:gd fmla="*/ 3349624 h 4676774" name="connsiteY59"/>
              <a:gd fmla="*/ 2898775 w 5559425" name="connsiteX60"/>
              <a:gd fmla="*/ 3359149 h 4676774" name="connsiteY60"/>
              <a:gd fmla="*/ 2870200 w 5559425" name="connsiteX61"/>
              <a:gd fmla="*/ 3371849 h 4676774" name="connsiteY61"/>
              <a:gd fmla="*/ 2803525 w 5559425" name="connsiteX62"/>
              <a:gd fmla="*/ 3384549 h 4676774" name="connsiteY62"/>
              <a:gd fmla="*/ 2733675 w 5559425" name="connsiteX63"/>
              <a:gd fmla="*/ 3394074 h 4676774" name="connsiteY63"/>
              <a:gd fmla="*/ 2657475 w 5559425" name="connsiteX64"/>
              <a:gd fmla="*/ 3397249 h 4676774" name="connsiteY64"/>
              <a:gd fmla="*/ 2581275 w 5559425" name="connsiteX65"/>
              <a:gd fmla="*/ 3397249 h 4676774" name="connsiteY65"/>
              <a:gd fmla="*/ 2517775 w 5559425" name="connsiteX66"/>
              <a:gd fmla="*/ 3390899 h 4676774" name="connsiteY66"/>
              <a:gd fmla="*/ 2457450 w 5559425" name="connsiteX67"/>
              <a:gd fmla="*/ 3384549 h 4676774" name="connsiteY67"/>
              <a:gd fmla="*/ 2406650 w 5559425" name="connsiteX68"/>
              <a:gd fmla="*/ 3375024 h 4676774" name="connsiteY68"/>
              <a:gd fmla="*/ 2324100 w 5559425" name="connsiteX69"/>
              <a:gd fmla="*/ 3349624 h 4676774" name="connsiteY69"/>
              <a:gd fmla="*/ 2257425 w 5559425" name="connsiteX70"/>
              <a:gd fmla="*/ 3324224 h 4676774" name="connsiteY70"/>
              <a:gd fmla="*/ 2232025 w 5559425" name="connsiteX71"/>
              <a:gd fmla="*/ 3314699 h 4676774" name="connsiteY71"/>
              <a:gd fmla="*/ 2212975 w 5559425" name="connsiteX72"/>
              <a:gd fmla="*/ 3308349 h 4676774" name="connsiteY72"/>
              <a:gd fmla="*/ 2203450 w 5559425" name="connsiteX73"/>
              <a:gd fmla="*/ 3311524 h 4676774" name="connsiteY73"/>
              <a:gd fmla="*/ 2193925 w 5559425" name="connsiteX74"/>
              <a:gd fmla="*/ 3317874 h 4676774" name="connsiteY74"/>
              <a:gd fmla="*/ 2184400 w 5559425" name="connsiteX75"/>
              <a:gd fmla="*/ 3330574 h 4676774" name="connsiteY75"/>
              <a:gd fmla="*/ 2174875 w 5559425" name="connsiteX76"/>
              <a:gd fmla="*/ 3346449 h 4676774" name="connsiteY76"/>
              <a:gd fmla="*/ 2159000 w 5559425" name="connsiteX77"/>
              <a:gd fmla="*/ 3390899 h 4676774" name="connsiteY77"/>
              <a:gd fmla="*/ 2146300 w 5559425" name="connsiteX78"/>
              <a:gd fmla="*/ 3441699 h 4676774" name="connsiteY78"/>
              <a:gd fmla="*/ 2133600 w 5559425" name="connsiteX79"/>
              <a:gd fmla="*/ 3495674 h 4676774" name="connsiteY79"/>
              <a:gd fmla="*/ 2130425 w 5559425" name="connsiteX80"/>
              <a:gd fmla="*/ 3546474 h 4676774" name="connsiteY80"/>
              <a:gd fmla="*/ 2130425 w 5559425" name="connsiteX81"/>
              <a:gd fmla="*/ 3568699 h 4676774" name="connsiteY81"/>
              <a:gd fmla="*/ 2130425 w 5559425" name="connsiteX82"/>
              <a:gd fmla="*/ 3587749 h 4676774" name="connsiteY82"/>
              <a:gd fmla="*/ 2133600 w 5559425" name="connsiteX83"/>
              <a:gd fmla="*/ 3600449 h 4676774" name="connsiteY83"/>
              <a:gd fmla="*/ 2139950 w 5559425" name="connsiteX84"/>
              <a:gd fmla="*/ 3606799 h 4676774" name="connsiteY84"/>
              <a:gd fmla="*/ 2168525 w 5559425" name="connsiteX85"/>
              <a:gd fmla="*/ 3622674 h 4676774" name="connsiteY85"/>
              <a:gd fmla="*/ 2203450 w 5559425" name="connsiteX86"/>
              <a:gd fmla="*/ 3641724 h 4676774" name="connsiteY86"/>
              <a:gd fmla="*/ 2247900 w 5559425" name="connsiteX87"/>
              <a:gd fmla="*/ 3657599 h 4676774" name="connsiteY87"/>
              <a:gd fmla="*/ 2301875 w 5559425" name="connsiteX88"/>
              <a:gd fmla="*/ 3673474 h 4676774" name="connsiteY88"/>
              <a:gd fmla="*/ 2362200 w 5559425" name="connsiteX89"/>
              <a:gd fmla="*/ 3689349 h 4676774" name="connsiteY89"/>
              <a:gd fmla="*/ 2432050 w 5559425" name="connsiteX90"/>
              <a:gd fmla="*/ 3702049 h 4676774" name="connsiteY90"/>
              <a:gd fmla="*/ 2511425 w 5559425" name="connsiteX91"/>
              <a:gd fmla="*/ 3711574 h 4676774" name="connsiteY91"/>
              <a:gd fmla="*/ 2597150 w 5559425" name="connsiteX92"/>
              <a:gd fmla="*/ 3717924 h 4676774" name="connsiteY92"/>
              <a:gd fmla="*/ 2597150 w 5559425" name="connsiteX93"/>
              <a:gd fmla="*/ 3829049 h 4676774" name="connsiteY93"/>
              <a:gd fmla="*/ 2597150 w 5559425" name="connsiteX94"/>
              <a:gd fmla="*/ 3860799 h 4676774" name="connsiteY94"/>
              <a:gd fmla="*/ 2603500 w 5559425" name="connsiteX95"/>
              <a:gd fmla="*/ 3886199 h 4676774" name="connsiteY95"/>
              <a:gd fmla="*/ 2609850 w 5559425" name="connsiteX96"/>
              <a:gd fmla="*/ 3905249 h 4676774" name="connsiteY96"/>
              <a:gd fmla="*/ 2619375 w 5559425" name="connsiteX97"/>
              <a:gd fmla="*/ 3921124 h 4676774" name="connsiteY97"/>
              <a:gd fmla="*/ 2632075 w 5559425" name="connsiteX98"/>
              <a:gd fmla="*/ 3930649 h 4676774" name="connsiteY98"/>
              <a:gd fmla="*/ 2647950 w 5559425" name="connsiteX99"/>
              <a:gd fmla="*/ 3936999 h 4676774" name="connsiteY99"/>
              <a:gd fmla="*/ 2670175 w 5559425" name="connsiteX100"/>
              <a:gd fmla="*/ 3940174 h 4676774" name="connsiteY100"/>
              <a:gd fmla="*/ 2695575 w 5559425" name="connsiteX101"/>
              <a:gd fmla="*/ 3940174 h 4676774" name="connsiteY101"/>
              <a:gd fmla="*/ 2879725 w 5559425" name="connsiteX102"/>
              <a:gd fmla="*/ 3940174 h 4676774" name="connsiteY102"/>
              <a:gd fmla="*/ 2905125 w 5559425" name="connsiteX103"/>
              <a:gd fmla="*/ 3940174 h 4676774" name="connsiteY103"/>
              <a:gd fmla="*/ 2924175 w 5559425" name="connsiteX104"/>
              <a:gd fmla="*/ 3936999 h 4676774" name="connsiteY104"/>
              <a:gd fmla="*/ 2940050 w 5559425" name="connsiteX105"/>
              <a:gd fmla="*/ 3930649 h 4676774" name="connsiteY105"/>
              <a:gd fmla="*/ 2946400 w 5559425" name="connsiteX106"/>
              <a:gd fmla="*/ 3924299 h 4676774" name="connsiteY106"/>
              <a:gd fmla="*/ 2952750 w 5559425" name="connsiteX107"/>
              <a:gd fmla="*/ 3911599 h 4676774" name="connsiteY107"/>
              <a:gd fmla="*/ 2959100 w 5559425" name="connsiteX108"/>
              <a:gd fmla="*/ 3892549 h 4676774" name="connsiteY108"/>
              <a:gd fmla="*/ 2959100 w 5559425" name="connsiteX109"/>
              <a:gd fmla="*/ 3870324 h 4676774" name="connsiteY109"/>
              <a:gd fmla="*/ 2962275 w 5559425" name="connsiteX110"/>
              <a:gd fmla="*/ 3841749 h 4676774" name="connsiteY110"/>
              <a:gd fmla="*/ 2962275 w 5559425" name="connsiteX111"/>
              <a:gd fmla="*/ 3689349 h 4676774" name="connsiteY111"/>
              <a:gd fmla="*/ 3009900 w 5559425" name="connsiteX112"/>
              <a:gd fmla="*/ 3679824 h 4676774" name="connsiteY112"/>
              <a:gd fmla="*/ 3057525 w 5559425" name="connsiteX113"/>
              <a:gd fmla="*/ 3663949 h 4676774" name="connsiteY113"/>
              <a:gd fmla="*/ 3101975 w 5559425" name="connsiteX114"/>
              <a:gd fmla="*/ 3648074 h 4676774" name="connsiteY114"/>
              <a:gd fmla="*/ 3146425 w 5559425" name="connsiteX115"/>
              <a:gd fmla="*/ 3629024 h 4676774" name="connsiteY115"/>
              <a:gd fmla="*/ 3187700 w 5559425" name="connsiteX116"/>
              <a:gd fmla="*/ 3609974 h 4676774" name="connsiteY116"/>
              <a:gd fmla="*/ 3225800 w 5559425" name="connsiteX117"/>
              <a:gd fmla="*/ 3584574 h 4676774" name="connsiteY117"/>
              <a:gd fmla="*/ 3260725 w 5559425" name="connsiteX118"/>
              <a:gd fmla="*/ 3555999 h 4676774" name="connsiteY118"/>
              <a:gd fmla="*/ 3295650 w 5559425" name="connsiteX119"/>
              <a:gd fmla="*/ 3527424 h 4676774" name="connsiteY119"/>
              <a:gd fmla="*/ 3324225 w 5559425" name="connsiteX120"/>
              <a:gd fmla="*/ 3492499 h 4676774" name="connsiteY120"/>
              <a:gd fmla="*/ 3349625 w 5559425" name="connsiteX121"/>
              <a:gd fmla="*/ 3454399 h 4676774" name="connsiteY121"/>
              <a:gd fmla="*/ 3371850 w 5559425" name="connsiteX122"/>
              <a:gd fmla="*/ 3413124 h 4676774" name="connsiteY122"/>
              <a:gd fmla="*/ 3390900 w 5559425" name="connsiteX123"/>
              <a:gd fmla="*/ 3371849 h 4676774" name="connsiteY123"/>
              <a:gd fmla="*/ 3406775 w 5559425" name="connsiteX124"/>
              <a:gd fmla="*/ 3324224 h 4676774" name="connsiteY124"/>
              <a:gd fmla="*/ 3419475 w 5559425" name="connsiteX125"/>
              <a:gd fmla="*/ 3270249 h 4676774" name="connsiteY125"/>
              <a:gd fmla="*/ 3425825 w 5559425" name="connsiteX126"/>
              <a:gd fmla="*/ 3216274 h 4676774" name="connsiteY126"/>
              <a:gd fmla="*/ 3429000 w 5559425" name="connsiteX127"/>
              <a:gd fmla="*/ 3155949 h 4676774" name="connsiteY127"/>
              <a:gd fmla="*/ 3425825 w 5559425" name="connsiteX128"/>
              <a:gd fmla="*/ 3101974 h 4676774" name="connsiteY128"/>
              <a:gd fmla="*/ 3419475 w 5559425" name="connsiteX129"/>
              <a:gd fmla="*/ 3051174 h 4676774" name="connsiteY129"/>
              <a:gd fmla="*/ 3406775 w 5559425" name="connsiteX130"/>
              <a:gd fmla="*/ 3003549 h 4676774" name="connsiteY130"/>
              <a:gd fmla="*/ 3394075 w 5559425" name="connsiteX131"/>
              <a:gd fmla="*/ 2955924 h 4676774" name="connsiteY131"/>
              <a:gd fmla="*/ 3371850 w 5559425" name="connsiteX132"/>
              <a:gd fmla="*/ 2911474 h 4676774" name="connsiteY132"/>
              <a:gd fmla="*/ 3349625 w 5559425" name="connsiteX133"/>
              <a:gd fmla="*/ 2870199 h 4676774" name="connsiteY133"/>
              <a:gd fmla="*/ 3317875 w 5559425" name="connsiteX134"/>
              <a:gd fmla="*/ 2828924 h 4676774" name="connsiteY134"/>
              <a:gd fmla="*/ 3286125 w 5559425" name="connsiteX135"/>
              <a:gd fmla="*/ 2790824 h 4676774" name="connsiteY135"/>
              <a:gd fmla="*/ 3248025 w 5559425" name="connsiteX136"/>
              <a:gd fmla="*/ 2755899 h 4676774" name="connsiteY136"/>
              <a:gd fmla="*/ 3206750 w 5559425" name="connsiteX137"/>
              <a:gd fmla="*/ 2720974 h 4676774" name="connsiteY137"/>
              <a:gd fmla="*/ 3162300 w 5559425" name="connsiteX138"/>
              <a:gd fmla="*/ 2689224 h 4676774" name="connsiteY138"/>
              <a:gd fmla="*/ 3114675 w 5559425" name="connsiteX139"/>
              <a:gd fmla="*/ 2657474 h 4676774" name="connsiteY139"/>
              <a:gd fmla="*/ 3063875 w 5559425" name="connsiteX140"/>
              <a:gd fmla="*/ 2625724 h 4676774" name="connsiteY140"/>
              <a:gd fmla="*/ 3006725 w 5559425" name="connsiteX141"/>
              <a:gd fmla="*/ 2597149 h 4676774" name="connsiteY141"/>
              <a:gd fmla="*/ 2946400 w 5559425" name="connsiteX142"/>
              <a:gd fmla="*/ 2568574 h 4676774" name="connsiteY142"/>
              <a:gd fmla="*/ 2886075 w 5559425" name="connsiteX143"/>
              <a:gd fmla="*/ 2539999 h 4676774" name="connsiteY143"/>
              <a:gd fmla="*/ 2806700 w 5559425" name="connsiteX144"/>
              <a:gd fmla="*/ 2508249 h 4676774" name="connsiteY144"/>
              <a:gd fmla="*/ 2740025 w 5559425" name="connsiteX145"/>
              <a:gd fmla="*/ 2476499 h 4676774" name="connsiteY145"/>
              <a:gd fmla="*/ 2682875 w 5559425" name="connsiteX146"/>
              <a:gd fmla="*/ 2441574 h 4676774" name="connsiteY146"/>
              <a:gd fmla="*/ 2635250 w 5559425" name="connsiteX147"/>
              <a:gd fmla="*/ 2409824 h 4676774" name="connsiteY147"/>
              <a:gd fmla="*/ 2616200 w 5559425" name="connsiteX148"/>
              <a:gd fmla="*/ 2393949 h 4676774" name="connsiteY148"/>
              <a:gd fmla="*/ 2600325 w 5559425" name="connsiteX149"/>
              <a:gd fmla="*/ 2378074 h 4676774" name="connsiteY149"/>
              <a:gd fmla="*/ 2587625 w 5559425" name="connsiteX150"/>
              <a:gd fmla="*/ 2359024 h 4676774" name="connsiteY150"/>
              <a:gd fmla="*/ 2574925 w 5559425" name="connsiteX151"/>
              <a:gd fmla="*/ 2339974 h 4676774" name="connsiteY151"/>
              <a:gd fmla="*/ 2565400 w 5559425" name="connsiteX152"/>
              <a:gd fmla="*/ 2320924 h 4676774" name="connsiteY152"/>
              <a:gd fmla="*/ 2559050 w 5559425" name="connsiteX153"/>
              <a:gd fmla="*/ 2298699 h 4676774" name="connsiteY153"/>
              <a:gd fmla="*/ 2555875 w 5559425" name="connsiteX154"/>
              <a:gd fmla="*/ 2276474 h 4676774" name="connsiteY154"/>
              <a:gd fmla="*/ 2552700 w 5559425" name="connsiteX155"/>
              <a:gd fmla="*/ 2251074 h 4676774" name="connsiteY155"/>
              <a:gd fmla="*/ 2555875 w 5559425" name="connsiteX156"/>
              <a:gd fmla="*/ 2228849 h 4676774" name="connsiteY156"/>
              <a:gd fmla="*/ 2559050 w 5559425" name="connsiteX157"/>
              <a:gd fmla="*/ 2206624 h 4676774" name="connsiteY157"/>
              <a:gd fmla="*/ 2562225 w 5559425" name="connsiteX158"/>
              <a:gd fmla="*/ 2184399 h 4676774" name="connsiteY158"/>
              <a:gd fmla="*/ 2571750 w 5559425" name="connsiteX159"/>
              <a:gd fmla="*/ 2162174 h 4676774" name="connsiteY159"/>
              <a:gd fmla="*/ 2581275 w 5559425" name="connsiteX160"/>
              <a:gd fmla="*/ 2143124 h 4676774" name="connsiteY160"/>
              <a:gd fmla="*/ 2593975 w 5559425" name="connsiteX161"/>
              <a:gd fmla="*/ 2124074 h 4676774" name="connsiteY161"/>
              <a:gd fmla="*/ 2609850 w 5559425" name="connsiteX162"/>
              <a:gd fmla="*/ 2108199 h 4676774" name="connsiteY162"/>
              <a:gd fmla="*/ 2625725 w 5559425" name="connsiteX163"/>
              <a:gd fmla="*/ 2092324 h 4676774" name="connsiteY163"/>
              <a:gd fmla="*/ 2644775 w 5559425" name="connsiteX164"/>
              <a:gd fmla="*/ 2079624 h 4676774" name="connsiteY164"/>
              <a:gd fmla="*/ 2667000 w 5559425" name="connsiteX165"/>
              <a:gd fmla="*/ 2066924 h 4676774" name="connsiteY165"/>
              <a:gd fmla="*/ 2695575 w 5559425" name="connsiteX166"/>
              <a:gd fmla="*/ 2057399 h 4676774" name="connsiteY166"/>
              <a:gd fmla="*/ 2724150 w 5559425" name="connsiteX167"/>
              <a:gd fmla="*/ 2047874 h 4676774" name="connsiteY167"/>
              <a:gd fmla="*/ 2759075 w 5559425" name="connsiteX168"/>
              <a:gd fmla="*/ 2041524 h 4676774" name="connsiteY168"/>
              <a:gd fmla="*/ 2797175 w 5559425" name="connsiteX169"/>
              <a:gd fmla="*/ 2038349 h 4676774" name="connsiteY169"/>
              <a:gd fmla="*/ 2838450 w 5559425" name="connsiteX170"/>
              <a:gd fmla="*/ 2035174 h 4676774" name="connsiteY170"/>
              <a:gd fmla="*/ 2886075 w 5559425" name="connsiteX171"/>
              <a:gd fmla="*/ 2035174 h 4676774" name="connsiteY171"/>
              <a:gd fmla="*/ 2933700 w 5559425" name="connsiteX172"/>
              <a:gd fmla="*/ 2035174 h 4676774" name="connsiteY172"/>
              <a:gd fmla="*/ 2981325 w 5559425" name="connsiteX173"/>
              <a:gd fmla="*/ 2038349 h 4676774" name="connsiteY173"/>
              <a:gd fmla="*/ 3032125 w 5559425" name="connsiteX174"/>
              <a:gd fmla="*/ 2044699 h 4676774" name="connsiteY174"/>
              <a:gd fmla="*/ 3079750 w 5559425" name="connsiteX175"/>
              <a:gd fmla="*/ 2054224 h 4676774" name="connsiteY175"/>
              <a:gd fmla="*/ 3165475 w 5559425" name="connsiteX176"/>
              <a:gd fmla="*/ 2073274 h 4676774" name="connsiteY176"/>
              <a:gd fmla="*/ 3225800 w 5559425" name="connsiteX177"/>
              <a:gd fmla="*/ 2089149 h 4676774" name="connsiteY177"/>
              <a:gd fmla="*/ 3238500 w 5559425" name="connsiteX178"/>
              <a:gd fmla="*/ 2089149 h 4676774" name="connsiteY178"/>
              <a:gd fmla="*/ 3251200 w 5559425" name="connsiteX179"/>
              <a:gd fmla="*/ 2082799 h 4676774" name="connsiteY179"/>
              <a:gd fmla="*/ 3260725 w 5559425" name="connsiteX180"/>
              <a:gd fmla="*/ 2073274 h 4676774" name="connsiteY180"/>
              <a:gd fmla="*/ 3273425 w 5559425" name="connsiteX181"/>
              <a:gd fmla="*/ 2054224 h 4676774" name="connsiteY181"/>
              <a:gd fmla="*/ 3295650 w 5559425" name="connsiteX182"/>
              <a:gd fmla="*/ 2006599 h 4676774" name="connsiteY182"/>
              <a:gd fmla="*/ 3311525 w 5559425" name="connsiteX183"/>
              <a:gd fmla="*/ 1958974 h 4676774" name="connsiteY183"/>
              <a:gd fmla="*/ 3321050 w 5559425" name="connsiteX184"/>
              <a:gd fmla="*/ 1904999 h 4676774" name="connsiteY184"/>
              <a:gd fmla="*/ 3324225 w 5559425" name="connsiteX185"/>
              <a:gd fmla="*/ 1857374 h 4676774" name="connsiteY185"/>
              <a:gd fmla="*/ 3324225 w 5559425" name="connsiteX186"/>
              <a:gd fmla="*/ 1835149 h 4676774" name="connsiteY186"/>
              <a:gd fmla="*/ 3317875 w 5559425" name="connsiteX187"/>
              <a:gd fmla="*/ 1819274 h 4676774" name="connsiteY187"/>
              <a:gd fmla="*/ 3311525 w 5559425" name="connsiteX188"/>
              <a:gd fmla="*/ 1806574 h 4676774" name="connsiteY188"/>
              <a:gd fmla="*/ 3298825 w 5559425" name="connsiteX189"/>
              <a:gd fmla="*/ 1797049 h 4676774" name="connsiteY189"/>
              <a:gd fmla="*/ 3254375 w 5559425" name="connsiteX190"/>
              <a:gd fmla="*/ 1784349 h 4676774" name="connsiteY190"/>
              <a:gd fmla="*/ 3197225 w 5559425" name="connsiteX191"/>
              <a:gd fmla="*/ 1768474 h 4676774" name="connsiteY191"/>
              <a:gd fmla="*/ 3159125 w 5559425" name="connsiteX192"/>
              <a:gd fmla="*/ 1762124 h 4676774" name="connsiteY192"/>
              <a:gd fmla="*/ 3117850 w 5559425" name="connsiteX193"/>
              <a:gd fmla="*/ 1755774 h 4676774" name="connsiteY193"/>
              <a:gd fmla="*/ 3019425 w 5559425" name="connsiteX194"/>
              <a:gd fmla="*/ 1746249 h 4676774" name="connsiteY194"/>
              <a:gd fmla="*/ 3019425 w 5559425" name="connsiteX195"/>
              <a:gd fmla="*/ 1609724 h 4676774" name="connsiteY195"/>
              <a:gd fmla="*/ 3019425 w 5559425" name="connsiteX196"/>
              <a:gd fmla="*/ 1555749 h 4676774" name="connsiteY196"/>
              <a:gd fmla="*/ 3016250 w 5559425" name="connsiteX197"/>
              <a:gd fmla="*/ 1533524 h 4676774" name="connsiteY197"/>
              <a:gd fmla="*/ 3009900 w 5559425" name="connsiteX198"/>
              <a:gd fmla="*/ 1520824 h 4676774" name="connsiteY198"/>
              <a:gd fmla="*/ 3003550 w 5559425" name="connsiteX199"/>
              <a:gd fmla="*/ 1511299 h 4676774" name="connsiteY199"/>
              <a:gd fmla="*/ 2990850 w 5559425" name="connsiteX200"/>
              <a:gd fmla="*/ 1501774 h 4676774" name="connsiteY200"/>
              <a:gd fmla="*/ 2968625 w 5559425" name="connsiteX201"/>
              <a:gd fmla="*/ 1498599 h 4676774" name="connsiteY201"/>
              <a:gd fmla="*/ 2943225 w 5559425" name="connsiteX202"/>
              <a:gd fmla="*/ 1498599 h 4676774" name="connsiteY202"/>
              <a:gd fmla="*/ 2762250 w 5559425" name="connsiteX203"/>
              <a:gd fmla="*/ 1498599 h 4676774" name="connsiteY203"/>
              <a:gd fmla="*/ 2077933 w 5559425" name="connsiteX204"/>
              <a:gd fmla="*/ 438148 h 4676774" name="connsiteY204"/>
              <a:gd fmla="*/ 2048669 w 5559425" name="connsiteX205"/>
              <a:gd fmla="*/ 467412 h 4676774" name="connsiteY205"/>
              <a:gd fmla="*/ 2048669 w 5559425" name="connsiteX206"/>
              <a:gd fmla="*/ 769928 h 4676774" name="connsiteY206"/>
              <a:gd fmla="*/ 2075397 w 5559425" name="connsiteX207"/>
              <a:gd fmla="*/ 778225 h 4676774" name="connsiteY207"/>
              <a:gd fmla="*/ 2174524 w 5559425" name="connsiteX208"/>
              <a:gd fmla="*/ 877352 h 4676774" name="connsiteY208"/>
              <a:gd fmla="*/ 2184888 w 5559425" name="connsiteX209"/>
              <a:gd fmla="*/ 928686 h 4676774" name="connsiteY209"/>
              <a:gd fmla="*/ 3371361 w 5559425" name="connsiteX210"/>
              <a:gd fmla="*/ 928686 h 4676774" name="connsiteY210"/>
              <a:gd fmla="*/ 3381725 w 5559425" name="connsiteX211"/>
              <a:gd fmla="*/ 877352 h 4676774" name="connsiteY211"/>
              <a:gd fmla="*/ 3480853 w 5559425" name="connsiteX212"/>
              <a:gd fmla="*/ 778224 h 4676774" name="connsiteY212"/>
              <a:gd fmla="*/ 3507582 w 5559425" name="connsiteX213"/>
              <a:gd fmla="*/ 769927 h 4676774" name="connsiteY213"/>
              <a:gd fmla="*/ 3507582 w 5559425" name="connsiteX214"/>
              <a:gd fmla="*/ 467412 h 4676774" name="connsiteY214"/>
              <a:gd fmla="*/ 3478318 w 5559425" name="connsiteX215"/>
              <a:gd fmla="*/ 438148 h 4676774" name="connsiteY215"/>
              <a:gd fmla="*/ 2060754 w 5559425" name="connsiteX216"/>
              <a:gd fmla="*/ 0 h 4676774" name="connsiteY216"/>
              <a:gd fmla="*/ 3495494 w 5559425" name="connsiteX217"/>
              <a:gd fmla="*/ 0 h 4676774" name="connsiteY217"/>
              <a:gd fmla="*/ 3949699 w 5559425" name="connsiteX218"/>
              <a:gd fmla="*/ 454204 h 4676774" name="connsiteY218"/>
              <a:gd fmla="*/ 3949699 w 5559425" name="connsiteX219"/>
              <a:gd fmla="*/ 772638 h 4676774" name="connsiteY219"/>
              <a:gd fmla="*/ 3967697 w 5559425" name="connsiteX220"/>
              <a:gd fmla="*/ 778224 h 4676774" name="connsiteY220"/>
              <a:gd fmla="*/ 4066824 w 5559425" name="connsiteX221"/>
              <a:gd fmla="*/ 877352 h 4676774" name="connsiteY221"/>
              <a:gd fmla="*/ 4077188 w 5559425" name="connsiteX222"/>
              <a:gd fmla="*/ 928686 h 4676774" name="connsiteY222"/>
              <a:gd fmla="*/ 5316011 w 5559425" name="connsiteX223"/>
              <a:gd fmla="*/ 928686 h 4676774" name="connsiteY223"/>
              <a:gd fmla="*/ 5559425 w 5559425" name="connsiteX224"/>
              <a:gd fmla="*/ 1172100 h 4676774" name="connsiteY224"/>
              <a:gd fmla="*/ 5559425 w 5559425" name="connsiteX225"/>
              <a:gd fmla="*/ 4355572 h 4676774" name="connsiteY225"/>
              <a:gd fmla="*/ 5316011 w 5559425" name="connsiteX226"/>
              <a:gd fmla="*/ 4598986 h 4676774" name="connsiteY226"/>
              <a:gd fmla="*/ 4950129 w 5559425" name="connsiteX227"/>
              <a:gd fmla="*/ 4598986 h 4676774" name="connsiteY227"/>
              <a:gd fmla="*/ 4924434 w 5559425" name="connsiteX228"/>
              <a:gd fmla="*/ 4637096 h 4676774" name="connsiteY228"/>
              <a:gd fmla="*/ 4828643 w 5559425" name="connsiteX229"/>
              <a:gd fmla="*/ 4676774 h 4676774" name="connsiteY229"/>
              <a:gd fmla="*/ 4572531 w 5559425" name="connsiteX230"/>
              <a:gd fmla="*/ 4676774 h 4676774" name="connsiteY230"/>
              <a:gd fmla="*/ 4476740 w 5559425" name="connsiteX231"/>
              <a:gd fmla="*/ 4637096 h 4676774" name="connsiteY231"/>
              <a:gd fmla="*/ 4451046 w 5559425" name="connsiteX232"/>
              <a:gd fmla="*/ 4598986 h 4676774" name="connsiteY232"/>
              <a:gd fmla="*/ 1063928 w 5559425" name="connsiteX233"/>
              <a:gd fmla="*/ 4598986 h 4676774" name="connsiteY233"/>
              <a:gd fmla="*/ 1038234 w 5559425" name="connsiteX234"/>
              <a:gd fmla="*/ 4637096 h 4676774" name="connsiteY234"/>
              <a:gd fmla="*/ 942443 w 5559425" name="connsiteX235"/>
              <a:gd fmla="*/ 4676774 h 4676774" name="connsiteY235"/>
              <a:gd fmla="*/ 686331 w 5559425" name="connsiteX236"/>
              <a:gd fmla="*/ 4676774 h 4676774" name="connsiteY236"/>
              <a:gd fmla="*/ 590540 w 5559425" name="connsiteX237"/>
              <a:gd fmla="*/ 4637096 h 4676774" name="connsiteY237"/>
              <a:gd fmla="*/ 564846 w 5559425" name="connsiteX238"/>
              <a:gd fmla="*/ 4598986 h 4676774" name="connsiteY238"/>
              <a:gd fmla="*/ 243414 w 5559425" name="connsiteX239"/>
              <a:gd fmla="*/ 4598986 h 4676774" name="connsiteY239"/>
              <a:gd fmla="*/ 0 w 5559425" name="connsiteX240"/>
              <a:gd fmla="*/ 4355572 h 4676774" name="connsiteY240"/>
              <a:gd fmla="*/ 0 w 5559425" name="connsiteX241"/>
              <a:gd fmla="*/ 1172100 h 4676774" name="connsiteY241"/>
              <a:gd fmla="*/ 243414 w 5559425" name="connsiteX242"/>
              <a:gd fmla="*/ 928686 h 4676774" name="connsiteY242"/>
              <a:gd fmla="*/ 1479061 w 5559425" name="connsiteX243"/>
              <a:gd fmla="*/ 928686 h 4676774" name="connsiteY243"/>
              <a:gd fmla="*/ 1489425 w 5559425" name="connsiteX244"/>
              <a:gd fmla="*/ 877352 h 4676774" name="connsiteY244"/>
              <a:gd fmla="*/ 1588552 w 5559425" name="connsiteX245"/>
              <a:gd fmla="*/ 778225 h 4676774" name="connsiteY245"/>
              <a:gd fmla="*/ 1606549 w 5559425" name="connsiteX246"/>
              <a:gd fmla="*/ 772638 h 4676774" name="connsiteY246"/>
              <a:gd fmla="*/ 1606549 w 5559425" name="connsiteX247"/>
              <a:gd fmla="*/ 454204 h 4676774" name="connsiteY247"/>
              <a:gd fmla="*/ 2060754 w 5559425" name="connsiteX248"/>
              <a:gd fmla="*/ 0 h 4676774" name="connsiteY24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</a:cxnLst>
            <a:rect b="b" l="l" r="r" t="t"/>
            <a:pathLst>
              <a:path h="4676774" w="5559425">
                <a:moveTo>
                  <a:pt x="2733675" y="1498599"/>
                </a:moveTo>
                <a:lnTo>
                  <a:pt x="2708275" y="1501774"/>
                </a:lnTo>
                <a:lnTo>
                  <a:pt x="2689225" y="1511299"/>
                </a:lnTo>
                <a:lnTo>
                  <a:pt x="2673350" y="1520824"/>
                </a:lnTo>
                <a:lnTo>
                  <a:pt x="2663825" y="1536699"/>
                </a:lnTo>
                <a:lnTo>
                  <a:pt x="2657475" y="1555749"/>
                </a:lnTo>
                <a:lnTo>
                  <a:pt x="2654300" y="1577974"/>
                </a:lnTo>
                <a:lnTo>
                  <a:pt x="2654300" y="1603374"/>
                </a:lnTo>
                <a:lnTo>
                  <a:pt x="2654300" y="1758949"/>
                </a:lnTo>
                <a:lnTo>
                  <a:pt x="2593975" y="1771649"/>
                </a:lnTo>
                <a:lnTo>
                  <a:pt x="2540000" y="1787524"/>
                </a:lnTo>
                <a:lnTo>
                  <a:pt x="2492375" y="1806574"/>
                </a:lnTo>
                <a:lnTo>
                  <a:pt x="2444750" y="1828799"/>
                </a:lnTo>
                <a:lnTo>
                  <a:pt x="2400300" y="1854199"/>
                </a:lnTo>
                <a:lnTo>
                  <a:pt x="2362200" y="1879599"/>
                </a:lnTo>
                <a:lnTo>
                  <a:pt x="2327275" y="1911349"/>
                </a:lnTo>
                <a:lnTo>
                  <a:pt x="2292350" y="1943099"/>
                </a:lnTo>
                <a:lnTo>
                  <a:pt x="2266950" y="1978024"/>
                </a:lnTo>
                <a:lnTo>
                  <a:pt x="2241550" y="2016124"/>
                </a:lnTo>
                <a:lnTo>
                  <a:pt x="2219325" y="2054224"/>
                </a:lnTo>
                <a:lnTo>
                  <a:pt x="2203450" y="2092324"/>
                </a:lnTo>
                <a:lnTo>
                  <a:pt x="2190750" y="2130424"/>
                </a:lnTo>
                <a:lnTo>
                  <a:pt x="2181225" y="2168524"/>
                </a:lnTo>
                <a:lnTo>
                  <a:pt x="2174875" y="2209799"/>
                </a:lnTo>
                <a:lnTo>
                  <a:pt x="2171700" y="2251074"/>
                </a:lnTo>
                <a:lnTo>
                  <a:pt x="2174875" y="2314574"/>
                </a:lnTo>
                <a:lnTo>
                  <a:pt x="2184400" y="2371724"/>
                </a:lnTo>
                <a:lnTo>
                  <a:pt x="2197100" y="2425699"/>
                </a:lnTo>
                <a:lnTo>
                  <a:pt x="2216150" y="2476499"/>
                </a:lnTo>
                <a:lnTo>
                  <a:pt x="2238375" y="2520949"/>
                </a:lnTo>
                <a:lnTo>
                  <a:pt x="2266950" y="2562224"/>
                </a:lnTo>
                <a:lnTo>
                  <a:pt x="2298700" y="2603499"/>
                </a:lnTo>
                <a:lnTo>
                  <a:pt x="2333625" y="2638424"/>
                </a:lnTo>
                <a:lnTo>
                  <a:pt x="2371725" y="2670174"/>
                </a:lnTo>
                <a:lnTo>
                  <a:pt x="2413000" y="2701924"/>
                </a:lnTo>
                <a:lnTo>
                  <a:pt x="2457450" y="2730499"/>
                </a:lnTo>
                <a:lnTo>
                  <a:pt x="2501900" y="2755899"/>
                </a:lnTo>
                <a:lnTo>
                  <a:pt x="2600325" y="2803524"/>
                </a:lnTo>
                <a:lnTo>
                  <a:pt x="2701925" y="2844799"/>
                </a:lnTo>
                <a:lnTo>
                  <a:pt x="2790825" y="2882899"/>
                </a:lnTo>
                <a:lnTo>
                  <a:pt x="2863850" y="2920999"/>
                </a:lnTo>
                <a:lnTo>
                  <a:pt x="2924175" y="2955924"/>
                </a:lnTo>
                <a:lnTo>
                  <a:pt x="2946400" y="2974974"/>
                </a:lnTo>
                <a:lnTo>
                  <a:pt x="2968625" y="2994024"/>
                </a:lnTo>
                <a:lnTo>
                  <a:pt x="2984500" y="3009899"/>
                </a:lnTo>
                <a:lnTo>
                  <a:pt x="3000375" y="3032124"/>
                </a:lnTo>
                <a:lnTo>
                  <a:pt x="3013075" y="3051174"/>
                </a:lnTo>
                <a:lnTo>
                  <a:pt x="3022600" y="3073399"/>
                </a:lnTo>
                <a:lnTo>
                  <a:pt x="3028950" y="3095624"/>
                </a:lnTo>
                <a:lnTo>
                  <a:pt x="3035300" y="3121024"/>
                </a:lnTo>
                <a:lnTo>
                  <a:pt x="3038475" y="3146424"/>
                </a:lnTo>
                <a:lnTo>
                  <a:pt x="3041650" y="3171824"/>
                </a:lnTo>
                <a:lnTo>
                  <a:pt x="3038475" y="3203574"/>
                </a:lnTo>
                <a:lnTo>
                  <a:pt x="3032125" y="3232149"/>
                </a:lnTo>
                <a:lnTo>
                  <a:pt x="3025775" y="3257549"/>
                </a:lnTo>
                <a:lnTo>
                  <a:pt x="3013075" y="3279774"/>
                </a:lnTo>
                <a:lnTo>
                  <a:pt x="2997200" y="3301999"/>
                </a:lnTo>
                <a:lnTo>
                  <a:pt x="2978150" y="3317874"/>
                </a:lnTo>
                <a:lnTo>
                  <a:pt x="2955925" y="3333749"/>
                </a:lnTo>
                <a:lnTo>
                  <a:pt x="2927350" y="3349624"/>
                </a:lnTo>
                <a:lnTo>
                  <a:pt x="2898775" y="3359149"/>
                </a:lnTo>
                <a:lnTo>
                  <a:pt x="2870200" y="3371849"/>
                </a:lnTo>
                <a:lnTo>
                  <a:pt x="2803525" y="3384549"/>
                </a:lnTo>
                <a:lnTo>
                  <a:pt x="2733675" y="3394074"/>
                </a:lnTo>
                <a:lnTo>
                  <a:pt x="2657475" y="3397249"/>
                </a:lnTo>
                <a:lnTo>
                  <a:pt x="2581275" y="3397249"/>
                </a:lnTo>
                <a:lnTo>
                  <a:pt x="2517775" y="3390899"/>
                </a:lnTo>
                <a:lnTo>
                  <a:pt x="2457450" y="3384549"/>
                </a:lnTo>
                <a:lnTo>
                  <a:pt x="2406650" y="3375024"/>
                </a:lnTo>
                <a:lnTo>
                  <a:pt x="2324100" y="3349624"/>
                </a:lnTo>
                <a:lnTo>
                  <a:pt x="2257425" y="3324224"/>
                </a:lnTo>
                <a:lnTo>
                  <a:pt x="2232025" y="3314699"/>
                </a:lnTo>
                <a:lnTo>
                  <a:pt x="2212975" y="3308349"/>
                </a:lnTo>
                <a:lnTo>
                  <a:pt x="2203450" y="3311524"/>
                </a:lnTo>
                <a:lnTo>
                  <a:pt x="2193925" y="3317874"/>
                </a:lnTo>
                <a:lnTo>
                  <a:pt x="2184400" y="3330574"/>
                </a:lnTo>
                <a:lnTo>
                  <a:pt x="2174875" y="3346449"/>
                </a:lnTo>
                <a:lnTo>
                  <a:pt x="2159000" y="3390899"/>
                </a:lnTo>
                <a:lnTo>
                  <a:pt x="2146300" y="3441699"/>
                </a:lnTo>
                <a:lnTo>
                  <a:pt x="2133600" y="3495674"/>
                </a:lnTo>
                <a:lnTo>
                  <a:pt x="2130425" y="3546474"/>
                </a:lnTo>
                <a:lnTo>
                  <a:pt x="2130425" y="3568699"/>
                </a:lnTo>
                <a:lnTo>
                  <a:pt x="2130425" y="3587749"/>
                </a:lnTo>
                <a:lnTo>
                  <a:pt x="2133600" y="3600449"/>
                </a:lnTo>
                <a:lnTo>
                  <a:pt x="2139950" y="3606799"/>
                </a:lnTo>
                <a:lnTo>
                  <a:pt x="2168525" y="3622674"/>
                </a:lnTo>
                <a:lnTo>
                  <a:pt x="2203450" y="3641724"/>
                </a:lnTo>
                <a:lnTo>
                  <a:pt x="2247900" y="3657599"/>
                </a:lnTo>
                <a:lnTo>
                  <a:pt x="2301875" y="3673474"/>
                </a:lnTo>
                <a:lnTo>
                  <a:pt x="2362200" y="3689349"/>
                </a:lnTo>
                <a:lnTo>
                  <a:pt x="2432050" y="3702049"/>
                </a:lnTo>
                <a:lnTo>
                  <a:pt x="2511425" y="3711574"/>
                </a:lnTo>
                <a:lnTo>
                  <a:pt x="2597150" y="3717924"/>
                </a:lnTo>
                <a:lnTo>
                  <a:pt x="2597150" y="3829049"/>
                </a:lnTo>
                <a:lnTo>
                  <a:pt x="2597150" y="3860799"/>
                </a:lnTo>
                <a:lnTo>
                  <a:pt x="2603500" y="3886199"/>
                </a:lnTo>
                <a:lnTo>
                  <a:pt x="2609850" y="3905249"/>
                </a:lnTo>
                <a:lnTo>
                  <a:pt x="2619375" y="3921124"/>
                </a:lnTo>
                <a:lnTo>
                  <a:pt x="2632075" y="3930649"/>
                </a:lnTo>
                <a:lnTo>
                  <a:pt x="2647950" y="3936999"/>
                </a:lnTo>
                <a:lnTo>
                  <a:pt x="2670175" y="3940174"/>
                </a:lnTo>
                <a:lnTo>
                  <a:pt x="2695575" y="3940174"/>
                </a:lnTo>
                <a:lnTo>
                  <a:pt x="2879725" y="3940174"/>
                </a:lnTo>
                <a:lnTo>
                  <a:pt x="2905125" y="3940174"/>
                </a:lnTo>
                <a:lnTo>
                  <a:pt x="2924175" y="3936999"/>
                </a:lnTo>
                <a:lnTo>
                  <a:pt x="2940050" y="3930649"/>
                </a:lnTo>
                <a:lnTo>
                  <a:pt x="2946400" y="3924299"/>
                </a:lnTo>
                <a:lnTo>
                  <a:pt x="2952750" y="3911599"/>
                </a:lnTo>
                <a:lnTo>
                  <a:pt x="2959100" y="3892549"/>
                </a:lnTo>
                <a:lnTo>
                  <a:pt x="2959100" y="3870324"/>
                </a:lnTo>
                <a:lnTo>
                  <a:pt x="2962275" y="3841749"/>
                </a:lnTo>
                <a:lnTo>
                  <a:pt x="2962275" y="3689349"/>
                </a:lnTo>
                <a:lnTo>
                  <a:pt x="3009900" y="3679824"/>
                </a:lnTo>
                <a:lnTo>
                  <a:pt x="3057525" y="3663949"/>
                </a:lnTo>
                <a:lnTo>
                  <a:pt x="3101975" y="3648074"/>
                </a:lnTo>
                <a:lnTo>
                  <a:pt x="3146425" y="3629024"/>
                </a:lnTo>
                <a:lnTo>
                  <a:pt x="3187700" y="3609974"/>
                </a:lnTo>
                <a:lnTo>
                  <a:pt x="3225800" y="3584574"/>
                </a:lnTo>
                <a:lnTo>
                  <a:pt x="3260725" y="3555999"/>
                </a:lnTo>
                <a:lnTo>
                  <a:pt x="3295650" y="3527424"/>
                </a:lnTo>
                <a:lnTo>
                  <a:pt x="3324225" y="3492499"/>
                </a:lnTo>
                <a:lnTo>
                  <a:pt x="3349625" y="3454399"/>
                </a:lnTo>
                <a:lnTo>
                  <a:pt x="3371850" y="3413124"/>
                </a:lnTo>
                <a:lnTo>
                  <a:pt x="3390900" y="3371849"/>
                </a:lnTo>
                <a:lnTo>
                  <a:pt x="3406775" y="3324224"/>
                </a:lnTo>
                <a:lnTo>
                  <a:pt x="3419475" y="3270249"/>
                </a:lnTo>
                <a:lnTo>
                  <a:pt x="3425825" y="3216274"/>
                </a:lnTo>
                <a:lnTo>
                  <a:pt x="3429000" y="3155949"/>
                </a:lnTo>
                <a:lnTo>
                  <a:pt x="3425825" y="3101974"/>
                </a:lnTo>
                <a:lnTo>
                  <a:pt x="3419475" y="3051174"/>
                </a:lnTo>
                <a:lnTo>
                  <a:pt x="3406775" y="3003549"/>
                </a:lnTo>
                <a:lnTo>
                  <a:pt x="3394075" y="2955924"/>
                </a:lnTo>
                <a:lnTo>
                  <a:pt x="3371850" y="2911474"/>
                </a:lnTo>
                <a:lnTo>
                  <a:pt x="3349625" y="2870199"/>
                </a:lnTo>
                <a:lnTo>
                  <a:pt x="3317875" y="2828924"/>
                </a:lnTo>
                <a:lnTo>
                  <a:pt x="3286125" y="2790824"/>
                </a:lnTo>
                <a:lnTo>
                  <a:pt x="3248025" y="2755899"/>
                </a:lnTo>
                <a:lnTo>
                  <a:pt x="3206750" y="2720974"/>
                </a:lnTo>
                <a:lnTo>
                  <a:pt x="3162300" y="2689224"/>
                </a:lnTo>
                <a:lnTo>
                  <a:pt x="3114675" y="2657474"/>
                </a:lnTo>
                <a:lnTo>
                  <a:pt x="3063875" y="2625724"/>
                </a:lnTo>
                <a:lnTo>
                  <a:pt x="3006725" y="2597149"/>
                </a:lnTo>
                <a:lnTo>
                  <a:pt x="2946400" y="2568574"/>
                </a:lnTo>
                <a:lnTo>
                  <a:pt x="2886075" y="2539999"/>
                </a:lnTo>
                <a:lnTo>
                  <a:pt x="2806700" y="2508249"/>
                </a:lnTo>
                <a:lnTo>
                  <a:pt x="2740025" y="2476499"/>
                </a:lnTo>
                <a:lnTo>
                  <a:pt x="2682875" y="2441574"/>
                </a:lnTo>
                <a:lnTo>
                  <a:pt x="2635250" y="2409824"/>
                </a:lnTo>
                <a:lnTo>
                  <a:pt x="2616200" y="2393949"/>
                </a:lnTo>
                <a:lnTo>
                  <a:pt x="2600325" y="2378074"/>
                </a:lnTo>
                <a:lnTo>
                  <a:pt x="2587625" y="2359024"/>
                </a:lnTo>
                <a:lnTo>
                  <a:pt x="2574925" y="2339974"/>
                </a:lnTo>
                <a:lnTo>
                  <a:pt x="2565400" y="2320924"/>
                </a:lnTo>
                <a:lnTo>
                  <a:pt x="2559050" y="2298699"/>
                </a:lnTo>
                <a:lnTo>
                  <a:pt x="2555875" y="2276474"/>
                </a:lnTo>
                <a:lnTo>
                  <a:pt x="2552700" y="2251074"/>
                </a:lnTo>
                <a:lnTo>
                  <a:pt x="2555875" y="2228849"/>
                </a:lnTo>
                <a:lnTo>
                  <a:pt x="2559050" y="2206624"/>
                </a:lnTo>
                <a:lnTo>
                  <a:pt x="2562225" y="2184399"/>
                </a:lnTo>
                <a:lnTo>
                  <a:pt x="2571750" y="2162174"/>
                </a:lnTo>
                <a:lnTo>
                  <a:pt x="2581275" y="2143124"/>
                </a:lnTo>
                <a:lnTo>
                  <a:pt x="2593975" y="2124074"/>
                </a:lnTo>
                <a:lnTo>
                  <a:pt x="2609850" y="2108199"/>
                </a:lnTo>
                <a:lnTo>
                  <a:pt x="2625725" y="2092324"/>
                </a:lnTo>
                <a:lnTo>
                  <a:pt x="2644775" y="2079624"/>
                </a:lnTo>
                <a:lnTo>
                  <a:pt x="2667000" y="2066924"/>
                </a:lnTo>
                <a:lnTo>
                  <a:pt x="2695575" y="2057399"/>
                </a:lnTo>
                <a:lnTo>
                  <a:pt x="2724150" y="2047874"/>
                </a:lnTo>
                <a:lnTo>
                  <a:pt x="2759075" y="2041524"/>
                </a:lnTo>
                <a:lnTo>
                  <a:pt x="2797175" y="2038349"/>
                </a:lnTo>
                <a:lnTo>
                  <a:pt x="2838450" y="2035174"/>
                </a:lnTo>
                <a:lnTo>
                  <a:pt x="2886075" y="2035174"/>
                </a:lnTo>
                <a:lnTo>
                  <a:pt x="2933700" y="2035174"/>
                </a:lnTo>
                <a:lnTo>
                  <a:pt x="2981325" y="2038349"/>
                </a:lnTo>
                <a:lnTo>
                  <a:pt x="3032125" y="2044699"/>
                </a:lnTo>
                <a:lnTo>
                  <a:pt x="3079750" y="2054224"/>
                </a:lnTo>
                <a:lnTo>
                  <a:pt x="3165475" y="2073274"/>
                </a:lnTo>
                <a:lnTo>
                  <a:pt x="3225800" y="2089149"/>
                </a:lnTo>
                <a:lnTo>
                  <a:pt x="3238500" y="2089149"/>
                </a:lnTo>
                <a:lnTo>
                  <a:pt x="3251200" y="2082799"/>
                </a:lnTo>
                <a:lnTo>
                  <a:pt x="3260725" y="2073274"/>
                </a:lnTo>
                <a:lnTo>
                  <a:pt x="3273425" y="2054224"/>
                </a:lnTo>
                <a:lnTo>
                  <a:pt x="3295650" y="2006599"/>
                </a:lnTo>
                <a:lnTo>
                  <a:pt x="3311525" y="1958974"/>
                </a:lnTo>
                <a:lnTo>
                  <a:pt x="3321050" y="1904999"/>
                </a:lnTo>
                <a:lnTo>
                  <a:pt x="3324225" y="1857374"/>
                </a:lnTo>
                <a:lnTo>
                  <a:pt x="3324225" y="1835149"/>
                </a:lnTo>
                <a:lnTo>
                  <a:pt x="3317875" y="1819274"/>
                </a:lnTo>
                <a:lnTo>
                  <a:pt x="3311525" y="1806574"/>
                </a:lnTo>
                <a:lnTo>
                  <a:pt x="3298825" y="1797049"/>
                </a:lnTo>
                <a:lnTo>
                  <a:pt x="3254375" y="1784349"/>
                </a:lnTo>
                <a:lnTo>
                  <a:pt x="3197225" y="1768474"/>
                </a:lnTo>
                <a:lnTo>
                  <a:pt x="3159125" y="1762124"/>
                </a:lnTo>
                <a:lnTo>
                  <a:pt x="3117850" y="1755774"/>
                </a:lnTo>
                <a:lnTo>
                  <a:pt x="3019425" y="1746249"/>
                </a:lnTo>
                <a:lnTo>
                  <a:pt x="3019425" y="1609724"/>
                </a:lnTo>
                <a:lnTo>
                  <a:pt x="3019425" y="1555749"/>
                </a:lnTo>
                <a:lnTo>
                  <a:pt x="3016250" y="1533524"/>
                </a:lnTo>
                <a:lnTo>
                  <a:pt x="3009900" y="1520824"/>
                </a:lnTo>
                <a:lnTo>
                  <a:pt x="3003550" y="1511299"/>
                </a:lnTo>
                <a:lnTo>
                  <a:pt x="2990850" y="1501774"/>
                </a:lnTo>
                <a:lnTo>
                  <a:pt x="2968625" y="1498599"/>
                </a:lnTo>
                <a:lnTo>
                  <a:pt x="2943225" y="1498599"/>
                </a:lnTo>
                <a:lnTo>
                  <a:pt x="2762250" y="1498599"/>
                </a:lnTo>
                <a:close/>
                <a:moveTo>
                  <a:pt x="2077933" y="438148"/>
                </a:moveTo>
                <a:cubicBezTo>
                  <a:pt x="2061771" y="438148"/>
                  <a:pt x="2048669" y="451250"/>
                  <a:pt x="2048669" y="467412"/>
                </a:cubicBezTo>
                <a:lnTo>
                  <a:pt x="2048669" y="769928"/>
                </a:lnTo>
                <a:lnTo>
                  <a:pt x="2075397" y="778225"/>
                </a:lnTo>
                <a:cubicBezTo>
                  <a:pt x="2119967" y="797076"/>
                  <a:pt x="2155673" y="832782"/>
                  <a:pt x="2174524" y="877352"/>
                </a:cubicBezTo>
                <a:lnTo>
                  <a:pt x="2184888" y="928686"/>
                </a:lnTo>
                <a:lnTo>
                  <a:pt x="3371361" y="928686"/>
                </a:lnTo>
                <a:lnTo>
                  <a:pt x="3381725" y="877352"/>
                </a:lnTo>
                <a:cubicBezTo>
                  <a:pt x="3400577" y="832782"/>
                  <a:pt x="3436283" y="797076"/>
                  <a:pt x="3480853" y="778224"/>
                </a:cubicBezTo>
                <a:lnTo>
                  <a:pt x="3507582" y="769927"/>
                </a:lnTo>
                <a:lnTo>
                  <a:pt x="3507582" y="467412"/>
                </a:lnTo>
                <a:cubicBezTo>
                  <a:pt x="3507582" y="451250"/>
                  <a:pt x="3494480" y="438148"/>
                  <a:pt x="3478318" y="438148"/>
                </a:cubicBezTo>
                <a:close/>
                <a:moveTo>
                  <a:pt x="2060754" y="0"/>
                </a:moveTo>
                <a:lnTo>
                  <a:pt x="3495494" y="0"/>
                </a:lnTo>
                <a:cubicBezTo>
                  <a:pt x="3746344" y="0"/>
                  <a:pt x="3949699" y="203354"/>
                  <a:pt x="3949699" y="454204"/>
                </a:cubicBezTo>
                <a:lnTo>
                  <a:pt x="3949699" y="772638"/>
                </a:lnTo>
                <a:lnTo>
                  <a:pt x="3967697" y="778224"/>
                </a:lnTo>
                <a:cubicBezTo>
                  <a:pt x="4012267" y="797076"/>
                  <a:pt x="4047973" y="832782"/>
                  <a:pt x="4066824" y="877352"/>
                </a:cubicBezTo>
                <a:lnTo>
                  <a:pt x="4077188" y="928686"/>
                </a:lnTo>
                <a:lnTo>
                  <a:pt x="5316011" y="928686"/>
                </a:lnTo>
                <a:cubicBezTo>
                  <a:pt x="5450445" y="928686"/>
                  <a:pt x="5559425" y="1037666"/>
                  <a:pt x="5559425" y="1172100"/>
                </a:cubicBezTo>
                <a:lnTo>
                  <a:pt x="5559425" y="4355572"/>
                </a:lnTo>
                <a:cubicBezTo>
                  <a:pt x="5559425" y="4490006"/>
                  <a:pt x="5450445" y="4598986"/>
                  <a:pt x="5316011" y="4598986"/>
                </a:cubicBezTo>
                <a:lnTo>
                  <a:pt x="4950129" y="4598986"/>
                </a:lnTo>
                <a:lnTo>
                  <a:pt x="4924434" y="4637096"/>
                </a:lnTo>
                <a:cubicBezTo>
                  <a:pt x="4899919" y="4661611"/>
                  <a:pt x="4866052" y="4676774"/>
                  <a:pt x="4828643" y="4676774"/>
                </a:cubicBezTo>
                <a:lnTo>
                  <a:pt x="4572531" y="4676774"/>
                </a:lnTo>
                <a:cubicBezTo>
                  <a:pt x="4535123" y="4676774"/>
                  <a:pt x="4501256" y="4661611"/>
                  <a:pt x="4476740" y="4637096"/>
                </a:cubicBezTo>
                <a:lnTo>
                  <a:pt x="4451046" y="4598986"/>
                </a:lnTo>
                <a:lnTo>
                  <a:pt x="1063928" y="4598986"/>
                </a:lnTo>
                <a:lnTo>
                  <a:pt x="1038234" y="4637096"/>
                </a:lnTo>
                <a:cubicBezTo>
                  <a:pt x="1013719" y="4661611"/>
                  <a:pt x="979851" y="4676774"/>
                  <a:pt x="942443" y="4676774"/>
                </a:cubicBezTo>
                <a:lnTo>
                  <a:pt x="686331" y="4676774"/>
                </a:lnTo>
                <a:cubicBezTo>
                  <a:pt x="648922" y="4676774"/>
                  <a:pt x="615055" y="4661611"/>
                  <a:pt x="590540" y="4637096"/>
                </a:cubicBezTo>
                <a:lnTo>
                  <a:pt x="564846" y="4598986"/>
                </a:lnTo>
                <a:lnTo>
                  <a:pt x="243414" y="4598986"/>
                </a:lnTo>
                <a:cubicBezTo>
                  <a:pt x="108980" y="4598986"/>
                  <a:pt x="0" y="4490006"/>
                  <a:pt x="0" y="4355572"/>
                </a:cubicBezTo>
                <a:lnTo>
                  <a:pt x="0" y="1172100"/>
                </a:lnTo>
                <a:cubicBezTo>
                  <a:pt x="0" y="1037666"/>
                  <a:pt x="108980" y="928686"/>
                  <a:pt x="243414" y="928686"/>
                </a:cubicBezTo>
                <a:lnTo>
                  <a:pt x="1479061" y="928686"/>
                </a:lnTo>
                <a:lnTo>
                  <a:pt x="1489425" y="877352"/>
                </a:lnTo>
                <a:cubicBezTo>
                  <a:pt x="1508276" y="832782"/>
                  <a:pt x="1543982" y="797076"/>
                  <a:pt x="1588552" y="778225"/>
                </a:cubicBezTo>
                <a:lnTo>
                  <a:pt x="1606549" y="772638"/>
                </a:lnTo>
                <a:lnTo>
                  <a:pt x="1606549" y="454204"/>
                </a:lnTo>
                <a:cubicBezTo>
                  <a:pt x="1606549" y="203354"/>
                  <a:pt x="1809904" y="0"/>
                  <a:pt x="20607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013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val="335805479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4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5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6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7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48133" y="1889631"/>
            <a:ext cx="3937397" cy="715581"/>
            <a:chOff x="2646363" y="1501775"/>
            <a:chExt cx="5249862" cy="954108"/>
          </a:xfrm>
        </p:grpSpPr>
        <p:sp>
          <p:nvSpPr>
            <p:cNvPr id="3" name="矩形 34"/>
            <p:cNvSpPr>
              <a:spLocks noChangeArrowheads="1"/>
            </p:cNvSpPr>
            <p:nvPr/>
          </p:nvSpPr>
          <p:spPr bwMode="auto">
            <a:xfrm>
              <a:off x="2646363" y="1545464"/>
              <a:ext cx="5249862" cy="836547"/>
            </a:xfrm>
            <a:prstGeom prst="rect">
              <a:avLst/>
            </a:prstGeom>
            <a:noFill/>
            <a:ln>
              <a:solidFill>
                <a:srgbClr val="ADA095"/>
              </a:solidFill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4" name="直角三角形 35"/>
            <p:cNvSpPr>
              <a:spLocks noChangeArrowheads="1"/>
            </p:cNvSpPr>
            <p:nvPr/>
          </p:nvSpPr>
          <p:spPr bwMode="auto">
            <a:xfrm>
              <a:off x="2646363" y="1545464"/>
              <a:ext cx="835167" cy="836547"/>
            </a:xfrm>
            <a:prstGeom prst="rtTriangl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5" name="直角三角形 36"/>
            <p:cNvSpPr>
              <a:spLocks noChangeArrowheads="1"/>
            </p:cNvSpPr>
            <p:nvPr/>
          </p:nvSpPr>
          <p:spPr bwMode="auto">
            <a:xfrm flipV="1">
              <a:off x="2646363" y="1545464"/>
              <a:ext cx="835167" cy="836547"/>
            </a:xfrm>
            <a:prstGeom prst="rtTriangl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6" name="文本框 37"/>
            <p:cNvSpPr>
              <a:spLocks noChangeArrowheads="1"/>
            </p:cNvSpPr>
            <p:nvPr/>
          </p:nvSpPr>
          <p:spPr bwMode="auto">
            <a:xfrm>
              <a:off x="2811854" y="1501775"/>
              <a:ext cx="504190" cy="94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4050">
                  <a:solidFill>
                    <a:schemeClr val="bg1"/>
                  </a:solidFill>
                  <a:latin charset="0" panose="020b0806030902050204" pitchFamily="34" typeface="Impact"/>
                  <a:sym charset="0" panose="020b0806030902050204" pitchFamily="34" typeface="Impact"/>
                </a:rPr>
                <a:t>1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2990730" y="1545464"/>
              <a:ext cx="279466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z="10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3674559" y="1850298"/>
              <a:ext cx="3143540" cy="487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90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848133" y="2654012"/>
            <a:ext cx="3937397" cy="715581"/>
            <a:chOff x="2646363" y="2520950"/>
            <a:chExt cx="5249862" cy="954108"/>
          </a:xfrm>
        </p:grpSpPr>
        <p:sp>
          <p:nvSpPr>
            <p:cNvPr id="10" name="矩形 67"/>
            <p:cNvSpPr>
              <a:spLocks noChangeArrowheads="1"/>
            </p:cNvSpPr>
            <p:nvPr/>
          </p:nvSpPr>
          <p:spPr bwMode="auto">
            <a:xfrm>
              <a:off x="2646363" y="2564639"/>
              <a:ext cx="5249862" cy="836547"/>
            </a:xfrm>
            <a:prstGeom prst="rect">
              <a:avLst/>
            </a:prstGeom>
            <a:noFill/>
            <a:ln w="9525">
              <a:solidFill>
                <a:srgbClr val="ADA095"/>
              </a:solidFill>
              <a:miter lim="800000"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11" name="直角三角形 68"/>
            <p:cNvSpPr>
              <a:spLocks noChangeArrowheads="1"/>
            </p:cNvSpPr>
            <p:nvPr/>
          </p:nvSpPr>
          <p:spPr bwMode="auto">
            <a:xfrm>
              <a:off x="2646363" y="2564639"/>
              <a:ext cx="835167" cy="836547"/>
            </a:xfrm>
            <a:prstGeom prst="rtTriangl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12" name="直角三角形 69"/>
            <p:cNvSpPr>
              <a:spLocks noChangeArrowheads="1"/>
            </p:cNvSpPr>
            <p:nvPr/>
          </p:nvSpPr>
          <p:spPr bwMode="auto">
            <a:xfrm flipV="1">
              <a:off x="2646363" y="2564639"/>
              <a:ext cx="835167" cy="836547"/>
            </a:xfrm>
            <a:prstGeom prst="rtTriangl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13" name="文本框 70"/>
            <p:cNvSpPr>
              <a:spLocks noChangeArrowheads="1"/>
            </p:cNvSpPr>
            <p:nvPr/>
          </p:nvSpPr>
          <p:spPr bwMode="auto">
            <a:xfrm>
              <a:off x="2769518" y="2520950"/>
              <a:ext cx="588857" cy="94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4050">
                  <a:solidFill>
                    <a:schemeClr val="bg1"/>
                  </a:solidFill>
                  <a:latin charset="0" panose="020b0806030902050204" pitchFamily="34" typeface="Impact"/>
                  <a:sym charset="0" panose="020b0806030902050204" pitchFamily="34" typeface="Impact"/>
                </a:rPr>
                <a:t>2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2990730" y="2604953"/>
              <a:ext cx="279466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z="10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3674559" y="2909786"/>
              <a:ext cx="3143540" cy="487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90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848133" y="3419588"/>
            <a:ext cx="3937397" cy="715581"/>
            <a:chOff x="2646363" y="3541713"/>
            <a:chExt cx="5249862" cy="954108"/>
          </a:xfrm>
        </p:grpSpPr>
        <p:sp>
          <p:nvSpPr>
            <p:cNvPr id="17" name="矩形 39"/>
            <p:cNvSpPr>
              <a:spLocks noChangeArrowheads="1"/>
            </p:cNvSpPr>
            <p:nvPr/>
          </p:nvSpPr>
          <p:spPr bwMode="auto">
            <a:xfrm>
              <a:off x="2646363" y="3585327"/>
              <a:ext cx="5249862" cy="835109"/>
            </a:xfrm>
            <a:prstGeom prst="rect">
              <a:avLst/>
            </a:prstGeom>
            <a:noFill/>
            <a:ln w="9525">
              <a:solidFill>
                <a:srgbClr val="ADA095"/>
              </a:solidFill>
              <a:miter lim="800000"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18" name="直角三角形 40"/>
            <p:cNvSpPr>
              <a:spLocks noChangeArrowheads="1"/>
            </p:cNvSpPr>
            <p:nvPr/>
          </p:nvSpPr>
          <p:spPr bwMode="auto">
            <a:xfrm>
              <a:off x="2646363" y="3585327"/>
              <a:ext cx="835167" cy="835109"/>
            </a:xfrm>
            <a:prstGeom prst="rtTriangl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19" name="直角三角形 41"/>
            <p:cNvSpPr>
              <a:spLocks noChangeArrowheads="1"/>
            </p:cNvSpPr>
            <p:nvPr/>
          </p:nvSpPr>
          <p:spPr bwMode="auto">
            <a:xfrm flipV="1">
              <a:off x="2646363" y="3585327"/>
              <a:ext cx="835167" cy="835109"/>
            </a:xfrm>
            <a:prstGeom prst="rtTriangl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20" name="文本框 42"/>
            <p:cNvSpPr>
              <a:spLocks noChangeArrowheads="1"/>
            </p:cNvSpPr>
            <p:nvPr/>
          </p:nvSpPr>
          <p:spPr bwMode="auto">
            <a:xfrm>
              <a:off x="2759995" y="3541713"/>
              <a:ext cx="607907" cy="94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4050">
                  <a:solidFill>
                    <a:schemeClr val="bg1"/>
                  </a:solidFill>
                  <a:latin charset="0" panose="020b0806030902050204" pitchFamily="34" typeface="Impact"/>
                  <a:sym charset="0" panose="020b0806030902050204" pitchFamily="34" typeface="Impact"/>
                </a:rPr>
                <a:t>3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2990730" y="3632029"/>
              <a:ext cx="279466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z="10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3674559" y="3936862"/>
              <a:ext cx="3143540" cy="487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90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848133" y="4183967"/>
            <a:ext cx="3937397" cy="715581"/>
            <a:chOff x="2646363" y="4560888"/>
            <a:chExt cx="5249862" cy="954109"/>
          </a:xfrm>
        </p:grpSpPr>
        <p:sp>
          <p:nvSpPr>
            <p:cNvPr id="24" name="矩形 53"/>
            <p:cNvSpPr>
              <a:spLocks noChangeArrowheads="1"/>
            </p:cNvSpPr>
            <p:nvPr/>
          </p:nvSpPr>
          <p:spPr bwMode="auto">
            <a:xfrm>
              <a:off x="2646363" y="4604577"/>
              <a:ext cx="5249862" cy="836547"/>
            </a:xfrm>
            <a:prstGeom prst="rect">
              <a:avLst/>
            </a:prstGeom>
            <a:noFill/>
            <a:ln w="9525">
              <a:solidFill>
                <a:srgbClr val="ADA095"/>
              </a:solidFill>
              <a:miter lim="800000"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25" name="直角三角形 54"/>
            <p:cNvSpPr>
              <a:spLocks noChangeArrowheads="1"/>
            </p:cNvSpPr>
            <p:nvPr/>
          </p:nvSpPr>
          <p:spPr bwMode="auto">
            <a:xfrm>
              <a:off x="2646363" y="4604577"/>
              <a:ext cx="835167" cy="836547"/>
            </a:xfrm>
            <a:prstGeom prst="rtTriangl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26" name="直角三角形 55"/>
            <p:cNvSpPr>
              <a:spLocks noChangeArrowheads="1"/>
            </p:cNvSpPr>
            <p:nvPr/>
          </p:nvSpPr>
          <p:spPr bwMode="auto">
            <a:xfrm flipV="1">
              <a:off x="2646363" y="4604577"/>
              <a:ext cx="835167" cy="836547"/>
            </a:xfrm>
            <a:prstGeom prst="rtTriangl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altLang="zh-CN" lang="zh-CN" sz="1013">
                <a:solidFill>
                  <a:srgbClr val="FFFFFF"/>
                </a:solidFill>
              </a:endParaRPr>
            </a:p>
          </p:txBody>
        </p:sp>
        <p:sp>
          <p:nvSpPr>
            <p:cNvPr id="27" name="文本框 56"/>
            <p:cNvSpPr>
              <a:spLocks noChangeArrowheads="1"/>
            </p:cNvSpPr>
            <p:nvPr/>
          </p:nvSpPr>
          <p:spPr bwMode="auto">
            <a:xfrm>
              <a:off x="2770575" y="4560888"/>
              <a:ext cx="586740" cy="9448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4050">
                  <a:solidFill>
                    <a:schemeClr val="bg1"/>
                  </a:solidFill>
                  <a:latin charset="0" panose="020b0806030902050204" pitchFamily="34" typeface="Impact"/>
                  <a:sym charset="0" panose="020b0806030902050204" pitchFamily="34" typeface="Impact"/>
                </a:rPr>
                <a:t>4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3011071" y="4634066"/>
              <a:ext cx="279466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z="10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3694902" y="4938899"/>
              <a:ext cx="3143540" cy="4876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90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</p:spTree>
    <p:extLst>
      <p:ext uri="{BB962C8B-B14F-4D97-AF65-F5344CB8AC3E}">
        <p14:creationId val="3440736483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149170" y="488748"/>
            <a:ext cx="2175063" cy="1893725"/>
            <a:chOff x="3624044" y="1837189"/>
            <a:chExt cx="1291127" cy="1124124"/>
          </a:xfrm>
        </p:grpSpPr>
        <p:sp>
          <p:nvSpPr>
            <p:cNvPr id="4" name="矩形 3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3726604" y="2456561"/>
              <a:ext cx="1188568" cy="3437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32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72482" y="1911666"/>
              <a:ext cx="470420" cy="48851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03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293426" y="1894888"/>
            <a:ext cx="1256270" cy="892552"/>
            <a:chOff x="3624044" y="1911666"/>
            <a:chExt cx="1256270" cy="892552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3691747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3000509000000000000" pitchFamily="65" typeface="方正毡笔黑简体"/>
                  <a:ea charset="-122" panose="03000509000000000000" pitchFamily="65" typeface="方正毡笔黑简体"/>
                </a:rPr>
                <a:t>你的题目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972482" y="1911666"/>
              <a:ext cx="360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5062522" y="3097284"/>
            <a:ext cx="2513901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65000"/>
                  </a:schemeClr>
                </a:solidFill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42595439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空心弧 1"/>
          <p:cNvSpPr/>
          <p:nvPr/>
        </p:nvSpPr>
        <p:spPr>
          <a:xfrm rot="5400000">
            <a:off x="7133918" y="2186730"/>
            <a:ext cx="2246475" cy="2246475"/>
          </a:xfrm>
          <a:prstGeom prst="blockArc">
            <a:avLst>
              <a:gd fmla="val 10884798" name="adj1"/>
              <a:gd fmla="val 21542696" name="adj2"/>
              <a:gd fmla="val 3108" name="adj3"/>
            </a:avLst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3">
              <a:solidFill>
                <a:srgbClr val="000000"/>
              </a:solidFill>
            </a:endParaRPr>
          </a:p>
        </p:txBody>
      </p:sp>
      <p:sp>
        <p:nvSpPr>
          <p:cNvPr id="3" name="右箭头 43"/>
          <p:cNvSpPr/>
          <p:nvPr/>
        </p:nvSpPr>
        <p:spPr>
          <a:xfrm flipH="1">
            <a:off x="6188072" y="4310237"/>
            <a:ext cx="1146422" cy="117610"/>
          </a:xfrm>
          <a:prstGeom prst="rightArrow">
            <a:avLst>
              <a:gd fmla="val 50000" name="adj1"/>
              <a:gd fmla="val 72226" name="adj2"/>
            </a:avLst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3">
              <a:solidFill>
                <a:srgbClr val="FFFFFF"/>
              </a:solidFill>
            </a:endParaRPr>
          </a:p>
        </p:txBody>
      </p:sp>
      <p:sp>
        <p:nvSpPr>
          <p:cNvPr id="4" name="右箭头 42"/>
          <p:cNvSpPr/>
          <p:nvPr/>
        </p:nvSpPr>
        <p:spPr>
          <a:xfrm>
            <a:off x="6125103" y="2223811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3">
              <a:solidFill>
                <a:srgbClr val="FFFFFF"/>
              </a:solidFill>
            </a:endParaRPr>
          </a:p>
        </p:txBody>
      </p:sp>
      <p:sp>
        <p:nvSpPr>
          <p:cNvPr id="5" name="右箭头 41"/>
          <p:cNvSpPr/>
          <p:nvPr/>
        </p:nvSpPr>
        <p:spPr>
          <a:xfrm flipH="1">
            <a:off x="3968159" y="4317022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3">
              <a:solidFill>
                <a:srgbClr val="FFFFFF"/>
              </a:solidFill>
            </a:endParaRPr>
          </a:p>
        </p:txBody>
      </p:sp>
      <p:sp>
        <p:nvSpPr>
          <p:cNvPr id="6" name="右箭头 40"/>
          <p:cNvSpPr/>
          <p:nvPr/>
        </p:nvSpPr>
        <p:spPr>
          <a:xfrm>
            <a:off x="3873033" y="2216282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3">
              <a:solidFill>
                <a:srgbClr val="FFFFFF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079916" y="3897084"/>
            <a:ext cx="839877" cy="839877"/>
            <a:chOff x="1732369" y="4883949"/>
            <a:chExt cx="1119836" cy="1119836"/>
          </a:xfrm>
        </p:grpSpPr>
        <p:sp>
          <p:nvSpPr>
            <p:cNvPr id="8" name="椭圆 7"/>
            <p:cNvSpPr/>
            <p:nvPr/>
          </p:nvSpPr>
          <p:spPr>
            <a:xfrm>
              <a:off x="1732369" y="4883949"/>
              <a:ext cx="1119836" cy="1119836"/>
            </a:xfrm>
            <a:prstGeom prst="ellipse">
              <a:avLst/>
            </a:prstGeom>
            <a:solidFill>
              <a:srgbClr val="F2CAD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rgbClr val="FFFFFF"/>
                </a:solidFill>
              </a:endParaRPr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963143" y="5145865"/>
              <a:ext cx="658288" cy="596004"/>
            </a:xfrm>
            <a:custGeom>
              <a:gdLst>
                <a:gd fmla="*/ 70 w 288" name="T0"/>
                <a:gd fmla="*/ 96 h 260" name="T1"/>
                <a:gd fmla="*/ 70 w 288" name="T2"/>
                <a:gd fmla="*/ 76 h 260" name="T3"/>
                <a:gd fmla="*/ 70 w 288" name="T4"/>
                <a:gd fmla="*/ 72 h 260" name="T5"/>
                <a:gd fmla="*/ 139 w 288" name="T6"/>
                <a:gd fmla="*/ 53 h 260" name="T7"/>
                <a:gd fmla="*/ 40 w 288" name="T8"/>
                <a:gd fmla="*/ 52 h 260" name="T9"/>
                <a:gd fmla="*/ 47 w 288" name="T10"/>
                <a:gd fmla="*/ 58 h 260" name="T11"/>
                <a:gd fmla="*/ 59 w 288" name="T12"/>
                <a:gd fmla="*/ 54 h 260" name="T13"/>
                <a:gd fmla="*/ 70 w 288" name="T14"/>
                <a:gd fmla="*/ 101 h 260" name="T15"/>
                <a:gd fmla="*/ 70 w 288" name="T16"/>
                <a:gd fmla="*/ 122 h 260" name="T17"/>
                <a:gd fmla="*/ 70 w 288" name="T18"/>
                <a:gd fmla="*/ 101 h 260" name="T19"/>
                <a:gd fmla="*/ 0 w 288" name="T20"/>
                <a:gd fmla="*/ 128 h 260" name="T21"/>
                <a:gd fmla="*/ 139 w 288" name="T22"/>
                <a:gd fmla="*/ 108 h 260" name="T23"/>
                <a:gd fmla="*/ 0 w 288" name="T24"/>
                <a:gd fmla="*/ 133 h 260" name="T25"/>
                <a:gd fmla="*/ 139 w 288" name="T26"/>
                <a:gd fmla="*/ 154 h 260" name="T27"/>
                <a:gd fmla="*/ 70 w 288" name="T28"/>
                <a:gd fmla="*/ 177 h 260" name="T29"/>
                <a:gd fmla="*/ 70 w 288" name="T30"/>
                <a:gd fmla="*/ 197 h 260" name="T31"/>
                <a:gd fmla="*/ 70 w 288" name="T32"/>
                <a:gd fmla="*/ 177 h 260" name="T33"/>
                <a:gd fmla="*/ 0 w 288" name="T34"/>
                <a:gd fmla="*/ 203 h 260" name="T35"/>
                <a:gd fmla="*/ 139 w 288" name="T36"/>
                <a:gd fmla="*/ 183 h 260" name="T37"/>
                <a:gd fmla="*/ 150 w 288" name="T38"/>
                <a:gd fmla="*/ 58 h 260" name="T39"/>
                <a:gd fmla="*/ 258 w 288" name="T40"/>
                <a:gd fmla="*/ 43 h 260" name="T41"/>
                <a:gd fmla="*/ 118 w 288" name="T42"/>
                <a:gd fmla="*/ 23 h 260" name="T43"/>
                <a:gd fmla="*/ 149 w 288" name="T44"/>
                <a:gd fmla="*/ 58 h 260" name="T45"/>
                <a:gd fmla="*/ 258 w 288" name="T46"/>
                <a:gd fmla="*/ 19 h 260" name="T47"/>
                <a:gd fmla="*/ 155 w 288" name="T48"/>
                <a:gd fmla="*/ 20 h 260" name="T49"/>
                <a:gd fmla="*/ 216 w 288" name="T50"/>
                <a:gd fmla="*/ 20 h 260" name="T51"/>
                <a:gd fmla="*/ 200 w 288" name="T52"/>
                <a:gd fmla="*/ 13 h 260" name="T53"/>
                <a:gd fmla="*/ 157 w 288" name="T54"/>
                <a:gd fmla="*/ 15 h 260" name="T55"/>
                <a:gd fmla="*/ 258 w 288" name="T56"/>
                <a:gd fmla="*/ 68 h 260" name="T57"/>
                <a:gd fmla="*/ 150 w 288" name="T58"/>
                <a:gd fmla="*/ 64 h 260" name="T59"/>
                <a:gd fmla="*/ 150 w 288" name="T60"/>
                <a:gd fmla="*/ 84 h 260" name="T61"/>
                <a:gd fmla="*/ 150 w 288" name="T62"/>
                <a:gd fmla="*/ 109 h 260" name="T63"/>
                <a:gd fmla="*/ 258 w 288" name="T64"/>
                <a:gd fmla="*/ 94 h 260" name="T65"/>
                <a:gd fmla="*/ 150 w 288" name="T66"/>
                <a:gd fmla="*/ 90 h 260" name="T67"/>
                <a:gd fmla="*/ 150 w 288" name="T68"/>
                <a:gd fmla="*/ 109 h 260" name="T69"/>
                <a:gd fmla="*/ 229 w 288" name="T70"/>
                <a:gd fmla="*/ 114 h 260" name="T71"/>
                <a:gd fmla="*/ 177 w 288" name="T72"/>
                <a:gd fmla="*/ 118 h 260" name="T73"/>
                <a:gd fmla="*/ 218 w 288" name="T74"/>
                <a:gd fmla="*/ 164 h 260" name="T75"/>
                <a:gd fmla="*/ 218 w 288" name="T76"/>
                <a:gd fmla="*/ 184 h 260" name="T77"/>
                <a:gd fmla="*/ 218 w 288" name="T78"/>
                <a:gd fmla="*/ 164 h 260" name="T79"/>
                <a:gd fmla="*/ 218 w 288" name="T80"/>
                <a:gd fmla="*/ 160 h 260" name="T81"/>
                <a:gd fmla="*/ 229 w 288" name="T82"/>
                <a:gd fmla="*/ 140 h 260" name="T83"/>
                <a:gd fmla="*/ 246 w 288" name="T84"/>
                <a:gd fmla="*/ 146 h 260" name="T85"/>
                <a:gd fmla="*/ 241 w 288" name="T86"/>
                <a:gd fmla="*/ 137 h 260" name="T87"/>
                <a:gd fmla="*/ 229 w 288" name="T88"/>
                <a:gd fmla="*/ 137 h 260" name="T89"/>
                <a:gd fmla="*/ 149 w 288" name="T90"/>
                <a:gd fmla="*/ 170 h 260" name="T91"/>
                <a:gd fmla="*/ 288 w 288" name="T92"/>
                <a:gd fmla="*/ 190 h 260" name="T93"/>
                <a:gd fmla="*/ 218 w 288" name="T94"/>
                <a:gd fmla="*/ 215 h 260" name="T95"/>
                <a:gd fmla="*/ 218 w 288" name="T96"/>
                <a:gd fmla="*/ 235 h 260" name="T97"/>
                <a:gd fmla="*/ 218 w 288" name="T98"/>
                <a:gd fmla="*/ 215 h 260" name="T99"/>
                <a:gd fmla="*/ 149 w 288" name="T100"/>
                <a:gd fmla="*/ 241 h 260" name="T101"/>
                <a:gd fmla="*/ 288 w 288" name="T102"/>
                <a:gd fmla="*/ 221 h 260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260" w="288">
                  <a:moveTo>
                    <a:pt x="139" y="57"/>
                  </a:moveTo>
                  <a:cubicBezTo>
                    <a:pt x="139" y="77"/>
                    <a:pt x="139" y="77"/>
                    <a:pt x="139" y="77"/>
                  </a:cubicBezTo>
                  <a:cubicBezTo>
                    <a:pt x="139" y="88"/>
                    <a:pt x="108" y="96"/>
                    <a:pt x="70" y="96"/>
                  </a:cubicBezTo>
                  <a:cubicBezTo>
                    <a:pt x="31" y="96"/>
                    <a:pt x="0" y="88"/>
                    <a:pt x="0" y="7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7"/>
                    <a:pt x="31" y="76"/>
                    <a:pt x="70" y="76"/>
                  </a:cubicBezTo>
                  <a:cubicBezTo>
                    <a:pt x="108" y="76"/>
                    <a:pt x="139" y="67"/>
                    <a:pt x="139" y="57"/>
                  </a:cubicBezTo>
                  <a:close/>
                  <a:moveTo>
                    <a:pt x="139" y="53"/>
                  </a:moveTo>
                  <a:cubicBezTo>
                    <a:pt x="139" y="64"/>
                    <a:pt x="108" y="72"/>
                    <a:pt x="70" y="72"/>
                  </a:cubicBezTo>
                  <a:cubicBezTo>
                    <a:pt x="31" y="72"/>
                    <a:pt x="0" y="64"/>
                    <a:pt x="0" y="53"/>
                  </a:cubicBezTo>
                  <a:cubicBezTo>
                    <a:pt x="0" y="43"/>
                    <a:pt x="31" y="34"/>
                    <a:pt x="70" y="34"/>
                  </a:cubicBezTo>
                  <a:cubicBezTo>
                    <a:pt x="108" y="34"/>
                    <a:pt x="139" y="43"/>
                    <a:pt x="139" y="53"/>
                  </a:cubicBezTo>
                  <a:close/>
                  <a:moveTo>
                    <a:pt x="103" y="52"/>
                  </a:moveTo>
                  <a:cubicBezTo>
                    <a:pt x="42" y="48"/>
                    <a:pt x="42" y="48"/>
                    <a:pt x="42" y="48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42" y="52"/>
                    <a:pt x="42" y="52"/>
                    <a:pt x="42" y="52"/>
                  </a:cubicBezTo>
                  <a:cubicBezTo>
                    <a:pt x="45" y="52"/>
                    <a:pt x="49" y="53"/>
                    <a:pt x="47" y="57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60" y="56"/>
                    <a:pt x="60" y="55"/>
                    <a:pt x="59" y="54"/>
                  </a:cubicBezTo>
                  <a:cubicBezTo>
                    <a:pt x="101" y="56"/>
                    <a:pt x="101" y="56"/>
                    <a:pt x="101" y="56"/>
                  </a:cubicBezTo>
                  <a:lnTo>
                    <a:pt x="103" y="52"/>
                  </a:lnTo>
                  <a:close/>
                  <a:moveTo>
                    <a:pt x="70" y="101"/>
                  </a:moveTo>
                  <a:cubicBezTo>
                    <a:pt x="31" y="101"/>
                    <a:pt x="0" y="93"/>
                    <a:pt x="0" y="82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3"/>
                    <a:pt x="31" y="122"/>
                    <a:pt x="70" y="122"/>
                  </a:cubicBezTo>
                  <a:cubicBezTo>
                    <a:pt x="108" y="122"/>
                    <a:pt x="139" y="113"/>
                    <a:pt x="139" y="103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93"/>
                    <a:pt x="108" y="101"/>
                    <a:pt x="70" y="101"/>
                  </a:cubicBezTo>
                  <a:close/>
                  <a:moveTo>
                    <a:pt x="70" y="127"/>
                  </a:moveTo>
                  <a:cubicBezTo>
                    <a:pt x="31" y="127"/>
                    <a:pt x="0" y="119"/>
                    <a:pt x="0" y="10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9"/>
                    <a:pt x="31" y="147"/>
                    <a:pt x="70" y="147"/>
                  </a:cubicBezTo>
                  <a:cubicBezTo>
                    <a:pt x="108" y="147"/>
                    <a:pt x="139" y="139"/>
                    <a:pt x="139" y="128"/>
                  </a:cubicBezTo>
                  <a:cubicBezTo>
                    <a:pt x="139" y="108"/>
                    <a:pt x="139" y="108"/>
                    <a:pt x="139" y="108"/>
                  </a:cubicBezTo>
                  <a:cubicBezTo>
                    <a:pt x="139" y="119"/>
                    <a:pt x="108" y="127"/>
                    <a:pt x="70" y="127"/>
                  </a:cubicBezTo>
                  <a:close/>
                  <a:moveTo>
                    <a:pt x="70" y="152"/>
                  </a:moveTo>
                  <a:cubicBezTo>
                    <a:pt x="31" y="152"/>
                    <a:pt x="0" y="144"/>
                    <a:pt x="0" y="13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64"/>
                    <a:pt x="31" y="173"/>
                    <a:pt x="70" y="173"/>
                  </a:cubicBezTo>
                  <a:cubicBezTo>
                    <a:pt x="108" y="173"/>
                    <a:pt x="139" y="164"/>
                    <a:pt x="139" y="154"/>
                  </a:cubicBezTo>
                  <a:cubicBezTo>
                    <a:pt x="139" y="133"/>
                    <a:pt x="139" y="133"/>
                    <a:pt x="139" y="133"/>
                  </a:cubicBezTo>
                  <a:cubicBezTo>
                    <a:pt x="139" y="144"/>
                    <a:pt x="108" y="152"/>
                    <a:pt x="70" y="152"/>
                  </a:cubicBezTo>
                  <a:close/>
                  <a:moveTo>
                    <a:pt x="70" y="177"/>
                  </a:moveTo>
                  <a:cubicBezTo>
                    <a:pt x="31" y="177"/>
                    <a:pt x="0" y="169"/>
                    <a:pt x="0" y="158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0" y="189"/>
                    <a:pt x="31" y="197"/>
                    <a:pt x="70" y="197"/>
                  </a:cubicBezTo>
                  <a:cubicBezTo>
                    <a:pt x="108" y="197"/>
                    <a:pt x="139" y="189"/>
                    <a:pt x="139" y="178"/>
                  </a:cubicBezTo>
                  <a:cubicBezTo>
                    <a:pt x="139" y="158"/>
                    <a:pt x="139" y="158"/>
                    <a:pt x="139" y="158"/>
                  </a:cubicBezTo>
                  <a:cubicBezTo>
                    <a:pt x="139" y="169"/>
                    <a:pt x="108" y="177"/>
                    <a:pt x="70" y="177"/>
                  </a:cubicBezTo>
                  <a:close/>
                  <a:moveTo>
                    <a:pt x="70" y="202"/>
                  </a:moveTo>
                  <a:cubicBezTo>
                    <a:pt x="31" y="202"/>
                    <a:pt x="0" y="193"/>
                    <a:pt x="0" y="18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14"/>
                    <a:pt x="31" y="222"/>
                    <a:pt x="70" y="222"/>
                  </a:cubicBezTo>
                  <a:cubicBezTo>
                    <a:pt x="108" y="222"/>
                    <a:pt x="139" y="214"/>
                    <a:pt x="139" y="203"/>
                  </a:cubicBezTo>
                  <a:cubicBezTo>
                    <a:pt x="139" y="183"/>
                    <a:pt x="139" y="183"/>
                    <a:pt x="139" y="183"/>
                  </a:cubicBezTo>
                  <a:cubicBezTo>
                    <a:pt x="139" y="193"/>
                    <a:pt x="108" y="202"/>
                    <a:pt x="70" y="202"/>
                  </a:cubicBezTo>
                  <a:close/>
                  <a:moveTo>
                    <a:pt x="149" y="58"/>
                  </a:moveTo>
                  <a:cubicBezTo>
                    <a:pt x="150" y="58"/>
                    <a:pt x="150" y="58"/>
                    <a:pt x="150" y="58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61" y="61"/>
                    <a:pt x="174" y="62"/>
                    <a:pt x="188" y="62"/>
                  </a:cubicBezTo>
                  <a:cubicBezTo>
                    <a:pt x="227" y="62"/>
                    <a:pt x="258" y="53"/>
                    <a:pt x="258" y="43"/>
                  </a:cubicBezTo>
                  <a:cubicBezTo>
                    <a:pt x="258" y="23"/>
                    <a:pt x="258" y="23"/>
                    <a:pt x="258" y="23"/>
                  </a:cubicBezTo>
                  <a:cubicBezTo>
                    <a:pt x="258" y="33"/>
                    <a:pt x="227" y="42"/>
                    <a:pt x="188" y="42"/>
                  </a:cubicBezTo>
                  <a:cubicBezTo>
                    <a:pt x="150" y="42"/>
                    <a:pt x="118" y="33"/>
                    <a:pt x="118" y="23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35" y="34"/>
                    <a:pt x="150" y="41"/>
                    <a:pt x="150" y="54"/>
                  </a:cubicBezTo>
                  <a:cubicBezTo>
                    <a:pt x="150" y="56"/>
                    <a:pt x="149" y="57"/>
                    <a:pt x="149" y="58"/>
                  </a:cubicBezTo>
                  <a:close/>
                  <a:moveTo>
                    <a:pt x="118" y="19"/>
                  </a:moveTo>
                  <a:cubicBezTo>
                    <a:pt x="118" y="8"/>
                    <a:pt x="150" y="0"/>
                    <a:pt x="188" y="0"/>
                  </a:cubicBezTo>
                  <a:cubicBezTo>
                    <a:pt x="227" y="0"/>
                    <a:pt x="258" y="8"/>
                    <a:pt x="258" y="19"/>
                  </a:cubicBezTo>
                  <a:cubicBezTo>
                    <a:pt x="258" y="29"/>
                    <a:pt x="227" y="38"/>
                    <a:pt x="188" y="38"/>
                  </a:cubicBezTo>
                  <a:cubicBezTo>
                    <a:pt x="150" y="38"/>
                    <a:pt x="118" y="29"/>
                    <a:pt x="118" y="19"/>
                  </a:cubicBezTo>
                  <a:close/>
                  <a:moveTo>
                    <a:pt x="155" y="20"/>
                  </a:moveTo>
                  <a:cubicBezTo>
                    <a:pt x="216" y="24"/>
                    <a:pt x="216" y="24"/>
                    <a:pt x="216" y="24"/>
                  </a:cubicBezTo>
                  <a:cubicBezTo>
                    <a:pt x="218" y="20"/>
                    <a:pt x="218" y="20"/>
                    <a:pt x="218" y="20"/>
                  </a:cubicBezTo>
                  <a:cubicBezTo>
                    <a:pt x="216" y="20"/>
                    <a:pt x="216" y="20"/>
                    <a:pt x="216" y="20"/>
                  </a:cubicBezTo>
                  <a:cubicBezTo>
                    <a:pt x="213" y="20"/>
                    <a:pt x="209" y="19"/>
                    <a:pt x="210" y="15"/>
                  </a:cubicBezTo>
                  <a:cubicBezTo>
                    <a:pt x="211" y="14"/>
                    <a:pt x="211" y="14"/>
                    <a:pt x="211" y="14"/>
                  </a:cubicBezTo>
                  <a:cubicBezTo>
                    <a:pt x="200" y="13"/>
                    <a:pt x="200" y="13"/>
                    <a:pt x="200" y="13"/>
                  </a:cubicBezTo>
                  <a:cubicBezTo>
                    <a:pt x="199" y="15"/>
                    <a:pt x="199" y="15"/>
                    <a:pt x="199" y="15"/>
                  </a:cubicBezTo>
                  <a:cubicBezTo>
                    <a:pt x="198" y="16"/>
                    <a:pt x="198" y="17"/>
                    <a:pt x="198" y="18"/>
                  </a:cubicBezTo>
                  <a:cubicBezTo>
                    <a:pt x="157" y="15"/>
                    <a:pt x="157" y="15"/>
                    <a:pt x="157" y="15"/>
                  </a:cubicBezTo>
                  <a:lnTo>
                    <a:pt x="155" y="20"/>
                  </a:lnTo>
                  <a:close/>
                  <a:moveTo>
                    <a:pt x="188" y="87"/>
                  </a:moveTo>
                  <a:cubicBezTo>
                    <a:pt x="227" y="87"/>
                    <a:pt x="258" y="79"/>
                    <a:pt x="258" y="6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59"/>
                    <a:pt x="227" y="67"/>
                    <a:pt x="188" y="67"/>
                  </a:cubicBezTo>
                  <a:cubicBezTo>
                    <a:pt x="174" y="67"/>
                    <a:pt x="161" y="66"/>
                    <a:pt x="150" y="64"/>
                  </a:cubicBezTo>
                  <a:cubicBezTo>
                    <a:pt x="150" y="79"/>
                    <a:pt x="150" y="79"/>
                    <a:pt x="150" y="79"/>
                  </a:cubicBezTo>
                  <a:cubicBezTo>
                    <a:pt x="150" y="80"/>
                    <a:pt x="149" y="82"/>
                    <a:pt x="149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61" y="86"/>
                    <a:pt x="174" y="87"/>
                    <a:pt x="188" y="87"/>
                  </a:cubicBezTo>
                  <a:close/>
                  <a:moveTo>
                    <a:pt x="150" y="109"/>
                  </a:moveTo>
                  <a:cubicBezTo>
                    <a:pt x="150" y="110"/>
                    <a:pt x="150" y="110"/>
                    <a:pt x="150" y="110"/>
                  </a:cubicBezTo>
                  <a:cubicBezTo>
                    <a:pt x="161" y="112"/>
                    <a:pt x="174" y="113"/>
                    <a:pt x="188" y="113"/>
                  </a:cubicBezTo>
                  <a:cubicBezTo>
                    <a:pt x="227" y="113"/>
                    <a:pt x="258" y="105"/>
                    <a:pt x="258" y="94"/>
                  </a:cubicBezTo>
                  <a:cubicBezTo>
                    <a:pt x="258" y="74"/>
                    <a:pt x="258" y="74"/>
                    <a:pt x="258" y="74"/>
                  </a:cubicBezTo>
                  <a:cubicBezTo>
                    <a:pt x="258" y="84"/>
                    <a:pt x="227" y="93"/>
                    <a:pt x="188" y="93"/>
                  </a:cubicBezTo>
                  <a:cubicBezTo>
                    <a:pt x="174" y="93"/>
                    <a:pt x="161" y="92"/>
                    <a:pt x="150" y="90"/>
                  </a:cubicBezTo>
                  <a:cubicBezTo>
                    <a:pt x="150" y="104"/>
                    <a:pt x="150" y="104"/>
                    <a:pt x="150" y="104"/>
                  </a:cubicBezTo>
                  <a:cubicBezTo>
                    <a:pt x="150" y="106"/>
                    <a:pt x="149" y="108"/>
                    <a:pt x="149" y="109"/>
                  </a:cubicBezTo>
                  <a:lnTo>
                    <a:pt x="150" y="109"/>
                  </a:lnTo>
                  <a:close/>
                  <a:moveTo>
                    <a:pt x="258" y="117"/>
                  </a:moveTo>
                  <a:cubicBezTo>
                    <a:pt x="258" y="99"/>
                    <a:pt x="258" y="99"/>
                    <a:pt x="258" y="99"/>
                  </a:cubicBezTo>
                  <a:cubicBezTo>
                    <a:pt x="258" y="105"/>
                    <a:pt x="247" y="111"/>
                    <a:pt x="229" y="114"/>
                  </a:cubicBezTo>
                  <a:cubicBezTo>
                    <a:pt x="237" y="115"/>
                    <a:pt x="247" y="115"/>
                    <a:pt x="258" y="117"/>
                  </a:cubicBezTo>
                  <a:close/>
                  <a:moveTo>
                    <a:pt x="150" y="127"/>
                  </a:moveTo>
                  <a:cubicBezTo>
                    <a:pt x="156" y="123"/>
                    <a:pt x="166" y="120"/>
                    <a:pt x="177" y="118"/>
                  </a:cubicBezTo>
                  <a:cubicBezTo>
                    <a:pt x="167" y="117"/>
                    <a:pt x="158" y="116"/>
                    <a:pt x="150" y="115"/>
                  </a:cubicBezTo>
                  <a:lnTo>
                    <a:pt x="150" y="127"/>
                  </a:lnTo>
                  <a:close/>
                  <a:moveTo>
                    <a:pt x="218" y="164"/>
                  </a:moveTo>
                  <a:cubicBezTo>
                    <a:pt x="180" y="164"/>
                    <a:pt x="149" y="155"/>
                    <a:pt x="149" y="145"/>
                  </a:cubicBezTo>
                  <a:cubicBezTo>
                    <a:pt x="149" y="165"/>
                    <a:pt x="149" y="165"/>
                    <a:pt x="149" y="165"/>
                  </a:cubicBezTo>
                  <a:cubicBezTo>
                    <a:pt x="149" y="175"/>
                    <a:pt x="180" y="184"/>
                    <a:pt x="218" y="184"/>
                  </a:cubicBezTo>
                  <a:cubicBezTo>
                    <a:pt x="257" y="184"/>
                    <a:pt x="288" y="175"/>
                    <a:pt x="288" y="165"/>
                  </a:cubicBezTo>
                  <a:cubicBezTo>
                    <a:pt x="288" y="145"/>
                    <a:pt x="288" y="145"/>
                    <a:pt x="288" y="145"/>
                  </a:cubicBezTo>
                  <a:cubicBezTo>
                    <a:pt x="288" y="155"/>
                    <a:pt x="257" y="164"/>
                    <a:pt x="218" y="164"/>
                  </a:cubicBezTo>
                  <a:close/>
                  <a:moveTo>
                    <a:pt x="218" y="122"/>
                  </a:moveTo>
                  <a:cubicBezTo>
                    <a:pt x="257" y="122"/>
                    <a:pt x="288" y="130"/>
                    <a:pt x="288" y="141"/>
                  </a:cubicBezTo>
                  <a:cubicBezTo>
                    <a:pt x="288" y="151"/>
                    <a:pt x="257" y="160"/>
                    <a:pt x="218" y="160"/>
                  </a:cubicBezTo>
                  <a:cubicBezTo>
                    <a:pt x="180" y="160"/>
                    <a:pt x="149" y="151"/>
                    <a:pt x="149" y="141"/>
                  </a:cubicBezTo>
                  <a:cubicBezTo>
                    <a:pt x="149" y="130"/>
                    <a:pt x="180" y="122"/>
                    <a:pt x="218" y="122"/>
                  </a:cubicBezTo>
                  <a:close/>
                  <a:moveTo>
                    <a:pt x="229" y="140"/>
                  </a:moveTo>
                  <a:cubicBezTo>
                    <a:pt x="187" y="137"/>
                    <a:pt x="187" y="137"/>
                    <a:pt x="187" y="137"/>
                  </a:cubicBezTo>
                  <a:cubicBezTo>
                    <a:pt x="185" y="142"/>
                    <a:pt x="185" y="142"/>
                    <a:pt x="185" y="142"/>
                  </a:cubicBezTo>
                  <a:cubicBezTo>
                    <a:pt x="246" y="146"/>
                    <a:pt x="246" y="146"/>
                    <a:pt x="246" y="146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6" y="142"/>
                    <a:pt x="246" y="142"/>
                    <a:pt x="246" y="142"/>
                  </a:cubicBezTo>
                  <a:cubicBezTo>
                    <a:pt x="243" y="142"/>
                    <a:pt x="239" y="141"/>
                    <a:pt x="241" y="137"/>
                  </a:cubicBezTo>
                  <a:cubicBezTo>
                    <a:pt x="241" y="136"/>
                    <a:pt x="241" y="136"/>
                    <a:pt x="241" y="136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29" y="137"/>
                    <a:pt x="229" y="137"/>
                    <a:pt x="229" y="137"/>
                  </a:cubicBezTo>
                  <a:cubicBezTo>
                    <a:pt x="229" y="138"/>
                    <a:pt x="228" y="139"/>
                    <a:pt x="229" y="140"/>
                  </a:cubicBezTo>
                  <a:close/>
                  <a:moveTo>
                    <a:pt x="218" y="189"/>
                  </a:moveTo>
                  <a:cubicBezTo>
                    <a:pt x="180" y="189"/>
                    <a:pt x="149" y="181"/>
                    <a:pt x="149" y="170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9" y="201"/>
                    <a:pt x="180" y="209"/>
                    <a:pt x="218" y="209"/>
                  </a:cubicBezTo>
                  <a:cubicBezTo>
                    <a:pt x="257" y="209"/>
                    <a:pt x="288" y="201"/>
                    <a:pt x="288" y="190"/>
                  </a:cubicBezTo>
                  <a:cubicBezTo>
                    <a:pt x="288" y="170"/>
                    <a:pt x="288" y="170"/>
                    <a:pt x="288" y="170"/>
                  </a:cubicBezTo>
                  <a:cubicBezTo>
                    <a:pt x="288" y="181"/>
                    <a:pt x="257" y="189"/>
                    <a:pt x="218" y="189"/>
                  </a:cubicBezTo>
                  <a:close/>
                  <a:moveTo>
                    <a:pt x="218" y="215"/>
                  </a:moveTo>
                  <a:cubicBezTo>
                    <a:pt x="180" y="215"/>
                    <a:pt x="149" y="206"/>
                    <a:pt x="149" y="196"/>
                  </a:cubicBezTo>
                  <a:cubicBezTo>
                    <a:pt x="149" y="216"/>
                    <a:pt x="149" y="216"/>
                    <a:pt x="149" y="216"/>
                  </a:cubicBezTo>
                  <a:cubicBezTo>
                    <a:pt x="149" y="227"/>
                    <a:pt x="180" y="235"/>
                    <a:pt x="218" y="235"/>
                  </a:cubicBezTo>
                  <a:cubicBezTo>
                    <a:pt x="257" y="235"/>
                    <a:pt x="288" y="227"/>
                    <a:pt x="288" y="216"/>
                  </a:cubicBezTo>
                  <a:cubicBezTo>
                    <a:pt x="288" y="196"/>
                    <a:pt x="288" y="196"/>
                    <a:pt x="288" y="196"/>
                  </a:cubicBezTo>
                  <a:cubicBezTo>
                    <a:pt x="288" y="206"/>
                    <a:pt x="257" y="215"/>
                    <a:pt x="218" y="215"/>
                  </a:cubicBezTo>
                  <a:close/>
                  <a:moveTo>
                    <a:pt x="218" y="240"/>
                  </a:moveTo>
                  <a:cubicBezTo>
                    <a:pt x="180" y="240"/>
                    <a:pt x="149" y="231"/>
                    <a:pt x="149" y="221"/>
                  </a:cubicBezTo>
                  <a:cubicBezTo>
                    <a:pt x="149" y="241"/>
                    <a:pt x="149" y="241"/>
                    <a:pt x="149" y="241"/>
                  </a:cubicBezTo>
                  <a:cubicBezTo>
                    <a:pt x="149" y="252"/>
                    <a:pt x="180" y="260"/>
                    <a:pt x="218" y="260"/>
                  </a:cubicBezTo>
                  <a:cubicBezTo>
                    <a:pt x="257" y="260"/>
                    <a:pt x="288" y="252"/>
                    <a:pt x="288" y="241"/>
                  </a:cubicBezTo>
                  <a:cubicBezTo>
                    <a:pt x="288" y="221"/>
                    <a:pt x="288" y="221"/>
                    <a:pt x="288" y="221"/>
                  </a:cubicBezTo>
                  <a:cubicBezTo>
                    <a:pt x="288" y="231"/>
                    <a:pt x="257" y="240"/>
                    <a:pt x="218" y="2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275591" y="1879536"/>
            <a:ext cx="839877" cy="839877"/>
            <a:chOff x="4609397" y="1508318"/>
            <a:chExt cx="1119836" cy="1119836"/>
          </a:xfrm>
        </p:grpSpPr>
        <p:sp>
          <p:nvSpPr>
            <p:cNvPr id="11" name="椭圆 10"/>
            <p:cNvSpPr/>
            <p:nvPr/>
          </p:nvSpPr>
          <p:spPr>
            <a:xfrm>
              <a:off x="4609397" y="1508318"/>
              <a:ext cx="1119836" cy="1119836"/>
            </a:xfrm>
            <a:prstGeom prst="ellipse">
              <a:avLst/>
            </a:prstGeom>
            <a:solidFill>
              <a:srgbClr val="F2CAD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rgbClr val="FFFFFF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4859873" y="1808017"/>
              <a:ext cx="692085" cy="482755"/>
              <a:chOff x="-60285" y="3175"/>
              <a:chExt cx="1354138" cy="944563"/>
            </a:xfrm>
            <a:solidFill>
              <a:schemeClr val="bg1"/>
            </a:solidFill>
          </p:grpSpPr>
          <p:sp>
            <p:nvSpPr>
              <p:cNvPr id="13" name="Freeform 51"/>
              <p:cNvSpPr>
                <a:spLocks noEditPoints="1"/>
              </p:cNvSpPr>
              <p:nvPr/>
            </p:nvSpPr>
            <p:spPr bwMode="auto">
              <a:xfrm>
                <a:off x="-42803" y="3175"/>
                <a:ext cx="1255713" cy="804863"/>
              </a:xfrm>
              <a:custGeom>
                <a:gdLst>
                  <a:gd fmla="*/ 16 w 332" name="T0"/>
                  <a:gd fmla="*/ 212 h 212" name="T1"/>
                  <a:gd fmla="*/ 316 w 332" name="T2"/>
                  <a:gd fmla="*/ 212 h 212" name="T3"/>
                  <a:gd fmla="*/ 332 w 332" name="T4"/>
                  <a:gd fmla="*/ 196 h 212" name="T5"/>
                  <a:gd fmla="*/ 332 w 332" name="T6"/>
                  <a:gd fmla="*/ 16 h 212" name="T7"/>
                  <a:gd fmla="*/ 316 w 332" name="T8"/>
                  <a:gd fmla="*/ 0 h 212" name="T9"/>
                  <a:gd fmla="*/ 24 w 332" name="T10"/>
                  <a:gd fmla="*/ 0 h 212" name="T11"/>
                  <a:gd fmla="*/ 0 w 332" name="T12"/>
                  <a:gd fmla="*/ 16 h 212" name="T13"/>
                  <a:gd fmla="*/ 0 w 332" name="T14"/>
                  <a:gd fmla="*/ 196 h 212" name="T15"/>
                  <a:gd fmla="*/ 16 w 332" name="T16"/>
                  <a:gd fmla="*/ 212 h 212" name="T17"/>
                  <a:gd fmla="*/ 22 w 332" name="T18"/>
                  <a:gd fmla="*/ 23 h 212" name="T19"/>
                  <a:gd fmla="*/ 24 w 332" name="T20"/>
                  <a:gd fmla="*/ 22 h 212" name="T21"/>
                  <a:gd fmla="*/ 310 w 332" name="T22"/>
                  <a:gd fmla="*/ 22 h 212" name="T23"/>
                  <a:gd fmla="*/ 310 w 332" name="T24"/>
                  <a:gd fmla="*/ 190 h 212" name="T25"/>
                  <a:gd fmla="*/ 22 w 332" name="T26"/>
                  <a:gd fmla="*/ 190 h 212" name="T27"/>
                  <a:gd fmla="*/ 22 w 332" name="T28"/>
                  <a:gd fmla="*/ 23 h 212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211" w="332">
                    <a:moveTo>
                      <a:pt x="16" y="212"/>
                    </a:moveTo>
                    <a:cubicBezTo>
                      <a:pt x="316" y="212"/>
                      <a:pt x="316" y="212"/>
                      <a:pt x="316" y="212"/>
                    </a:cubicBezTo>
                    <a:cubicBezTo>
                      <a:pt x="325" y="212"/>
                      <a:pt x="332" y="205"/>
                      <a:pt x="332" y="196"/>
                    </a:cubicBezTo>
                    <a:cubicBezTo>
                      <a:pt x="332" y="16"/>
                      <a:pt x="332" y="16"/>
                      <a:pt x="332" y="16"/>
                    </a:cubicBezTo>
                    <a:cubicBezTo>
                      <a:pt x="332" y="7"/>
                      <a:pt x="325" y="0"/>
                      <a:pt x="31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5" y="0"/>
                      <a:pt x="0" y="7"/>
                      <a:pt x="0" y="1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205"/>
                      <a:pt x="7" y="212"/>
                      <a:pt x="16" y="212"/>
                    </a:cubicBezTo>
                    <a:close/>
                    <a:moveTo>
                      <a:pt x="22" y="23"/>
                    </a:moveTo>
                    <a:cubicBezTo>
                      <a:pt x="23" y="22"/>
                      <a:pt x="24" y="22"/>
                      <a:pt x="24" y="22"/>
                    </a:cubicBezTo>
                    <a:cubicBezTo>
                      <a:pt x="310" y="22"/>
                      <a:pt x="310" y="22"/>
                      <a:pt x="310" y="22"/>
                    </a:cubicBezTo>
                    <a:cubicBezTo>
                      <a:pt x="310" y="190"/>
                      <a:pt x="310" y="190"/>
                      <a:pt x="310" y="190"/>
                    </a:cubicBezTo>
                    <a:cubicBezTo>
                      <a:pt x="22" y="190"/>
                      <a:pt x="22" y="190"/>
                      <a:pt x="22" y="190"/>
                    </a:cubicBezTo>
                    <a:lnTo>
                      <a:pt x="22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>
                <a:prstTxWarp prst="textNoShape">
                  <a:avLst/>
                </a:prstTxWarp>
              </a:bodyPr>
              <a:lstStyle/>
              <a:p>
                <a:endParaRPr altLang="en-US" lang="zh-CN" sz="1013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52"/>
              <p:cNvSpPr/>
              <p:nvPr/>
            </p:nvSpPr>
            <p:spPr bwMode="auto">
              <a:xfrm>
                <a:off x="209570" y="249238"/>
                <a:ext cx="836614" cy="338137"/>
              </a:xfrm>
              <a:custGeom>
                <a:gdLst>
                  <a:gd fmla="*/ 221 w 221" name="T0"/>
                  <a:gd fmla="*/ 9 h 89" name="T1"/>
                  <a:gd fmla="*/ 220 w 221" name="T2"/>
                  <a:gd fmla="*/ 7 h 89" name="T3"/>
                  <a:gd fmla="*/ 220 w 221" name="T4"/>
                  <a:gd fmla="*/ 5 h 89" name="T5"/>
                  <a:gd fmla="*/ 218 w 221" name="T6"/>
                  <a:gd fmla="*/ 3 h 89" name="T7"/>
                  <a:gd fmla="*/ 217 w 221" name="T8"/>
                  <a:gd fmla="*/ 2 h 89" name="T9"/>
                  <a:gd fmla="*/ 212 w 221" name="T10"/>
                  <a:gd fmla="*/ 0 h 89" name="T11"/>
                  <a:gd fmla="*/ 209 w 221" name="T12"/>
                  <a:gd fmla="*/ 0 h 89" name="T13"/>
                  <a:gd fmla="*/ 208 w 221" name="T14"/>
                  <a:gd fmla="*/ 0 h 89" name="T15"/>
                  <a:gd fmla="*/ 185 w 221" name="T16"/>
                  <a:gd fmla="*/ 4 h 89" name="T17"/>
                  <a:gd fmla="*/ 184 w 221" name="T18"/>
                  <a:gd fmla="*/ 4 h 89" name="T19"/>
                  <a:gd fmla="*/ 182 w 221" name="T20"/>
                  <a:gd fmla="*/ 5 h 89" name="T21"/>
                  <a:gd fmla="*/ 180 w 221" name="T22"/>
                  <a:gd fmla="*/ 6 h 89" name="T23"/>
                  <a:gd fmla="*/ 179 w 221" name="T24"/>
                  <a:gd fmla="*/ 7 h 89" name="T25"/>
                  <a:gd fmla="*/ 178 w 221" name="T26"/>
                  <a:gd fmla="*/ 9 h 89" name="T27"/>
                  <a:gd fmla="*/ 177 w 221" name="T28"/>
                  <a:gd fmla="*/ 10 h 89" name="T29"/>
                  <a:gd fmla="*/ 176 w 221" name="T30"/>
                  <a:gd fmla="*/ 12 h 89" name="T31"/>
                  <a:gd fmla="*/ 176 w 221" name="T32"/>
                  <a:gd fmla="*/ 15 h 89" name="T33"/>
                  <a:gd fmla="*/ 176 w 221" name="T34"/>
                  <a:gd fmla="*/ 16 h 89" name="T35"/>
                  <a:gd fmla="*/ 177 w 221" name="T36"/>
                  <a:gd fmla="*/ 18 h 89" name="T37"/>
                  <a:gd fmla="*/ 177 w 221" name="T38"/>
                  <a:gd fmla="*/ 20 h 89" name="T39"/>
                  <a:gd fmla="*/ 178 w 221" name="T40"/>
                  <a:gd fmla="*/ 21 h 89" name="T41"/>
                  <a:gd fmla="*/ 124 w 221" name="T42"/>
                  <a:gd fmla="*/ 64 h 89" name="T43"/>
                  <a:gd fmla="*/ 77 w 221" name="T44"/>
                  <a:gd fmla="*/ 30 h 89" name="T45"/>
                  <a:gd fmla="*/ 75 w 221" name="T46"/>
                  <a:gd fmla="*/ 29 h 89" name="T47"/>
                  <a:gd fmla="*/ 73 w 221" name="T48"/>
                  <a:gd fmla="*/ 28 h 89" name="T49"/>
                  <a:gd fmla="*/ 71 w 221" name="T50"/>
                  <a:gd fmla="*/ 28 h 89" name="T51"/>
                  <a:gd fmla="*/ 69 w 221" name="T52"/>
                  <a:gd fmla="*/ 28 h 89" name="T53"/>
                  <a:gd fmla="*/ 67 w 221" name="T54"/>
                  <a:gd fmla="*/ 29 h 89" name="T55"/>
                  <a:gd fmla="*/ 65 w 221" name="T56"/>
                  <a:gd fmla="*/ 30 h 89" name="T57"/>
                  <a:gd fmla="*/ 6 w 221" name="T58"/>
                  <a:gd fmla="*/ 68 h 89" name="T59"/>
                  <a:gd fmla="*/ 12 w 221" name="T60"/>
                  <a:gd fmla="*/ 89 h 89" name="T61"/>
                  <a:gd fmla="*/ 71 w 221" name="T62"/>
                  <a:gd fmla="*/ 52 h 89" name="T63"/>
                  <a:gd fmla="*/ 120 w 221" name="T64"/>
                  <a:gd fmla="*/ 87 h 89" name="T65"/>
                  <a:gd fmla="*/ 122 w 221" name="T66"/>
                  <a:gd fmla="*/ 88 h 89" name="T67"/>
                  <a:gd fmla="*/ 125 w 221" name="T68"/>
                  <a:gd fmla="*/ 89 h 89" name="T69"/>
                  <a:gd fmla="*/ 125 w 221" name="T70"/>
                  <a:gd fmla="*/ 89 h 89" name="T71"/>
                  <a:gd fmla="*/ 127 w 221" name="T72"/>
                  <a:gd fmla="*/ 88 h 89" name="T73"/>
                  <a:gd fmla="*/ 130 w 221" name="T74"/>
                  <a:gd fmla="*/ 87 h 89" name="T75"/>
                  <a:gd fmla="*/ 192 w 221" name="T76"/>
                  <a:gd fmla="*/ 39 h 89" name="T77"/>
                  <a:gd fmla="*/ 193 w 221" name="T78"/>
                  <a:gd fmla="*/ 41 h 89" name="T79"/>
                  <a:gd fmla="*/ 196 w 221" name="T80"/>
                  <a:gd fmla="*/ 42 h 89" name="T81"/>
                  <a:gd fmla="*/ 197 w 221" name="T82"/>
                  <a:gd fmla="*/ 43 h 89" name="T83"/>
                  <a:gd fmla="*/ 200 w 221" name="T84"/>
                  <a:gd fmla="*/ 43 h 89" name="T85"/>
                  <a:gd fmla="*/ 200 w 221" name="T86"/>
                  <a:gd fmla="*/ 43 h 89" name="T87"/>
                  <a:gd fmla="*/ 203 w 221" name="T88"/>
                  <a:gd fmla="*/ 43 h 89" name="T89"/>
                  <a:gd fmla="*/ 206 w 221" name="T90"/>
                  <a:gd fmla="*/ 41 h 89" name="T91"/>
                  <a:gd fmla="*/ 208 w 221" name="T92"/>
                  <a:gd fmla="*/ 40 h 89" name="T93"/>
                  <a:gd fmla="*/ 210 w 221" name="T94"/>
                  <a:gd fmla="*/ 37 h 89" name="T95"/>
                  <a:gd fmla="*/ 220 w 221" name="T96"/>
                  <a:gd fmla="*/ 16 h 89" name="T97"/>
                  <a:gd fmla="*/ 220 w 221" name="T98"/>
                  <a:gd fmla="*/ 16 h 89" name="T99"/>
                  <a:gd fmla="*/ 221 w 221" name="T100"/>
                  <a:gd fmla="*/ 14 h 89" name="T101"/>
                  <a:gd fmla="*/ 221 w 221" name="T102"/>
                  <a:gd fmla="*/ 11 h 89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89" w="221">
                    <a:moveTo>
                      <a:pt x="221" y="9"/>
                    </a:moveTo>
                    <a:cubicBezTo>
                      <a:pt x="221" y="9"/>
                      <a:pt x="221" y="9"/>
                      <a:pt x="221" y="9"/>
                    </a:cubicBezTo>
                    <a:cubicBezTo>
                      <a:pt x="221" y="9"/>
                      <a:pt x="221" y="9"/>
                      <a:pt x="221" y="9"/>
                    </a:cubicBezTo>
                    <a:cubicBezTo>
                      <a:pt x="221" y="9"/>
                      <a:pt x="221" y="8"/>
                      <a:pt x="220" y="7"/>
                    </a:cubicBezTo>
                    <a:cubicBezTo>
                      <a:pt x="220" y="7"/>
                      <a:pt x="220" y="7"/>
                      <a:pt x="220" y="6"/>
                    </a:cubicBezTo>
                    <a:cubicBezTo>
                      <a:pt x="220" y="6"/>
                      <a:pt x="220" y="6"/>
                      <a:pt x="220" y="5"/>
                    </a:cubicBezTo>
                    <a:cubicBezTo>
                      <a:pt x="219" y="5"/>
                      <a:pt x="219" y="5"/>
                      <a:pt x="219" y="4"/>
                    </a:cubicBezTo>
                    <a:cubicBezTo>
                      <a:pt x="219" y="4"/>
                      <a:pt x="219" y="4"/>
                      <a:pt x="218" y="3"/>
                    </a:cubicBezTo>
                    <a:cubicBezTo>
                      <a:pt x="218" y="3"/>
                      <a:pt x="218" y="3"/>
                      <a:pt x="217" y="3"/>
                    </a:cubicBezTo>
                    <a:cubicBezTo>
                      <a:pt x="217" y="3"/>
                      <a:pt x="217" y="2"/>
                      <a:pt x="217" y="2"/>
                    </a:cubicBezTo>
                    <a:cubicBezTo>
                      <a:pt x="215" y="1"/>
                      <a:pt x="214" y="1"/>
                      <a:pt x="213" y="0"/>
                    </a:cubicBezTo>
                    <a:cubicBezTo>
                      <a:pt x="213" y="0"/>
                      <a:pt x="212" y="0"/>
                      <a:pt x="212" y="0"/>
                    </a:cubicBezTo>
                    <a:cubicBezTo>
                      <a:pt x="212" y="0"/>
                      <a:pt x="211" y="0"/>
                      <a:pt x="211" y="0"/>
                    </a:cubicBezTo>
                    <a:cubicBezTo>
                      <a:pt x="210" y="0"/>
                      <a:pt x="209" y="0"/>
                      <a:pt x="209" y="0"/>
                    </a:cubicBezTo>
                    <a:cubicBezTo>
                      <a:pt x="209" y="0"/>
                      <a:pt x="209" y="0"/>
                      <a:pt x="208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185" y="4"/>
                      <a:pt x="185" y="4"/>
                      <a:pt x="185" y="4"/>
                    </a:cubicBezTo>
                    <a:cubicBezTo>
                      <a:pt x="185" y="4"/>
                      <a:pt x="185" y="4"/>
                      <a:pt x="185" y="4"/>
                    </a:cubicBezTo>
                    <a:cubicBezTo>
                      <a:pt x="185" y="4"/>
                      <a:pt x="184" y="4"/>
                      <a:pt x="184" y="4"/>
                    </a:cubicBezTo>
                    <a:cubicBezTo>
                      <a:pt x="183" y="4"/>
                      <a:pt x="183" y="4"/>
                      <a:pt x="183" y="4"/>
                    </a:cubicBezTo>
                    <a:cubicBezTo>
                      <a:pt x="182" y="5"/>
                      <a:pt x="182" y="5"/>
                      <a:pt x="182" y="5"/>
                    </a:cubicBezTo>
                    <a:cubicBezTo>
                      <a:pt x="181" y="5"/>
                      <a:pt x="181" y="5"/>
                      <a:pt x="181" y="5"/>
                    </a:cubicBezTo>
                    <a:cubicBezTo>
                      <a:pt x="181" y="6"/>
                      <a:pt x="181" y="6"/>
                      <a:pt x="180" y="6"/>
                    </a:cubicBezTo>
                    <a:cubicBezTo>
                      <a:pt x="180" y="6"/>
                      <a:pt x="180" y="6"/>
                      <a:pt x="180" y="6"/>
                    </a:cubicBezTo>
                    <a:cubicBezTo>
                      <a:pt x="180" y="6"/>
                      <a:pt x="179" y="7"/>
                      <a:pt x="179" y="7"/>
                    </a:cubicBezTo>
                    <a:cubicBezTo>
                      <a:pt x="179" y="7"/>
                      <a:pt x="179" y="7"/>
                      <a:pt x="178" y="8"/>
                    </a:cubicBezTo>
                    <a:cubicBezTo>
                      <a:pt x="178" y="8"/>
                      <a:pt x="178" y="8"/>
                      <a:pt x="178" y="9"/>
                    </a:cubicBezTo>
                    <a:cubicBezTo>
                      <a:pt x="178" y="9"/>
                      <a:pt x="177" y="9"/>
                      <a:pt x="177" y="9"/>
                    </a:cubicBezTo>
                    <a:cubicBezTo>
                      <a:pt x="177" y="10"/>
                      <a:pt x="177" y="10"/>
                      <a:pt x="177" y="10"/>
                    </a:cubicBezTo>
                    <a:cubicBezTo>
                      <a:pt x="177" y="11"/>
                      <a:pt x="177" y="11"/>
                      <a:pt x="177" y="11"/>
                    </a:cubicBezTo>
                    <a:cubicBezTo>
                      <a:pt x="176" y="12"/>
                      <a:pt x="176" y="12"/>
                      <a:pt x="176" y="12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4"/>
                      <a:pt x="176" y="14"/>
                      <a:pt x="176" y="15"/>
                    </a:cubicBezTo>
                    <a:cubicBezTo>
                      <a:pt x="176" y="15"/>
                      <a:pt x="176" y="15"/>
                      <a:pt x="176" y="16"/>
                    </a:cubicBezTo>
                    <a:cubicBezTo>
                      <a:pt x="176" y="16"/>
                      <a:pt x="176" y="16"/>
                      <a:pt x="176" y="16"/>
                    </a:cubicBezTo>
                    <a:cubicBezTo>
                      <a:pt x="176" y="16"/>
                      <a:pt x="176" y="17"/>
                      <a:pt x="176" y="17"/>
                    </a:cubicBezTo>
                    <a:cubicBezTo>
                      <a:pt x="176" y="17"/>
                      <a:pt x="176" y="17"/>
                      <a:pt x="177" y="18"/>
                    </a:cubicBezTo>
                    <a:cubicBezTo>
                      <a:pt x="177" y="18"/>
                      <a:pt x="177" y="18"/>
                      <a:pt x="177" y="19"/>
                    </a:cubicBezTo>
                    <a:cubicBezTo>
                      <a:pt x="177" y="19"/>
                      <a:pt x="177" y="19"/>
                      <a:pt x="177" y="20"/>
                    </a:cubicBezTo>
                    <a:cubicBezTo>
                      <a:pt x="177" y="20"/>
                      <a:pt x="178" y="20"/>
                      <a:pt x="178" y="21"/>
                    </a:cubicBezTo>
                    <a:cubicBezTo>
                      <a:pt x="178" y="21"/>
                      <a:pt x="178" y="21"/>
                      <a:pt x="178" y="21"/>
                    </a:cubicBezTo>
                    <a:cubicBezTo>
                      <a:pt x="179" y="22"/>
                      <a:pt x="179" y="22"/>
                      <a:pt x="179" y="22"/>
                    </a:cubicBezTo>
                    <a:cubicBezTo>
                      <a:pt x="124" y="64"/>
                      <a:pt x="124" y="64"/>
                      <a:pt x="124" y="64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7" y="30"/>
                      <a:pt x="77" y="30"/>
                      <a:pt x="76" y="29"/>
                    </a:cubicBezTo>
                    <a:cubicBezTo>
                      <a:pt x="76" y="29"/>
                      <a:pt x="76" y="29"/>
                      <a:pt x="75" y="29"/>
                    </a:cubicBezTo>
                    <a:cubicBezTo>
                      <a:pt x="75" y="29"/>
                      <a:pt x="75" y="29"/>
                      <a:pt x="74" y="29"/>
                    </a:cubicBezTo>
                    <a:cubicBezTo>
                      <a:pt x="74" y="29"/>
                      <a:pt x="74" y="28"/>
                      <a:pt x="73" y="28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72" y="28"/>
                      <a:pt x="72" y="28"/>
                      <a:pt x="71" y="28"/>
                    </a:cubicBezTo>
                    <a:cubicBezTo>
                      <a:pt x="71" y="28"/>
                      <a:pt x="71" y="28"/>
                      <a:pt x="70" y="28"/>
                    </a:cubicBezTo>
                    <a:cubicBezTo>
                      <a:pt x="70" y="28"/>
                      <a:pt x="70" y="28"/>
                      <a:pt x="69" y="28"/>
                    </a:cubicBezTo>
                    <a:cubicBezTo>
                      <a:pt x="69" y="28"/>
                      <a:pt x="69" y="28"/>
                      <a:pt x="68" y="28"/>
                    </a:cubicBezTo>
                    <a:cubicBezTo>
                      <a:pt x="68" y="29"/>
                      <a:pt x="67" y="29"/>
                      <a:pt x="67" y="29"/>
                    </a:cubicBezTo>
                    <a:cubicBezTo>
                      <a:pt x="67" y="29"/>
                      <a:pt x="67" y="29"/>
                      <a:pt x="66" y="29"/>
                    </a:cubicBezTo>
                    <a:cubicBezTo>
                      <a:pt x="66" y="29"/>
                      <a:pt x="66" y="30"/>
                      <a:pt x="65" y="30"/>
                    </a:cubicBezTo>
                    <a:cubicBezTo>
                      <a:pt x="65" y="30"/>
                      <a:pt x="65" y="30"/>
                      <a:pt x="65" y="30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1" y="72"/>
                      <a:pt x="0" y="79"/>
                      <a:pt x="3" y="84"/>
                    </a:cubicBezTo>
                    <a:cubicBezTo>
                      <a:pt x="5" y="87"/>
                      <a:pt x="9" y="89"/>
                      <a:pt x="12" y="89"/>
                    </a:cubicBezTo>
                    <a:cubicBezTo>
                      <a:pt x="15" y="89"/>
                      <a:pt x="17" y="88"/>
                      <a:pt x="18" y="87"/>
                    </a:cubicBezTo>
                    <a:cubicBezTo>
                      <a:pt x="71" y="52"/>
                      <a:pt x="71" y="52"/>
                      <a:pt x="71" y="52"/>
                    </a:cubicBezTo>
                    <a:cubicBezTo>
                      <a:pt x="118" y="87"/>
                      <a:pt x="118" y="87"/>
                      <a:pt x="118" y="87"/>
                    </a:cubicBezTo>
                    <a:cubicBezTo>
                      <a:pt x="119" y="87"/>
                      <a:pt x="119" y="87"/>
                      <a:pt x="120" y="87"/>
                    </a:cubicBezTo>
                    <a:cubicBezTo>
                      <a:pt x="120" y="88"/>
                      <a:pt x="120" y="88"/>
                      <a:pt x="120" y="88"/>
                    </a:cubicBezTo>
                    <a:cubicBezTo>
                      <a:pt x="121" y="88"/>
                      <a:pt x="121" y="88"/>
                      <a:pt x="122" y="88"/>
                    </a:cubicBezTo>
                    <a:cubicBezTo>
                      <a:pt x="122" y="88"/>
                      <a:pt x="122" y="88"/>
                      <a:pt x="122" y="88"/>
                    </a:cubicBezTo>
                    <a:cubicBezTo>
                      <a:pt x="123" y="88"/>
                      <a:pt x="124" y="89"/>
                      <a:pt x="125" y="89"/>
                    </a:cubicBezTo>
                    <a:cubicBezTo>
                      <a:pt x="125" y="89"/>
                      <a:pt x="125" y="89"/>
                      <a:pt x="125" y="89"/>
                    </a:cubicBezTo>
                    <a:cubicBezTo>
                      <a:pt x="125" y="89"/>
                      <a:pt x="125" y="89"/>
                      <a:pt x="125" y="89"/>
                    </a:cubicBezTo>
                    <a:cubicBezTo>
                      <a:pt x="125" y="89"/>
                      <a:pt x="126" y="88"/>
                      <a:pt x="127" y="88"/>
                    </a:cubicBezTo>
                    <a:cubicBezTo>
                      <a:pt x="127" y="88"/>
                      <a:pt x="127" y="88"/>
                      <a:pt x="127" y="88"/>
                    </a:cubicBezTo>
                    <a:cubicBezTo>
                      <a:pt x="128" y="88"/>
                      <a:pt x="129" y="88"/>
                      <a:pt x="129" y="88"/>
                    </a:cubicBezTo>
                    <a:cubicBezTo>
                      <a:pt x="129" y="87"/>
                      <a:pt x="129" y="87"/>
                      <a:pt x="130" y="87"/>
                    </a:cubicBezTo>
                    <a:cubicBezTo>
                      <a:pt x="130" y="87"/>
                      <a:pt x="131" y="87"/>
                      <a:pt x="131" y="86"/>
                    </a:cubicBezTo>
                    <a:cubicBezTo>
                      <a:pt x="192" y="39"/>
                      <a:pt x="192" y="39"/>
                      <a:pt x="192" y="39"/>
                    </a:cubicBezTo>
                    <a:cubicBezTo>
                      <a:pt x="192" y="40"/>
                      <a:pt x="193" y="40"/>
                      <a:pt x="193" y="40"/>
                    </a:cubicBezTo>
                    <a:cubicBezTo>
                      <a:pt x="193" y="40"/>
                      <a:pt x="193" y="41"/>
                      <a:pt x="193" y="41"/>
                    </a:cubicBezTo>
                    <a:cubicBezTo>
                      <a:pt x="194" y="41"/>
                      <a:pt x="194" y="41"/>
                      <a:pt x="195" y="42"/>
                    </a:cubicBezTo>
                    <a:cubicBezTo>
                      <a:pt x="195" y="42"/>
                      <a:pt x="195" y="42"/>
                      <a:pt x="196" y="42"/>
                    </a:cubicBezTo>
                    <a:cubicBezTo>
                      <a:pt x="196" y="42"/>
                      <a:pt x="196" y="42"/>
                      <a:pt x="196" y="42"/>
                    </a:cubicBezTo>
                    <a:cubicBezTo>
                      <a:pt x="196" y="42"/>
                      <a:pt x="197" y="42"/>
                      <a:pt x="197" y="43"/>
                    </a:cubicBezTo>
                    <a:cubicBezTo>
                      <a:pt x="197" y="43"/>
                      <a:pt x="198" y="43"/>
                      <a:pt x="198" y="43"/>
                    </a:cubicBezTo>
                    <a:cubicBezTo>
                      <a:pt x="199" y="43"/>
                      <a:pt x="199" y="43"/>
                      <a:pt x="200" y="43"/>
                    </a:cubicBezTo>
                    <a:cubicBezTo>
                      <a:pt x="200" y="43"/>
                      <a:pt x="200" y="43"/>
                      <a:pt x="200" y="43"/>
                    </a:cubicBezTo>
                    <a:cubicBezTo>
                      <a:pt x="200" y="43"/>
                      <a:pt x="200" y="43"/>
                      <a:pt x="200" y="43"/>
                    </a:cubicBezTo>
                    <a:cubicBezTo>
                      <a:pt x="201" y="43"/>
                      <a:pt x="202" y="43"/>
                      <a:pt x="203" y="43"/>
                    </a:cubicBezTo>
                    <a:cubicBezTo>
                      <a:pt x="203" y="43"/>
                      <a:pt x="203" y="43"/>
                      <a:pt x="203" y="43"/>
                    </a:cubicBezTo>
                    <a:cubicBezTo>
                      <a:pt x="204" y="42"/>
                      <a:pt x="205" y="42"/>
                      <a:pt x="206" y="42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7" y="41"/>
                      <a:pt x="207" y="41"/>
                      <a:pt x="207" y="41"/>
                    </a:cubicBezTo>
                    <a:cubicBezTo>
                      <a:pt x="207" y="41"/>
                      <a:pt x="208" y="40"/>
                      <a:pt x="208" y="40"/>
                    </a:cubicBezTo>
                    <a:cubicBezTo>
                      <a:pt x="208" y="40"/>
                      <a:pt x="208" y="39"/>
                      <a:pt x="208" y="39"/>
                    </a:cubicBezTo>
                    <a:cubicBezTo>
                      <a:pt x="209" y="39"/>
                      <a:pt x="210" y="38"/>
                      <a:pt x="210" y="37"/>
                    </a:cubicBezTo>
                    <a:cubicBezTo>
                      <a:pt x="210" y="37"/>
                      <a:pt x="210" y="37"/>
                      <a:pt x="210" y="37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5"/>
                      <a:pt x="220" y="15"/>
                      <a:pt x="220" y="15"/>
                    </a:cubicBezTo>
                    <a:cubicBezTo>
                      <a:pt x="220" y="15"/>
                      <a:pt x="221" y="14"/>
                      <a:pt x="221" y="14"/>
                    </a:cubicBezTo>
                    <a:cubicBezTo>
                      <a:pt x="221" y="13"/>
                      <a:pt x="221" y="13"/>
                      <a:pt x="221" y="12"/>
                    </a:cubicBezTo>
                    <a:cubicBezTo>
                      <a:pt x="221" y="12"/>
                      <a:pt x="221" y="12"/>
                      <a:pt x="221" y="11"/>
                    </a:cubicBezTo>
                    <a:cubicBezTo>
                      <a:pt x="221" y="11"/>
                      <a:pt x="221" y="10"/>
                      <a:pt x="221" y="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>
                <a:prstTxWarp prst="textNoShape">
                  <a:avLst/>
                </a:prstTxWarp>
              </a:bodyPr>
              <a:lstStyle/>
              <a:p>
                <a:endParaRPr altLang="en-US" lang="zh-CN" sz="1013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53"/>
              <p:cNvSpPr/>
              <p:nvPr/>
            </p:nvSpPr>
            <p:spPr bwMode="auto">
              <a:xfrm>
                <a:off x="-60285" y="865188"/>
                <a:ext cx="1354138" cy="82550"/>
              </a:xfrm>
              <a:custGeom>
                <a:gdLst>
                  <a:gd fmla="*/ 347 w 358" name="T0"/>
                  <a:gd fmla="*/ 0 h 22" name="T1"/>
                  <a:gd fmla="*/ 11 w 358" name="T2"/>
                  <a:gd fmla="*/ 0 h 22" name="T3"/>
                  <a:gd fmla="*/ 0 w 358" name="T4"/>
                  <a:gd fmla="*/ 11 h 22" name="T5"/>
                  <a:gd fmla="*/ 11 w 358" name="T6"/>
                  <a:gd fmla="*/ 22 h 22" name="T7"/>
                  <a:gd fmla="*/ 347 w 358" name="T8"/>
                  <a:gd fmla="*/ 22 h 22" name="T9"/>
                  <a:gd fmla="*/ 358 w 358" name="T10"/>
                  <a:gd fmla="*/ 11 h 22" name="T11"/>
                  <a:gd fmla="*/ 347 w 358" name="T12"/>
                  <a:gd fmla="*/ 0 h 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2" w="358">
                    <a:moveTo>
                      <a:pt x="34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2"/>
                      <a:pt x="11" y="22"/>
                    </a:cubicBezTo>
                    <a:cubicBezTo>
                      <a:pt x="347" y="22"/>
                      <a:pt x="347" y="22"/>
                      <a:pt x="347" y="22"/>
                    </a:cubicBezTo>
                    <a:cubicBezTo>
                      <a:pt x="353" y="22"/>
                      <a:pt x="358" y="17"/>
                      <a:pt x="358" y="11"/>
                    </a:cubicBezTo>
                    <a:cubicBezTo>
                      <a:pt x="358" y="5"/>
                      <a:pt x="353" y="0"/>
                      <a:pt x="3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>
                <a:prstTxWarp prst="textNoShape">
                  <a:avLst/>
                </a:prstTxWarp>
              </a:bodyPr>
              <a:lstStyle/>
              <a:p>
                <a:endParaRPr altLang="en-US" lang="zh-CN" sz="1013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5332608" y="3897084"/>
            <a:ext cx="839877" cy="839877"/>
            <a:chOff x="4609397" y="4205512"/>
            <a:chExt cx="1119836" cy="1119836"/>
          </a:xfrm>
        </p:grpSpPr>
        <p:sp>
          <p:nvSpPr>
            <p:cNvPr id="17" name="椭圆 16"/>
            <p:cNvSpPr/>
            <p:nvPr/>
          </p:nvSpPr>
          <p:spPr>
            <a:xfrm>
              <a:off x="4609397" y="4205512"/>
              <a:ext cx="1119836" cy="1119836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rgbClr val="FFFFFF"/>
                </a:solidFill>
              </a:endParaRPr>
            </a:p>
          </p:txBody>
        </p:sp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4770566" y="4472920"/>
              <a:ext cx="802605" cy="502759"/>
            </a:xfrm>
            <a:custGeom>
              <a:gdLst>
                <a:gd fmla="*/ 211 w 260" name="T0"/>
                <a:gd fmla="*/ 65 h 162" name="T1"/>
                <a:gd fmla="*/ 146 w 260" name="T2"/>
                <a:gd fmla="*/ 0 h 162" name="T3"/>
                <a:gd fmla="*/ 90 w 260" name="T4"/>
                <a:gd fmla="*/ 33 h 162" name="T5"/>
                <a:gd fmla="*/ 81 w 260" name="T6"/>
                <a:gd fmla="*/ 32 h 162" name="T7"/>
                <a:gd fmla="*/ 35 w 260" name="T8"/>
                <a:gd fmla="*/ 67 h 162" name="T9"/>
                <a:gd fmla="*/ 0 w 260" name="T10"/>
                <a:gd fmla="*/ 114 h 162" name="T11"/>
                <a:gd fmla="*/ 49 w 260" name="T12"/>
                <a:gd fmla="*/ 162 h 162" name="T13"/>
                <a:gd fmla="*/ 211 w 260" name="T14"/>
                <a:gd fmla="*/ 162 h 162" name="T15"/>
                <a:gd fmla="*/ 260 w 260" name="T16"/>
                <a:gd fmla="*/ 114 h 162" name="T17"/>
                <a:gd fmla="*/ 211 w 260" name="T18"/>
                <a:gd fmla="*/ 65 h 162" name="T19"/>
                <a:gd fmla="*/ 130 w 260" name="T20"/>
                <a:gd fmla="*/ 146 h 162" name="T21"/>
                <a:gd fmla="*/ 81 w 260" name="T22"/>
                <a:gd fmla="*/ 81 h 162" name="T23"/>
                <a:gd fmla="*/ 114 w 260" name="T24"/>
                <a:gd fmla="*/ 81 h 162" name="T25"/>
                <a:gd fmla="*/ 114 w 260" name="T26"/>
                <a:gd fmla="*/ 32 h 162" name="T27"/>
                <a:gd fmla="*/ 146 w 260" name="T28"/>
                <a:gd fmla="*/ 32 h 162" name="T29"/>
                <a:gd fmla="*/ 146 w 260" name="T30"/>
                <a:gd fmla="*/ 81 h 162" name="T31"/>
                <a:gd fmla="*/ 179 w 260" name="T32"/>
                <a:gd fmla="*/ 81 h 162" name="T33"/>
                <a:gd fmla="*/ 130 w 260" name="T34"/>
                <a:gd fmla="*/ 146 h 16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62" w="260">
                  <a:moveTo>
                    <a:pt x="211" y="65"/>
                  </a:moveTo>
                  <a:cubicBezTo>
                    <a:pt x="211" y="29"/>
                    <a:pt x="182" y="0"/>
                    <a:pt x="146" y="0"/>
                  </a:cubicBezTo>
                  <a:cubicBezTo>
                    <a:pt x="122" y="0"/>
                    <a:pt x="101" y="13"/>
                    <a:pt x="90" y="33"/>
                  </a:cubicBezTo>
                  <a:cubicBezTo>
                    <a:pt x="87" y="33"/>
                    <a:pt x="84" y="32"/>
                    <a:pt x="81" y="32"/>
                  </a:cubicBezTo>
                  <a:cubicBezTo>
                    <a:pt x="59" y="32"/>
                    <a:pt x="41" y="47"/>
                    <a:pt x="35" y="67"/>
                  </a:cubicBezTo>
                  <a:cubicBezTo>
                    <a:pt x="15" y="73"/>
                    <a:pt x="0" y="92"/>
                    <a:pt x="0" y="114"/>
                  </a:cubicBezTo>
                  <a:cubicBezTo>
                    <a:pt x="0" y="140"/>
                    <a:pt x="22" y="162"/>
                    <a:pt x="49" y="162"/>
                  </a:cubicBezTo>
                  <a:cubicBezTo>
                    <a:pt x="211" y="162"/>
                    <a:pt x="211" y="162"/>
                    <a:pt x="211" y="162"/>
                  </a:cubicBezTo>
                  <a:cubicBezTo>
                    <a:pt x="238" y="162"/>
                    <a:pt x="260" y="140"/>
                    <a:pt x="260" y="114"/>
                  </a:cubicBezTo>
                  <a:cubicBezTo>
                    <a:pt x="260" y="87"/>
                    <a:pt x="238" y="65"/>
                    <a:pt x="211" y="65"/>
                  </a:cubicBezTo>
                  <a:close/>
                  <a:moveTo>
                    <a:pt x="130" y="146"/>
                  </a:moveTo>
                  <a:cubicBezTo>
                    <a:pt x="81" y="81"/>
                    <a:pt x="81" y="81"/>
                    <a:pt x="81" y="81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46" y="32"/>
                    <a:pt x="146" y="32"/>
                    <a:pt x="146" y="32"/>
                  </a:cubicBezTo>
                  <a:cubicBezTo>
                    <a:pt x="146" y="81"/>
                    <a:pt x="146" y="81"/>
                    <a:pt x="146" y="81"/>
                  </a:cubicBezTo>
                  <a:cubicBezTo>
                    <a:pt x="179" y="81"/>
                    <a:pt x="179" y="81"/>
                    <a:pt x="179" y="81"/>
                  </a:cubicBezTo>
                  <a:lnTo>
                    <a:pt x="130" y="1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>
                <a:solidFill>
                  <a:srgbClr val="000000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585301" y="1860409"/>
            <a:ext cx="839877" cy="839877"/>
            <a:chOff x="7789634" y="1489945"/>
            <a:chExt cx="1119836" cy="1119836"/>
          </a:xfrm>
        </p:grpSpPr>
        <p:sp>
          <p:nvSpPr>
            <p:cNvPr id="20" name="椭圆 19"/>
            <p:cNvSpPr/>
            <p:nvPr/>
          </p:nvSpPr>
          <p:spPr>
            <a:xfrm>
              <a:off x="7789634" y="1489945"/>
              <a:ext cx="1119836" cy="1119836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rgbClr val="FFFFFF"/>
                </a:solidFill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8108090" y="1827308"/>
              <a:ext cx="482923" cy="481855"/>
              <a:chOff x="9166770" y="4602851"/>
              <a:chExt cx="482923" cy="481855"/>
            </a:xfrm>
          </p:grpSpPr>
          <p:sp>
            <p:nvSpPr>
              <p:cNvPr id="22" name="Freeform 9"/>
              <p:cNvSpPr/>
              <p:nvPr/>
            </p:nvSpPr>
            <p:spPr bwMode="auto">
              <a:xfrm>
                <a:off x="9457379" y="4895596"/>
                <a:ext cx="192314" cy="189110"/>
              </a:xfrm>
              <a:custGeom>
                <a:gdLst>
                  <a:gd fmla="*/ 68 w 75" name="T0"/>
                  <a:gd fmla="*/ 42 h 74" name="T1"/>
                  <a:gd fmla="*/ 25 w 75" name="T2"/>
                  <a:gd fmla="*/ 0 h 74" name="T3"/>
                  <a:gd fmla="*/ 0 w 75" name="T4"/>
                  <a:gd fmla="*/ 24 h 74" name="T5"/>
                  <a:gd fmla="*/ 43 w 75" name="T6"/>
                  <a:gd fmla="*/ 67 h 74" name="T7"/>
                  <a:gd fmla="*/ 68 w 75" name="T8"/>
                  <a:gd fmla="*/ 67 h 74" name="T9"/>
                  <a:gd fmla="*/ 68 w 75" name="T10"/>
                  <a:gd fmla="*/ 42 h 7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4" w="75">
                    <a:moveTo>
                      <a:pt x="68" y="42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19" y="10"/>
                      <a:pt x="10" y="18"/>
                      <a:pt x="0" y="24"/>
                    </a:cubicBezTo>
                    <a:cubicBezTo>
                      <a:pt x="43" y="67"/>
                      <a:pt x="43" y="67"/>
                      <a:pt x="43" y="67"/>
                    </a:cubicBezTo>
                    <a:cubicBezTo>
                      <a:pt x="50" y="74"/>
                      <a:pt x="61" y="74"/>
                      <a:pt x="68" y="67"/>
                    </a:cubicBezTo>
                    <a:cubicBezTo>
                      <a:pt x="75" y="60"/>
                      <a:pt x="75" y="49"/>
                      <a:pt x="68" y="4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>
                <a:prstTxWarp prst="textNoShape">
                  <a:avLst/>
                </a:prstTxWarp>
              </a:bodyPr>
              <a:lstStyle/>
              <a:p>
                <a:endParaRPr altLang="en-US" lang="zh-CN" sz="1013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10"/>
              <p:cNvSpPr>
                <a:spLocks noEditPoints="1"/>
              </p:cNvSpPr>
              <p:nvPr/>
            </p:nvSpPr>
            <p:spPr bwMode="auto">
              <a:xfrm>
                <a:off x="9166770" y="4602851"/>
                <a:ext cx="356850" cy="358987"/>
              </a:xfrm>
              <a:custGeom>
                <a:gdLst>
                  <a:gd fmla="*/ 139 w 139" name="T0"/>
                  <a:gd fmla="*/ 70 h 140" name="T1"/>
                  <a:gd fmla="*/ 70 w 139" name="T2"/>
                  <a:gd fmla="*/ 0 h 140" name="T3"/>
                  <a:gd fmla="*/ 0 w 139" name="T4"/>
                  <a:gd fmla="*/ 70 h 140" name="T5"/>
                  <a:gd fmla="*/ 70 w 139" name="T6"/>
                  <a:gd fmla="*/ 140 h 140" name="T7"/>
                  <a:gd fmla="*/ 139 w 139" name="T8"/>
                  <a:gd fmla="*/ 70 h 140" name="T9"/>
                  <a:gd fmla="*/ 70 w 139" name="T10"/>
                  <a:gd fmla="*/ 122 h 140" name="T11"/>
                  <a:gd fmla="*/ 17 w 139" name="T12"/>
                  <a:gd fmla="*/ 70 h 140" name="T13"/>
                  <a:gd fmla="*/ 70 w 139" name="T14"/>
                  <a:gd fmla="*/ 17 h 140" name="T15"/>
                  <a:gd fmla="*/ 122 w 139" name="T16"/>
                  <a:gd fmla="*/ 70 h 140" name="T17"/>
                  <a:gd fmla="*/ 70 w 139" name="T18"/>
                  <a:gd fmla="*/ 122 h 1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40" w="139">
                    <a:moveTo>
                      <a:pt x="139" y="70"/>
                    </a:moveTo>
                    <a:cubicBezTo>
                      <a:pt x="139" y="31"/>
                      <a:pt x="108" y="0"/>
                      <a:pt x="70" y="0"/>
                    </a:cubicBezTo>
                    <a:cubicBezTo>
                      <a:pt x="31" y="0"/>
                      <a:pt x="0" y="31"/>
                      <a:pt x="0" y="70"/>
                    </a:cubicBezTo>
                    <a:cubicBezTo>
                      <a:pt x="0" y="108"/>
                      <a:pt x="31" y="140"/>
                      <a:pt x="70" y="140"/>
                    </a:cubicBezTo>
                    <a:cubicBezTo>
                      <a:pt x="108" y="140"/>
                      <a:pt x="139" y="108"/>
                      <a:pt x="139" y="70"/>
                    </a:cubicBezTo>
                    <a:close/>
                    <a:moveTo>
                      <a:pt x="70" y="122"/>
                    </a:moveTo>
                    <a:cubicBezTo>
                      <a:pt x="41" y="122"/>
                      <a:pt x="17" y="99"/>
                      <a:pt x="17" y="70"/>
                    </a:cubicBezTo>
                    <a:cubicBezTo>
                      <a:pt x="17" y="41"/>
                      <a:pt x="41" y="17"/>
                      <a:pt x="70" y="17"/>
                    </a:cubicBezTo>
                    <a:cubicBezTo>
                      <a:pt x="98" y="17"/>
                      <a:pt x="122" y="41"/>
                      <a:pt x="122" y="70"/>
                    </a:cubicBezTo>
                    <a:cubicBezTo>
                      <a:pt x="122" y="99"/>
                      <a:pt x="98" y="122"/>
                      <a:pt x="70" y="12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>
                <a:prstTxWarp prst="textNoShape">
                  <a:avLst/>
                </a:prstTxWarp>
              </a:bodyPr>
              <a:lstStyle/>
              <a:p>
                <a:endParaRPr altLang="en-US" lang="zh-CN" sz="1013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11"/>
              <p:cNvSpPr/>
              <p:nvPr/>
            </p:nvSpPr>
            <p:spPr bwMode="auto">
              <a:xfrm>
                <a:off x="9241559" y="4677640"/>
                <a:ext cx="105773" cy="104705"/>
              </a:xfrm>
              <a:custGeom>
                <a:gdLst>
                  <a:gd fmla="*/ 0 w 41" name="T0"/>
                  <a:gd fmla="*/ 41 h 41" name="T1"/>
                  <a:gd fmla="*/ 12 w 41" name="T2"/>
                  <a:gd fmla="*/ 41 h 41" name="T3"/>
                  <a:gd fmla="*/ 41 w 41" name="T4"/>
                  <a:gd fmla="*/ 12 h 41" name="T5"/>
                  <a:gd fmla="*/ 41 w 41" name="T6"/>
                  <a:gd fmla="*/ 0 h 41" name="T7"/>
                  <a:gd fmla="*/ 0 w 41" name="T8"/>
                  <a:gd fmla="*/ 41 h 4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1" w="41">
                    <a:moveTo>
                      <a:pt x="0" y="41"/>
                    </a:moveTo>
                    <a:cubicBezTo>
                      <a:pt x="12" y="41"/>
                      <a:pt x="12" y="41"/>
                      <a:pt x="12" y="41"/>
                    </a:cubicBezTo>
                    <a:cubicBezTo>
                      <a:pt x="12" y="25"/>
                      <a:pt x="25" y="12"/>
                      <a:pt x="41" y="12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>
                <a:prstTxWarp prst="textNoShape">
                  <a:avLst/>
                </a:prstTxWarp>
              </a:bodyPr>
              <a:lstStyle/>
              <a:p>
                <a:endParaRPr altLang="en-US" lang="zh-CN" sz="1013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7390737" y="3919649"/>
            <a:ext cx="839877" cy="839877"/>
            <a:chOff x="7789634" y="4205512"/>
            <a:chExt cx="1119836" cy="1119836"/>
          </a:xfrm>
        </p:grpSpPr>
        <p:sp>
          <p:nvSpPr>
            <p:cNvPr id="26" name="椭圆 25"/>
            <p:cNvSpPr/>
            <p:nvPr/>
          </p:nvSpPr>
          <p:spPr>
            <a:xfrm>
              <a:off x="7789634" y="4205512"/>
              <a:ext cx="1119836" cy="1119836"/>
            </a:xfrm>
            <a:prstGeom prst="ellipse">
              <a:avLst/>
            </a:prstGeom>
            <a:solidFill>
              <a:srgbClr val="F2CAD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rgbClr val="FFFFFF"/>
                </a:solidFill>
              </a:endParaRPr>
            </a:p>
          </p:txBody>
        </p:sp>
        <p:sp>
          <p:nvSpPr>
            <p:cNvPr id="27" name="Freeform 7"/>
            <p:cNvSpPr>
              <a:spLocks noEditPoints="1"/>
            </p:cNvSpPr>
            <p:nvPr/>
          </p:nvSpPr>
          <p:spPr bwMode="auto">
            <a:xfrm>
              <a:off x="8101360" y="4441027"/>
              <a:ext cx="545174" cy="592931"/>
            </a:xfrm>
            <a:custGeom>
              <a:gdLst>
                <a:gd fmla="*/ 50 w 100" name="T0"/>
                <a:gd fmla="*/ 70 h 132" name="T1"/>
                <a:gd fmla="*/ 30 w 100" name="T2"/>
                <a:gd fmla="*/ 90 h 132" name="T3"/>
                <a:gd fmla="*/ 50 w 100" name="T4"/>
                <a:gd fmla="*/ 111 h 132" name="T5"/>
                <a:gd fmla="*/ 70 w 100" name="T6"/>
                <a:gd fmla="*/ 90 h 132" name="T7"/>
                <a:gd fmla="*/ 50 w 100" name="T8"/>
                <a:gd fmla="*/ 70 h 132" name="T9"/>
                <a:gd fmla="*/ 53 w 100" name="T10"/>
                <a:gd fmla="*/ 93 h 132" name="T11"/>
                <a:gd fmla="*/ 53 w 100" name="T12"/>
                <a:gd fmla="*/ 102 h 132" name="T13"/>
                <a:gd fmla="*/ 50 w 100" name="T14"/>
                <a:gd fmla="*/ 105 h 132" name="T15"/>
                <a:gd fmla="*/ 47 w 100" name="T16"/>
                <a:gd fmla="*/ 102 h 132" name="T17"/>
                <a:gd fmla="*/ 47 w 100" name="T18"/>
                <a:gd fmla="*/ 93 h 132" name="T19"/>
                <a:gd fmla="*/ 41 w 100" name="T20"/>
                <a:gd fmla="*/ 84 h 132" name="T21"/>
                <a:gd fmla="*/ 50 w 100" name="T22"/>
                <a:gd fmla="*/ 76 h 132" name="T23"/>
                <a:gd fmla="*/ 59 w 100" name="T24"/>
                <a:gd fmla="*/ 84 h 132" name="T25"/>
                <a:gd fmla="*/ 53 w 100" name="T26"/>
                <a:gd fmla="*/ 93 h 132" name="T27"/>
                <a:gd fmla="*/ 86 w 100" name="T28"/>
                <a:gd fmla="*/ 50 h 132" name="T29"/>
                <a:gd fmla="*/ 86 w 100" name="T30"/>
                <a:gd fmla="*/ 36 h 132" name="T31"/>
                <a:gd fmla="*/ 50 w 100" name="T32"/>
                <a:gd fmla="*/ 0 h 132" name="T33"/>
                <a:gd fmla="*/ 14 w 100" name="T34"/>
                <a:gd fmla="*/ 36 h 132" name="T35"/>
                <a:gd fmla="*/ 14 w 100" name="T36"/>
                <a:gd fmla="*/ 50 h 132" name="T37"/>
                <a:gd fmla="*/ 0 w 100" name="T38"/>
                <a:gd fmla="*/ 69 h 132" name="T39"/>
                <a:gd fmla="*/ 0 w 100" name="T40"/>
                <a:gd fmla="*/ 112 h 132" name="T41"/>
                <a:gd fmla="*/ 20 w 100" name="T42"/>
                <a:gd fmla="*/ 132 h 132" name="T43"/>
                <a:gd fmla="*/ 80 w 100" name="T44"/>
                <a:gd fmla="*/ 132 h 132" name="T45"/>
                <a:gd fmla="*/ 100 w 100" name="T46"/>
                <a:gd fmla="*/ 112 h 132" name="T47"/>
                <a:gd fmla="*/ 100 w 100" name="T48"/>
                <a:gd fmla="*/ 69 h 132" name="T49"/>
                <a:gd fmla="*/ 86 w 100" name="T50"/>
                <a:gd fmla="*/ 50 h 132" name="T51"/>
                <a:gd fmla="*/ 50 w 100" name="T52"/>
                <a:gd fmla="*/ 115 h 132" name="T53"/>
                <a:gd fmla="*/ 25 w 100" name="T54"/>
                <a:gd fmla="*/ 90 h 132" name="T55"/>
                <a:gd fmla="*/ 50 w 100" name="T56"/>
                <a:gd fmla="*/ 66 h 132" name="T57"/>
                <a:gd fmla="*/ 75 w 100" name="T58"/>
                <a:gd fmla="*/ 90 h 132" name="T59"/>
                <a:gd fmla="*/ 50 w 100" name="T60"/>
                <a:gd fmla="*/ 115 h 132" name="T61"/>
                <a:gd fmla="*/ 76 w 100" name="T62"/>
                <a:gd fmla="*/ 49 h 132" name="T63"/>
                <a:gd fmla="*/ 24 w 100" name="T64"/>
                <a:gd fmla="*/ 49 h 132" name="T65"/>
                <a:gd fmla="*/ 24 w 100" name="T66"/>
                <a:gd fmla="*/ 36 h 132" name="T67"/>
                <a:gd fmla="*/ 50 w 100" name="T68"/>
                <a:gd fmla="*/ 11 h 132" name="T69"/>
                <a:gd fmla="*/ 76 w 100" name="T70"/>
                <a:gd fmla="*/ 36 h 132" name="T71"/>
                <a:gd fmla="*/ 76 w 100" name="T72"/>
                <a:gd fmla="*/ 49 h 132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32" w="100">
                  <a:moveTo>
                    <a:pt x="50" y="70"/>
                  </a:moveTo>
                  <a:cubicBezTo>
                    <a:pt x="39" y="70"/>
                    <a:pt x="30" y="79"/>
                    <a:pt x="30" y="90"/>
                  </a:cubicBezTo>
                  <a:cubicBezTo>
                    <a:pt x="30" y="102"/>
                    <a:pt x="39" y="111"/>
                    <a:pt x="50" y="111"/>
                  </a:cubicBezTo>
                  <a:cubicBezTo>
                    <a:pt x="61" y="111"/>
                    <a:pt x="70" y="102"/>
                    <a:pt x="70" y="90"/>
                  </a:cubicBezTo>
                  <a:cubicBezTo>
                    <a:pt x="70" y="79"/>
                    <a:pt x="61" y="70"/>
                    <a:pt x="50" y="70"/>
                  </a:cubicBezTo>
                  <a:close/>
                  <a:moveTo>
                    <a:pt x="53" y="93"/>
                  </a:moveTo>
                  <a:cubicBezTo>
                    <a:pt x="53" y="102"/>
                    <a:pt x="53" y="102"/>
                    <a:pt x="53" y="102"/>
                  </a:cubicBezTo>
                  <a:cubicBezTo>
                    <a:pt x="53" y="104"/>
                    <a:pt x="52" y="105"/>
                    <a:pt x="50" y="105"/>
                  </a:cubicBezTo>
                  <a:cubicBezTo>
                    <a:pt x="48" y="105"/>
                    <a:pt x="47" y="104"/>
                    <a:pt x="47" y="102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44" y="91"/>
                    <a:pt x="41" y="88"/>
                    <a:pt x="41" y="84"/>
                  </a:cubicBezTo>
                  <a:cubicBezTo>
                    <a:pt x="41" y="80"/>
                    <a:pt x="45" y="76"/>
                    <a:pt x="50" y="76"/>
                  </a:cubicBezTo>
                  <a:cubicBezTo>
                    <a:pt x="55" y="76"/>
                    <a:pt x="59" y="80"/>
                    <a:pt x="59" y="84"/>
                  </a:cubicBezTo>
                  <a:cubicBezTo>
                    <a:pt x="59" y="88"/>
                    <a:pt x="56" y="91"/>
                    <a:pt x="53" y="93"/>
                  </a:cubicBezTo>
                  <a:close/>
                  <a:moveTo>
                    <a:pt x="86" y="50"/>
                  </a:moveTo>
                  <a:cubicBezTo>
                    <a:pt x="86" y="36"/>
                    <a:pt x="86" y="36"/>
                    <a:pt x="86" y="36"/>
                  </a:cubicBezTo>
                  <a:cubicBezTo>
                    <a:pt x="86" y="16"/>
                    <a:pt x="70" y="0"/>
                    <a:pt x="50" y="0"/>
                  </a:cubicBezTo>
                  <a:cubicBezTo>
                    <a:pt x="30" y="0"/>
                    <a:pt x="14" y="16"/>
                    <a:pt x="14" y="36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6" y="53"/>
                    <a:pt x="0" y="60"/>
                    <a:pt x="0" y="6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3"/>
                    <a:pt x="9" y="132"/>
                    <a:pt x="20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91" y="132"/>
                    <a:pt x="100" y="123"/>
                    <a:pt x="100" y="112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0"/>
                    <a:pt x="94" y="53"/>
                    <a:pt x="86" y="50"/>
                  </a:cubicBezTo>
                  <a:close/>
                  <a:moveTo>
                    <a:pt x="50" y="115"/>
                  </a:moveTo>
                  <a:cubicBezTo>
                    <a:pt x="36" y="115"/>
                    <a:pt x="25" y="104"/>
                    <a:pt x="25" y="90"/>
                  </a:cubicBezTo>
                  <a:cubicBezTo>
                    <a:pt x="25" y="77"/>
                    <a:pt x="36" y="66"/>
                    <a:pt x="50" y="66"/>
                  </a:cubicBezTo>
                  <a:cubicBezTo>
                    <a:pt x="64" y="66"/>
                    <a:pt x="75" y="77"/>
                    <a:pt x="75" y="90"/>
                  </a:cubicBezTo>
                  <a:cubicBezTo>
                    <a:pt x="75" y="104"/>
                    <a:pt x="64" y="115"/>
                    <a:pt x="50" y="115"/>
                  </a:cubicBezTo>
                  <a:close/>
                  <a:moveTo>
                    <a:pt x="76" y="49"/>
                  </a:moveTo>
                  <a:cubicBezTo>
                    <a:pt x="24" y="49"/>
                    <a:pt x="24" y="49"/>
                    <a:pt x="24" y="49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22"/>
                    <a:pt x="36" y="11"/>
                    <a:pt x="50" y="11"/>
                  </a:cubicBezTo>
                  <a:cubicBezTo>
                    <a:pt x="64" y="11"/>
                    <a:pt x="76" y="22"/>
                    <a:pt x="76" y="36"/>
                  </a:cubicBezTo>
                  <a:lnTo>
                    <a:pt x="7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>
                <a:solidFill>
                  <a:srgbClr val="000000"/>
                </a:solidFill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5022710" y="2798256"/>
            <a:ext cx="1514572" cy="2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013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29" name="矩形 28"/>
          <p:cNvSpPr/>
          <p:nvPr/>
        </p:nvSpPr>
        <p:spPr>
          <a:xfrm>
            <a:off x="7247953" y="2814809"/>
            <a:ext cx="1514572" cy="2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013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30" name="矩形 29"/>
          <p:cNvSpPr/>
          <p:nvPr/>
        </p:nvSpPr>
        <p:spPr>
          <a:xfrm>
            <a:off x="7334494" y="4871183"/>
            <a:ext cx="1514572" cy="2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013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31" name="矩形 30"/>
          <p:cNvSpPr/>
          <p:nvPr/>
        </p:nvSpPr>
        <p:spPr>
          <a:xfrm>
            <a:off x="5022710" y="4894649"/>
            <a:ext cx="1514572" cy="2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013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sp>
        <p:nvSpPr>
          <p:cNvPr id="32" name="矩形 31"/>
          <p:cNvSpPr/>
          <p:nvPr/>
        </p:nvSpPr>
        <p:spPr>
          <a:xfrm>
            <a:off x="2767975" y="4894649"/>
            <a:ext cx="1514572" cy="2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013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3065007" y="1875996"/>
            <a:ext cx="839877" cy="839877"/>
            <a:chOff x="2181676" y="1498028"/>
            <a:chExt cx="1119836" cy="1119836"/>
          </a:xfrm>
        </p:grpSpPr>
        <p:sp>
          <p:nvSpPr>
            <p:cNvPr id="34" name="椭圆 33"/>
            <p:cNvSpPr/>
            <p:nvPr/>
          </p:nvSpPr>
          <p:spPr>
            <a:xfrm>
              <a:off x="2181676" y="1498028"/>
              <a:ext cx="1119836" cy="1119836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rgbClr val="FFFFFF"/>
                </a:solidFill>
              </a:endParaRPr>
            </a:p>
          </p:txBody>
        </p:sp>
        <p:sp>
          <p:nvSpPr>
            <p:cNvPr id="35" name="KSO_Shape"/>
            <p:cNvSpPr/>
            <p:nvPr/>
          </p:nvSpPr>
          <p:spPr bwMode="auto">
            <a:xfrm>
              <a:off x="2566848" y="1767555"/>
              <a:ext cx="355312" cy="570019"/>
            </a:xfrm>
            <a:custGeom>
              <a:rect b="b" l="0" r="r" t="0"/>
              <a:pathLst>
                <a:path h="1435100" w="895350">
                  <a:moveTo>
                    <a:pt x="440177" y="112713"/>
                  </a:moveTo>
                  <a:lnTo>
                    <a:pt x="443217" y="112713"/>
                  </a:lnTo>
                  <a:lnTo>
                    <a:pt x="445649" y="112713"/>
                  </a:lnTo>
                  <a:lnTo>
                    <a:pt x="448385" y="113942"/>
                  </a:lnTo>
                  <a:lnTo>
                    <a:pt x="450816" y="114864"/>
                  </a:lnTo>
                  <a:lnTo>
                    <a:pt x="452944" y="116708"/>
                  </a:lnTo>
                  <a:lnTo>
                    <a:pt x="454464" y="118858"/>
                  </a:lnTo>
                  <a:lnTo>
                    <a:pt x="455984" y="121316"/>
                  </a:lnTo>
                  <a:lnTo>
                    <a:pt x="456896" y="124082"/>
                  </a:lnTo>
                  <a:lnTo>
                    <a:pt x="457200" y="126847"/>
                  </a:lnTo>
                  <a:lnTo>
                    <a:pt x="456896" y="129612"/>
                  </a:lnTo>
                  <a:lnTo>
                    <a:pt x="455984" y="132685"/>
                  </a:lnTo>
                  <a:lnTo>
                    <a:pt x="454464" y="134836"/>
                  </a:lnTo>
                  <a:lnTo>
                    <a:pt x="452944" y="136987"/>
                  </a:lnTo>
                  <a:lnTo>
                    <a:pt x="450816" y="138523"/>
                  </a:lnTo>
                  <a:lnTo>
                    <a:pt x="448385" y="140059"/>
                  </a:lnTo>
                  <a:lnTo>
                    <a:pt x="445649" y="140981"/>
                  </a:lnTo>
                  <a:lnTo>
                    <a:pt x="443217" y="141288"/>
                  </a:lnTo>
                  <a:lnTo>
                    <a:pt x="440177" y="140981"/>
                  </a:lnTo>
                  <a:lnTo>
                    <a:pt x="437441" y="140059"/>
                  </a:lnTo>
                  <a:lnTo>
                    <a:pt x="435009" y="138523"/>
                  </a:lnTo>
                  <a:lnTo>
                    <a:pt x="432577" y="136987"/>
                  </a:lnTo>
                  <a:lnTo>
                    <a:pt x="431057" y="134836"/>
                  </a:lnTo>
                  <a:lnTo>
                    <a:pt x="429841" y="132685"/>
                  </a:lnTo>
                  <a:lnTo>
                    <a:pt x="428929" y="129612"/>
                  </a:lnTo>
                  <a:lnTo>
                    <a:pt x="428625" y="126847"/>
                  </a:lnTo>
                  <a:lnTo>
                    <a:pt x="428929" y="124082"/>
                  </a:lnTo>
                  <a:lnTo>
                    <a:pt x="429841" y="121316"/>
                  </a:lnTo>
                  <a:lnTo>
                    <a:pt x="431057" y="118858"/>
                  </a:lnTo>
                  <a:lnTo>
                    <a:pt x="432577" y="116708"/>
                  </a:lnTo>
                  <a:lnTo>
                    <a:pt x="435009" y="114864"/>
                  </a:lnTo>
                  <a:lnTo>
                    <a:pt x="437441" y="113942"/>
                  </a:lnTo>
                  <a:lnTo>
                    <a:pt x="440177" y="112713"/>
                  </a:lnTo>
                  <a:close/>
                  <a:moveTo>
                    <a:pt x="405765" y="100013"/>
                  </a:moveTo>
                  <a:lnTo>
                    <a:pt x="407988" y="100013"/>
                  </a:lnTo>
                  <a:lnTo>
                    <a:pt x="410210" y="100013"/>
                  </a:lnTo>
                  <a:lnTo>
                    <a:pt x="412433" y="100966"/>
                  </a:lnTo>
                  <a:lnTo>
                    <a:pt x="414338" y="101601"/>
                  </a:lnTo>
                  <a:lnTo>
                    <a:pt x="415925" y="103188"/>
                  </a:lnTo>
                  <a:lnTo>
                    <a:pt x="416878" y="104776"/>
                  </a:lnTo>
                  <a:lnTo>
                    <a:pt x="418148" y="106681"/>
                  </a:lnTo>
                  <a:lnTo>
                    <a:pt x="419100" y="108586"/>
                  </a:lnTo>
                  <a:lnTo>
                    <a:pt x="419100" y="110808"/>
                  </a:lnTo>
                  <a:lnTo>
                    <a:pt x="419100" y="113348"/>
                  </a:lnTo>
                  <a:lnTo>
                    <a:pt x="418148" y="115253"/>
                  </a:lnTo>
                  <a:lnTo>
                    <a:pt x="416878" y="117158"/>
                  </a:lnTo>
                  <a:lnTo>
                    <a:pt x="415925" y="118746"/>
                  </a:lnTo>
                  <a:lnTo>
                    <a:pt x="414338" y="120333"/>
                  </a:lnTo>
                  <a:lnTo>
                    <a:pt x="412433" y="121286"/>
                  </a:lnTo>
                  <a:lnTo>
                    <a:pt x="410210" y="121921"/>
                  </a:lnTo>
                  <a:lnTo>
                    <a:pt x="407988" y="122238"/>
                  </a:lnTo>
                  <a:lnTo>
                    <a:pt x="405765" y="121921"/>
                  </a:lnTo>
                  <a:lnTo>
                    <a:pt x="403860" y="121286"/>
                  </a:lnTo>
                  <a:lnTo>
                    <a:pt x="401955" y="120333"/>
                  </a:lnTo>
                  <a:lnTo>
                    <a:pt x="400050" y="118746"/>
                  </a:lnTo>
                  <a:lnTo>
                    <a:pt x="398780" y="117158"/>
                  </a:lnTo>
                  <a:lnTo>
                    <a:pt x="397510" y="115253"/>
                  </a:lnTo>
                  <a:lnTo>
                    <a:pt x="397193" y="113348"/>
                  </a:lnTo>
                  <a:lnTo>
                    <a:pt x="396875" y="110808"/>
                  </a:lnTo>
                  <a:lnTo>
                    <a:pt x="397193" y="108586"/>
                  </a:lnTo>
                  <a:lnTo>
                    <a:pt x="397510" y="106681"/>
                  </a:lnTo>
                  <a:lnTo>
                    <a:pt x="398780" y="104776"/>
                  </a:lnTo>
                  <a:lnTo>
                    <a:pt x="400050" y="103188"/>
                  </a:lnTo>
                  <a:lnTo>
                    <a:pt x="401955" y="101601"/>
                  </a:lnTo>
                  <a:lnTo>
                    <a:pt x="403860" y="100966"/>
                  </a:lnTo>
                  <a:lnTo>
                    <a:pt x="405765" y="100013"/>
                  </a:lnTo>
                  <a:close/>
                  <a:moveTo>
                    <a:pt x="476567" y="100013"/>
                  </a:moveTo>
                  <a:lnTo>
                    <a:pt x="478472" y="100312"/>
                  </a:lnTo>
                  <a:lnTo>
                    <a:pt x="480695" y="100611"/>
                  </a:lnTo>
                  <a:lnTo>
                    <a:pt x="482600" y="101808"/>
                  </a:lnTo>
                  <a:lnTo>
                    <a:pt x="484187" y="102705"/>
                  </a:lnTo>
                  <a:lnTo>
                    <a:pt x="485457" y="104500"/>
                  </a:lnTo>
                  <a:lnTo>
                    <a:pt x="486410" y="106294"/>
                  </a:lnTo>
                  <a:lnTo>
                    <a:pt x="487362" y="108388"/>
                  </a:lnTo>
                  <a:lnTo>
                    <a:pt x="487362" y="110482"/>
                  </a:lnTo>
                  <a:lnTo>
                    <a:pt x="487362" y="112575"/>
                  </a:lnTo>
                  <a:lnTo>
                    <a:pt x="486410" y="114370"/>
                  </a:lnTo>
                  <a:lnTo>
                    <a:pt x="485457" y="116165"/>
                  </a:lnTo>
                  <a:lnTo>
                    <a:pt x="484187" y="117660"/>
                  </a:lnTo>
                  <a:lnTo>
                    <a:pt x="482600" y="119156"/>
                  </a:lnTo>
                  <a:lnTo>
                    <a:pt x="480695" y="120053"/>
                  </a:lnTo>
                  <a:lnTo>
                    <a:pt x="478472" y="120651"/>
                  </a:lnTo>
                  <a:lnTo>
                    <a:pt x="476567" y="120651"/>
                  </a:lnTo>
                  <a:lnTo>
                    <a:pt x="474027" y="120651"/>
                  </a:lnTo>
                  <a:lnTo>
                    <a:pt x="471805" y="120053"/>
                  </a:lnTo>
                  <a:lnTo>
                    <a:pt x="469900" y="119156"/>
                  </a:lnTo>
                  <a:lnTo>
                    <a:pt x="468312" y="117660"/>
                  </a:lnTo>
                  <a:lnTo>
                    <a:pt x="467042" y="116165"/>
                  </a:lnTo>
                  <a:lnTo>
                    <a:pt x="466090" y="114370"/>
                  </a:lnTo>
                  <a:lnTo>
                    <a:pt x="465137" y="112575"/>
                  </a:lnTo>
                  <a:lnTo>
                    <a:pt x="465137" y="110482"/>
                  </a:lnTo>
                  <a:lnTo>
                    <a:pt x="465137" y="108388"/>
                  </a:lnTo>
                  <a:lnTo>
                    <a:pt x="466090" y="106294"/>
                  </a:lnTo>
                  <a:lnTo>
                    <a:pt x="467042" y="104500"/>
                  </a:lnTo>
                  <a:lnTo>
                    <a:pt x="468312" y="102705"/>
                  </a:lnTo>
                  <a:lnTo>
                    <a:pt x="469900" y="101808"/>
                  </a:lnTo>
                  <a:lnTo>
                    <a:pt x="471805" y="100611"/>
                  </a:lnTo>
                  <a:lnTo>
                    <a:pt x="474027" y="100312"/>
                  </a:lnTo>
                  <a:lnTo>
                    <a:pt x="476567" y="100013"/>
                  </a:lnTo>
                  <a:close/>
                  <a:moveTo>
                    <a:pt x="383396" y="82550"/>
                  </a:moveTo>
                  <a:lnTo>
                    <a:pt x="384952" y="82550"/>
                  </a:lnTo>
                  <a:lnTo>
                    <a:pt x="386820" y="82855"/>
                  </a:lnTo>
                  <a:lnTo>
                    <a:pt x="387754" y="83161"/>
                  </a:lnTo>
                  <a:lnTo>
                    <a:pt x="389310" y="84382"/>
                  </a:lnTo>
                  <a:lnTo>
                    <a:pt x="390555" y="85298"/>
                  </a:lnTo>
                  <a:lnTo>
                    <a:pt x="391178" y="86519"/>
                  </a:lnTo>
                  <a:lnTo>
                    <a:pt x="392112" y="88045"/>
                  </a:lnTo>
                  <a:lnTo>
                    <a:pt x="392112" y="89572"/>
                  </a:lnTo>
                  <a:lnTo>
                    <a:pt x="392112" y="91098"/>
                  </a:lnTo>
                  <a:lnTo>
                    <a:pt x="392112" y="92930"/>
                  </a:lnTo>
                  <a:lnTo>
                    <a:pt x="391178" y="93846"/>
                  </a:lnTo>
                  <a:lnTo>
                    <a:pt x="390555" y="95372"/>
                  </a:lnTo>
                  <a:lnTo>
                    <a:pt x="389310" y="96593"/>
                  </a:lnTo>
                  <a:lnTo>
                    <a:pt x="387754" y="97204"/>
                  </a:lnTo>
                  <a:lnTo>
                    <a:pt x="386198" y="98120"/>
                  </a:lnTo>
                  <a:lnTo>
                    <a:pt x="384952" y="98425"/>
                  </a:lnTo>
                  <a:lnTo>
                    <a:pt x="383396" y="98120"/>
                  </a:lnTo>
                  <a:lnTo>
                    <a:pt x="381840" y="98120"/>
                  </a:lnTo>
                  <a:lnTo>
                    <a:pt x="380283" y="97204"/>
                  </a:lnTo>
                  <a:lnTo>
                    <a:pt x="378727" y="96593"/>
                  </a:lnTo>
                  <a:lnTo>
                    <a:pt x="377482" y="95372"/>
                  </a:lnTo>
                  <a:lnTo>
                    <a:pt x="376859" y="93846"/>
                  </a:lnTo>
                  <a:lnTo>
                    <a:pt x="376548" y="92625"/>
                  </a:lnTo>
                  <a:lnTo>
                    <a:pt x="376237" y="91098"/>
                  </a:lnTo>
                  <a:lnTo>
                    <a:pt x="376237" y="89572"/>
                  </a:lnTo>
                  <a:lnTo>
                    <a:pt x="376548" y="88045"/>
                  </a:lnTo>
                  <a:lnTo>
                    <a:pt x="376859" y="86519"/>
                  </a:lnTo>
                  <a:lnTo>
                    <a:pt x="378104" y="84992"/>
                  </a:lnTo>
                  <a:lnTo>
                    <a:pt x="378727" y="83771"/>
                  </a:lnTo>
                  <a:lnTo>
                    <a:pt x="380283" y="83161"/>
                  </a:lnTo>
                  <a:lnTo>
                    <a:pt x="381840" y="82855"/>
                  </a:lnTo>
                  <a:lnTo>
                    <a:pt x="383396" y="82550"/>
                  </a:lnTo>
                  <a:close/>
                  <a:moveTo>
                    <a:pt x="496827" y="80963"/>
                  </a:moveTo>
                  <a:lnTo>
                    <a:pt x="498625" y="80963"/>
                  </a:lnTo>
                  <a:lnTo>
                    <a:pt x="500122" y="80963"/>
                  </a:lnTo>
                  <a:lnTo>
                    <a:pt x="501620" y="81952"/>
                  </a:lnTo>
                  <a:lnTo>
                    <a:pt x="503117" y="82611"/>
                  </a:lnTo>
                  <a:lnTo>
                    <a:pt x="504316" y="83270"/>
                  </a:lnTo>
                  <a:lnTo>
                    <a:pt x="505214" y="84588"/>
                  </a:lnTo>
                  <a:lnTo>
                    <a:pt x="506113" y="86235"/>
                  </a:lnTo>
                  <a:lnTo>
                    <a:pt x="506412" y="87882"/>
                  </a:lnTo>
                  <a:lnTo>
                    <a:pt x="506412" y="89530"/>
                  </a:lnTo>
                  <a:lnTo>
                    <a:pt x="506412" y="91507"/>
                  </a:lnTo>
                  <a:lnTo>
                    <a:pt x="506113" y="93154"/>
                  </a:lnTo>
                  <a:lnTo>
                    <a:pt x="505214" y="94143"/>
                  </a:lnTo>
                  <a:lnTo>
                    <a:pt x="504316" y="95790"/>
                  </a:lnTo>
                  <a:lnTo>
                    <a:pt x="503117" y="96779"/>
                  </a:lnTo>
                  <a:lnTo>
                    <a:pt x="501620" y="97438"/>
                  </a:lnTo>
                  <a:lnTo>
                    <a:pt x="500122" y="98426"/>
                  </a:lnTo>
                  <a:lnTo>
                    <a:pt x="498625" y="98426"/>
                  </a:lnTo>
                  <a:lnTo>
                    <a:pt x="496827" y="98426"/>
                  </a:lnTo>
                  <a:lnTo>
                    <a:pt x="495330" y="97438"/>
                  </a:lnTo>
                  <a:lnTo>
                    <a:pt x="494431" y="96779"/>
                  </a:lnTo>
                  <a:lnTo>
                    <a:pt x="492933" y="95790"/>
                  </a:lnTo>
                  <a:lnTo>
                    <a:pt x="492035" y="94143"/>
                  </a:lnTo>
                  <a:lnTo>
                    <a:pt x="491436" y="93154"/>
                  </a:lnTo>
                  <a:lnTo>
                    <a:pt x="491136" y="91507"/>
                  </a:lnTo>
                  <a:lnTo>
                    <a:pt x="490537" y="89530"/>
                  </a:lnTo>
                  <a:lnTo>
                    <a:pt x="491136" y="87882"/>
                  </a:lnTo>
                  <a:lnTo>
                    <a:pt x="491436" y="86235"/>
                  </a:lnTo>
                  <a:lnTo>
                    <a:pt x="492035" y="84588"/>
                  </a:lnTo>
                  <a:lnTo>
                    <a:pt x="492933" y="83270"/>
                  </a:lnTo>
                  <a:lnTo>
                    <a:pt x="494431" y="82611"/>
                  </a:lnTo>
                  <a:lnTo>
                    <a:pt x="495330" y="81952"/>
                  </a:lnTo>
                  <a:lnTo>
                    <a:pt x="496827" y="80963"/>
                  </a:lnTo>
                  <a:close/>
                  <a:moveTo>
                    <a:pt x="519907" y="61913"/>
                  </a:moveTo>
                  <a:lnTo>
                    <a:pt x="521586" y="62249"/>
                  </a:lnTo>
                  <a:lnTo>
                    <a:pt x="523265" y="62585"/>
                  </a:lnTo>
                  <a:lnTo>
                    <a:pt x="524944" y="63256"/>
                  </a:lnTo>
                  <a:lnTo>
                    <a:pt x="526287" y="64600"/>
                  </a:lnTo>
                  <a:lnTo>
                    <a:pt x="526959" y="65943"/>
                  </a:lnTo>
                  <a:lnTo>
                    <a:pt x="527967" y="66951"/>
                  </a:lnTo>
                  <a:lnTo>
                    <a:pt x="528638" y="68630"/>
                  </a:lnTo>
                  <a:lnTo>
                    <a:pt x="528638" y="70645"/>
                  </a:lnTo>
                  <a:lnTo>
                    <a:pt x="528638" y="72324"/>
                  </a:lnTo>
                  <a:lnTo>
                    <a:pt x="527967" y="74003"/>
                  </a:lnTo>
                  <a:lnTo>
                    <a:pt x="526959" y="75682"/>
                  </a:lnTo>
                  <a:lnTo>
                    <a:pt x="526287" y="77025"/>
                  </a:lnTo>
                  <a:lnTo>
                    <a:pt x="524944" y="78033"/>
                  </a:lnTo>
                  <a:lnTo>
                    <a:pt x="523265" y="79040"/>
                  </a:lnTo>
                  <a:lnTo>
                    <a:pt x="521586" y="79376"/>
                  </a:lnTo>
                  <a:lnTo>
                    <a:pt x="519907" y="79376"/>
                  </a:lnTo>
                  <a:lnTo>
                    <a:pt x="517892" y="79376"/>
                  </a:lnTo>
                  <a:lnTo>
                    <a:pt x="516213" y="79040"/>
                  </a:lnTo>
                  <a:lnTo>
                    <a:pt x="515205" y="78033"/>
                  </a:lnTo>
                  <a:lnTo>
                    <a:pt x="513526" y="77025"/>
                  </a:lnTo>
                  <a:lnTo>
                    <a:pt x="512854" y="75682"/>
                  </a:lnTo>
                  <a:lnTo>
                    <a:pt x="511847" y="74003"/>
                  </a:lnTo>
                  <a:lnTo>
                    <a:pt x="511511" y="72324"/>
                  </a:lnTo>
                  <a:lnTo>
                    <a:pt x="511175" y="70645"/>
                  </a:lnTo>
                  <a:lnTo>
                    <a:pt x="511511" y="68630"/>
                  </a:lnTo>
                  <a:lnTo>
                    <a:pt x="511847" y="66951"/>
                  </a:lnTo>
                  <a:lnTo>
                    <a:pt x="512854" y="65943"/>
                  </a:lnTo>
                  <a:lnTo>
                    <a:pt x="513526" y="64600"/>
                  </a:lnTo>
                  <a:lnTo>
                    <a:pt x="515205" y="63256"/>
                  </a:lnTo>
                  <a:lnTo>
                    <a:pt x="516213" y="62585"/>
                  </a:lnTo>
                  <a:lnTo>
                    <a:pt x="517892" y="62249"/>
                  </a:lnTo>
                  <a:lnTo>
                    <a:pt x="519907" y="61913"/>
                  </a:lnTo>
                  <a:close/>
                  <a:moveTo>
                    <a:pt x="364375" y="61913"/>
                  </a:moveTo>
                  <a:lnTo>
                    <a:pt x="365873" y="61913"/>
                  </a:lnTo>
                  <a:lnTo>
                    <a:pt x="367670" y="62218"/>
                  </a:lnTo>
                  <a:lnTo>
                    <a:pt x="369168" y="62524"/>
                  </a:lnTo>
                  <a:lnTo>
                    <a:pt x="370066" y="63745"/>
                  </a:lnTo>
                  <a:lnTo>
                    <a:pt x="371265" y="64355"/>
                  </a:lnTo>
                  <a:lnTo>
                    <a:pt x="371864" y="65882"/>
                  </a:lnTo>
                  <a:lnTo>
                    <a:pt x="372762" y="67408"/>
                  </a:lnTo>
                  <a:lnTo>
                    <a:pt x="373062" y="68935"/>
                  </a:lnTo>
                  <a:lnTo>
                    <a:pt x="373062" y="70461"/>
                  </a:lnTo>
                  <a:lnTo>
                    <a:pt x="372762" y="72293"/>
                  </a:lnTo>
                  <a:lnTo>
                    <a:pt x="371864" y="73514"/>
                  </a:lnTo>
                  <a:lnTo>
                    <a:pt x="371265" y="75040"/>
                  </a:lnTo>
                  <a:lnTo>
                    <a:pt x="370066" y="75956"/>
                  </a:lnTo>
                  <a:lnTo>
                    <a:pt x="368569" y="76872"/>
                  </a:lnTo>
                  <a:lnTo>
                    <a:pt x="367670" y="77483"/>
                  </a:lnTo>
                  <a:lnTo>
                    <a:pt x="365873" y="77788"/>
                  </a:lnTo>
                  <a:lnTo>
                    <a:pt x="364375" y="77788"/>
                  </a:lnTo>
                  <a:lnTo>
                    <a:pt x="362878" y="77483"/>
                  </a:lnTo>
                  <a:lnTo>
                    <a:pt x="361380" y="76872"/>
                  </a:lnTo>
                  <a:lnTo>
                    <a:pt x="359883" y="75956"/>
                  </a:lnTo>
                  <a:lnTo>
                    <a:pt x="359283" y="75040"/>
                  </a:lnTo>
                  <a:lnTo>
                    <a:pt x="358085" y="73514"/>
                  </a:lnTo>
                  <a:lnTo>
                    <a:pt x="357786" y="71988"/>
                  </a:lnTo>
                  <a:lnTo>
                    <a:pt x="357187" y="70461"/>
                  </a:lnTo>
                  <a:lnTo>
                    <a:pt x="357187" y="68935"/>
                  </a:lnTo>
                  <a:lnTo>
                    <a:pt x="357786" y="67408"/>
                  </a:lnTo>
                  <a:lnTo>
                    <a:pt x="358085" y="65882"/>
                  </a:lnTo>
                  <a:lnTo>
                    <a:pt x="359283" y="64355"/>
                  </a:lnTo>
                  <a:lnTo>
                    <a:pt x="360182" y="63439"/>
                  </a:lnTo>
                  <a:lnTo>
                    <a:pt x="361380" y="62524"/>
                  </a:lnTo>
                  <a:lnTo>
                    <a:pt x="362878" y="62218"/>
                  </a:lnTo>
                  <a:lnTo>
                    <a:pt x="364375" y="61913"/>
                  </a:lnTo>
                  <a:close/>
                  <a:moveTo>
                    <a:pt x="533858" y="36513"/>
                  </a:moveTo>
                  <a:lnTo>
                    <a:pt x="536209" y="36849"/>
                  </a:lnTo>
                  <a:lnTo>
                    <a:pt x="537552" y="37185"/>
                  </a:lnTo>
                  <a:lnTo>
                    <a:pt x="538895" y="38192"/>
                  </a:lnTo>
                  <a:lnTo>
                    <a:pt x="540239" y="39536"/>
                  </a:lnTo>
                  <a:lnTo>
                    <a:pt x="541246" y="40543"/>
                  </a:lnTo>
                  <a:lnTo>
                    <a:pt x="542254" y="41886"/>
                  </a:lnTo>
                  <a:lnTo>
                    <a:pt x="542589" y="43565"/>
                  </a:lnTo>
                  <a:lnTo>
                    <a:pt x="542925" y="45580"/>
                  </a:lnTo>
                  <a:lnTo>
                    <a:pt x="542589" y="47260"/>
                  </a:lnTo>
                  <a:lnTo>
                    <a:pt x="542254" y="48939"/>
                  </a:lnTo>
                  <a:lnTo>
                    <a:pt x="541246" y="50282"/>
                  </a:lnTo>
                  <a:lnTo>
                    <a:pt x="540239" y="51625"/>
                  </a:lnTo>
                  <a:lnTo>
                    <a:pt x="538895" y="52969"/>
                  </a:lnTo>
                  <a:lnTo>
                    <a:pt x="537552" y="53640"/>
                  </a:lnTo>
                  <a:lnTo>
                    <a:pt x="536209" y="53976"/>
                  </a:lnTo>
                  <a:lnTo>
                    <a:pt x="533858" y="53976"/>
                  </a:lnTo>
                  <a:lnTo>
                    <a:pt x="532515" y="53976"/>
                  </a:lnTo>
                  <a:lnTo>
                    <a:pt x="530835" y="53640"/>
                  </a:lnTo>
                  <a:lnTo>
                    <a:pt x="529156" y="52969"/>
                  </a:lnTo>
                  <a:lnTo>
                    <a:pt x="527813" y="51625"/>
                  </a:lnTo>
                  <a:lnTo>
                    <a:pt x="526470" y="50282"/>
                  </a:lnTo>
                  <a:lnTo>
                    <a:pt x="525798" y="48939"/>
                  </a:lnTo>
                  <a:lnTo>
                    <a:pt x="525462" y="47260"/>
                  </a:lnTo>
                  <a:lnTo>
                    <a:pt x="525462" y="45580"/>
                  </a:lnTo>
                  <a:lnTo>
                    <a:pt x="525462" y="43565"/>
                  </a:lnTo>
                  <a:lnTo>
                    <a:pt x="525798" y="41886"/>
                  </a:lnTo>
                  <a:lnTo>
                    <a:pt x="526470" y="40543"/>
                  </a:lnTo>
                  <a:lnTo>
                    <a:pt x="527813" y="39536"/>
                  </a:lnTo>
                  <a:lnTo>
                    <a:pt x="529156" y="38192"/>
                  </a:lnTo>
                  <a:lnTo>
                    <a:pt x="530835" y="37185"/>
                  </a:lnTo>
                  <a:lnTo>
                    <a:pt x="532515" y="36849"/>
                  </a:lnTo>
                  <a:lnTo>
                    <a:pt x="533858" y="36513"/>
                  </a:lnTo>
                  <a:close/>
                  <a:moveTo>
                    <a:pt x="353096" y="33338"/>
                  </a:moveTo>
                  <a:lnTo>
                    <a:pt x="354928" y="33338"/>
                  </a:lnTo>
                  <a:lnTo>
                    <a:pt x="356455" y="33997"/>
                  </a:lnTo>
                  <a:lnTo>
                    <a:pt x="357981" y="34656"/>
                  </a:lnTo>
                  <a:lnTo>
                    <a:pt x="359202" y="35644"/>
                  </a:lnTo>
                  <a:lnTo>
                    <a:pt x="360118" y="36633"/>
                  </a:lnTo>
                  <a:lnTo>
                    <a:pt x="361034" y="38280"/>
                  </a:lnTo>
                  <a:lnTo>
                    <a:pt x="361644" y="39928"/>
                  </a:lnTo>
                  <a:lnTo>
                    <a:pt x="361950" y="41575"/>
                  </a:lnTo>
                  <a:lnTo>
                    <a:pt x="361950" y="43223"/>
                  </a:lnTo>
                  <a:lnTo>
                    <a:pt x="361644" y="44870"/>
                  </a:lnTo>
                  <a:lnTo>
                    <a:pt x="361034" y="46188"/>
                  </a:lnTo>
                  <a:lnTo>
                    <a:pt x="360118" y="47836"/>
                  </a:lnTo>
                  <a:lnTo>
                    <a:pt x="359202" y="48824"/>
                  </a:lnTo>
                  <a:lnTo>
                    <a:pt x="357981" y="49813"/>
                  </a:lnTo>
                  <a:lnTo>
                    <a:pt x="356455" y="50472"/>
                  </a:lnTo>
                  <a:lnTo>
                    <a:pt x="354928" y="50801"/>
                  </a:lnTo>
                  <a:lnTo>
                    <a:pt x="353096" y="50801"/>
                  </a:lnTo>
                  <a:lnTo>
                    <a:pt x="351570" y="50472"/>
                  </a:lnTo>
                  <a:lnTo>
                    <a:pt x="350044" y="49813"/>
                  </a:lnTo>
                  <a:lnTo>
                    <a:pt x="349128" y="48824"/>
                  </a:lnTo>
                  <a:lnTo>
                    <a:pt x="347906" y="47506"/>
                  </a:lnTo>
                  <a:lnTo>
                    <a:pt x="347296" y="46188"/>
                  </a:lnTo>
                  <a:lnTo>
                    <a:pt x="346380" y="44870"/>
                  </a:lnTo>
                  <a:lnTo>
                    <a:pt x="346075" y="43223"/>
                  </a:lnTo>
                  <a:lnTo>
                    <a:pt x="346075" y="41575"/>
                  </a:lnTo>
                  <a:lnTo>
                    <a:pt x="346380" y="39598"/>
                  </a:lnTo>
                  <a:lnTo>
                    <a:pt x="347296" y="37951"/>
                  </a:lnTo>
                  <a:lnTo>
                    <a:pt x="347906" y="36633"/>
                  </a:lnTo>
                  <a:lnTo>
                    <a:pt x="349128" y="35644"/>
                  </a:lnTo>
                  <a:lnTo>
                    <a:pt x="350044" y="34656"/>
                  </a:lnTo>
                  <a:lnTo>
                    <a:pt x="351570" y="33997"/>
                  </a:lnTo>
                  <a:lnTo>
                    <a:pt x="353096" y="33338"/>
                  </a:lnTo>
                  <a:close/>
                  <a:moveTo>
                    <a:pt x="544452" y="14288"/>
                  </a:moveTo>
                  <a:lnTo>
                    <a:pt x="545950" y="14288"/>
                  </a:lnTo>
                  <a:lnTo>
                    <a:pt x="547448" y="14288"/>
                  </a:lnTo>
                  <a:lnTo>
                    <a:pt x="548945" y="14618"/>
                  </a:lnTo>
                  <a:lnTo>
                    <a:pt x="550443" y="15606"/>
                  </a:lnTo>
                  <a:lnTo>
                    <a:pt x="551341" y="16595"/>
                  </a:lnTo>
                  <a:lnTo>
                    <a:pt x="552540" y="17913"/>
                  </a:lnTo>
                  <a:lnTo>
                    <a:pt x="553139" y="19560"/>
                  </a:lnTo>
                  <a:lnTo>
                    <a:pt x="553738" y="21207"/>
                  </a:lnTo>
                  <a:lnTo>
                    <a:pt x="554037" y="22855"/>
                  </a:lnTo>
                  <a:lnTo>
                    <a:pt x="553738" y="24832"/>
                  </a:lnTo>
                  <a:lnTo>
                    <a:pt x="553139" y="26479"/>
                  </a:lnTo>
                  <a:lnTo>
                    <a:pt x="552540" y="27468"/>
                  </a:lnTo>
                  <a:lnTo>
                    <a:pt x="551341" y="28786"/>
                  </a:lnTo>
                  <a:lnTo>
                    <a:pt x="550443" y="30104"/>
                  </a:lnTo>
                  <a:lnTo>
                    <a:pt x="548945" y="30763"/>
                  </a:lnTo>
                  <a:lnTo>
                    <a:pt x="547448" y="31092"/>
                  </a:lnTo>
                  <a:lnTo>
                    <a:pt x="545950" y="31751"/>
                  </a:lnTo>
                  <a:lnTo>
                    <a:pt x="544452" y="31092"/>
                  </a:lnTo>
                  <a:lnTo>
                    <a:pt x="542955" y="30763"/>
                  </a:lnTo>
                  <a:lnTo>
                    <a:pt x="541457" y="30104"/>
                  </a:lnTo>
                  <a:lnTo>
                    <a:pt x="540558" y="28786"/>
                  </a:lnTo>
                  <a:lnTo>
                    <a:pt x="539360" y="27468"/>
                  </a:lnTo>
                  <a:lnTo>
                    <a:pt x="538761" y="26479"/>
                  </a:lnTo>
                  <a:lnTo>
                    <a:pt x="538162" y="24832"/>
                  </a:lnTo>
                  <a:lnTo>
                    <a:pt x="538162" y="22855"/>
                  </a:lnTo>
                  <a:lnTo>
                    <a:pt x="538162" y="21207"/>
                  </a:lnTo>
                  <a:lnTo>
                    <a:pt x="538761" y="19560"/>
                  </a:lnTo>
                  <a:lnTo>
                    <a:pt x="539360" y="17913"/>
                  </a:lnTo>
                  <a:lnTo>
                    <a:pt x="540558" y="16595"/>
                  </a:lnTo>
                  <a:lnTo>
                    <a:pt x="541457" y="15606"/>
                  </a:lnTo>
                  <a:lnTo>
                    <a:pt x="542955" y="14618"/>
                  </a:lnTo>
                  <a:lnTo>
                    <a:pt x="544452" y="14288"/>
                  </a:lnTo>
                  <a:close/>
                  <a:moveTo>
                    <a:pt x="343877" y="11113"/>
                  </a:moveTo>
                  <a:lnTo>
                    <a:pt x="345403" y="11113"/>
                  </a:lnTo>
                  <a:lnTo>
                    <a:pt x="346930" y="11418"/>
                  </a:lnTo>
                  <a:lnTo>
                    <a:pt x="348456" y="12334"/>
                  </a:lnTo>
                  <a:lnTo>
                    <a:pt x="349677" y="12945"/>
                  </a:lnTo>
                  <a:lnTo>
                    <a:pt x="350898" y="14166"/>
                  </a:lnTo>
                  <a:lnTo>
                    <a:pt x="351814" y="15082"/>
                  </a:lnTo>
                  <a:lnTo>
                    <a:pt x="352119" y="16608"/>
                  </a:lnTo>
                  <a:lnTo>
                    <a:pt x="352425" y="18135"/>
                  </a:lnTo>
                  <a:lnTo>
                    <a:pt x="352425" y="19966"/>
                  </a:lnTo>
                  <a:lnTo>
                    <a:pt x="352119" y="21493"/>
                  </a:lnTo>
                  <a:lnTo>
                    <a:pt x="351814" y="23019"/>
                  </a:lnTo>
                  <a:lnTo>
                    <a:pt x="350593" y="24240"/>
                  </a:lnTo>
                  <a:lnTo>
                    <a:pt x="349372" y="25156"/>
                  </a:lnTo>
                  <a:lnTo>
                    <a:pt x="348456" y="26072"/>
                  </a:lnTo>
                  <a:lnTo>
                    <a:pt x="346930" y="26683"/>
                  </a:lnTo>
                  <a:lnTo>
                    <a:pt x="345403" y="26988"/>
                  </a:lnTo>
                  <a:lnTo>
                    <a:pt x="343877" y="26988"/>
                  </a:lnTo>
                  <a:lnTo>
                    <a:pt x="342045" y="26683"/>
                  </a:lnTo>
                  <a:lnTo>
                    <a:pt x="340519" y="26072"/>
                  </a:lnTo>
                  <a:lnTo>
                    <a:pt x="339297" y="25156"/>
                  </a:lnTo>
                  <a:lnTo>
                    <a:pt x="338381" y="24240"/>
                  </a:lnTo>
                  <a:lnTo>
                    <a:pt x="337466" y="23019"/>
                  </a:lnTo>
                  <a:lnTo>
                    <a:pt x="336855" y="21493"/>
                  </a:lnTo>
                  <a:lnTo>
                    <a:pt x="336550" y="19966"/>
                  </a:lnTo>
                  <a:lnTo>
                    <a:pt x="336550" y="18135"/>
                  </a:lnTo>
                  <a:lnTo>
                    <a:pt x="336855" y="16608"/>
                  </a:lnTo>
                  <a:lnTo>
                    <a:pt x="337466" y="15082"/>
                  </a:lnTo>
                  <a:lnTo>
                    <a:pt x="338381" y="14166"/>
                  </a:lnTo>
                  <a:lnTo>
                    <a:pt x="339297" y="12945"/>
                  </a:lnTo>
                  <a:lnTo>
                    <a:pt x="340824" y="11724"/>
                  </a:lnTo>
                  <a:lnTo>
                    <a:pt x="342045" y="11418"/>
                  </a:lnTo>
                  <a:lnTo>
                    <a:pt x="343877" y="11113"/>
                  </a:lnTo>
                  <a:close/>
                  <a:moveTo>
                    <a:pt x="610986" y="0"/>
                  </a:moveTo>
                  <a:lnTo>
                    <a:pt x="614799" y="3177"/>
                  </a:lnTo>
                  <a:lnTo>
                    <a:pt x="624966" y="12071"/>
                  </a:lnTo>
                  <a:lnTo>
                    <a:pt x="641170" y="25094"/>
                  </a:lnTo>
                  <a:lnTo>
                    <a:pt x="651019" y="32717"/>
                  </a:lnTo>
                  <a:lnTo>
                    <a:pt x="661822" y="40658"/>
                  </a:lnTo>
                  <a:lnTo>
                    <a:pt x="673578" y="48917"/>
                  </a:lnTo>
                  <a:lnTo>
                    <a:pt x="686287" y="56858"/>
                  </a:lnTo>
                  <a:lnTo>
                    <a:pt x="699631" y="65117"/>
                  </a:lnTo>
                  <a:lnTo>
                    <a:pt x="712976" y="73058"/>
                  </a:lnTo>
                  <a:lnTo>
                    <a:pt x="726956" y="80363"/>
                  </a:lnTo>
                  <a:lnTo>
                    <a:pt x="741253" y="86398"/>
                  </a:lnTo>
                  <a:lnTo>
                    <a:pt x="748879" y="89575"/>
                  </a:lnTo>
                  <a:lnTo>
                    <a:pt x="755869" y="92434"/>
                  </a:lnTo>
                  <a:lnTo>
                    <a:pt x="763176" y="94657"/>
                  </a:lnTo>
                  <a:lnTo>
                    <a:pt x="770484" y="96563"/>
                  </a:lnTo>
                  <a:lnTo>
                    <a:pt x="775885" y="96881"/>
                  </a:lnTo>
                  <a:lnTo>
                    <a:pt x="782558" y="98151"/>
                  </a:lnTo>
                  <a:lnTo>
                    <a:pt x="790501" y="99739"/>
                  </a:lnTo>
                  <a:lnTo>
                    <a:pt x="800350" y="101645"/>
                  </a:lnTo>
                  <a:lnTo>
                    <a:pt x="811153" y="104822"/>
                  </a:lnTo>
                  <a:lnTo>
                    <a:pt x="822909" y="108951"/>
                  </a:lnTo>
                  <a:lnTo>
                    <a:pt x="828946" y="111174"/>
                  </a:lnTo>
                  <a:lnTo>
                    <a:pt x="834982" y="114351"/>
                  </a:lnTo>
                  <a:lnTo>
                    <a:pt x="841019" y="117527"/>
                  </a:lnTo>
                  <a:lnTo>
                    <a:pt x="846738" y="120704"/>
                  </a:lnTo>
                  <a:lnTo>
                    <a:pt x="852775" y="124515"/>
                  </a:lnTo>
                  <a:lnTo>
                    <a:pt x="858176" y="128645"/>
                  </a:lnTo>
                  <a:lnTo>
                    <a:pt x="863578" y="133092"/>
                  </a:lnTo>
                  <a:lnTo>
                    <a:pt x="868979" y="138174"/>
                  </a:lnTo>
                  <a:lnTo>
                    <a:pt x="873745" y="143574"/>
                  </a:lnTo>
                  <a:lnTo>
                    <a:pt x="878193" y="149291"/>
                  </a:lnTo>
                  <a:lnTo>
                    <a:pt x="882323" y="155644"/>
                  </a:lnTo>
                  <a:lnTo>
                    <a:pt x="886136" y="161997"/>
                  </a:lnTo>
                  <a:lnTo>
                    <a:pt x="889313" y="169303"/>
                  </a:lnTo>
                  <a:lnTo>
                    <a:pt x="891538" y="176926"/>
                  </a:lnTo>
                  <a:lnTo>
                    <a:pt x="893444" y="185502"/>
                  </a:lnTo>
                  <a:lnTo>
                    <a:pt x="895032" y="193761"/>
                  </a:lnTo>
                  <a:lnTo>
                    <a:pt x="895350" y="203290"/>
                  </a:lnTo>
                  <a:lnTo>
                    <a:pt x="895350" y="212819"/>
                  </a:lnTo>
                  <a:lnTo>
                    <a:pt x="770484" y="303982"/>
                  </a:lnTo>
                  <a:lnTo>
                    <a:pt x="733310" y="278571"/>
                  </a:lnTo>
                  <a:lnTo>
                    <a:pt x="735852" y="283971"/>
                  </a:lnTo>
                  <a:lnTo>
                    <a:pt x="738712" y="290324"/>
                  </a:lnTo>
                  <a:lnTo>
                    <a:pt x="741889" y="299218"/>
                  </a:lnTo>
                  <a:lnTo>
                    <a:pt x="744748" y="310653"/>
                  </a:lnTo>
                  <a:lnTo>
                    <a:pt x="747926" y="323358"/>
                  </a:lnTo>
                  <a:lnTo>
                    <a:pt x="749514" y="330346"/>
                  </a:lnTo>
                  <a:lnTo>
                    <a:pt x="751103" y="337970"/>
                  </a:lnTo>
                  <a:lnTo>
                    <a:pt x="751738" y="345911"/>
                  </a:lnTo>
                  <a:lnTo>
                    <a:pt x="753009" y="354169"/>
                  </a:lnTo>
                  <a:lnTo>
                    <a:pt x="753327" y="362428"/>
                  </a:lnTo>
                  <a:lnTo>
                    <a:pt x="753645" y="371004"/>
                  </a:lnTo>
                  <a:lnTo>
                    <a:pt x="753645" y="380534"/>
                  </a:lnTo>
                  <a:lnTo>
                    <a:pt x="753009" y="389428"/>
                  </a:lnTo>
                  <a:lnTo>
                    <a:pt x="752374" y="398957"/>
                  </a:lnTo>
                  <a:lnTo>
                    <a:pt x="750785" y="408804"/>
                  </a:lnTo>
                  <a:lnTo>
                    <a:pt x="749197" y="418333"/>
                  </a:lnTo>
                  <a:lnTo>
                    <a:pt x="746337" y="428180"/>
                  </a:lnTo>
                  <a:lnTo>
                    <a:pt x="743160" y="438027"/>
                  </a:lnTo>
                  <a:lnTo>
                    <a:pt x="739983" y="448191"/>
                  </a:lnTo>
                  <a:lnTo>
                    <a:pt x="735534" y="458356"/>
                  </a:lnTo>
                  <a:lnTo>
                    <a:pt x="730451" y="468520"/>
                  </a:lnTo>
                  <a:lnTo>
                    <a:pt x="724414" y="478367"/>
                  </a:lnTo>
                  <a:lnTo>
                    <a:pt x="717742" y="488531"/>
                  </a:lnTo>
                  <a:lnTo>
                    <a:pt x="710434" y="498696"/>
                  </a:lnTo>
                  <a:lnTo>
                    <a:pt x="702173" y="508225"/>
                  </a:lnTo>
                  <a:lnTo>
                    <a:pt x="697407" y="513625"/>
                  </a:lnTo>
                  <a:lnTo>
                    <a:pt x="692641" y="520296"/>
                  </a:lnTo>
                  <a:lnTo>
                    <a:pt x="685969" y="528872"/>
                  </a:lnTo>
                  <a:lnTo>
                    <a:pt x="678979" y="539671"/>
                  </a:lnTo>
                  <a:lnTo>
                    <a:pt x="671036" y="552695"/>
                  </a:lnTo>
                  <a:lnTo>
                    <a:pt x="667541" y="559683"/>
                  </a:lnTo>
                  <a:lnTo>
                    <a:pt x="663728" y="566988"/>
                  </a:lnTo>
                  <a:lnTo>
                    <a:pt x="660233" y="574929"/>
                  </a:lnTo>
                  <a:lnTo>
                    <a:pt x="656738" y="583188"/>
                  </a:lnTo>
                  <a:lnTo>
                    <a:pt x="653561" y="591764"/>
                  </a:lnTo>
                  <a:lnTo>
                    <a:pt x="651019" y="600658"/>
                  </a:lnTo>
                  <a:lnTo>
                    <a:pt x="648795" y="609552"/>
                  </a:lnTo>
                  <a:lnTo>
                    <a:pt x="646254" y="619399"/>
                  </a:lnTo>
                  <a:lnTo>
                    <a:pt x="644665" y="628928"/>
                  </a:lnTo>
                  <a:lnTo>
                    <a:pt x="643712" y="639093"/>
                  </a:lnTo>
                  <a:lnTo>
                    <a:pt x="643394" y="649257"/>
                  </a:lnTo>
                  <a:lnTo>
                    <a:pt x="643394" y="659739"/>
                  </a:lnTo>
                  <a:lnTo>
                    <a:pt x="644029" y="669904"/>
                  </a:lnTo>
                  <a:lnTo>
                    <a:pt x="645618" y="681021"/>
                  </a:lnTo>
                  <a:lnTo>
                    <a:pt x="647842" y="691821"/>
                  </a:lnTo>
                  <a:lnTo>
                    <a:pt x="651019" y="702621"/>
                  </a:lnTo>
                  <a:lnTo>
                    <a:pt x="655150" y="713738"/>
                  </a:lnTo>
                  <a:lnTo>
                    <a:pt x="660233" y="724856"/>
                  </a:lnTo>
                  <a:lnTo>
                    <a:pt x="666588" y="735973"/>
                  </a:lnTo>
                  <a:lnTo>
                    <a:pt x="670083" y="741691"/>
                  </a:lnTo>
                  <a:lnTo>
                    <a:pt x="673578" y="747091"/>
                  </a:lnTo>
                  <a:lnTo>
                    <a:pt x="680886" y="755032"/>
                  </a:lnTo>
                  <a:lnTo>
                    <a:pt x="689146" y="764243"/>
                  </a:lnTo>
                  <a:lnTo>
                    <a:pt x="698996" y="777584"/>
                  </a:lnTo>
                  <a:lnTo>
                    <a:pt x="711070" y="793784"/>
                  </a:lnTo>
                  <a:lnTo>
                    <a:pt x="717742" y="802995"/>
                  </a:lnTo>
                  <a:lnTo>
                    <a:pt x="724414" y="813160"/>
                  </a:lnTo>
                  <a:lnTo>
                    <a:pt x="730768" y="823960"/>
                  </a:lnTo>
                  <a:lnTo>
                    <a:pt x="737441" y="835712"/>
                  </a:lnTo>
                  <a:lnTo>
                    <a:pt x="744113" y="848100"/>
                  </a:lnTo>
                  <a:lnTo>
                    <a:pt x="750785" y="860806"/>
                  </a:lnTo>
                  <a:lnTo>
                    <a:pt x="757140" y="874464"/>
                  </a:lnTo>
                  <a:lnTo>
                    <a:pt x="763176" y="888758"/>
                  </a:lnTo>
                  <a:lnTo>
                    <a:pt x="768896" y="904005"/>
                  </a:lnTo>
                  <a:lnTo>
                    <a:pt x="774297" y="919252"/>
                  </a:lnTo>
                  <a:lnTo>
                    <a:pt x="779063" y="935134"/>
                  </a:lnTo>
                  <a:lnTo>
                    <a:pt x="783193" y="951969"/>
                  </a:lnTo>
                  <a:lnTo>
                    <a:pt x="787006" y="969439"/>
                  </a:lnTo>
                  <a:lnTo>
                    <a:pt x="789865" y="986909"/>
                  </a:lnTo>
                  <a:lnTo>
                    <a:pt x="792089" y="1005015"/>
                  </a:lnTo>
                  <a:lnTo>
                    <a:pt x="793043" y="1014226"/>
                  </a:lnTo>
                  <a:lnTo>
                    <a:pt x="793360" y="1024073"/>
                  </a:lnTo>
                  <a:lnTo>
                    <a:pt x="793678" y="1033285"/>
                  </a:lnTo>
                  <a:lnTo>
                    <a:pt x="793678" y="1043132"/>
                  </a:lnTo>
                  <a:lnTo>
                    <a:pt x="793360" y="1052661"/>
                  </a:lnTo>
                  <a:lnTo>
                    <a:pt x="793043" y="1062508"/>
                  </a:lnTo>
                  <a:lnTo>
                    <a:pt x="792089" y="1072672"/>
                  </a:lnTo>
                  <a:lnTo>
                    <a:pt x="791454" y="1082519"/>
                  </a:lnTo>
                  <a:lnTo>
                    <a:pt x="789865" y="1092684"/>
                  </a:lnTo>
                  <a:lnTo>
                    <a:pt x="788277" y="1103166"/>
                  </a:lnTo>
                  <a:lnTo>
                    <a:pt x="786370" y="1113330"/>
                  </a:lnTo>
                  <a:lnTo>
                    <a:pt x="784464" y="1123812"/>
                  </a:lnTo>
                  <a:lnTo>
                    <a:pt x="781605" y="1134612"/>
                  </a:lnTo>
                  <a:lnTo>
                    <a:pt x="779063" y="1145094"/>
                  </a:lnTo>
                  <a:lnTo>
                    <a:pt x="775250" y="1148906"/>
                  </a:lnTo>
                  <a:lnTo>
                    <a:pt x="763812" y="1160659"/>
                  </a:lnTo>
                  <a:lnTo>
                    <a:pt x="746019" y="1178446"/>
                  </a:lnTo>
                  <a:lnTo>
                    <a:pt x="734899" y="1188929"/>
                  </a:lnTo>
                  <a:lnTo>
                    <a:pt x="721554" y="1200999"/>
                  </a:lnTo>
                  <a:lnTo>
                    <a:pt x="707257" y="1213705"/>
                  </a:lnTo>
                  <a:lnTo>
                    <a:pt x="691371" y="1227363"/>
                  </a:lnTo>
                  <a:lnTo>
                    <a:pt x="674213" y="1241657"/>
                  </a:lnTo>
                  <a:lnTo>
                    <a:pt x="655785" y="1256268"/>
                  </a:lnTo>
                  <a:lnTo>
                    <a:pt x="635769" y="1271198"/>
                  </a:lnTo>
                  <a:lnTo>
                    <a:pt x="614481" y="1286444"/>
                  </a:lnTo>
                  <a:lnTo>
                    <a:pt x="592558" y="1301691"/>
                  </a:lnTo>
                  <a:lnTo>
                    <a:pt x="569046" y="1316938"/>
                  </a:lnTo>
                  <a:lnTo>
                    <a:pt x="544581" y="1331867"/>
                  </a:lnTo>
                  <a:lnTo>
                    <a:pt x="519481" y="1346161"/>
                  </a:lnTo>
                  <a:lnTo>
                    <a:pt x="506454" y="1353149"/>
                  </a:lnTo>
                  <a:lnTo>
                    <a:pt x="493110" y="1360137"/>
                  </a:lnTo>
                  <a:lnTo>
                    <a:pt x="479448" y="1366807"/>
                  </a:lnTo>
                  <a:lnTo>
                    <a:pt x="466103" y="1373478"/>
                  </a:lnTo>
                  <a:lnTo>
                    <a:pt x="452123" y="1379513"/>
                  </a:lnTo>
                  <a:lnTo>
                    <a:pt x="438143" y="1385866"/>
                  </a:lnTo>
                  <a:lnTo>
                    <a:pt x="423528" y="1391583"/>
                  </a:lnTo>
                  <a:lnTo>
                    <a:pt x="409230" y="1396983"/>
                  </a:lnTo>
                  <a:lnTo>
                    <a:pt x="394615" y="1402065"/>
                  </a:lnTo>
                  <a:lnTo>
                    <a:pt x="379364" y="1407148"/>
                  </a:lnTo>
                  <a:lnTo>
                    <a:pt x="364748" y="1411912"/>
                  </a:lnTo>
                  <a:lnTo>
                    <a:pt x="349498" y="1416042"/>
                  </a:lnTo>
                  <a:lnTo>
                    <a:pt x="333929" y="1419853"/>
                  </a:lnTo>
                  <a:lnTo>
                    <a:pt x="318678" y="1423030"/>
                  </a:lnTo>
                  <a:lnTo>
                    <a:pt x="303110" y="1426206"/>
                  </a:lnTo>
                  <a:lnTo>
                    <a:pt x="287541" y="1428747"/>
                  </a:lnTo>
                  <a:lnTo>
                    <a:pt x="271655" y="1431288"/>
                  </a:lnTo>
                  <a:lnTo>
                    <a:pt x="255769" y="1432877"/>
                  </a:lnTo>
                  <a:lnTo>
                    <a:pt x="239565" y="1434465"/>
                  </a:lnTo>
                  <a:lnTo>
                    <a:pt x="223043" y="1434782"/>
                  </a:lnTo>
                  <a:lnTo>
                    <a:pt x="206839" y="1435100"/>
                  </a:lnTo>
                  <a:lnTo>
                    <a:pt x="190635" y="1434782"/>
                  </a:lnTo>
                  <a:lnTo>
                    <a:pt x="174113" y="1433830"/>
                  </a:lnTo>
                  <a:lnTo>
                    <a:pt x="157592" y="1432241"/>
                  </a:lnTo>
                  <a:lnTo>
                    <a:pt x="140752" y="1430335"/>
                  </a:lnTo>
                  <a:lnTo>
                    <a:pt x="124230" y="1427794"/>
                  </a:lnTo>
                  <a:lnTo>
                    <a:pt x="107391" y="1424618"/>
                  </a:lnTo>
                  <a:lnTo>
                    <a:pt x="90869" y="1420806"/>
                  </a:lnTo>
                  <a:lnTo>
                    <a:pt x="89916" y="1416995"/>
                  </a:lnTo>
                  <a:lnTo>
                    <a:pt x="87692" y="1406512"/>
                  </a:lnTo>
                  <a:lnTo>
                    <a:pt x="85150" y="1389042"/>
                  </a:lnTo>
                  <a:lnTo>
                    <a:pt x="81655" y="1365219"/>
                  </a:lnTo>
                  <a:lnTo>
                    <a:pt x="80067" y="1351243"/>
                  </a:lnTo>
                  <a:lnTo>
                    <a:pt x="78796" y="1335679"/>
                  </a:lnTo>
                  <a:lnTo>
                    <a:pt x="77525" y="1319161"/>
                  </a:lnTo>
                  <a:lnTo>
                    <a:pt x="76572" y="1301373"/>
                  </a:lnTo>
                  <a:lnTo>
                    <a:pt x="76254" y="1281997"/>
                  </a:lnTo>
                  <a:lnTo>
                    <a:pt x="75618" y="1261351"/>
                  </a:lnTo>
                  <a:lnTo>
                    <a:pt x="76254" y="1239751"/>
                  </a:lnTo>
                  <a:lnTo>
                    <a:pt x="76889" y="1217199"/>
                  </a:lnTo>
                  <a:lnTo>
                    <a:pt x="78478" y="1193376"/>
                  </a:lnTo>
                  <a:lnTo>
                    <a:pt x="80702" y="1168600"/>
                  </a:lnTo>
                  <a:lnTo>
                    <a:pt x="83562" y="1143188"/>
                  </a:lnTo>
                  <a:lnTo>
                    <a:pt x="87056" y="1116507"/>
                  </a:lnTo>
                  <a:lnTo>
                    <a:pt x="91505" y="1088872"/>
                  </a:lnTo>
                  <a:lnTo>
                    <a:pt x="96906" y="1060919"/>
                  </a:lnTo>
                  <a:lnTo>
                    <a:pt x="103578" y="1031697"/>
                  </a:lnTo>
                  <a:lnTo>
                    <a:pt x="111521" y="1002474"/>
                  </a:lnTo>
                  <a:lnTo>
                    <a:pt x="115334" y="987227"/>
                  </a:lnTo>
                  <a:lnTo>
                    <a:pt x="120100" y="971980"/>
                  </a:lnTo>
                  <a:lnTo>
                    <a:pt x="124866" y="956733"/>
                  </a:lnTo>
                  <a:lnTo>
                    <a:pt x="129949" y="941169"/>
                  </a:lnTo>
                  <a:lnTo>
                    <a:pt x="135351" y="925605"/>
                  </a:lnTo>
                  <a:lnTo>
                    <a:pt x="141388" y="910040"/>
                  </a:lnTo>
                  <a:lnTo>
                    <a:pt x="147107" y="894158"/>
                  </a:lnTo>
                  <a:lnTo>
                    <a:pt x="153779" y="878276"/>
                  </a:lnTo>
                  <a:lnTo>
                    <a:pt x="160769" y="862076"/>
                  </a:lnTo>
                  <a:lnTo>
                    <a:pt x="167759" y="845559"/>
                  </a:lnTo>
                  <a:lnTo>
                    <a:pt x="175384" y="829677"/>
                  </a:lnTo>
                  <a:lnTo>
                    <a:pt x="183327" y="813160"/>
                  </a:lnTo>
                  <a:lnTo>
                    <a:pt x="191270" y="796960"/>
                  </a:lnTo>
                  <a:lnTo>
                    <a:pt x="200167" y="780443"/>
                  </a:lnTo>
                  <a:lnTo>
                    <a:pt x="209063" y="763926"/>
                  </a:lnTo>
                  <a:lnTo>
                    <a:pt x="218913" y="747091"/>
                  </a:lnTo>
                  <a:lnTo>
                    <a:pt x="220819" y="744549"/>
                  </a:lnTo>
                  <a:lnTo>
                    <a:pt x="222725" y="741055"/>
                  </a:lnTo>
                  <a:lnTo>
                    <a:pt x="224949" y="736291"/>
                  </a:lnTo>
                  <a:lnTo>
                    <a:pt x="227809" y="730573"/>
                  </a:lnTo>
                  <a:lnTo>
                    <a:pt x="230986" y="722632"/>
                  </a:lnTo>
                  <a:lnTo>
                    <a:pt x="233528" y="714374"/>
                  </a:lnTo>
                  <a:lnTo>
                    <a:pt x="236070" y="703891"/>
                  </a:lnTo>
                  <a:lnTo>
                    <a:pt x="237976" y="692139"/>
                  </a:lnTo>
                  <a:lnTo>
                    <a:pt x="238294" y="686104"/>
                  </a:lnTo>
                  <a:lnTo>
                    <a:pt x="238611" y="679433"/>
                  </a:lnTo>
                  <a:lnTo>
                    <a:pt x="238929" y="672127"/>
                  </a:lnTo>
                  <a:lnTo>
                    <a:pt x="238929" y="664504"/>
                  </a:lnTo>
                  <a:lnTo>
                    <a:pt x="238611" y="656881"/>
                  </a:lnTo>
                  <a:lnTo>
                    <a:pt x="237976" y="648622"/>
                  </a:lnTo>
                  <a:lnTo>
                    <a:pt x="237023" y="640681"/>
                  </a:lnTo>
                  <a:lnTo>
                    <a:pt x="235434" y="631787"/>
                  </a:lnTo>
                  <a:lnTo>
                    <a:pt x="233846" y="622258"/>
                  </a:lnTo>
                  <a:lnTo>
                    <a:pt x="231622" y="612729"/>
                  </a:lnTo>
                  <a:lnTo>
                    <a:pt x="229397" y="602882"/>
                  </a:lnTo>
                  <a:lnTo>
                    <a:pt x="226220" y="592400"/>
                  </a:lnTo>
                  <a:lnTo>
                    <a:pt x="222725" y="581918"/>
                  </a:lnTo>
                  <a:lnTo>
                    <a:pt x="218913" y="571118"/>
                  </a:lnTo>
                  <a:lnTo>
                    <a:pt x="214147" y="566988"/>
                  </a:lnTo>
                  <a:lnTo>
                    <a:pt x="209698" y="561906"/>
                  </a:lnTo>
                  <a:lnTo>
                    <a:pt x="203344" y="554918"/>
                  </a:lnTo>
                  <a:lnTo>
                    <a:pt x="196036" y="545707"/>
                  </a:lnTo>
                  <a:lnTo>
                    <a:pt x="192541" y="540307"/>
                  </a:lnTo>
                  <a:lnTo>
                    <a:pt x="188729" y="534271"/>
                  </a:lnTo>
                  <a:lnTo>
                    <a:pt x="184598" y="527601"/>
                  </a:lnTo>
                  <a:lnTo>
                    <a:pt x="180785" y="520613"/>
                  </a:lnTo>
                  <a:lnTo>
                    <a:pt x="176973" y="513307"/>
                  </a:lnTo>
                  <a:lnTo>
                    <a:pt x="173478" y="505366"/>
                  </a:lnTo>
                  <a:lnTo>
                    <a:pt x="169983" y="496790"/>
                  </a:lnTo>
                  <a:lnTo>
                    <a:pt x="166488" y="487261"/>
                  </a:lnTo>
                  <a:lnTo>
                    <a:pt x="163311" y="477732"/>
                  </a:lnTo>
                  <a:lnTo>
                    <a:pt x="160769" y="467567"/>
                  </a:lnTo>
                  <a:lnTo>
                    <a:pt x="158227" y="456767"/>
                  </a:lnTo>
                  <a:lnTo>
                    <a:pt x="156321" y="445650"/>
                  </a:lnTo>
                  <a:lnTo>
                    <a:pt x="154732" y="433580"/>
                  </a:lnTo>
                  <a:lnTo>
                    <a:pt x="154097" y="421192"/>
                  </a:lnTo>
                  <a:lnTo>
                    <a:pt x="153779" y="408168"/>
                  </a:lnTo>
                  <a:lnTo>
                    <a:pt x="153779" y="394827"/>
                  </a:lnTo>
                  <a:lnTo>
                    <a:pt x="154732" y="380534"/>
                  </a:lnTo>
                  <a:lnTo>
                    <a:pt x="156321" y="365605"/>
                  </a:lnTo>
                  <a:lnTo>
                    <a:pt x="158227" y="350675"/>
                  </a:lnTo>
                  <a:lnTo>
                    <a:pt x="161722" y="334793"/>
                  </a:lnTo>
                  <a:lnTo>
                    <a:pt x="165852" y="317958"/>
                  </a:lnTo>
                  <a:lnTo>
                    <a:pt x="170301" y="300806"/>
                  </a:lnTo>
                  <a:lnTo>
                    <a:pt x="139481" y="317958"/>
                  </a:lnTo>
                  <a:lnTo>
                    <a:pt x="0" y="210278"/>
                  </a:lnTo>
                  <a:lnTo>
                    <a:pt x="317" y="205514"/>
                  </a:lnTo>
                  <a:lnTo>
                    <a:pt x="1271" y="199796"/>
                  </a:lnTo>
                  <a:lnTo>
                    <a:pt x="2859" y="192808"/>
                  </a:lnTo>
                  <a:lnTo>
                    <a:pt x="5401" y="184232"/>
                  </a:lnTo>
                  <a:lnTo>
                    <a:pt x="8896" y="174385"/>
                  </a:lnTo>
                  <a:lnTo>
                    <a:pt x="10802" y="169303"/>
                  </a:lnTo>
                  <a:lnTo>
                    <a:pt x="13662" y="163903"/>
                  </a:lnTo>
                  <a:lnTo>
                    <a:pt x="16521" y="158503"/>
                  </a:lnTo>
                  <a:lnTo>
                    <a:pt x="20016" y="153103"/>
                  </a:lnTo>
                  <a:lnTo>
                    <a:pt x="23194" y="147703"/>
                  </a:lnTo>
                  <a:lnTo>
                    <a:pt x="27642" y="142303"/>
                  </a:lnTo>
                  <a:lnTo>
                    <a:pt x="32408" y="136903"/>
                  </a:lnTo>
                  <a:lnTo>
                    <a:pt x="36856" y="131503"/>
                  </a:lnTo>
                  <a:lnTo>
                    <a:pt x="42893" y="126421"/>
                  </a:lnTo>
                  <a:lnTo>
                    <a:pt x="48612" y="121339"/>
                  </a:lnTo>
                  <a:lnTo>
                    <a:pt x="55284" y="116257"/>
                  </a:lnTo>
                  <a:lnTo>
                    <a:pt x="62274" y="111810"/>
                  </a:lnTo>
                  <a:lnTo>
                    <a:pt x="69899" y="107363"/>
                  </a:lnTo>
                  <a:lnTo>
                    <a:pt x="78478" y="103551"/>
                  </a:lnTo>
                  <a:lnTo>
                    <a:pt x="87374" y="99739"/>
                  </a:lnTo>
                  <a:lnTo>
                    <a:pt x="96588" y="96563"/>
                  </a:lnTo>
                  <a:lnTo>
                    <a:pt x="107073" y="93387"/>
                  </a:lnTo>
                  <a:lnTo>
                    <a:pt x="117876" y="91163"/>
                  </a:lnTo>
                  <a:lnTo>
                    <a:pt x="129632" y="89257"/>
                  </a:lnTo>
                  <a:lnTo>
                    <a:pt x="142023" y="87987"/>
                  </a:lnTo>
                  <a:lnTo>
                    <a:pt x="147107" y="87669"/>
                  </a:lnTo>
                  <a:lnTo>
                    <a:pt x="152826" y="87351"/>
                  </a:lnTo>
                  <a:lnTo>
                    <a:pt x="160769" y="86398"/>
                  </a:lnTo>
                  <a:lnTo>
                    <a:pt x="169983" y="85446"/>
                  </a:lnTo>
                  <a:lnTo>
                    <a:pt x="180468" y="83222"/>
                  </a:lnTo>
                  <a:lnTo>
                    <a:pt x="191588" y="80681"/>
                  </a:lnTo>
                  <a:lnTo>
                    <a:pt x="203344" y="77187"/>
                  </a:lnTo>
                  <a:lnTo>
                    <a:pt x="209698" y="75281"/>
                  </a:lnTo>
                  <a:lnTo>
                    <a:pt x="215735" y="73058"/>
                  </a:lnTo>
                  <a:lnTo>
                    <a:pt x="222090" y="70199"/>
                  </a:lnTo>
                  <a:lnTo>
                    <a:pt x="227809" y="67022"/>
                  </a:lnTo>
                  <a:lnTo>
                    <a:pt x="233846" y="63846"/>
                  </a:lnTo>
                  <a:lnTo>
                    <a:pt x="239882" y="60034"/>
                  </a:lnTo>
                  <a:lnTo>
                    <a:pt x="245601" y="56223"/>
                  </a:lnTo>
                  <a:lnTo>
                    <a:pt x="251003" y="52093"/>
                  </a:lnTo>
                  <a:lnTo>
                    <a:pt x="256404" y="47329"/>
                  </a:lnTo>
                  <a:lnTo>
                    <a:pt x="261488" y="42246"/>
                  </a:lnTo>
                  <a:lnTo>
                    <a:pt x="266254" y="36847"/>
                  </a:lnTo>
                  <a:lnTo>
                    <a:pt x="270702" y="31129"/>
                  </a:lnTo>
                  <a:lnTo>
                    <a:pt x="274832" y="24459"/>
                  </a:lnTo>
                  <a:lnTo>
                    <a:pt x="278327" y="17788"/>
                  </a:lnTo>
                  <a:lnTo>
                    <a:pt x="281822" y="10482"/>
                  </a:lnTo>
                  <a:lnTo>
                    <a:pt x="284046" y="2859"/>
                  </a:lnTo>
                  <a:lnTo>
                    <a:pt x="287541" y="11118"/>
                  </a:lnTo>
                  <a:lnTo>
                    <a:pt x="291036" y="20965"/>
                  </a:lnTo>
                  <a:lnTo>
                    <a:pt x="295167" y="33988"/>
                  </a:lnTo>
                  <a:lnTo>
                    <a:pt x="299615" y="49870"/>
                  </a:lnTo>
                  <a:lnTo>
                    <a:pt x="303745" y="68293"/>
                  </a:lnTo>
                  <a:lnTo>
                    <a:pt x="305652" y="77822"/>
                  </a:lnTo>
                  <a:lnTo>
                    <a:pt x="307240" y="88304"/>
                  </a:lnTo>
                  <a:lnTo>
                    <a:pt x="308829" y="99422"/>
                  </a:lnTo>
                  <a:lnTo>
                    <a:pt x="310100" y="110221"/>
                  </a:lnTo>
                  <a:lnTo>
                    <a:pt x="310735" y="121657"/>
                  </a:lnTo>
                  <a:lnTo>
                    <a:pt x="311053" y="133409"/>
                  </a:lnTo>
                  <a:lnTo>
                    <a:pt x="311053" y="145162"/>
                  </a:lnTo>
                  <a:lnTo>
                    <a:pt x="310735" y="156915"/>
                  </a:lnTo>
                  <a:lnTo>
                    <a:pt x="309782" y="168985"/>
                  </a:lnTo>
                  <a:lnTo>
                    <a:pt x="307558" y="181055"/>
                  </a:lnTo>
                  <a:lnTo>
                    <a:pt x="305334" y="193126"/>
                  </a:lnTo>
                  <a:lnTo>
                    <a:pt x="302157" y="205196"/>
                  </a:lnTo>
                  <a:lnTo>
                    <a:pt x="298344" y="217266"/>
                  </a:lnTo>
                  <a:lnTo>
                    <a:pt x="293260" y="228701"/>
                  </a:lnTo>
                  <a:lnTo>
                    <a:pt x="290718" y="234737"/>
                  </a:lnTo>
                  <a:lnTo>
                    <a:pt x="287859" y="240454"/>
                  </a:lnTo>
                  <a:lnTo>
                    <a:pt x="284364" y="245854"/>
                  </a:lnTo>
                  <a:lnTo>
                    <a:pt x="281187" y="251572"/>
                  </a:lnTo>
                  <a:lnTo>
                    <a:pt x="277374" y="256971"/>
                  </a:lnTo>
                  <a:lnTo>
                    <a:pt x="273561" y="262371"/>
                  </a:lnTo>
                  <a:lnTo>
                    <a:pt x="269431" y="267454"/>
                  </a:lnTo>
                  <a:lnTo>
                    <a:pt x="264983" y="272853"/>
                  </a:lnTo>
                  <a:lnTo>
                    <a:pt x="260217" y="277936"/>
                  </a:lnTo>
                  <a:lnTo>
                    <a:pt x="255451" y="283018"/>
                  </a:lnTo>
                  <a:lnTo>
                    <a:pt x="250050" y="287783"/>
                  </a:lnTo>
                  <a:lnTo>
                    <a:pt x="244331" y="292230"/>
                  </a:lnTo>
                  <a:lnTo>
                    <a:pt x="251956" y="290324"/>
                  </a:lnTo>
                  <a:lnTo>
                    <a:pt x="260217" y="288418"/>
                  </a:lnTo>
                  <a:lnTo>
                    <a:pt x="271655" y="286194"/>
                  </a:lnTo>
                  <a:lnTo>
                    <a:pt x="284682" y="284289"/>
                  </a:lnTo>
                  <a:lnTo>
                    <a:pt x="292307" y="283336"/>
                  </a:lnTo>
                  <a:lnTo>
                    <a:pt x="299615" y="282700"/>
                  </a:lnTo>
                  <a:lnTo>
                    <a:pt x="307558" y="282700"/>
                  </a:lnTo>
                  <a:lnTo>
                    <a:pt x="315819" y="282700"/>
                  </a:lnTo>
                  <a:lnTo>
                    <a:pt x="324397" y="283018"/>
                  </a:lnTo>
                  <a:lnTo>
                    <a:pt x="332976" y="283971"/>
                  </a:lnTo>
                  <a:lnTo>
                    <a:pt x="341555" y="284924"/>
                  </a:lnTo>
                  <a:lnTo>
                    <a:pt x="349815" y="286512"/>
                  </a:lnTo>
                  <a:lnTo>
                    <a:pt x="359029" y="288736"/>
                  </a:lnTo>
                  <a:lnTo>
                    <a:pt x="366973" y="291912"/>
                  </a:lnTo>
                  <a:lnTo>
                    <a:pt x="375551" y="295406"/>
                  </a:lnTo>
                  <a:lnTo>
                    <a:pt x="383812" y="299853"/>
                  </a:lnTo>
                  <a:lnTo>
                    <a:pt x="391437" y="304935"/>
                  </a:lnTo>
                  <a:lnTo>
                    <a:pt x="399381" y="310653"/>
                  </a:lnTo>
                  <a:lnTo>
                    <a:pt x="402876" y="313829"/>
                  </a:lnTo>
                  <a:lnTo>
                    <a:pt x="406371" y="317323"/>
                  </a:lnTo>
                  <a:lnTo>
                    <a:pt x="409866" y="321135"/>
                  </a:lnTo>
                  <a:lnTo>
                    <a:pt x="412725" y="324947"/>
                  </a:lnTo>
                  <a:lnTo>
                    <a:pt x="415903" y="328758"/>
                  </a:lnTo>
                  <a:lnTo>
                    <a:pt x="419080" y="333523"/>
                  </a:lnTo>
                  <a:lnTo>
                    <a:pt x="422257" y="337970"/>
                  </a:lnTo>
                  <a:lnTo>
                    <a:pt x="424799" y="342734"/>
                  </a:lnTo>
                  <a:lnTo>
                    <a:pt x="427023" y="347817"/>
                  </a:lnTo>
                  <a:lnTo>
                    <a:pt x="429883" y="353217"/>
                  </a:lnTo>
                  <a:lnTo>
                    <a:pt x="432107" y="358934"/>
                  </a:lnTo>
                  <a:lnTo>
                    <a:pt x="434013" y="365287"/>
                  </a:lnTo>
                  <a:lnTo>
                    <a:pt x="436237" y="371322"/>
                  </a:lnTo>
                  <a:lnTo>
                    <a:pt x="437508" y="377992"/>
                  </a:lnTo>
                  <a:lnTo>
                    <a:pt x="439097" y="384663"/>
                  </a:lnTo>
                  <a:lnTo>
                    <a:pt x="440368" y="391969"/>
                  </a:lnTo>
                  <a:lnTo>
                    <a:pt x="443227" y="385298"/>
                  </a:lnTo>
                  <a:lnTo>
                    <a:pt x="446722" y="377992"/>
                  </a:lnTo>
                  <a:lnTo>
                    <a:pt x="451170" y="368781"/>
                  </a:lnTo>
                  <a:lnTo>
                    <a:pt x="457525" y="357981"/>
                  </a:lnTo>
                  <a:lnTo>
                    <a:pt x="465150" y="346228"/>
                  </a:lnTo>
                  <a:lnTo>
                    <a:pt x="469598" y="340193"/>
                  </a:lnTo>
                  <a:lnTo>
                    <a:pt x="474046" y="333840"/>
                  </a:lnTo>
                  <a:lnTo>
                    <a:pt x="479130" y="327805"/>
                  </a:lnTo>
                  <a:lnTo>
                    <a:pt x="484531" y="321770"/>
                  </a:lnTo>
                  <a:lnTo>
                    <a:pt x="490250" y="315735"/>
                  </a:lnTo>
                  <a:lnTo>
                    <a:pt x="496605" y="310335"/>
                  </a:lnTo>
                  <a:lnTo>
                    <a:pt x="503277" y="304935"/>
                  </a:lnTo>
                  <a:lnTo>
                    <a:pt x="509949" y="299853"/>
                  </a:lnTo>
                  <a:lnTo>
                    <a:pt x="517257" y="295088"/>
                  </a:lnTo>
                  <a:lnTo>
                    <a:pt x="524882" y="290959"/>
                  </a:lnTo>
                  <a:lnTo>
                    <a:pt x="532826" y="286830"/>
                  </a:lnTo>
                  <a:lnTo>
                    <a:pt x="541086" y="284289"/>
                  </a:lnTo>
                  <a:lnTo>
                    <a:pt x="549983" y="281747"/>
                  </a:lnTo>
                  <a:lnTo>
                    <a:pt x="559197" y="279842"/>
                  </a:lnTo>
                  <a:lnTo>
                    <a:pt x="568729" y="279206"/>
                  </a:lnTo>
                  <a:lnTo>
                    <a:pt x="578896" y="279524"/>
                  </a:lnTo>
                  <a:lnTo>
                    <a:pt x="583979" y="279842"/>
                  </a:lnTo>
                  <a:lnTo>
                    <a:pt x="589063" y="280477"/>
                  </a:lnTo>
                  <a:lnTo>
                    <a:pt x="594464" y="281112"/>
                  </a:lnTo>
                  <a:lnTo>
                    <a:pt x="599866" y="282383"/>
                  </a:lnTo>
                  <a:lnTo>
                    <a:pt x="605267" y="283971"/>
                  </a:lnTo>
                  <a:lnTo>
                    <a:pt x="610986" y="285242"/>
                  </a:lnTo>
                  <a:lnTo>
                    <a:pt x="616387" y="287465"/>
                  </a:lnTo>
                  <a:lnTo>
                    <a:pt x="622424" y="289689"/>
                  </a:lnTo>
                  <a:lnTo>
                    <a:pt x="618294" y="280477"/>
                  </a:lnTo>
                  <a:lnTo>
                    <a:pt x="614481" y="269042"/>
                  </a:lnTo>
                  <a:lnTo>
                    <a:pt x="609080" y="254748"/>
                  </a:lnTo>
                  <a:lnTo>
                    <a:pt x="603361" y="237278"/>
                  </a:lnTo>
                  <a:lnTo>
                    <a:pt x="597006" y="217584"/>
                  </a:lnTo>
                  <a:lnTo>
                    <a:pt x="591287" y="195667"/>
                  </a:lnTo>
                  <a:lnTo>
                    <a:pt x="588428" y="184232"/>
                  </a:lnTo>
                  <a:lnTo>
                    <a:pt x="585886" y="172479"/>
                  </a:lnTo>
                  <a:lnTo>
                    <a:pt x="583344" y="160409"/>
                  </a:lnTo>
                  <a:lnTo>
                    <a:pt x="581438" y="148656"/>
                  </a:lnTo>
                  <a:lnTo>
                    <a:pt x="579531" y="135950"/>
                  </a:lnTo>
                  <a:lnTo>
                    <a:pt x="578578" y="124198"/>
                  </a:lnTo>
                  <a:lnTo>
                    <a:pt x="577625" y="111810"/>
                  </a:lnTo>
                  <a:lnTo>
                    <a:pt x="577307" y="99739"/>
                  </a:lnTo>
                  <a:lnTo>
                    <a:pt x="577307" y="87987"/>
                  </a:lnTo>
                  <a:lnTo>
                    <a:pt x="577943" y="76234"/>
                  </a:lnTo>
                  <a:lnTo>
                    <a:pt x="579531" y="65117"/>
                  </a:lnTo>
                  <a:lnTo>
                    <a:pt x="581438" y="53999"/>
                  </a:lnTo>
                  <a:lnTo>
                    <a:pt x="584297" y="43517"/>
                  </a:lnTo>
                  <a:lnTo>
                    <a:pt x="585886" y="38435"/>
                  </a:lnTo>
                  <a:lnTo>
                    <a:pt x="587792" y="33352"/>
                  </a:lnTo>
                  <a:lnTo>
                    <a:pt x="590016" y="28588"/>
                  </a:lnTo>
                  <a:lnTo>
                    <a:pt x="592558" y="24141"/>
                  </a:lnTo>
                  <a:lnTo>
                    <a:pt x="594782" y="19694"/>
                  </a:lnTo>
                  <a:lnTo>
                    <a:pt x="597324" y="15247"/>
                  </a:lnTo>
                  <a:lnTo>
                    <a:pt x="600501" y="11118"/>
                  </a:lnTo>
                  <a:lnTo>
                    <a:pt x="603996" y="7306"/>
                  </a:lnTo>
                  <a:lnTo>
                    <a:pt x="607173" y="3494"/>
                  </a:lnTo>
                  <a:lnTo>
                    <a:pt x="6109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013">
                <a:solidFill>
                  <a:srgbClr val="FFFFFF"/>
                </a:solidFill>
              </a:endParaRPr>
            </a:p>
          </p:txBody>
        </p:sp>
      </p:grpSp>
      <p:sp>
        <p:nvSpPr>
          <p:cNvPr id="36" name="矩形 35"/>
          <p:cNvSpPr/>
          <p:nvPr/>
        </p:nvSpPr>
        <p:spPr>
          <a:xfrm>
            <a:off x="2727659" y="2778022"/>
            <a:ext cx="1514572" cy="24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013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请输入你的题目</a:t>
            </a:r>
          </a:p>
        </p:txBody>
      </p:sp>
    </p:spTree>
    <p:extLst>
      <p:ext uri="{BB962C8B-B14F-4D97-AF65-F5344CB8AC3E}">
        <p14:creationId val="336315574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3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5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6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6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 nodeType="clickPar">
                      <p:stCondLst>
                        <p:cond delay="indefinite"/>
                      </p:stCondLst>
                      <p:childTnLst>
                        <p:par>
                          <p:cTn fill="hold" id="7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8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 nodeType="clickPar">
                      <p:stCondLst>
                        <p:cond delay="indefinite"/>
                      </p:stCondLst>
                      <p:childTnLst>
                        <p:par>
                          <p:cTn fill="hold" id="8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8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 nodeType="clickPar">
                      <p:stCondLst>
                        <p:cond delay="indefinite"/>
                      </p:stCondLst>
                      <p:childTnLst>
                        <p:par>
                          <p:cTn fill="hold" id="8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 nodeType="clickPar">
                      <p:stCondLst>
                        <p:cond delay="indefinite"/>
                      </p:stCondLst>
                      <p:childTnLst>
                        <p:par>
                          <p:cTn fill="hold" id="9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28"/>
      <p:bldP grpId="0" spid="29"/>
      <p:bldP grpId="0" spid="30"/>
      <p:bldP grpId="0" spid="31"/>
      <p:bldP grpId="0" spid="32"/>
      <p:bldP grpId="0" spid="3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1" name="组合 180"/>
          <p:cNvGrpSpPr/>
          <p:nvPr/>
        </p:nvGrpSpPr>
        <p:grpSpPr>
          <a:xfrm>
            <a:off x="2158827" y="2249293"/>
            <a:ext cx="535085" cy="401890"/>
            <a:chOff x="7586663" y="2316885"/>
            <a:chExt cx="713446" cy="535853"/>
          </a:xfrm>
        </p:grpSpPr>
        <p:sp>
          <p:nvSpPr>
            <p:cNvPr id="182" name="椭圆 181"/>
            <p:cNvSpPr/>
            <p:nvPr/>
          </p:nvSpPr>
          <p:spPr>
            <a:xfrm>
              <a:off x="7586663" y="2316885"/>
              <a:ext cx="535853" cy="535853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83" name="椭圆 182"/>
            <p:cNvSpPr/>
            <p:nvPr/>
          </p:nvSpPr>
          <p:spPr>
            <a:xfrm>
              <a:off x="7944922" y="2497551"/>
              <a:ext cx="355187" cy="355187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184" name="TextBox 23"/>
          <p:cNvSpPr txBox="1"/>
          <p:nvPr/>
        </p:nvSpPr>
        <p:spPr>
          <a:xfrm>
            <a:off x="2159065" y="2737146"/>
            <a:ext cx="3455670" cy="19431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cs typeface="+mn-ea"/>
                <a:sym typeface="+mn-lt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sp>
        <p:nvSpPr>
          <p:cNvPr id="185" name="TextBox 24"/>
          <p:cNvSpPr txBox="1"/>
          <p:nvPr/>
        </p:nvSpPr>
        <p:spPr>
          <a:xfrm>
            <a:off x="2671132" y="2379220"/>
            <a:ext cx="1116330" cy="2514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05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请在此输入文字</a:t>
            </a:r>
          </a:p>
        </p:txBody>
      </p:sp>
      <p:grpSp>
        <p:nvGrpSpPr>
          <p:cNvPr id="186" name="组合 185"/>
          <p:cNvGrpSpPr/>
          <p:nvPr/>
        </p:nvGrpSpPr>
        <p:grpSpPr>
          <a:xfrm>
            <a:off x="6780119" y="1936093"/>
            <a:ext cx="3392329" cy="2751773"/>
            <a:chOff x="11043" y="2319"/>
            <a:chExt cx="7123" cy="5778"/>
          </a:xfrm>
        </p:grpSpPr>
        <p:grpSp>
          <p:nvGrpSpPr>
            <p:cNvPr id="187" name="组合 186"/>
            <p:cNvGrpSpPr/>
            <p:nvPr/>
          </p:nvGrpSpPr>
          <p:grpSpPr>
            <a:xfrm>
              <a:off x="11043" y="3035"/>
              <a:ext cx="5479" cy="5062"/>
              <a:chOff x="1155" y="3649"/>
              <a:chExt cx="5479" cy="5062"/>
            </a:xfrm>
          </p:grpSpPr>
          <p:sp>
            <p:nvSpPr>
              <p:cNvPr id="193" name="等腰三角形 192"/>
              <p:cNvSpPr/>
              <p:nvPr/>
            </p:nvSpPr>
            <p:spPr>
              <a:xfrm>
                <a:off x="1155" y="6425"/>
                <a:ext cx="1864" cy="2286"/>
              </a:xfrm>
              <a:prstGeom prst="triangle">
                <a:avLst>
                  <a:gd fmla="val 49999" name="adj"/>
                </a:avLst>
              </a:prstGeom>
              <a:solidFill>
                <a:srgbClr val="B6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3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94" name="等腰三角形 193"/>
              <p:cNvSpPr/>
              <p:nvPr/>
            </p:nvSpPr>
            <p:spPr>
              <a:xfrm>
                <a:off x="1774" y="3649"/>
                <a:ext cx="3712" cy="5062"/>
              </a:xfrm>
              <a:prstGeom prst="triangle">
                <a:avLst/>
              </a:prstGeom>
              <a:solidFill>
                <a:srgbClr val="F2CA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3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95" name="等腰三角形 194"/>
              <p:cNvSpPr/>
              <p:nvPr/>
            </p:nvSpPr>
            <p:spPr>
              <a:xfrm>
                <a:off x="3957" y="5060"/>
                <a:ext cx="2678" cy="3651"/>
              </a:xfrm>
              <a:prstGeom prst="triangle">
                <a:avLst/>
              </a:prstGeom>
              <a:solidFill>
                <a:srgbClr val="B6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3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p:grpSp>
        <p:sp>
          <p:nvSpPr>
            <p:cNvPr id="188" name="等腰三角形 187"/>
            <p:cNvSpPr/>
            <p:nvPr/>
          </p:nvSpPr>
          <p:spPr>
            <a:xfrm>
              <a:off x="15238" y="5147"/>
              <a:ext cx="2928" cy="2950"/>
            </a:xfrm>
            <a:prstGeom prst="triangle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3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89" name="文本框 188"/>
            <p:cNvSpPr txBox="1"/>
            <p:nvPr/>
          </p:nvSpPr>
          <p:spPr>
            <a:xfrm>
              <a:off x="11416" y="4567"/>
              <a:ext cx="807" cy="51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13">
                  <a:solidFill>
                    <a:schemeClr val="bg1">
                      <a:lumMod val="65000"/>
                    </a:schemeClr>
                  </a:solidFill>
                </a:rPr>
                <a:t>30%</a:t>
              </a:r>
            </a:p>
          </p:txBody>
        </p:sp>
        <p:sp>
          <p:nvSpPr>
            <p:cNvPr id="190" name="文本框 189"/>
            <p:cNvSpPr txBox="1"/>
            <p:nvPr/>
          </p:nvSpPr>
          <p:spPr>
            <a:xfrm>
              <a:off x="13047" y="2319"/>
              <a:ext cx="807" cy="51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13">
                  <a:solidFill>
                    <a:schemeClr val="bg1">
                      <a:lumMod val="65000"/>
                    </a:schemeClr>
                  </a:solidFill>
                </a:rPr>
                <a:t>60%</a:t>
              </a:r>
            </a:p>
          </p:txBody>
        </p:sp>
        <p:sp>
          <p:nvSpPr>
            <p:cNvPr id="191" name="文本框 190"/>
            <p:cNvSpPr txBox="1"/>
            <p:nvPr/>
          </p:nvSpPr>
          <p:spPr>
            <a:xfrm>
              <a:off x="14815" y="3816"/>
              <a:ext cx="807" cy="51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13">
                  <a:solidFill>
                    <a:schemeClr val="bg1">
                      <a:lumMod val="65000"/>
                    </a:schemeClr>
                  </a:solidFill>
                </a:rPr>
                <a:t>50%</a:t>
              </a:r>
            </a:p>
          </p:txBody>
        </p:sp>
        <p:sp>
          <p:nvSpPr>
            <p:cNvPr id="192" name="文本框 191"/>
            <p:cNvSpPr txBox="1"/>
            <p:nvPr/>
          </p:nvSpPr>
          <p:spPr>
            <a:xfrm>
              <a:off x="16248" y="4567"/>
              <a:ext cx="807" cy="51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13">
                  <a:solidFill>
                    <a:schemeClr val="bg1">
                      <a:lumMod val="65000"/>
                    </a:schemeClr>
                  </a:solidFill>
                </a:rPr>
                <a:t>45%</a:t>
              </a:r>
            </a:p>
          </p:txBody>
        </p:sp>
      </p:grpSp>
    </p:spTree>
    <p:extLst>
      <p:ext uri="{BB962C8B-B14F-4D97-AF65-F5344CB8AC3E}">
        <p14:creationId val="418999388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edge" transition="in">
                                      <p:cBhvr>
                                        <p:cTn dur="2000" id="7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8" nodeType="withEffect" presetClass="entr" presetID="2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edge" transition="in">
                                      <p:cBhvr>
                                        <p:cTn dur="2000" id="1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1" nodeType="withEffect" presetClass="entr" presetID="2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edge" transition="in">
                                      <p:cBhvr>
                                        <p:cTn dur="2000" id="13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edge" transition="in">
                                      <p:cBhvr>
                                        <p:cTn dur="2000" id="16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1" spid="184"/>
      <p:bldP grpId="1" spid="18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848836" y="243281"/>
            <a:ext cx="2214880" cy="701040"/>
          </a:xfrm>
          <a:prstGeom prst="rect">
            <a:avLst/>
          </a:prstGeom>
          <a:solidFill>
            <a:srgbClr val="B6DDDD"/>
          </a:solidFill>
        </p:spPr>
        <p:txBody>
          <a:bodyPr rtlCol="0" wrap="none">
            <a:spAutoFit/>
          </a:bodyPr>
          <a:lstStyle/>
          <a:p>
            <a:r>
              <a:rPr altLang="zh-CN" b="1" lang="en-US" sz="4000">
                <a:solidFill>
                  <a:schemeClr val="bg1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CONTENTS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3592566" y="1820411"/>
            <a:ext cx="1256270" cy="1124124"/>
            <a:chOff x="3624044" y="1837189"/>
            <a:chExt cx="1256270" cy="1124124"/>
          </a:xfrm>
        </p:grpSpPr>
        <p:sp>
          <p:nvSpPr>
            <p:cNvPr id="4" name="矩形 3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3691746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72482" y="1911666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01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197274" y="1820411"/>
            <a:ext cx="1256270" cy="1124124"/>
            <a:chOff x="3624044" y="1837189"/>
            <a:chExt cx="1256270" cy="1124124"/>
          </a:xfrm>
        </p:grpSpPr>
        <p:sp>
          <p:nvSpPr>
            <p:cNvPr id="11" name="矩形 10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3691746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972482" y="1911666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02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777148" y="1820411"/>
            <a:ext cx="1256270" cy="1124124"/>
            <a:chOff x="3624044" y="1837189"/>
            <a:chExt cx="1256270" cy="1124124"/>
          </a:xfrm>
        </p:grpSpPr>
        <p:sp>
          <p:nvSpPr>
            <p:cNvPr id="16" name="矩形 15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3691746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972483" y="1911666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03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293426" y="1820411"/>
            <a:ext cx="1256270" cy="1124124"/>
            <a:chOff x="3624044" y="1837189"/>
            <a:chExt cx="1256270" cy="1124124"/>
          </a:xfrm>
        </p:grpSpPr>
        <p:sp>
          <p:nvSpPr>
            <p:cNvPr id="21" name="矩形 20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3691746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972483" y="1911666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04</a:t>
              </a:r>
            </a:p>
          </p:txBody>
        </p:sp>
      </p:grpSp>
    </p:spTree>
    <p:extLst>
      <p:ext uri="{BB962C8B-B14F-4D97-AF65-F5344CB8AC3E}">
        <p14:creationId val="2313615702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直接连接符 12"/>
          <p:cNvSpPr>
            <a:spLocks noChangeShapeType="1"/>
          </p:cNvSpPr>
          <p:nvPr/>
        </p:nvSpPr>
        <p:spPr bwMode="auto">
          <a:xfrm>
            <a:off x="2861156" y="3325905"/>
            <a:ext cx="5669756" cy="1"/>
          </a:xfrm>
          <a:prstGeom prst="line">
            <a:avLst/>
          </a:prstGeom>
          <a:noFill/>
          <a:ln cap="flat" cmpd="sng" w="19050">
            <a:solidFill>
              <a:schemeClr val="bg1"/>
            </a:solidFill>
            <a:prstDash val="dash"/>
            <a:miter lim="800000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 sz="24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矩形 9"/>
          <p:cNvSpPr>
            <a:spLocks noChangeArrowheads="1"/>
          </p:cNvSpPr>
          <p:nvPr/>
        </p:nvSpPr>
        <p:spPr bwMode="auto">
          <a:xfrm>
            <a:off x="4750915" y="2381142"/>
            <a:ext cx="944880" cy="944880"/>
          </a:xfrm>
          <a:prstGeom prst="rect">
            <a:avLst/>
          </a:prstGeom>
          <a:solidFill>
            <a:srgbClr val="F2CAD1"/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endParaRPr altLang="zh-CN" lang="zh-CN" sz="2400">
              <a:solidFill>
                <a:schemeClr val="bg1">
                  <a:lumMod val="65000"/>
                </a:schemeClr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4" name="矩形 52"/>
          <p:cNvSpPr>
            <a:spLocks noChangeArrowheads="1"/>
          </p:cNvSpPr>
          <p:nvPr/>
        </p:nvSpPr>
        <p:spPr bwMode="auto">
          <a:xfrm>
            <a:off x="5696271" y="2381142"/>
            <a:ext cx="944880" cy="944880"/>
          </a:xfrm>
          <a:prstGeom prst="rect">
            <a:avLst/>
          </a:prstGeom>
          <a:solidFill>
            <a:srgbClr val="B6DDDD"/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endParaRPr altLang="zh-CN" lang="zh-CN" sz="2400">
              <a:solidFill>
                <a:schemeClr val="bg1">
                  <a:lumMod val="65000"/>
                </a:schemeClr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5" name="矩形 54"/>
          <p:cNvSpPr>
            <a:spLocks noChangeArrowheads="1"/>
          </p:cNvSpPr>
          <p:nvPr/>
        </p:nvSpPr>
        <p:spPr bwMode="auto">
          <a:xfrm>
            <a:off x="5696271" y="3326022"/>
            <a:ext cx="944880" cy="944880"/>
          </a:xfrm>
          <a:prstGeom prst="rect">
            <a:avLst/>
          </a:prstGeom>
          <a:solidFill>
            <a:srgbClr val="F2CAD1"/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endParaRPr altLang="zh-CN" lang="zh-CN" sz="2400">
              <a:solidFill>
                <a:schemeClr val="bg1">
                  <a:lumMod val="65000"/>
                </a:schemeClr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6" name="矩形 53"/>
          <p:cNvSpPr>
            <a:spLocks noChangeArrowheads="1"/>
          </p:cNvSpPr>
          <p:nvPr/>
        </p:nvSpPr>
        <p:spPr bwMode="auto">
          <a:xfrm>
            <a:off x="4750915" y="3326022"/>
            <a:ext cx="944880" cy="944880"/>
          </a:xfrm>
          <a:prstGeom prst="rect">
            <a:avLst/>
          </a:prstGeom>
          <a:solidFill>
            <a:srgbClr val="B6DDDD"/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endParaRPr altLang="zh-CN" lang="zh-CN" sz="2400">
              <a:solidFill>
                <a:schemeClr val="bg1">
                  <a:lumMod val="65000"/>
                </a:schemeClr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7" name="直接连接符 82"/>
          <p:cNvSpPr>
            <a:spLocks noChangeShapeType="1"/>
          </p:cNvSpPr>
          <p:nvPr/>
        </p:nvSpPr>
        <p:spPr bwMode="auto">
          <a:xfrm flipH="1">
            <a:off x="5696035" y="2016812"/>
            <a:ext cx="0" cy="2618186"/>
          </a:xfrm>
          <a:prstGeom prst="line">
            <a:avLst/>
          </a:prstGeom>
          <a:noFill/>
          <a:ln cap="flat" cmpd="sng" w="19050">
            <a:solidFill>
              <a:schemeClr val="bg1"/>
            </a:solidFill>
            <a:prstDash val="dash"/>
            <a:miter lim="800000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 sz="24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23"/>
          <p:cNvSpPr txBox="1"/>
          <p:nvPr/>
        </p:nvSpPr>
        <p:spPr>
          <a:xfrm>
            <a:off x="6702111" y="2714041"/>
            <a:ext cx="2497872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cs typeface="+mn-ea"/>
                <a:sym typeface="+mn-lt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679348" y="2567571"/>
            <a:ext cx="1116330" cy="2514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05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请在此输入文字</a:t>
            </a:r>
          </a:p>
        </p:txBody>
      </p:sp>
      <p:sp>
        <p:nvSpPr>
          <p:cNvPr id="10" name="TextBox 23"/>
          <p:cNvSpPr txBox="1"/>
          <p:nvPr/>
        </p:nvSpPr>
        <p:spPr>
          <a:xfrm>
            <a:off x="6702111" y="3609391"/>
            <a:ext cx="240553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cs typeface="+mn-ea"/>
                <a:sym typeface="+mn-lt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1" name="TextBox 24"/>
          <p:cNvSpPr txBox="1"/>
          <p:nvPr/>
        </p:nvSpPr>
        <p:spPr>
          <a:xfrm>
            <a:off x="6679348" y="3462921"/>
            <a:ext cx="1116330" cy="2514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05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请在此输入文字</a:t>
            </a:r>
          </a:p>
        </p:txBody>
      </p:sp>
      <p:sp>
        <p:nvSpPr>
          <p:cNvPr id="12" name="TextBox 23"/>
          <p:cNvSpPr txBox="1"/>
          <p:nvPr/>
        </p:nvSpPr>
        <p:spPr>
          <a:xfrm>
            <a:off x="2288703" y="2714041"/>
            <a:ext cx="240553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cs typeface="+mn-ea"/>
                <a:sym typeface="+mn-lt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3" name="TextBox 24"/>
          <p:cNvSpPr txBox="1"/>
          <p:nvPr/>
        </p:nvSpPr>
        <p:spPr>
          <a:xfrm>
            <a:off x="3576579" y="2567571"/>
            <a:ext cx="1116330" cy="2514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105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请在此输入文字</a:t>
            </a:r>
          </a:p>
        </p:txBody>
      </p:sp>
      <p:sp>
        <p:nvSpPr>
          <p:cNvPr id="14" name="TextBox 23"/>
          <p:cNvSpPr txBox="1"/>
          <p:nvPr/>
        </p:nvSpPr>
        <p:spPr>
          <a:xfrm>
            <a:off x="2250603" y="3609391"/>
            <a:ext cx="240553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  <a:cs typeface="+mn-ea"/>
                <a:sym typeface="+mn-lt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5" name="TextBox 24"/>
          <p:cNvSpPr txBox="1"/>
          <p:nvPr/>
        </p:nvSpPr>
        <p:spPr>
          <a:xfrm>
            <a:off x="3538479" y="3462921"/>
            <a:ext cx="1116330" cy="2514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105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请在此输入文字</a:t>
            </a:r>
          </a:p>
        </p:txBody>
      </p:sp>
      <p:sp>
        <p:nvSpPr>
          <p:cNvPr id="16" name="Freeform 64"/>
          <p:cNvSpPr>
            <a:spLocks noEditPoints="1"/>
          </p:cNvSpPr>
          <p:nvPr/>
        </p:nvSpPr>
        <p:spPr bwMode="auto">
          <a:xfrm>
            <a:off x="5050953" y="2714042"/>
            <a:ext cx="344805" cy="368141"/>
          </a:xfrm>
          <a:custGeom>
            <a:gdLst>
              <a:gd fmla="*/ 123 w 131" name="T0"/>
              <a:gd fmla="*/ 72 h 131" name="T1"/>
              <a:gd fmla="*/ 51 w 131" name="T2"/>
              <a:gd fmla="*/ 0 h 131" name="T3"/>
              <a:gd fmla="*/ 0 w 131" name="T4"/>
              <a:gd fmla="*/ 0 h 131" name="T5"/>
              <a:gd fmla="*/ 0 w 131" name="T6"/>
              <a:gd fmla="*/ 51 h 131" name="T7"/>
              <a:gd fmla="*/ 72 w 131" name="T8"/>
              <a:gd fmla="*/ 123 h 131" name="T9"/>
              <a:gd fmla="*/ 89 w 131" name="T10"/>
              <a:gd fmla="*/ 123 h 131" name="T11"/>
              <a:gd fmla="*/ 123 w 131" name="T12"/>
              <a:gd fmla="*/ 89 h 131" name="T13"/>
              <a:gd fmla="*/ 123 w 131" name="T14"/>
              <a:gd fmla="*/ 72 h 131" name="T15"/>
              <a:gd fmla="*/ 34 w 131" name="T16"/>
              <a:gd fmla="*/ 34 h 131" name="T17"/>
              <a:gd fmla="*/ 17 w 131" name="T18"/>
              <a:gd fmla="*/ 34 h 131" name="T19"/>
              <a:gd fmla="*/ 17 w 131" name="T20"/>
              <a:gd fmla="*/ 17 h 131" name="T21"/>
              <a:gd fmla="*/ 34 w 131" name="T22"/>
              <a:gd fmla="*/ 17 h 131" name="T23"/>
              <a:gd fmla="*/ 34 w 131" name="T24"/>
              <a:gd fmla="*/ 34 h 131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31" w="131">
                <a:moveTo>
                  <a:pt x="123" y="72"/>
                </a:moveTo>
                <a:cubicBezTo>
                  <a:pt x="114" y="63"/>
                  <a:pt x="51" y="0"/>
                  <a:pt x="5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1"/>
                  <a:pt x="0" y="51"/>
                  <a:pt x="0" y="51"/>
                </a:cubicBezTo>
                <a:cubicBezTo>
                  <a:pt x="72" y="123"/>
                  <a:pt x="72" y="123"/>
                  <a:pt x="72" y="123"/>
                </a:cubicBezTo>
                <a:cubicBezTo>
                  <a:pt x="72" y="123"/>
                  <a:pt x="80" y="131"/>
                  <a:pt x="89" y="123"/>
                </a:cubicBezTo>
                <a:cubicBezTo>
                  <a:pt x="123" y="89"/>
                  <a:pt x="123" y="89"/>
                  <a:pt x="123" y="89"/>
                </a:cubicBezTo>
                <a:cubicBezTo>
                  <a:pt x="123" y="89"/>
                  <a:pt x="131" y="80"/>
                  <a:pt x="123" y="72"/>
                </a:cubicBezTo>
                <a:moveTo>
                  <a:pt x="34" y="34"/>
                </a:moveTo>
                <a:cubicBezTo>
                  <a:pt x="29" y="38"/>
                  <a:pt x="21" y="38"/>
                  <a:pt x="17" y="34"/>
                </a:cubicBezTo>
                <a:cubicBezTo>
                  <a:pt x="12" y="29"/>
                  <a:pt x="12" y="21"/>
                  <a:pt x="17" y="17"/>
                </a:cubicBezTo>
                <a:cubicBezTo>
                  <a:pt x="21" y="12"/>
                  <a:pt x="29" y="12"/>
                  <a:pt x="34" y="17"/>
                </a:cubicBezTo>
                <a:cubicBezTo>
                  <a:pt x="38" y="21"/>
                  <a:pt x="38" y="29"/>
                  <a:pt x="34" y="34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Freeform 84"/>
          <p:cNvSpPr>
            <a:spLocks noEditPoints="1"/>
          </p:cNvSpPr>
          <p:nvPr/>
        </p:nvSpPr>
        <p:spPr bwMode="auto">
          <a:xfrm>
            <a:off x="5982022" y="2714042"/>
            <a:ext cx="373856" cy="335756"/>
          </a:xfrm>
          <a:custGeom>
            <a:gdLst>
              <a:gd fmla="*/ 104 w 154" name="T0"/>
              <a:gd fmla="*/ 69 h 144" name="T1"/>
              <a:gd fmla="*/ 115 w 154" name="T2"/>
              <a:gd fmla="*/ 66 h 144" name="T3"/>
              <a:gd fmla="*/ 149 w 154" name="T4"/>
              <a:gd fmla="*/ 6 h 144" name="T5"/>
              <a:gd fmla="*/ 129 w 154" name="T6"/>
              <a:gd fmla="*/ 6 h 144" name="T7"/>
              <a:gd fmla="*/ 119 w 154" name="T8"/>
              <a:gd fmla="*/ 6 h 144" name="T9"/>
              <a:gd fmla="*/ 119 w 154" name="T10"/>
              <a:gd fmla="*/ 0 h 144" name="T11"/>
              <a:gd fmla="*/ 35 w 154" name="T12"/>
              <a:gd fmla="*/ 0 h 144" name="T13"/>
              <a:gd fmla="*/ 35 w 154" name="T14"/>
              <a:gd fmla="*/ 6 h 144" name="T15"/>
              <a:gd fmla="*/ 25 w 154" name="T16"/>
              <a:gd fmla="*/ 6 h 144" name="T17"/>
              <a:gd fmla="*/ 5 w 154" name="T18"/>
              <a:gd fmla="*/ 6 h 144" name="T19"/>
              <a:gd fmla="*/ 39 w 154" name="T20"/>
              <a:gd fmla="*/ 66 h 144" name="T21"/>
              <a:gd fmla="*/ 50 w 154" name="T22"/>
              <a:gd fmla="*/ 69 h 144" name="T23"/>
              <a:gd fmla="*/ 71 w 154" name="T24"/>
              <a:gd fmla="*/ 83 h 144" name="T25"/>
              <a:gd fmla="*/ 71 w 154" name="T26"/>
              <a:gd fmla="*/ 126 h 144" name="T27"/>
              <a:gd fmla="*/ 35 w 154" name="T28"/>
              <a:gd fmla="*/ 144 h 144" name="T29"/>
              <a:gd fmla="*/ 119 w 154" name="T30"/>
              <a:gd fmla="*/ 144 h 144" name="T31"/>
              <a:gd fmla="*/ 83 w 154" name="T32"/>
              <a:gd fmla="*/ 126 h 144" name="T33"/>
              <a:gd fmla="*/ 83 w 154" name="T34"/>
              <a:gd fmla="*/ 83 h 144" name="T35"/>
              <a:gd fmla="*/ 104 w 154" name="T36"/>
              <a:gd fmla="*/ 69 h 144" name="T37"/>
              <a:gd fmla="*/ 119 w 154" name="T38"/>
              <a:gd fmla="*/ 26 h 144" name="T39"/>
              <a:gd fmla="*/ 119 w 154" name="T40"/>
              <a:gd fmla="*/ 12 h 144" name="T41"/>
              <a:gd fmla="*/ 129 w 154" name="T42"/>
              <a:gd fmla="*/ 12 h 144" name="T43"/>
              <a:gd fmla="*/ 143 w 154" name="T44"/>
              <a:gd fmla="*/ 12 h 144" name="T45"/>
              <a:gd fmla="*/ 113 w 154" name="T46"/>
              <a:gd fmla="*/ 60 h 144" name="T47"/>
              <a:gd fmla="*/ 109 w 154" name="T48"/>
              <a:gd fmla="*/ 62 h 144" name="T49"/>
              <a:gd fmla="*/ 119 w 154" name="T50"/>
              <a:gd fmla="*/ 26 h 144" name="T51"/>
              <a:gd fmla="*/ 41 w 154" name="T52"/>
              <a:gd fmla="*/ 60 h 144" name="T53"/>
              <a:gd fmla="*/ 11 w 154" name="T54"/>
              <a:gd fmla="*/ 12 h 144" name="T55"/>
              <a:gd fmla="*/ 25 w 154" name="T56"/>
              <a:gd fmla="*/ 12 h 144" name="T57"/>
              <a:gd fmla="*/ 35 w 154" name="T58"/>
              <a:gd fmla="*/ 12 h 144" name="T59"/>
              <a:gd fmla="*/ 35 w 154" name="T60"/>
              <a:gd fmla="*/ 26 h 144" name="T61"/>
              <a:gd fmla="*/ 45 w 154" name="T62"/>
              <a:gd fmla="*/ 62 h 144" name="T63"/>
              <a:gd fmla="*/ 41 w 154" name="T64"/>
              <a:gd fmla="*/ 60 h 144" name="T65"/>
              <a:gd fmla="*/ 77 w 154" name="T66"/>
              <a:gd fmla="*/ 53 h 144" name="T67"/>
              <a:gd fmla="*/ 58 w 154" name="T68"/>
              <a:gd fmla="*/ 66 h 144" name="T69"/>
              <a:gd fmla="*/ 65 w 154" name="T70"/>
              <a:gd fmla="*/ 44 h 144" name="T71"/>
              <a:gd fmla="*/ 47 w 154" name="T72"/>
              <a:gd fmla="*/ 31 h 144" name="T73"/>
              <a:gd fmla="*/ 70 w 154" name="T74"/>
              <a:gd fmla="*/ 30 h 144" name="T75"/>
              <a:gd fmla="*/ 77 w 154" name="T76"/>
              <a:gd fmla="*/ 9 h 144" name="T77"/>
              <a:gd fmla="*/ 84 w 154" name="T78"/>
              <a:gd fmla="*/ 30 h 144" name="T79"/>
              <a:gd fmla="*/ 107 w 154" name="T80"/>
              <a:gd fmla="*/ 31 h 144" name="T81"/>
              <a:gd fmla="*/ 89 w 154" name="T82"/>
              <a:gd fmla="*/ 44 h 144" name="T83"/>
              <a:gd fmla="*/ 96 w 154" name="T84"/>
              <a:gd fmla="*/ 66 h 144" name="T85"/>
              <a:gd fmla="*/ 77 w 154" name="T86"/>
              <a:gd fmla="*/ 53 h 144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44" w="154">
                <a:moveTo>
                  <a:pt x="104" y="69"/>
                </a:moveTo>
                <a:cubicBezTo>
                  <a:pt x="107" y="69"/>
                  <a:pt x="110" y="68"/>
                  <a:pt x="115" y="66"/>
                </a:cubicBezTo>
                <a:cubicBezTo>
                  <a:pt x="154" y="54"/>
                  <a:pt x="149" y="6"/>
                  <a:pt x="149" y="6"/>
                </a:cubicBezTo>
                <a:cubicBezTo>
                  <a:pt x="129" y="6"/>
                  <a:pt x="129" y="6"/>
                  <a:pt x="129" y="6"/>
                </a:cubicBezTo>
                <a:cubicBezTo>
                  <a:pt x="119" y="6"/>
                  <a:pt x="119" y="6"/>
                  <a:pt x="119" y="6"/>
                </a:cubicBezTo>
                <a:cubicBezTo>
                  <a:pt x="119" y="0"/>
                  <a:pt x="119" y="0"/>
                  <a:pt x="119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5" y="6"/>
                  <a:pt x="5" y="6"/>
                  <a:pt x="5" y="6"/>
                </a:cubicBezTo>
                <a:cubicBezTo>
                  <a:pt x="5" y="6"/>
                  <a:pt x="0" y="54"/>
                  <a:pt x="39" y="66"/>
                </a:cubicBezTo>
                <a:cubicBezTo>
                  <a:pt x="43" y="67"/>
                  <a:pt x="47" y="69"/>
                  <a:pt x="50" y="69"/>
                </a:cubicBezTo>
                <a:cubicBezTo>
                  <a:pt x="56" y="76"/>
                  <a:pt x="63" y="82"/>
                  <a:pt x="71" y="83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51" y="127"/>
                  <a:pt x="35" y="135"/>
                  <a:pt x="35" y="144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19" y="135"/>
                  <a:pt x="103" y="127"/>
                  <a:pt x="83" y="126"/>
                </a:cubicBezTo>
                <a:cubicBezTo>
                  <a:pt x="83" y="83"/>
                  <a:pt x="83" y="83"/>
                  <a:pt x="83" y="83"/>
                </a:cubicBezTo>
                <a:cubicBezTo>
                  <a:pt x="91" y="82"/>
                  <a:pt x="98" y="77"/>
                  <a:pt x="104" y="69"/>
                </a:cubicBezTo>
                <a:moveTo>
                  <a:pt x="119" y="26"/>
                </a:moveTo>
                <a:cubicBezTo>
                  <a:pt x="119" y="12"/>
                  <a:pt x="119" y="12"/>
                  <a:pt x="119" y="12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43" y="12"/>
                  <a:pt x="143" y="12"/>
                  <a:pt x="143" y="12"/>
                </a:cubicBezTo>
                <a:cubicBezTo>
                  <a:pt x="143" y="24"/>
                  <a:pt x="140" y="52"/>
                  <a:pt x="113" y="60"/>
                </a:cubicBezTo>
                <a:cubicBezTo>
                  <a:pt x="112" y="61"/>
                  <a:pt x="111" y="61"/>
                  <a:pt x="109" y="62"/>
                </a:cubicBezTo>
                <a:cubicBezTo>
                  <a:pt x="115" y="51"/>
                  <a:pt x="119" y="38"/>
                  <a:pt x="119" y="26"/>
                </a:cubicBezTo>
                <a:close/>
                <a:moveTo>
                  <a:pt x="41" y="60"/>
                </a:moveTo>
                <a:cubicBezTo>
                  <a:pt x="14" y="52"/>
                  <a:pt x="11" y="24"/>
                  <a:pt x="11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38"/>
                  <a:pt x="39" y="51"/>
                  <a:pt x="45" y="62"/>
                </a:cubicBezTo>
                <a:cubicBezTo>
                  <a:pt x="43" y="61"/>
                  <a:pt x="42" y="61"/>
                  <a:pt x="41" y="60"/>
                </a:cubicBezTo>
                <a:moveTo>
                  <a:pt x="77" y="53"/>
                </a:moveTo>
                <a:cubicBezTo>
                  <a:pt x="58" y="66"/>
                  <a:pt x="58" y="66"/>
                  <a:pt x="58" y="66"/>
                </a:cubicBezTo>
                <a:cubicBezTo>
                  <a:pt x="65" y="44"/>
                  <a:pt x="65" y="44"/>
                  <a:pt x="65" y="44"/>
                </a:cubicBezTo>
                <a:cubicBezTo>
                  <a:pt x="47" y="31"/>
                  <a:pt x="47" y="31"/>
                  <a:pt x="47" y="31"/>
                </a:cubicBezTo>
                <a:cubicBezTo>
                  <a:pt x="70" y="30"/>
                  <a:pt x="70" y="30"/>
                  <a:pt x="70" y="30"/>
                </a:cubicBezTo>
                <a:cubicBezTo>
                  <a:pt x="77" y="9"/>
                  <a:pt x="77" y="9"/>
                  <a:pt x="77" y="9"/>
                </a:cubicBezTo>
                <a:cubicBezTo>
                  <a:pt x="84" y="30"/>
                  <a:pt x="84" y="30"/>
                  <a:pt x="84" y="30"/>
                </a:cubicBezTo>
                <a:cubicBezTo>
                  <a:pt x="107" y="31"/>
                  <a:pt x="107" y="31"/>
                  <a:pt x="107" y="31"/>
                </a:cubicBezTo>
                <a:cubicBezTo>
                  <a:pt x="89" y="44"/>
                  <a:pt x="89" y="44"/>
                  <a:pt x="89" y="44"/>
                </a:cubicBezTo>
                <a:cubicBezTo>
                  <a:pt x="96" y="66"/>
                  <a:pt x="96" y="66"/>
                  <a:pt x="96" y="66"/>
                </a:cubicBezTo>
                <a:lnTo>
                  <a:pt x="77" y="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Freeform 33"/>
          <p:cNvSpPr>
            <a:spLocks noEditPoints="1"/>
          </p:cNvSpPr>
          <p:nvPr/>
        </p:nvSpPr>
        <p:spPr bwMode="auto">
          <a:xfrm>
            <a:off x="5128582" y="3624631"/>
            <a:ext cx="267176" cy="347663"/>
          </a:xfrm>
          <a:custGeom>
            <a:gdLst>
              <a:gd fmla="*/ 102 w 120" name="T0"/>
              <a:gd fmla="*/ 60 h 144" name="T1"/>
              <a:gd fmla="*/ 102 w 120" name="T2"/>
              <a:gd fmla="*/ 42 h 144" name="T3"/>
              <a:gd fmla="*/ 60 w 120" name="T4"/>
              <a:gd fmla="*/ 0 h 144" name="T5"/>
              <a:gd fmla="*/ 18 w 120" name="T6"/>
              <a:gd fmla="*/ 42 h 144" name="T7"/>
              <a:gd fmla="*/ 18 w 120" name="T8"/>
              <a:gd fmla="*/ 60 h 144" name="T9"/>
              <a:gd fmla="*/ 0 w 120" name="T10"/>
              <a:gd fmla="*/ 60 h 144" name="T11"/>
              <a:gd fmla="*/ 0 w 120" name="T12"/>
              <a:gd fmla="*/ 144 h 144" name="T13"/>
              <a:gd fmla="*/ 120 w 120" name="T14"/>
              <a:gd fmla="*/ 144 h 144" name="T15"/>
              <a:gd fmla="*/ 120 w 120" name="T16"/>
              <a:gd fmla="*/ 60 h 144" name="T17"/>
              <a:gd fmla="*/ 102 w 120" name="T18"/>
              <a:gd fmla="*/ 60 h 144" name="T19"/>
              <a:gd fmla="*/ 66 w 120" name="T20"/>
              <a:gd fmla="*/ 106 h 144" name="T21"/>
              <a:gd fmla="*/ 66 w 120" name="T22"/>
              <a:gd fmla="*/ 126 h 144" name="T23"/>
              <a:gd fmla="*/ 54 w 120" name="T24"/>
              <a:gd fmla="*/ 126 h 144" name="T25"/>
              <a:gd fmla="*/ 54 w 120" name="T26"/>
              <a:gd fmla="*/ 106 h 144" name="T27"/>
              <a:gd fmla="*/ 48 w 120" name="T28"/>
              <a:gd fmla="*/ 96 h 144" name="T29"/>
              <a:gd fmla="*/ 60 w 120" name="T30"/>
              <a:gd fmla="*/ 84 h 144" name="T31"/>
              <a:gd fmla="*/ 72 w 120" name="T32"/>
              <a:gd fmla="*/ 96 h 144" name="T33"/>
              <a:gd fmla="*/ 66 w 120" name="T34"/>
              <a:gd fmla="*/ 106 h 144" name="T35"/>
              <a:gd fmla="*/ 90 w 120" name="T36"/>
              <a:gd fmla="*/ 60 h 144" name="T37"/>
              <a:gd fmla="*/ 30 w 120" name="T38"/>
              <a:gd fmla="*/ 60 h 144" name="T39"/>
              <a:gd fmla="*/ 30 w 120" name="T40"/>
              <a:gd fmla="*/ 42 h 144" name="T41"/>
              <a:gd fmla="*/ 60 w 120" name="T42"/>
              <a:gd fmla="*/ 12 h 144" name="T43"/>
              <a:gd fmla="*/ 90 w 120" name="T44"/>
              <a:gd fmla="*/ 42 h 144" name="T45"/>
              <a:gd fmla="*/ 90 w 120" name="T46"/>
              <a:gd fmla="*/ 60 h 144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44" w="120">
                <a:moveTo>
                  <a:pt x="102" y="60"/>
                </a:moveTo>
                <a:cubicBezTo>
                  <a:pt x="102" y="42"/>
                  <a:pt x="102" y="42"/>
                  <a:pt x="102" y="42"/>
                </a:cubicBezTo>
                <a:cubicBezTo>
                  <a:pt x="102" y="42"/>
                  <a:pt x="102" y="0"/>
                  <a:pt x="60" y="0"/>
                </a:cubicBezTo>
                <a:cubicBezTo>
                  <a:pt x="18" y="0"/>
                  <a:pt x="18" y="42"/>
                  <a:pt x="18" y="42"/>
                </a:cubicBezTo>
                <a:cubicBezTo>
                  <a:pt x="18" y="60"/>
                  <a:pt x="18" y="60"/>
                  <a:pt x="18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44"/>
                  <a:pt x="0" y="144"/>
                  <a:pt x="0" y="144"/>
                </a:cubicBezTo>
                <a:cubicBezTo>
                  <a:pt x="120" y="144"/>
                  <a:pt x="120" y="144"/>
                  <a:pt x="120" y="144"/>
                </a:cubicBezTo>
                <a:cubicBezTo>
                  <a:pt x="120" y="60"/>
                  <a:pt x="120" y="60"/>
                  <a:pt x="120" y="60"/>
                </a:cubicBezTo>
                <a:lnTo>
                  <a:pt x="102" y="60"/>
                </a:lnTo>
                <a:close/>
                <a:moveTo>
                  <a:pt x="66" y="106"/>
                </a:moveTo>
                <a:cubicBezTo>
                  <a:pt x="66" y="126"/>
                  <a:pt x="66" y="126"/>
                  <a:pt x="66" y="126"/>
                </a:cubicBezTo>
                <a:cubicBezTo>
                  <a:pt x="54" y="126"/>
                  <a:pt x="54" y="126"/>
                  <a:pt x="54" y="126"/>
                </a:cubicBezTo>
                <a:cubicBezTo>
                  <a:pt x="54" y="106"/>
                  <a:pt x="54" y="106"/>
                  <a:pt x="54" y="106"/>
                </a:cubicBezTo>
                <a:cubicBezTo>
                  <a:pt x="50" y="104"/>
                  <a:pt x="48" y="100"/>
                  <a:pt x="48" y="96"/>
                </a:cubicBezTo>
                <a:cubicBezTo>
                  <a:pt x="48" y="89"/>
                  <a:pt x="53" y="84"/>
                  <a:pt x="60" y="84"/>
                </a:cubicBezTo>
                <a:cubicBezTo>
                  <a:pt x="67" y="84"/>
                  <a:pt x="72" y="89"/>
                  <a:pt x="72" y="96"/>
                </a:cubicBezTo>
                <a:cubicBezTo>
                  <a:pt x="72" y="100"/>
                  <a:pt x="70" y="104"/>
                  <a:pt x="66" y="106"/>
                </a:cubicBezTo>
                <a:moveTo>
                  <a:pt x="90" y="60"/>
                </a:moveTo>
                <a:cubicBezTo>
                  <a:pt x="30" y="60"/>
                  <a:pt x="30" y="60"/>
                  <a:pt x="30" y="60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37"/>
                  <a:pt x="32" y="12"/>
                  <a:pt x="60" y="12"/>
                </a:cubicBezTo>
                <a:cubicBezTo>
                  <a:pt x="88" y="12"/>
                  <a:pt x="90" y="37"/>
                  <a:pt x="90" y="42"/>
                </a:cubicBezTo>
                <a:lnTo>
                  <a:pt x="90" y="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Freeform 16"/>
          <p:cNvSpPr>
            <a:spLocks noEditPoints="1"/>
          </p:cNvSpPr>
          <p:nvPr/>
        </p:nvSpPr>
        <p:spPr bwMode="auto">
          <a:xfrm>
            <a:off x="6018693" y="3653682"/>
            <a:ext cx="337185" cy="319088"/>
          </a:xfrm>
          <a:custGeom>
            <a:gdLst>
              <a:gd fmla="*/ 140 w 145" name="T0"/>
              <a:gd fmla="*/ 124 h 144" name="T1"/>
              <a:gd fmla="*/ 106 w 145" name="T2"/>
              <a:gd fmla="*/ 89 h 144" name="T3"/>
              <a:gd fmla="*/ 105 w 145" name="T4"/>
              <a:gd fmla="*/ 88 h 144" name="T5"/>
              <a:gd fmla="*/ 114 w 145" name="T6"/>
              <a:gd fmla="*/ 57 h 144" name="T7"/>
              <a:gd fmla="*/ 57 w 145" name="T8"/>
              <a:gd fmla="*/ 0 h 144" name="T9"/>
              <a:gd fmla="*/ 0 w 145" name="T10"/>
              <a:gd fmla="*/ 57 h 144" name="T11"/>
              <a:gd fmla="*/ 57 w 145" name="T12"/>
              <a:gd fmla="*/ 114 h 144" name="T13"/>
              <a:gd fmla="*/ 88 w 145" name="T14"/>
              <a:gd fmla="*/ 105 h 144" name="T15"/>
              <a:gd fmla="*/ 89 w 145" name="T16"/>
              <a:gd fmla="*/ 106 h 144" name="T17"/>
              <a:gd fmla="*/ 124 w 145" name="T18"/>
              <a:gd fmla="*/ 140 h 144" name="T19"/>
              <a:gd fmla="*/ 132 w 145" name="T20"/>
              <a:gd fmla="*/ 144 h 144" name="T21"/>
              <a:gd fmla="*/ 140 w 145" name="T22"/>
              <a:gd fmla="*/ 140 h 144" name="T23"/>
              <a:gd fmla="*/ 140 w 145" name="T24"/>
              <a:gd fmla="*/ 124 h 144" name="T25"/>
              <a:gd fmla="*/ 57 w 145" name="T26"/>
              <a:gd fmla="*/ 96 h 144" name="T27"/>
              <a:gd fmla="*/ 18 w 145" name="T28"/>
              <a:gd fmla="*/ 57 h 144" name="T29"/>
              <a:gd fmla="*/ 57 w 145" name="T30"/>
              <a:gd fmla="*/ 18 h 144" name="T31"/>
              <a:gd fmla="*/ 96 w 145" name="T32"/>
              <a:gd fmla="*/ 57 h 144" name="T33"/>
              <a:gd fmla="*/ 57 w 145" name="T34"/>
              <a:gd fmla="*/ 96 h 144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144" w="145">
                <a:moveTo>
                  <a:pt x="140" y="124"/>
                </a:moveTo>
                <a:cubicBezTo>
                  <a:pt x="106" y="89"/>
                  <a:pt x="106" y="89"/>
                  <a:pt x="106" y="89"/>
                </a:cubicBezTo>
                <a:cubicBezTo>
                  <a:pt x="106" y="89"/>
                  <a:pt x="105" y="88"/>
                  <a:pt x="105" y="88"/>
                </a:cubicBezTo>
                <a:cubicBezTo>
                  <a:pt x="111" y="79"/>
                  <a:pt x="114" y="68"/>
                  <a:pt x="114" y="57"/>
                </a:cubicBezTo>
                <a:cubicBezTo>
                  <a:pt x="114" y="26"/>
                  <a:pt x="88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88"/>
                  <a:pt x="26" y="114"/>
                  <a:pt x="57" y="114"/>
                </a:cubicBezTo>
                <a:cubicBezTo>
                  <a:pt x="68" y="114"/>
                  <a:pt x="79" y="111"/>
                  <a:pt x="88" y="105"/>
                </a:cubicBezTo>
                <a:cubicBezTo>
                  <a:pt x="88" y="105"/>
                  <a:pt x="89" y="106"/>
                  <a:pt x="89" y="106"/>
                </a:cubicBezTo>
                <a:cubicBezTo>
                  <a:pt x="124" y="140"/>
                  <a:pt x="124" y="140"/>
                  <a:pt x="124" y="140"/>
                </a:cubicBezTo>
                <a:cubicBezTo>
                  <a:pt x="126" y="143"/>
                  <a:pt x="129" y="144"/>
                  <a:pt x="132" y="144"/>
                </a:cubicBezTo>
                <a:cubicBezTo>
                  <a:pt x="135" y="144"/>
                  <a:pt x="138" y="143"/>
                  <a:pt x="140" y="140"/>
                </a:cubicBezTo>
                <a:cubicBezTo>
                  <a:pt x="145" y="136"/>
                  <a:pt x="145" y="128"/>
                  <a:pt x="140" y="124"/>
                </a:cubicBezTo>
                <a:moveTo>
                  <a:pt x="57" y="96"/>
                </a:moveTo>
                <a:cubicBezTo>
                  <a:pt x="36" y="96"/>
                  <a:pt x="18" y="78"/>
                  <a:pt x="18" y="57"/>
                </a:cubicBezTo>
                <a:cubicBezTo>
                  <a:pt x="18" y="35"/>
                  <a:pt x="36" y="18"/>
                  <a:pt x="57" y="18"/>
                </a:cubicBezTo>
                <a:cubicBezTo>
                  <a:pt x="78" y="18"/>
                  <a:pt x="96" y="35"/>
                  <a:pt x="96" y="57"/>
                </a:cubicBezTo>
                <a:cubicBezTo>
                  <a:pt x="96" y="78"/>
                  <a:pt x="78" y="96"/>
                  <a:pt x="57" y="96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val="359826387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3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6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9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2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5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3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4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1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4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4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4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4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5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5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2000" id="5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1" spid="8"/>
      <p:bldP grpId="1" spid="9"/>
      <p:bldP grpId="1" spid="10"/>
      <p:bldP grpId="1" spid="11"/>
      <p:bldP grpId="1" spid="12"/>
      <p:bldP grpId="1" spid="13"/>
      <p:bldP grpId="1" spid="14"/>
      <p:bldP grpId="1" spid="15"/>
      <p:bldP grpId="0" spid="16"/>
      <p:bldP grpId="0" spid="17"/>
      <p:bldP grpId="0" spid="18"/>
      <p:bldP grpId="0" spid="19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149170" y="488748"/>
            <a:ext cx="2175063" cy="1893725"/>
            <a:chOff x="3624044" y="1837189"/>
            <a:chExt cx="1291127" cy="1124124"/>
          </a:xfrm>
        </p:grpSpPr>
        <p:sp>
          <p:nvSpPr>
            <p:cNvPr id="4" name="矩形 3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604000101010101" pitchFamily="2" typeface="汉仪丫丫体简"/>
                <a:ea charset="-122" panose="02010604000101010101" pitchFamily="2" typeface="汉仪丫丫体简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3726604" y="2456561"/>
              <a:ext cx="1188568" cy="3437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32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72482" y="1911666"/>
              <a:ext cx="470420" cy="48851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04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293426" y="1894888"/>
            <a:ext cx="1256270" cy="892552"/>
            <a:chOff x="3624044" y="1911666"/>
            <a:chExt cx="1256270" cy="892552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3691747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3000509000000000000" pitchFamily="65" typeface="方正毡笔黑简体"/>
                  <a:ea charset="-122" panose="03000509000000000000" pitchFamily="65" typeface="方正毡笔黑简体"/>
                </a:rPr>
                <a:t>你的题目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972482" y="1911666"/>
              <a:ext cx="360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5062522" y="3097284"/>
            <a:ext cx="2513901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65000"/>
                  </a:schemeClr>
                </a:solidFill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215736795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8" name="组合 37"/>
          <p:cNvGrpSpPr/>
          <p:nvPr/>
        </p:nvGrpSpPr>
        <p:grpSpPr>
          <a:xfrm>
            <a:off x="3944697" y="2730324"/>
            <a:ext cx="255985" cy="192881"/>
            <a:chOff x="3481388" y="2968625"/>
            <a:chExt cx="341313" cy="257175"/>
          </a:xfrm>
          <a:solidFill>
            <a:srgbClr val="B6DDDD"/>
          </a:solidFill>
        </p:grpSpPr>
        <p:sp>
          <p:nvSpPr>
            <p:cNvPr id="39" name="Freeform 277"/>
            <p:cNvSpPr/>
            <p:nvPr/>
          </p:nvSpPr>
          <p:spPr bwMode="auto">
            <a:xfrm>
              <a:off x="3660776" y="2968625"/>
              <a:ext cx="161925" cy="257175"/>
            </a:xfrm>
            <a:custGeom>
              <a:gdLst>
                <a:gd fmla="*/ 8 w 51" name="T0"/>
                <a:gd fmla="*/ 81 h 81" name="T1"/>
                <a:gd fmla="*/ 3 w 51" name="T2"/>
                <a:gd fmla="*/ 78 h 81" name="T3"/>
                <a:gd fmla="*/ 3 w 51" name="T4"/>
                <a:gd fmla="*/ 68 h 81" name="T5"/>
                <a:gd fmla="*/ 30 w 51" name="T6"/>
                <a:gd fmla="*/ 41 h 81" name="T7"/>
                <a:gd fmla="*/ 3 w 51" name="T8"/>
                <a:gd fmla="*/ 14 h 81" name="T9"/>
                <a:gd fmla="*/ 3 w 51" name="T10"/>
                <a:gd fmla="*/ 3 h 81" name="T11"/>
                <a:gd fmla="*/ 13 w 51" name="T12"/>
                <a:gd fmla="*/ 3 h 81" name="T13"/>
                <a:gd fmla="*/ 51 w 51" name="T14"/>
                <a:gd fmla="*/ 41 h 81" name="T15"/>
                <a:gd fmla="*/ 13 w 51" name="T16"/>
                <a:gd fmla="*/ 78 h 81" name="T17"/>
                <a:gd fmla="*/ 8 w 51" name="T18"/>
                <a:gd fmla="*/ 81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51">
                  <a:moveTo>
                    <a:pt x="8" y="81"/>
                  </a:moveTo>
                  <a:cubicBezTo>
                    <a:pt x="6" y="81"/>
                    <a:pt x="4" y="80"/>
                    <a:pt x="3" y="78"/>
                  </a:cubicBezTo>
                  <a:cubicBezTo>
                    <a:pt x="0" y="76"/>
                    <a:pt x="0" y="71"/>
                    <a:pt x="3" y="6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0" y="11"/>
                    <a:pt x="0" y="6"/>
                    <a:pt x="3" y="3"/>
                  </a:cubicBezTo>
                  <a:cubicBezTo>
                    <a:pt x="5" y="0"/>
                    <a:pt x="10" y="0"/>
                    <a:pt x="13" y="3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2" y="80"/>
                    <a:pt x="10" y="81"/>
                    <a:pt x="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sp>
          <p:nvSpPr>
            <p:cNvPr id="40" name="Freeform 278"/>
            <p:cNvSpPr/>
            <p:nvPr/>
          </p:nvSpPr>
          <p:spPr bwMode="auto">
            <a:xfrm>
              <a:off x="3481388" y="2968625"/>
              <a:ext cx="160338" cy="257175"/>
            </a:xfrm>
            <a:custGeom>
              <a:gdLst>
                <a:gd fmla="*/ 8 w 51" name="T0"/>
                <a:gd fmla="*/ 81 h 81" name="T1"/>
                <a:gd fmla="*/ 2 w 51" name="T2"/>
                <a:gd fmla="*/ 78 h 81" name="T3"/>
                <a:gd fmla="*/ 2 w 51" name="T4"/>
                <a:gd fmla="*/ 68 h 81" name="T5"/>
                <a:gd fmla="*/ 30 w 51" name="T6"/>
                <a:gd fmla="*/ 41 h 81" name="T7"/>
                <a:gd fmla="*/ 2 w 51" name="T8"/>
                <a:gd fmla="*/ 14 h 81" name="T9"/>
                <a:gd fmla="*/ 2 w 51" name="T10"/>
                <a:gd fmla="*/ 3 h 81" name="T11"/>
                <a:gd fmla="*/ 13 w 51" name="T12"/>
                <a:gd fmla="*/ 3 h 81" name="T13"/>
                <a:gd fmla="*/ 51 w 51" name="T14"/>
                <a:gd fmla="*/ 41 h 81" name="T15"/>
                <a:gd fmla="*/ 13 w 51" name="T16"/>
                <a:gd fmla="*/ 78 h 81" name="T17"/>
                <a:gd fmla="*/ 8 w 51" name="T18"/>
                <a:gd fmla="*/ 81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51">
                  <a:moveTo>
                    <a:pt x="8" y="81"/>
                  </a:moveTo>
                  <a:cubicBezTo>
                    <a:pt x="6" y="81"/>
                    <a:pt x="4" y="80"/>
                    <a:pt x="2" y="78"/>
                  </a:cubicBezTo>
                  <a:cubicBezTo>
                    <a:pt x="0" y="76"/>
                    <a:pt x="0" y="71"/>
                    <a:pt x="2" y="6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1"/>
                    <a:pt x="0" y="6"/>
                    <a:pt x="2" y="3"/>
                  </a:cubicBezTo>
                  <a:cubicBezTo>
                    <a:pt x="5" y="0"/>
                    <a:pt x="10" y="0"/>
                    <a:pt x="13" y="3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2" y="80"/>
                    <a:pt x="10" y="81"/>
                    <a:pt x="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548469" y="2730324"/>
            <a:ext cx="257175" cy="192881"/>
            <a:chOff x="5619751" y="2968625"/>
            <a:chExt cx="342900" cy="257175"/>
          </a:xfrm>
          <a:solidFill>
            <a:srgbClr val="B6DDDD"/>
          </a:solidFill>
        </p:grpSpPr>
        <p:sp>
          <p:nvSpPr>
            <p:cNvPr id="42" name="Freeform 281"/>
            <p:cNvSpPr/>
            <p:nvPr/>
          </p:nvSpPr>
          <p:spPr bwMode="auto">
            <a:xfrm>
              <a:off x="5800726" y="2968625"/>
              <a:ext cx="161925" cy="257175"/>
            </a:xfrm>
            <a:custGeom>
              <a:gdLst>
                <a:gd fmla="*/ 8 w 51" name="T0"/>
                <a:gd fmla="*/ 81 h 81" name="T1"/>
                <a:gd fmla="*/ 3 w 51" name="T2"/>
                <a:gd fmla="*/ 78 h 81" name="T3"/>
                <a:gd fmla="*/ 3 w 51" name="T4"/>
                <a:gd fmla="*/ 68 h 81" name="T5"/>
                <a:gd fmla="*/ 30 w 51" name="T6"/>
                <a:gd fmla="*/ 41 h 81" name="T7"/>
                <a:gd fmla="*/ 3 w 51" name="T8"/>
                <a:gd fmla="*/ 14 h 81" name="T9"/>
                <a:gd fmla="*/ 3 w 51" name="T10"/>
                <a:gd fmla="*/ 3 h 81" name="T11"/>
                <a:gd fmla="*/ 14 w 51" name="T12"/>
                <a:gd fmla="*/ 3 h 81" name="T13"/>
                <a:gd fmla="*/ 51 w 51" name="T14"/>
                <a:gd fmla="*/ 41 h 81" name="T15"/>
                <a:gd fmla="*/ 14 w 51" name="T16"/>
                <a:gd fmla="*/ 78 h 81" name="T17"/>
                <a:gd fmla="*/ 8 w 51" name="T18"/>
                <a:gd fmla="*/ 81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51">
                  <a:moveTo>
                    <a:pt x="8" y="81"/>
                  </a:moveTo>
                  <a:cubicBezTo>
                    <a:pt x="7" y="81"/>
                    <a:pt x="5" y="80"/>
                    <a:pt x="3" y="78"/>
                  </a:cubicBezTo>
                  <a:cubicBezTo>
                    <a:pt x="0" y="76"/>
                    <a:pt x="0" y="71"/>
                    <a:pt x="3" y="6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0" y="11"/>
                    <a:pt x="0" y="6"/>
                    <a:pt x="3" y="3"/>
                  </a:cubicBezTo>
                  <a:cubicBezTo>
                    <a:pt x="6" y="0"/>
                    <a:pt x="11" y="0"/>
                    <a:pt x="14" y="3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2" y="80"/>
                    <a:pt x="10" y="81"/>
                    <a:pt x="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sp>
          <p:nvSpPr>
            <p:cNvPr id="43" name="Freeform 282"/>
            <p:cNvSpPr/>
            <p:nvPr/>
          </p:nvSpPr>
          <p:spPr bwMode="auto">
            <a:xfrm>
              <a:off x="5619751" y="2968625"/>
              <a:ext cx="161925" cy="257175"/>
            </a:xfrm>
            <a:custGeom>
              <a:gdLst>
                <a:gd fmla="*/ 8 w 51" name="T0"/>
                <a:gd fmla="*/ 81 h 81" name="T1"/>
                <a:gd fmla="*/ 3 w 51" name="T2"/>
                <a:gd fmla="*/ 78 h 81" name="T3"/>
                <a:gd fmla="*/ 3 w 51" name="T4"/>
                <a:gd fmla="*/ 68 h 81" name="T5"/>
                <a:gd fmla="*/ 30 w 51" name="T6"/>
                <a:gd fmla="*/ 41 h 81" name="T7"/>
                <a:gd fmla="*/ 3 w 51" name="T8"/>
                <a:gd fmla="*/ 14 h 81" name="T9"/>
                <a:gd fmla="*/ 3 w 51" name="T10"/>
                <a:gd fmla="*/ 3 h 81" name="T11"/>
                <a:gd fmla="*/ 14 w 51" name="T12"/>
                <a:gd fmla="*/ 3 h 81" name="T13"/>
                <a:gd fmla="*/ 51 w 51" name="T14"/>
                <a:gd fmla="*/ 41 h 81" name="T15"/>
                <a:gd fmla="*/ 14 w 51" name="T16"/>
                <a:gd fmla="*/ 78 h 81" name="T17"/>
                <a:gd fmla="*/ 8 w 51" name="T18"/>
                <a:gd fmla="*/ 81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51">
                  <a:moveTo>
                    <a:pt x="8" y="81"/>
                  </a:moveTo>
                  <a:cubicBezTo>
                    <a:pt x="6" y="81"/>
                    <a:pt x="5" y="80"/>
                    <a:pt x="3" y="78"/>
                  </a:cubicBezTo>
                  <a:cubicBezTo>
                    <a:pt x="0" y="76"/>
                    <a:pt x="0" y="71"/>
                    <a:pt x="3" y="6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0" y="11"/>
                    <a:pt x="0" y="6"/>
                    <a:pt x="3" y="3"/>
                  </a:cubicBezTo>
                  <a:cubicBezTo>
                    <a:pt x="6" y="0"/>
                    <a:pt x="11" y="0"/>
                    <a:pt x="14" y="3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2" y="80"/>
                    <a:pt x="10" y="81"/>
                    <a:pt x="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701685" y="1868311"/>
            <a:ext cx="1202531" cy="1909763"/>
            <a:chOff x="1824038" y="1819275"/>
            <a:chExt cx="1603375" cy="2546350"/>
          </a:xfrm>
          <a:solidFill>
            <a:srgbClr val="B6DDDD"/>
          </a:solidFill>
        </p:grpSpPr>
        <p:sp>
          <p:nvSpPr>
            <p:cNvPr id="45" name="Freeform 275"/>
            <p:cNvSpPr/>
            <p:nvPr/>
          </p:nvSpPr>
          <p:spPr bwMode="auto">
            <a:xfrm>
              <a:off x="2033588" y="2028825"/>
              <a:ext cx="1041400" cy="1174750"/>
            </a:xfrm>
            <a:custGeom>
              <a:gdLst>
                <a:gd fmla="*/ 328 w 328" name="T0"/>
                <a:gd fmla="*/ 257 h 370" name="T1"/>
                <a:gd fmla="*/ 309 w 328" name="T2"/>
                <a:gd fmla="*/ 291 h 370" name="T3"/>
                <a:gd fmla="*/ 184 w 328" name="T4"/>
                <a:gd fmla="*/ 364 h 370" name="T5"/>
                <a:gd fmla="*/ 144 w 328" name="T6"/>
                <a:gd fmla="*/ 364 h 370" name="T7"/>
                <a:gd fmla="*/ 19 w 328" name="T8"/>
                <a:gd fmla="*/ 291 h 370" name="T9"/>
                <a:gd fmla="*/ 0 w 328" name="T10"/>
                <a:gd fmla="*/ 257 h 370" name="T11"/>
                <a:gd fmla="*/ 0 w 328" name="T12"/>
                <a:gd fmla="*/ 113 h 370" name="T13"/>
                <a:gd fmla="*/ 19 w 328" name="T14"/>
                <a:gd fmla="*/ 79 h 370" name="T15"/>
                <a:gd fmla="*/ 144 w 328" name="T16"/>
                <a:gd fmla="*/ 7 h 370" name="T17"/>
                <a:gd fmla="*/ 184 w 328" name="T18"/>
                <a:gd fmla="*/ 7 h 370" name="T19"/>
                <a:gd fmla="*/ 309 w 328" name="T20"/>
                <a:gd fmla="*/ 79 h 370" name="T21"/>
                <a:gd fmla="*/ 328 w 328" name="T22"/>
                <a:gd fmla="*/ 113 h 370" name="T23"/>
                <a:gd fmla="*/ 328 w 328" name="T24"/>
                <a:gd fmla="*/ 257 h 37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0" w="328">
                  <a:moveTo>
                    <a:pt x="328" y="257"/>
                  </a:moveTo>
                  <a:cubicBezTo>
                    <a:pt x="328" y="270"/>
                    <a:pt x="320" y="285"/>
                    <a:pt x="309" y="291"/>
                  </a:cubicBezTo>
                  <a:cubicBezTo>
                    <a:pt x="184" y="364"/>
                    <a:pt x="184" y="364"/>
                    <a:pt x="184" y="364"/>
                  </a:cubicBezTo>
                  <a:cubicBezTo>
                    <a:pt x="173" y="370"/>
                    <a:pt x="155" y="370"/>
                    <a:pt x="144" y="364"/>
                  </a:cubicBezTo>
                  <a:cubicBezTo>
                    <a:pt x="19" y="291"/>
                    <a:pt x="19" y="291"/>
                    <a:pt x="19" y="291"/>
                  </a:cubicBezTo>
                  <a:cubicBezTo>
                    <a:pt x="8" y="285"/>
                    <a:pt x="0" y="270"/>
                    <a:pt x="0" y="25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00"/>
                    <a:pt x="8" y="85"/>
                    <a:pt x="19" y="79"/>
                  </a:cubicBezTo>
                  <a:cubicBezTo>
                    <a:pt x="144" y="7"/>
                    <a:pt x="144" y="7"/>
                    <a:pt x="144" y="7"/>
                  </a:cubicBezTo>
                  <a:cubicBezTo>
                    <a:pt x="155" y="0"/>
                    <a:pt x="173" y="0"/>
                    <a:pt x="184" y="7"/>
                  </a:cubicBezTo>
                  <a:cubicBezTo>
                    <a:pt x="309" y="79"/>
                    <a:pt x="309" y="79"/>
                    <a:pt x="309" y="79"/>
                  </a:cubicBezTo>
                  <a:cubicBezTo>
                    <a:pt x="320" y="85"/>
                    <a:pt x="328" y="100"/>
                    <a:pt x="328" y="113"/>
                  </a:cubicBezTo>
                  <a:lnTo>
                    <a:pt x="328" y="2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46" name="Freeform 276"/>
            <p:cNvSpPr>
              <a:spLocks noEditPoints="1"/>
            </p:cNvSpPr>
            <p:nvPr/>
          </p:nvSpPr>
          <p:spPr bwMode="auto">
            <a:xfrm>
              <a:off x="1824038" y="1819275"/>
              <a:ext cx="1460500" cy="2546350"/>
            </a:xfrm>
            <a:custGeom>
              <a:gdLst>
                <a:gd fmla="*/ 230 w 460" name="T0"/>
                <a:gd fmla="*/ 802 h 802" name="T1"/>
                <a:gd fmla="*/ 188 w 460" name="T2"/>
                <a:gd fmla="*/ 792 h 802" name="T3"/>
                <a:gd fmla="*/ 42 w 460" name="T4"/>
                <a:gd fmla="*/ 708 h 802" name="T5"/>
                <a:gd fmla="*/ 0 w 460" name="T6"/>
                <a:gd fmla="*/ 634 h 802" name="T7"/>
                <a:gd fmla="*/ 0 w 460" name="T8"/>
                <a:gd fmla="*/ 167 h 802" name="T9"/>
                <a:gd fmla="*/ 42 w 460" name="T10"/>
                <a:gd fmla="*/ 94 h 802" name="T11"/>
                <a:gd fmla="*/ 188 w 460" name="T12"/>
                <a:gd fmla="*/ 10 h 802" name="T13"/>
                <a:gd fmla="*/ 230 w 460" name="T14"/>
                <a:gd fmla="*/ 0 h 802" name="T15"/>
                <a:gd fmla="*/ 272 w 460" name="T16"/>
                <a:gd fmla="*/ 10 h 802" name="T17"/>
                <a:gd fmla="*/ 418 w 460" name="T18"/>
                <a:gd fmla="*/ 94 h 802" name="T19"/>
                <a:gd fmla="*/ 460 w 460" name="T20"/>
                <a:gd fmla="*/ 167 h 802" name="T21"/>
                <a:gd fmla="*/ 460 w 460" name="T22"/>
                <a:gd fmla="*/ 634 h 802" name="T23"/>
                <a:gd fmla="*/ 418 w 460" name="T24"/>
                <a:gd fmla="*/ 708 h 802" name="T25"/>
                <a:gd fmla="*/ 272 w 460" name="T26"/>
                <a:gd fmla="*/ 792 h 802" name="T27"/>
                <a:gd fmla="*/ 230 w 460" name="T28"/>
                <a:gd fmla="*/ 802 h 802" name="T29"/>
                <a:gd fmla="*/ 230 w 460" name="T30"/>
                <a:gd fmla="*/ 12 h 802" name="T31"/>
                <a:gd fmla="*/ 194 w 460" name="T32"/>
                <a:gd fmla="*/ 20 h 802" name="T33"/>
                <a:gd fmla="*/ 48 w 460" name="T34"/>
                <a:gd fmla="*/ 104 h 802" name="T35"/>
                <a:gd fmla="*/ 12 w 460" name="T36"/>
                <a:gd fmla="*/ 167 h 802" name="T37"/>
                <a:gd fmla="*/ 12 w 460" name="T38"/>
                <a:gd fmla="*/ 634 h 802" name="T39"/>
                <a:gd fmla="*/ 48 w 460" name="T40"/>
                <a:gd fmla="*/ 697 h 802" name="T41"/>
                <a:gd fmla="*/ 194 w 460" name="T42"/>
                <a:gd fmla="*/ 781 h 802" name="T43"/>
                <a:gd fmla="*/ 230 w 460" name="T44"/>
                <a:gd fmla="*/ 790 h 802" name="T45"/>
                <a:gd fmla="*/ 266 w 460" name="T46"/>
                <a:gd fmla="*/ 781 h 802" name="T47"/>
                <a:gd fmla="*/ 412 w 460" name="T48"/>
                <a:gd fmla="*/ 697 h 802" name="T49"/>
                <a:gd fmla="*/ 448 w 460" name="T50"/>
                <a:gd fmla="*/ 634 h 802" name="T51"/>
                <a:gd fmla="*/ 448 w 460" name="T52"/>
                <a:gd fmla="*/ 167 h 802" name="T53"/>
                <a:gd fmla="*/ 412 w 460" name="T54"/>
                <a:gd fmla="*/ 104 h 802" name="T55"/>
                <a:gd fmla="*/ 266 w 460" name="T56"/>
                <a:gd fmla="*/ 20 h 802" name="T57"/>
                <a:gd fmla="*/ 230 w 460" name="T58"/>
                <a:gd fmla="*/ 12 h 80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02" w="460">
                  <a:moveTo>
                    <a:pt x="230" y="802"/>
                  </a:moveTo>
                  <a:cubicBezTo>
                    <a:pt x="214" y="802"/>
                    <a:pt x="199" y="798"/>
                    <a:pt x="188" y="792"/>
                  </a:cubicBezTo>
                  <a:cubicBezTo>
                    <a:pt x="42" y="708"/>
                    <a:pt x="42" y="708"/>
                    <a:pt x="42" y="708"/>
                  </a:cubicBezTo>
                  <a:cubicBezTo>
                    <a:pt x="19" y="694"/>
                    <a:pt x="0" y="661"/>
                    <a:pt x="0" y="634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40"/>
                    <a:pt x="19" y="107"/>
                    <a:pt x="42" y="94"/>
                  </a:cubicBezTo>
                  <a:cubicBezTo>
                    <a:pt x="188" y="10"/>
                    <a:pt x="188" y="10"/>
                    <a:pt x="188" y="10"/>
                  </a:cubicBezTo>
                  <a:cubicBezTo>
                    <a:pt x="199" y="4"/>
                    <a:pt x="214" y="0"/>
                    <a:pt x="230" y="0"/>
                  </a:cubicBezTo>
                  <a:cubicBezTo>
                    <a:pt x="246" y="0"/>
                    <a:pt x="261" y="4"/>
                    <a:pt x="272" y="10"/>
                  </a:cubicBezTo>
                  <a:cubicBezTo>
                    <a:pt x="418" y="94"/>
                    <a:pt x="418" y="94"/>
                    <a:pt x="418" y="94"/>
                  </a:cubicBezTo>
                  <a:cubicBezTo>
                    <a:pt x="441" y="107"/>
                    <a:pt x="460" y="140"/>
                    <a:pt x="460" y="167"/>
                  </a:cubicBezTo>
                  <a:cubicBezTo>
                    <a:pt x="460" y="634"/>
                    <a:pt x="460" y="634"/>
                    <a:pt x="460" y="634"/>
                  </a:cubicBezTo>
                  <a:cubicBezTo>
                    <a:pt x="460" y="661"/>
                    <a:pt x="441" y="694"/>
                    <a:pt x="418" y="708"/>
                  </a:cubicBezTo>
                  <a:cubicBezTo>
                    <a:pt x="272" y="792"/>
                    <a:pt x="272" y="792"/>
                    <a:pt x="272" y="792"/>
                  </a:cubicBezTo>
                  <a:cubicBezTo>
                    <a:pt x="261" y="798"/>
                    <a:pt x="246" y="802"/>
                    <a:pt x="230" y="802"/>
                  </a:cubicBezTo>
                  <a:close/>
                  <a:moveTo>
                    <a:pt x="230" y="12"/>
                  </a:moveTo>
                  <a:cubicBezTo>
                    <a:pt x="216" y="12"/>
                    <a:pt x="203" y="15"/>
                    <a:pt x="194" y="20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29" y="116"/>
                    <a:pt x="12" y="145"/>
                    <a:pt x="12" y="167"/>
                  </a:cubicBezTo>
                  <a:cubicBezTo>
                    <a:pt x="12" y="634"/>
                    <a:pt x="12" y="634"/>
                    <a:pt x="12" y="634"/>
                  </a:cubicBezTo>
                  <a:cubicBezTo>
                    <a:pt x="12" y="657"/>
                    <a:pt x="29" y="686"/>
                    <a:pt x="48" y="697"/>
                  </a:cubicBezTo>
                  <a:cubicBezTo>
                    <a:pt x="194" y="781"/>
                    <a:pt x="194" y="781"/>
                    <a:pt x="194" y="781"/>
                  </a:cubicBezTo>
                  <a:cubicBezTo>
                    <a:pt x="203" y="787"/>
                    <a:pt x="216" y="790"/>
                    <a:pt x="230" y="790"/>
                  </a:cubicBezTo>
                  <a:cubicBezTo>
                    <a:pt x="244" y="790"/>
                    <a:pt x="257" y="787"/>
                    <a:pt x="266" y="781"/>
                  </a:cubicBezTo>
                  <a:cubicBezTo>
                    <a:pt x="412" y="697"/>
                    <a:pt x="412" y="697"/>
                    <a:pt x="412" y="697"/>
                  </a:cubicBezTo>
                  <a:cubicBezTo>
                    <a:pt x="431" y="686"/>
                    <a:pt x="448" y="657"/>
                    <a:pt x="448" y="634"/>
                  </a:cubicBezTo>
                  <a:cubicBezTo>
                    <a:pt x="448" y="167"/>
                    <a:pt x="448" y="167"/>
                    <a:pt x="448" y="167"/>
                  </a:cubicBezTo>
                  <a:cubicBezTo>
                    <a:pt x="448" y="145"/>
                    <a:pt x="431" y="116"/>
                    <a:pt x="412" y="104"/>
                  </a:cubicBezTo>
                  <a:cubicBezTo>
                    <a:pt x="266" y="20"/>
                    <a:pt x="266" y="20"/>
                    <a:pt x="266" y="20"/>
                  </a:cubicBezTo>
                  <a:cubicBezTo>
                    <a:pt x="257" y="15"/>
                    <a:pt x="244" y="12"/>
                    <a:pt x="230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47" name="Line 279"/>
            <p:cNvSpPr>
              <a:spLocks noChangeShapeType="1"/>
            </p:cNvSpPr>
            <p:nvPr/>
          </p:nvSpPr>
          <p:spPr bwMode="auto">
            <a:xfrm flipH="1">
              <a:off x="3427413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48" name="Line 280"/>
            <p:cNvSpPr>
              <a:spLocks noChangeShapeType="1"/>
            </p:cNvSpPr>
            <p:nvPr/>
          </p:nvSpPr>
          <p:spPr bwMode="auto">
            <a:xfrm flipH="1">
              <a:off x="3427413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grpSp>
          <p:nvGrpSpPr>
            <p:cNvPr id="49" name="Group 8"/>
            <p:cNvGrpSpPr/>
            <p:nvPr/>
          </p:nvGrpSpPr>
          <p:grpSpPr>
            <a:xfrm>
              <a:off x="1969566" y="2098562"/>
              <a:ext cx="1171568" cy="906620"/>
              <a:chOff x="775766" y="2077823"/>
              <a:chExt cx="1171568" cy="906620"/>
            </a:xfrm>
            <a:grpFill/>
          </p:grpSpPr>
          <p:sp>
            <p:nvSpPr>
              <p:cNvPr id="51" name="TextBox 9"/>
              <p:cNvSpPr txBox="1"/>
              <p:nvPr/>
            </p:nvSpPr>
            <p:spPr>
              <a:xfrm>
                <a:off x="775766" y="2738222"/>
                <a:ext cx="1171568" cy="2438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</a:rPr>
                  <a:t>STEP</a:t>
                </a:r>
              </a:p>
            </p:txBody>
          </p:sp>
          <p:sp>
            <p:nvSpPr>
              <p:cNvPr id="52" name="TextBox 10"/>
              <p:cNvSpPr txBox="1"/>
              <p:nvPr/>
            </p:nvSpPr>
            <p:spPr>
              <a:xfrm>
                <a:off x="775766" y="2077823"/>
                <a:ext cx="1171568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3375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sp>
          <p:nvSpPr>
            <p:cNvPr id="50" name="矩形 49"/>
            <p:cNvSpPr/>
            <p:nvPr/>
          </p:nvSpPr>
          <p:spPr>
            <a:xfrm>
              <a:off x="2033587" y="3273312"/>
              <a:ext cx="1214307" cy="533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altLang="en-US" lang="zh-CN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4307839" y="1868311"/>
            <a:ext cx="1202531" cy="1909763"/>
            <a:chOff x="3965576" y="1819275"/>
            <a:chExt cx="1603375" cy="2546350"/>
          </a:xfrm>
          <a:solidFill>
            <a:srgbClr val="F2CAD1"/>
          </a:solidFill>
        </p:grpSpPr>
        <p:sp>
          <p:nvSpPr>
            <p:cNvPr id="54" name="Line 283"/>
            <p:cNvSpPr>
              <a:spLocks noChangeShapeType="1"/>
            </p:cNvSpPr>
            <p:nvPr/>
          </p:nvSpPr>
          <p:spPr bwMode="auto">
            <a:xfrm flipH="1">
              <a:off x="5568951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sp>
          <p:nvSpPr>
            <p:cNvPr id="55" name="Line 284"/>
            <p:cNvSpPr>
              <a:spLocks noChangeShapeType="1"/>
            </p:cNvSpPr>
            <p:nvPr/>
          </p:nvSpPr>
          <p:spPr bwMode="auto">
            <a:xfrm flipH="1">
              <a:off x="5568951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sp>
          <p:nvSpPr>
            <p:cNvPr id="56" name="Freeform 289"/>
            <p:cNvSpPr/>
            <p:nvPr/>
          </p:nvSpPr>
          <p:spPr bwMode="auto">
            <a:xfrm>
              <a:off x="4171951" y="2028825"/>
              <a:ext cx="1044575" cy="1174750"/>
            </a:xfrm>
            <a:custGeom>
              <a:gdLst>
                <a:gd fmla="*/ 329 w 329" name="T0"/>
                <a:gd fmla="*/ 257 h 370" name="T1"/>
                <a:gd fmla="*/ 309 w 329" name="T2"/>
                <a:gd fmla="*/ 291 h 370" name="T3"/>
                <a:gd fmla="*/ 184 w 329" name="T4"/>
                <a:gd fmla="*/ 364 h 370" name="T5"/>
                <a:gd fmla="*/ 145 w 329" name="T6"/>
                <a:gd fmla="*/ 364 h 370" name="T7"/>
                <a:gd fmla="*/ 20 w 329" name="T8"/>
                <a:gd fmla="*/ 291 h 370" name="T9"/>
                <a:gd fmla="*/ 0 w 329" name="T10"/>
                <a:gd fmla="*/ 257 h 370" name="T11"/>
                <a:gd fmla="*/ 0 w 329" name="T12"/>
                <a:gd fmla="*/ 113 h 370" name="T13"/>
                <a:gd fmla="*/ 20 w 329" name="T14"/>
                <a:gd fmla="*/ 79 h 370" name="T15"/>
                <a:gd fmla="*/ 145 w 329" name="T16"/>
                <a:gd fmla="*/ 7 h 370" name="T17"/>
                <a:gd fmla="*/ 184 w 329" name="T18"/>
                <a:gd fmla="*/ 7 h 370" name="T19"/>
                <a:gd fmla="*/ 309 w 329" name="T20"/>
                <a:gd fmla="*/ 79 h 370" name="T21"/>
                <a:gd fmla="*/ 329 w 329" name="T22"/>
                <a:gd fmla="*/ 113 h 370" name="T23"/>
                <a:gd fmla="*/ 329 w 329" name="T24"/>
                <a:gd fmla="*/ 257 h 37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0" w="329">
                  <a:moveTo>
                    <a:pt x="329" y="257"/>
                  </a:moveTo>
                  <a:cubicBezTo>
                    <a:pt x="329" y="270"/>
                    <a:pt x="320" y="285"/>
                    <a:pt x="309" y="291"/>
                  </a:cubicBezTo>
                  <a:cubicBezTo>
                    <a:pt x="184" y="364"/>
                    <a:pt x="184" y="364"/>
                    <a:pt x="184" y="364"/>
                  </a:cubicBezTo>
                  <a:cubicBezTo>
                    <a:pt x="174" y="370"/>
                    <a:pt x="156" y="370"/>
                    <a:pt x="145" y="364"/>
                  </a:cubicBezTo>
                  <a:cubicBezTo>
                    <a:pt x="20" y="291"/>
                    <a:pt x="20" y="291"/>
                    <a:pt x="20" y="291"/>
                  </a:cubicBezTo>
                  <a:cubicBezTo>
                    <a:pt x="9" y="285"/>
                    <a:pt x="0" y="270"/>
                    <a:pt x="0" y="25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00"/>
                    <a:pt x="9" y="85"/>
                    <a:pt x="20" y="79"/>
                  </a:cubicBezTo>
                  <a:cubicBezTo>
                    <a:pt x="145" y="7"/>
                    <a:pt x="145" y="7"/>
                    <a:pt x="145" y="7"/>
                  </a:cubicBezTo>
                  <a:cubicBezTo>
                    <a:pt x="156" y="0"/>
                    <a:pt x="174" y="0"/>
                    <a:pt x="184" y="7"/>
                  </a:cubicBezTo>
                  <a:cubicBezTo>
                    <a:pt x="309" y="79"/>
                    <a:pt x="309" y="79"/>
                    <a:pt x="309" y="79"/>
                  </a:cubicBezTo>
                  <a:cubicBezTo>
                    <a:pt x="320" y="85"/>
                    <a:pt x="329" y="100"/>
                    <a:pt x="329" y="113"/>
                  </a:cubicBezTo>
                  <a:lnTo>
                    <a:pt x="329" y="2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sp>
          <p:nvSpPr>
            <p:cNvPr id="57" name="Freeform 290"/>
            <p:cNvSpPr>
              <a:spLocks noEditPoints="1"/>
            </p:cNvSpPr>
            <p:nvPr/>
          </p:nvSpPr>
          <p:spPr bwMode="auto">
            <a:xfrm>
              <a:off x="3965576" y="1819275"/>
              <a:ext cx="1460500" cy="2546350"/>
            </a:xfrm>
            <a:custGeom>
              <a:gdLst>
                <a:gd fmla="*/ 230 w 460" name="T0"/>
                <a:gd fmla="*/ 802 h 802" name="T1"/>
                <a:gd fmla="*/ 187 w 460" name="T2"/>
                <a:gd fmla="*/ 792 h 802" name="T3"/>
                <a:gd fmla="*/ 42 w 460" name="T4"/>
                <a:gd fmla="*/ 708 h 802" name="T5"/>
                <a:gd fmla="*/ 0 w 460" name="T6"/>
                <a:gd fmla="*/ 634 h 802" name="T7"/>
                <a:gd fmla="*/ 0 w 460" name="T8"/>
                <a:gd fmla="*/ 167 h 802" name="T9"/>
                <a:gd fmla="*/ 42 w 460" name="T10"/>
                <a:gd fmla="*/ 94 h 802" name="T11"/>
                <a:gd fmla="*/ 187 w 460" name="T12"/>
                <a:gd fmla="*/ 10 h 802" name="T13"/>
                <a:gd fmla="*/ 230 w 460" name="T14"/>
                <a:gd fmla="*/ 0 h 802" name="T15"/>
                <a:gd fmla="*/ 272 w 460" name="T16"/>
                <a:gd fmla="*/ 10 h 802" name="T17"/>
                <a:gd fmla="*/ 417 w 460" name="T18"/>
                <a:gd fmla="*/ 94 h 802" name="T19"/>
                <a:gd fmla="*/ 460 w 460" name="T20"/>
                <a:gd fmla="*/ 167 h 802" name="T21"/>
                <a:gd fmla="*/ 460 w 460" name="T22"/>
                <a:gd fmla="*/ 634 h 802" name="T23"/>
                <a:gd fmla="*/ 417 w 460" name="T24"/>
                <a:gd fmla="*/ 708 h 802" name="T25"/>
                <a:gd fmla="*/ 272 w 460" name="T26"/>
                <a:gd fmla="*/ 792 h 802" name="T27"/>
                <a:gd fmla="*/ 230 w 460" name="T28"/>
                <a:gd fmla="*/ 802 h 802" name="T29"/>
                <a:gd fmla="*/ 230 w 460" name="T30"/>
                <a:gd fmla="*/ 12 h 802" name="T31"/>
                <a:gd fmla="*/ 193 w 460" name="T32"/>
                <a:gd fmla="*/ 20 h 802" name="T33"/>
                <a:gd fmla="*/ 48 w 460" name="T34"/>
                <a:gd fmla="*/ 104 h 802" name="T35"/>
                <a:gd fmla="*/ 12 w 460" name="T36"/>
                <a:gd fmla="*/ 167 h 802" name="T37"/>
                <a:gd fmla="*/ 12 w 460" name="T38"/>
                <a:gd fmla="*/ 634 h 802" name="T39"/>
                <a:gd fmla="*/ 48 w 460" name="T40"/>
                <a:gd fmla="*/ 697 h 802" name="T41"/>
                <a:gd fmla="*/ 193 w 460" name="T42"/>
                <a:gd fmla="*/ 781 h 802" name="T43"/>
                <a:gd fmla="*/ 230 w 460" name="T44"/>
                <a:gd fmla="*/ 790 h 802" name="T45"/>
                <a:gd fmla="*/ 266 w 460" name="T46"/>
                <a:gd fmla="*/ 781 h 802" name="T47"/>
                <a:gd fmla="*/ 411 w 460" name="T48"/>
                <a:gd fmla="*/ 697 h 802" name="T49"/>
                <a:gd fmla="*/ 448 w 460" name="T50"/>
                <a:gd fmla="*/ 634 h 802" name="T51"/>
                <a:gd fmla="*/ 448 w 460" name="T52"/>
                <a:gd fmla="*/ 167 h 802" name="T53"/>
                <a:gd fmla="*/ 411 w 460" name="T54"/>
                <a:gd fmla="*/ 104 h 802" name="T55"/>
                <a:gd fmla="*/ 266 w 460" name="T56"/>
                <a:gd fmla="*/ 20 h 802" name="T57"/>
                <a:gd fmla="*/ 230 w 460" name="T58"/>
                <a:gd fmla="*/ 12 h 80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02" w="460">
                  <a:moveTo>
                    <a:pt x="230" y="802"/>
                  </a:moveTo>
                  <a:cubicBezTo>
                    <a:pt x="214" y="802"/>
                    <a:pt x="199" y="798"/>
                    <a:pt x="187" y="792"/>
                  </a:cubicBezTo>
                  <a:cubicBezTo>
                    <a:pt x="42" y="708"/>
                    <a:pt x="42" y="708"/>
                    <a:pt x="42" y="708"/>
                  </a:cubicBezTo>
                  <a:cubicBezTo>
                    <a:pt x="19" y="694"/>
                    <a:pt x="0" y="661"/>
                    <a:pt x="0" y="634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40"/>
                    <a:pt x="19" y="107"/>
                    <a:pt x="42" y="94"/>
                  </a:cubicBezTo>
                  <a:cubicBezTo>
                    <a:pt x="187" y="10"/>
                    <a:pt x="187" y="10"/>
                    <a:pt x="187" y="10"/>
                  </a:cubicBezTo>
                  <a:cubicBezTo>
                    <a:pt x="199" y="4"/>
                    <a:pt x="214" y="0"/>
                    <a:pt x="230" y="0"/>
                  </a:cubicBezTo>
                  <a:cubicBezTo>
                    <a:pt x="246" y="0"/>
                    <a:pt x="261" y="4"/>
                    <a:pt x="272" y="10"/>
                  </a:cubicBezTo>
                  <a:cubicBezTo>
                    <a:pt x="417" y="94"/>
                    <a:pt x="417" y="94"/>
                    <a:pt x="417" y="94"/>
                  </a:cubicBezTo>
                  <a:cubicBezTo>
                    <a:pt x="441" y="107"/>
                    <a:pt x="460" y="140"/>
                    <a:pt x="460" y="167"/>
                  </a:cubicBezTo>
                  <a:cubicBezTo>
                    <a:pt x="460" y="634"/>
                    <a:pt x="460" y="634"/>
                    <a:pt x="460" y="634"/>
                  </a:cubicBezTo>
                  <a:cubicBezTo>
                    <a:pt x="460" y="661"/>
                    <a:pt x="441" y="694"/>
                    <a:pt x="417" y="708"/>
                  </a:cubicBezTo>
                  <a:cubicBezTo>
                    <a:pt x="272" y="792"/>
                    <a:pt x="272" y="792"/>
                    <a:pt x="272" y="792"/>
                  </a:cubicBezTo>
                  <a:cubicBezTo>
                    <a:pt x="261" y="798"/>
                    <a:pt x="246" y="802"/>
                    <a:pt x="230" y="802"/>
                  </a:cubicBezTo>
                  <a:close/>
                  <a:moveTo>
                    <a:pt x="230" y="12"/>
                  </a:moveTo>
                  <a:cubicBezTo>
                    <a:pt x="216" y="12"/>
                    <a:pt x="203" y="15"/>
                    <a:pt x="193" y="20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28" y="116"/>
                    <a:pt x="12" y="145"/>
                    <a:pt x="12" y="167"/>
                  </a:cubicBezTo>
                  <a:cubicBezTo>
                    <a:pt x="12" y="634"/>
                    <a:pt x="12" y="634"/>
                    <a:pt x="12" y="634"/>
                  </a:cubicBezTo>
                  <a:cubicBezTo>
                    <a:pt x="12" y="657"/>
                    <a:pt x="28" y="686"/>
                    <a:pt x="48" y="697"/>
                  </a:cubicBezTo>
                  <a:cubicBezTo>
                    <a:pt x="193" y="781"/>
                    <a:pt x="193" y="781"/>
                    <a:pt x="193" y="781"/>
                  </a:cubicBezTo>
                  <a:cubicBezTo>
                    <a:pt x="203" y="787"/>
                    <a:pt x="216" y="790"/>
                    <a:pt x="230" y="790"/>
                  </a:cubicBezTo>
                  <a:cubicBezTo>
                    <a:pt x="244" y="790"/>
                    <a:pt x="256" y="787"/>
                    <a:pt x="266" y="781"/>
                  </a:cubicBezTo>
                  <a:cubicBezTo>
                    <a:pt x="411" y="697"/>
                    <a:pt x="411" y="697"/>
                    <a:pt x="411" y="697"/>
                  </a:cubicBezTo>
                  <a:cubicBezTo>
                    <a:pt x="431" y="686"/>
                    <a:pt x="448" y="657"/>
                    <a:pt x="448" y="634"/>
                  </a:cubicBezTo>
                  <a:cubicBezTo>
                    <a:pt x="448" y="167"/>
                    <a:pt x="448" y="167"/>
                    <a:pt x="448" y="167"/>
                  </a:cubicBezTo>
                  <a:cubicBezTo>
                    <a:pt x="448" y="145"/>
                    <a:pt x="431" y="116"/>
                    <a:pt x="411" y="104"/>
                  </a:cubicBezTo>
                  <a:cubicBezTo>
                    <a:pt x="266" y="20"/>
                    <a:pt x="266" y="20"/>
                    <a:pt x="266" y="20"/>
                  </a:cubicBezTo>
                  <a:cubicBezTo>
                    <a:pt x="256" y="15"/>
                    <a:pt x="244" y="12"/>
                    <a:pt x="230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grpSp>
          <p:nvGrpSpPr>
            <p:cNvPr id="58" name="Group 17"/>
            <p:cNvGrpSpPr/>
            <p:nvPr/>
          </p:nvGrpSpPr>
          <p:grpSpPr>
            <a:xfrm>
              <a:off x="4110221" y="2098562"/>
              <a:ext cx="1171568" cy="906620"/>
              <a:chOff x="775766" y="2077823"/>
              <a:chExt cx="1171568" cy="906620"/>
            </a:xfrm>
            <a:grpFill/>
          </p:grpSpPr>
          <p:sp>
            <p:nvSpPr>
              <p:cNvPr id="60" name="TextBox 18"/>
              <p:cNvSpPr txBox="1"/>
              <p:nvPr/>
            </p:nvSpPr>
            <p:spPr>
              <a:xfrm>
                <a:off x="775766" y="2738222"/>
                <a:ext cx="1171568" cy="2438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</a:rPr>
                  <a:t>STEP</a:t>
                </a:r>
              </a:p>
            </p:txBody>
          </p:sp>
          <p:sp>
            <p:nvSpPr>
              <p:cNvPr id="61" name="TextBox 19"/>
              <p:cNvSpPr txBox="1"/>
              <p:nvPr/>
            </p:nvSpPr>
            <p:spPr>
              <a:xfrm>
                <a:off x="775766" y="2077823"/>
                <a:ext cx="1171568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3375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59" name="矩形 58"/>
            <p:cNvSpPr/>
            <p:nvPr/>
          </p:nvSpPr>
          <p:spPr>
            <a:xfrm>
              <a:off x="4155947" y="3282837"/>
              <a:ext cx="1214307" cy="533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altLang="en-US" lang="zh-CN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912801" y="1868311"/>
            <a:ext cx="1202531" cy="1909763"/>
            <a:chOff x="6105526" y="1819275"/>
            <a:chExt cx="1603375" cy="2546350"/>
          </a:xfrm>
          <a:solidFill>
            <a:srgbClr val="B6DDDD"/>
          </a:solidFill>
        </p:grpSpPr>
        <p:sp>
          <p:nvSpPr>
            <p:cNvPr id="63" name="Line 287"/>
            <p:cNvSpPr>
              <a:spLocks noChangeShapeType="1"/>
            </p:cNvSpPr>
            <p:nvPr/>
          </p:nvSpPr>
          <p:spPr bwMode="auto">
            <a:xfrm flipH="1">
              <a:off x="7708901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64" name="Line 288"/>
            <p:cNvSpPr>
              <a:spLocks noChangeShapeType="1"/>
            </p:cNvSpPr>
            <p:nvPr/>
          </p:nvSpPr>
          <p:spPr bwMode="auto">
            <a:xfrm flipH="1">
              <a:off x="7708901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65" name="Freeform 291"/>
            <p:cNvSpPr/>
            <p:nvPr/>
          </p:nvSpPr>
          <p:spPr bwMode="auto">
            <a:xfrm>
              <a:off x="6315076" y="2028825"/>
              <a:ext cx="1044575" cy="1174750"/>
            </a:xfrm>
            <a:custGeom>
              <a:gdLst>
                <a:gd fmla="*/ 329 w 329" name="T0"/>
                <a:gd fmla="*/ 257 h 370" name="T1"/>
                <a:gd fmla="*/ 309 w 329" name="T2"/>
                <a:gd fmla="*/ 291 h 370" name="T3"/>
                <a:gd fmla="*/ 184 w 329" name="T4"/>
                <a:gd fmla="*/ 364 h 370" name="T5"/>
                <a:gd fmla="*/ 145 w 329" name="T6"/>
                <a:gd fmla="*/ 364 h 370" name="T7"/>
                <a:gd fmla="*/ 20 w 329" name="T8"/>
                <a:gd fmla="*/ 291 h 370" name="T9"/>
                <a:gd fmla="*/ 0 w 329" name="T10"/>
                <a:gd fmla="*/ 257 h 370" name="T11"/>
                <a:gd fmla="*/ 0 w 329" name="T12"/>
                <a:gd fmla="*/ 113 h 370" name="T13"/>
                <a:gd fmla="*/ 20 w 329" name="T14"/>
                <a:gd fmla="*/ 79 h 370" name="T15"/>
                <a:gd fmla="*/ 145 w 329" name="T16"/>
                <a:gd fmla="*/ 7 h 370" name="T17"/>
                <a:gd fmla="*/ 184 w 329" name="T18"/>
                <a:gd fmla="*/ 7 h 370" name="T19"/>
                <a:gd fmla="*/ 309 w 329" name="T20"/>
                <a:gd fmla="*/ 79 h 370" name="T21"/>
                <a:gd fmla="*/ 329 w 329" name="T22"/>
                <a:gd fmla="*/ 113 h 370" name="T23"/>
                <a:gd fmla="*/ 329 w 329" name="T24"/>
                <a:gd fmla="*/ 257 h 37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0" w="329">
                  <a:moveTo>
                    <a:pt x="329" y="257"/>
                  </a:moveTo>
                  <a:cubicBezTo>
                    <a:pt x="329" y="270"/>
                    <a:pt x="320" y="285"/>
                    <a:pt x="309" y="291"/>
                  </a:cubicBezTo>
                  <a:cubicBezTo>
                    <a:pt x="184" y="364"/>
                    <a:pt x="184" y="364"/>
                    <a:pt x="184" y="364"/>
                  </a:cubicBezTo>
                  <a:cubicBezTo>
                    <a:pt x="173" y="370"/>
                    <a:pt x="155" y="370"/>
                    <a:pt x="145" y="364"/>
                  </a:cubicBezTo>
                  <a:cubicBezTo>
                    <a:pt x="20" y="291"/>
                    <a:pt x="20" y="291"/>
                    <a:pt x="20" y="291"/>
                  </a:cubicBezTo>
                  <a:cubicBezTo>
                    <a:pt x="9" y="285"/>
                    <a:pt x="0" y="270"/>
                    <a:pt x="0" y="25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00"/>
                    <a:pt x="9" y="85"/>
                    <a:pt x="20" y="79"/>
                  </a:cubicBezTo>
                  <a:cubicBezTo>
                    <a:pt x="145" y="7"/>
                    <a:pt x="145" y="7"/>
                    <a:pt x="145" y="7"/>
                  </a:cubicBezTo>
                  <a:cubicBezTo>
                    <a:pt x="155" y="0"/>
                    <a:pt x="173" y="0"/>
                    <a:pt x="184" y="7"/>
                  </a:cubicBezTo>
                  <a:cubicBezTo>
                    <a:pt x="309" y="79"/>
                    <a:pt x="309" y="79"/>
                    <a:pt x="309" y="79"/>
                  </a:cubicBezTo>
                  <a:cubicBezTo>
                    <a:pt x="320" y="85"/>
                    <a:pt x="329" y="100"/>
                    <a:pt x="329" y="113"/>
                  </a:cubicBezTo>
                  <a:lnTo>
                    <a:pt x="329" y="2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66" name="Freeform 292"/>
            <p:cNvSpPr>
              <a:spLocks noEditPoints="1"/>
            </p:cNvSpPr>
            <p:nvPr/>
          </p:nvSpPr>
          <p:spPr bwMode="auto">
            <a:xfrm>
              <a:off x="6105526" y="1819275"/>
              <a:ext cx="1460500" cy="2546350"/>
            </a:xfrm>
            <a:custGeom>
              <a:gdLst>
                <a:gd fmla="*/ 230 w 460" name="T0"/>
                <a:gd fmla="*/ 802 h 802" name="T1"/>
                <a:gd fmla="*/ 188 w 460" name="T2"/>
                <a:gd fmla="*/ 792 h 802" name="T3"/>
                <a:gd fmla="*/ 43 w 460" name="T4"/>
                <a:gd fmla="*/ 708 h 802" name="T5"/>
                <a:gd fmla="*/ 0 w 460" name="T6"/>
                <a:gd fmla="*/ 634 h 802" name="T7"/>
                <a:gd fmla="*/ 0 w 460" name="T8"/>
                <a:gd fmla="*/ 167 h 802" name="T9"/>
                <a:gd fmla="*/ 43 w 460" name="T10"/>
                <a:gd fmla="*/ 94 h 802" name="T11"/>
                <a:gd fmla="*/ 188 w 460" name="T12"/>
                <a:gd fmla="*/ 10 h 802" name="T13"/>
                <a:gd fmla="*/ 230 w 460" name="T14"/>
                <a:gd fmla="*/ 0 h 802" name="T15"/>
                <a:gd fmla="*/ 273 w 460" name="T16"/>
                <a:gd fmla="*/ 10 h 802" name="T17"/>
                <a:gd fmla="*/ 418 w 460" name="T18"/>
                <a:gd fmla="*/ 94 h 802" name="T19"/>
                <a:gd fmla="*/ 460 w 460" name="T20"/>
                <a:gd fmla="*/ 167 h 802" name="T21"/>
                <a:gd fmla="*/ 460 w 460" name="T22"/>
                <a:gd fmla="*/ 634 h 802" name="T23"/>
                <a:gd fmla="*/ 418 w 460" name="T24"/>
                <a:gd fmla="*/ 708 h 802" name="T25"/>
                <a:gd fmla="*/ 273 w 460" name="T26"/>
                <a:gd fmla="*/ 792 h 802" name="T27"/>
                <a:gd fmla="*/ 230 w 460" name="T28"/>
                <a:gd fmla="*/ 802 h 802" name="T29"/>
                <a:gd fmla="*/ 230 w 460" name="T30"/>
                <a:gd fmla="*/ 12 h 802" name="T31"/>
                <a:gd fmla="*/ 194 w 460" name="T32"/>
                <a:gd fmla="*/ 20 h 802" name="T33"/>
                <a:gd fmla="*/ 49 w 460" name="T34"/>
                <a:gd fmla="*/ 104 h 802" name="T35"/>
                <a:gd fmla="*/ 12 w 460" name="T36"/>
                <a:gd fmla="*/ 167 h 802" name="T37"/>
                <a:gd fmla="*/ 12 w 460" name="T38"/>
                <a:gd fmla="*/ 634 h 802" name="T39"/>
                <a:gd fmla="*/ 49 w 460" name="T40"/>
                <a:gd fmla="*/ 697 h 802" name="T41"/>
                <a:gd fmla="*/ 194 w 460" name="T42"/>
                <a:gd fmla="*/ 781 h 802" name="T43"/>
                <a:gd fmla="*/ 230 w 460" name="T44"/>
                <a:gd fmla="*/ 790 h 802" name="T45"/>
                <a:gd fmla="*/ 267 w 460" name="T46"/>
                <a:gd fmla="*/ 781 h 802" name="T47"/>
                <a:gd fmla="*/ 412 w 460" name="T48"/>
                <a:gd fmla="*/ 697 h 802" name="T49"/>
                <a:gd fmla="*/ 448 w 460" name="T50"/>
                <a:gd fmla="*/ 634 h 802" name="T51"/>
                <a:gd fmla="*/ 448 w 460" name="T52"/>
                <a:gd fmla="*/ 167 h 802" name="T53"/>
                <a:gd fmla="*/ 412 w 460" name="T54"/>
                <a:gd fmla="*/ 104 h 802" name="T55"/>
                <a:gd fmla="*/ 267 w 460" name="T56"/>
                <a:gd fmla="*/ 20 h 802" name="T57"/>
                <a:gd fmla="*/ 230 w 460" name="T58"/>
                <a:gd fmla="*/ 12 h 80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02" w="460">
                  <a:moveTo>
                    <a:pt x="230" y="802"/>
                  </a:moveTo>
                  <a:cubicBezTo>
                    <a:pt x="214" y="802"/>
                    <a:pt x="199" y="798"/>
                    <a:pt x="188" y="792"/>
                  </a:cubicBezTo>
                  <a:cubicBezTo>
                    <a:pt x="43" y="708"/>
                    <a:pt x="43" y="708"/>
                    <a:pt x="43" y="708"/>
                  </a:cubicBezTo>
                  <a:cubicBezTo>
                    <a:pt x="19" y="694"/>
                    <a:pt x="0" y="661"/>
                    <a:pt x="0" y="634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40"/>
                    <a:pt x="19" y="107"/>
                    <a:pt x="43" y="94"/>
                  </a:cubicBezTo>
                  <a:cubicBezTo>
                    <a:pt x="188" y="10"/>
                    <a:pt x="188" y="10"/>
                    <a:pt x="188" y="10"/>
                  </a:cubicBezTo>
                  <a:cubicBezTo>
                    <a:pt x="199" y="4"/>
                    <a:pt x="214" y="0"/>
                    <a:pt x="230" y="0"/>
                  </a:cubicBezTo>
                  <a:cubicBezTo>
                    <a:pt x="246" y="0"/>
                    <a:pt x="261" y="4"/>
                    <a:pt x="273" y="10"/>
                  </a:cubicBezTo>
                  <a:cubicBezTo>
                    <a:pt x="418" y="94"/>
                    <a:pt x="418" y="94"/>
                    <a:pt x="418" y="94"/>
                  </a:cubicBezTo>
                  <a:cubicBezTo>
                    <a:pt x="441" y="107"/>
                    <a:pt x="460" y="140"/>
                    <a:pt x="460" y="167"/>
                  </a:cubicBezTo>
                  <a:cubicBezTo>
                    <a:pt x="460" y="634"/>
                    <a:pt x="460" y="634"/>
                    <a:pt x="460" y="634"/>
                  </a:cubicBezTo>
                  <a:cubicBezTo>
                    <a:pt x="460" y="661"/>
                    <a:pt x="441" y="694"/>
                    <a:pt x="418" y="708"/>
                  </a:cubicBezTo>
                  <a:cubicBezTo>
                    <a:pt x="273" y="792"/>
                    <a:pt x="273" y="792"/>
                    <a:pt x="273" y="792"/>
                  </a:cubicBezTo>
                  <a:cubicBezTo>
                    <a:pt x="261" y="798"/>
                    <a:pt x="246" y="802"/>
                    <a:pt x="230" y="802"/>
                  </a:cubicBezTo>
                  <a:close/>
                  <a:moveTo>
                    <a:pt x="230" y="12"/>
                  </a:moveTo>
                  <a:cubicBezTo>
                    <a:pt x="216" y="12"/>
                    <a:pt x="204" y="15"/>
                    <a:pt x="194" y="20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29" y="116"/>
                    <a:pt x="12" y="145"/>
                    <a:pt x="12" y="167"/>
                  </a:cubicBezTo>
                  <a:cubicBezTo>
                    <a:pt x="12" y="634"/>
                    <a:pt x="12" y="634"/>
                    <a:pt x="12" y="634"/>
                  </a:cubicBezTo>
                  <a:cubicBezTo>
                    <a:pt x="12" y="657"/>
                    <a:pt x="29" y="686"/>
                    <a:pt x="49" y="697"/>
                  </a:cubicBezTo>
                  <a:cubicBezTo>
                    <a:pt x="194" y="781"/>
                    <a:pt x="194" y="781"/>
                    <a:pt x="194" y="781"/>
                  </a:cubicBezTo>
                  <a:cubicBezTo>
                    <a:pt x="204" y="787"/>
                    <a:pt x="216" y="790"/>
                    <a:pt x="230" y="790"/>
                  </a:cubicBezTo>
                  <a:cubicBezTo>
                    <a:pt x="244" y="790"/>
                    <a:pt x="257" y="787"/>
                    <a:pt x="267" y="781"/>
                  </a:cubicBezTo>
                  <a:cubicBezTo>
                    <a:pt x="412" y="697"/>
                    <a:pt x="412" y="697"/>
                    <a:pt x="412" y="697"/>
                  </a:cubicBezTo>
                  <a:cubicBezTo>
                    <a:pt x="432" y="686"/>
                    <a:pt x="448" y="657"/>
                    <a:pt x="448" y="634"/>
                  </a:cubicBezTo>
                  <a:cubicBezTo>
                    <a:pt x="448" y="167"/>
                    <a:pt x="448" y="167"/>
                    <a:pt x="448" y="167"/>
                  </a:cubicBezTo>
                  <a:cubicBezTo>
                    <a:pt x="448" y="145"/>
                    <a:pt x="432" y="116"/>
                    <a:pt x="412" y="104"/>
                  </a:cubicBezTo>
                  <a:cubicBezTo>
                    <a:pt x="267" y="20"/>
                    <a:pt x="267" y="20"/>
                    <a:pt x="267" y="20"/>
                  </a:cubicBezTo>
                  <a:cubicBezTo>
                    <a:pt x="257" y="15"/>
                    <a:pt x="244" y="12"/>
                    <a:pt x="230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grpSp>
          <p:nvGrpSpPr>
            <p:cNvPr id="67" name="Group 26"/>
            <p:cNvGrpSpPr/>
            <p:nvPr/>
          </p:nvGrpSpPr>
          <p:grpSpPr>
            <a:xfrm>
              <a:off x="6250876" y="2098562"/>
              <a:ext cx="1171568" cy="906620"/>
              <a:chOff x="775766" y="2077823"/>
              <a:chExt cx="1171568" cy="906620"/>
            </a:xfrm>
            <a:grpFill/>
          </p:grpSpPr>
          <p:sp>
            <p:nvSpPr>
              <p:cNvPr id="69" name="TextBox 27"/>
              <p:cNvSpPr txBox="1"/>
              <p:nvPr/>
            </p:nvSpPr>
            <p:spPr>
              <a:xfrm>
                <a:off x="775767" y="2738222"/>
                <a:ext cx="1171568" cy="2438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</a:rPr>
                  <a:t>STEP</a:t>
                </a:r>
              </a:p>
            </p:txBody>
          </p:sp>
          <p:sp>
            <p:nvSpPr>
              <p:cNvPr id="70" name="TextBox 28"/>
              <p:cNvSpPr txBox="1"/>
              <p:nvPr/>
            </p:nvSpPr>
            <p:spPr>
              <a:xfrm>
                <a:off x="775767" y="2077823"/>
                <a:ext cx="1171568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3375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sp>
          <p:nvSpPr>
            <p:cNvPr id="68" name="矩形 67"/>
            <p:cNvSpPr/>
            <p:nvPr/>
          </p:nvSpPr>
          <p:spPr>
            <a:xfrm>
              <a:off x="6361114" y="3342417"/>
              <a:ext cx="1214307" cy="533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altLang="en-US" lang="zh-CN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</p:grpSp>
      <p:sp>
        <p:nvSpPr>
          <p:cNvPr id="71" name="矩形 70"/>
          <p:cNvSpPr/>
          <p:nvPr/>
        </p:nvSpPr>
        <p:spPr>
          <a:xfrm>
            <a:off x="2616770" y="3853159"/>
            <a:ext cx="1152807" cy="105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sp>
        <p:nvSpPr>
          <p:cNvPr id="72" name="矩形 71"/>
          <p:cNvSpPr/>
          <p:nvPr/>
        </p:nvSpPr>
        <p:spPr>
          <a:xfrm>
            <a:off x="4329577" y="3861374"/>
            <a:ext cx="1152807" cy="105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sp>
        <p:nvSpPr>
          <p:cNvPr id="73" name="矩形 72"/>
          <p:cNvSpPr/>
          <p:nvPr/>
        </p:nvSpPr>
        <p:spPr>
          <a:xfrm>
            <a:off x="5983453" y="3861374"/>
            <a:ext cx="1152807" cy="105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7263772" y="2713656"/>
            <a:ext cx="257175" cy="192881"/>
            <a:chOff x="5619751" y="2968625"/>
            <a:chExt cx="342900" cy="257175"/>
          </a:xfrm>
          <a:solidFill>
            <a:srgbClr val="B6DDDD"/>
          </a:solidFill>
        </p:grpSpPr>
        <p:sp>
          <p:nvSpPr>
            <p:cNvPr id="75" name="Freeform 281"/>
            <p:cNvSpPr/>
            <p:nvPr/>
          </p:nvSpPr>
          <p:spPr bwMode="auto">
            <a:xfrm>
              <a:off x="5800726" y="2968625"/>
              <a:ext cx="161925" cy="257175"/>
            </a:xfrm>
            <a:custGeom>
              <a:gdLst>
                <a:gd fmla="*/ 8 w 51" name="T0"/>
                <a:gd fmla="*/ 81 h 81" name="T1"/>
                <a:gd fmla="*/ 3 w 51" name="T2"/>
                <a:gd fmla="*/ 78 h 81" name="T3"/>
                <a:gd fmla="*/ 3 w 51" name="T4"/>
                <a:gd fmla="*/ 68 h 81" name="T5"/>
                <a:gd fmla="*/ 30 w 51" name="T6"/>
                <a:gd fmla="*/ 41 h 81" name="T7"/>
                <a:gd fmla="*/ 3 w 51" name="T8"/>
                <a:gd fmla="*/ 14 h 81" name="T9"/>
                <a:gd fmla="*/ 3 w 51" name="T10"/>
                <a:gd fmla="*/ 3 h 81" name="T11"/>
                <a:gd fmla="*/ 14 w 51" name="T12"/>
                <a:gd fmla="*/ 3 h 81" name="T13"/>
                <a:gd fmla="*/ 51 w 51" name="T14"/>
                <a:gd fmla="*/ 41 h 81" name="T15"/>
                <a:gd fmla="*/ 14 w 51" name="T16"/>
                <a:gd fmla="*/ 78 h 81" name="T17"/>
                <a:gd fmla="*/ 8 w 51" name="T18"/>
                <a:gd fmla="*/ 81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51">
                  <a:moveTo>
                    <a:pt x="8" y="81"/>
                  </a:moveTo>
                  <a:cubicBezTo>
                    <a:pt x="7" y="81"/>
                    <a:pt x="5" y="80"/>
                    <a:pt x="3" y="78"/>
                  </a:cubicBezTo>
                  <a:cubicBezTo>
                    <a:pt x="0" y="76"/>
                    <a:pt x="0" y="71"/>
                    <a:pt x="3" y="6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0" y="11"/>
                    <a:pt x="0" y="6"/>
                    <a:pt x="3" y="3"/>
                  </a:cubicBezTo>
                  <a:cubicBezTo>
                    <a:pt x="6" y="0"/>
                    <a:pt x="11" y="0"/>
                    <a:pt x="14" y="3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2" y="80"/>
                    <a:pt x="10" y="81"/>
                    <a:pt x="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  <p:sp>
          <p:nvSpPr>
            <p:cNvPr id="76" name="Freeform 282"/>
            <p:cNvSpPr/>
            <p:nvPr/>
          </p:nvSpPr>
          <p:spPr bwMode="auto">
            <a:xfrm>
              <a:off x="5619751" y="2968625"/>
              <a:ext cx="161925" cy="257175"/>
            </a:xfrm>
            <a:custGeom>
              <a:gdLst>
                <a:gd fmla="*/ 8 w 51" name="T0"/>
                <a:gd fmla="*/ 81 h 81" name="T1"/>
                <a:gd fmla="*/ 3 w 51" name="T2"/>
                <a:gd fmla="*/ 78 h 81" name="T3"/>
                <a:gd fmla="*/ 3 w 51" name="T4"/>
                <a:gd fmla="*/ 68 h 81" name="T5"/>
                <a:gd fmla="*/ 30 w 51" name="T6"/>
                <a:gd fmla="*/ 41 h 81" name="T7"/>
                <a:gd fmla="*/ 3 w 51" name="T8"/>
                <a:gd fmla="*/ 14 h 81" name="T9"/>
                <a:gd fmla="*/ 3 w 51" name="T10"/>
                <a:gd fmla="*/ 3 h 81" name="T11"/>
                <a:gd fmla="*/ 14 w 51" name="T12"/>
                <a:gd fmla="*/ 3 h 81" name="T13"/>
                <a:gd fmla="*/ 51 w 51" name="T14"/>
                <a:gd fmla="*/ 41 h 81" name="T15"/>
                <a:gd fmla="*/ 14 w 51" name="T16"/>
                <a:gd fmla="*/ 78 h 81" name="T17"/>
                <a:gd fmla="*/ 8 w 51" name="T18"/>
                <a:gd fmla="*/ 81 h 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1" w="51">
                  <a:moveTo>
                    <a:pt x="8" y="81"/>
                  </a:moveTo>
                  <a:cubicBezTo>
                    <a:pt x="6" y="81"/>
                    <a:pt x="5" y="80"/>
                    <a:pt x="3" y="78"/>
                  </a:cubicBezTo>
                  <a:cubicBezTo>
                    <a:pt x="0" y="76"/>
                    <a:pt x="0" y="71"/>
                    <a:pt x="3" y="6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0" y="11"/>
                    <a:pt x="0" y="6"/>
                    <a:pt x="3" y="3"/>
                  </a:cubicBezTo>
                  <a:cubicBezTo>
                    <a:pt x="6" y="0"/>
                    <a:pt x="11" y="0"/>
                    <a:pt x="14" y="3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2" y="80"/>
                    <a:pt x="10" y="81"/>
                    <a:pt x="8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/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628104" y="1851643"/>
            <a:ext cx="1202531" cy="1909763"/>
            <a:chOff x="6105526" y="1819275"/>
            <a:chExt cx="1603375" cy="2546350"/>
          </a:xfrm>
          <a:solidFill>
            <a:srgbClr val="F2CAD1"/>
          </a:solidFill>
        </p:grpSpPr>
        <p:sp>
          <p:nvSpPr>
            <p:cNvPr id="78" name="Line 287"/>
            <p:cNvSpPr>
              <a:spLocks noChangeShapeType="1"/>
            </p:cNvSpPr>
            <p:nvPr/>
          </p:nvSpPr>
          <p:spPr bwMode="auto">
            <a:xfrm flipH="1">
              <a:off x="7708901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79" name="Line 288"/>
            <p:cNvSpPr>
              <a:spLocks noChangeShapeType="1"/>
            </p:cNvSpPr>
            <p:nvPr/>
          </p:nvSpPr>
          <p:spPr bwMode="auto">
            <a:xfrm flipH="1">
              <a:off x="7708901" y="3098800"/>
              <a:ext cx="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</a:ln>
            <a:extLst/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80" name="Freeform 291"/>
            <p:cNvSpPr/>
            <p:nvPr/>
          </p:nvSpPr>
          <p:spPr bwMode="auto">
            <a:xfrm>
              <a:off x="6315076" y="2028825"/>
              <a:ext cx="1044575" cy="1174750"/>
            </a:xfrm>
            <a:custGeom>
              <a:gdLst>
                <a:gd fmla="*/ 329 w 329" name="T0"/>
                <a:gd fmla="*/ 257 h 370" name="T1"/>
                <a:gd fmla="*/ 309 w 329" name="T2"/>
                <a:gd fmla="*/ 291 h 370" name="T3"/>
                <a:gd fmla="*/ 184 w 329" name="T4"/>
                <a:gd fmla="*/ 364 h 370" name="T5"/>
                <a:gd fmla="*/ 145 w 329" name="T6"/>
                <a:gd fmla="*/ 364 h 370" name="T7"/>
                <a:gd fmla="*/ 20 w 329" name="T8"/>
                <a:gd fmla="*/ 291 h 370" name="T9"/>
                <a:gd fmla="*/ 0 w 329" name="T10"/>
                <a:gd fmla="*/ 257 h 370" name="T11"/>
                <a:gd fmla="*/ 0 w 329" name="T12"/>
                <a:gd fmla="*/ 113 h 370" name="T13"/>
                <a:gd fmla="*/ 20 w 329" name="T14"/>
                <a:gd fmla="*/ 79 h 370" name="T15"/>
                <a:gd fmla="*/ 145 w 329" name="T16"/>
                <a:gd fmla="*/ 7 h 370" name="T17"/>
                <a:gd fmla="*/ 184 w 329" name="T18"/>
                <a:gd fmla="*/ 7 h 370" name="T19"/>
                <a:gd fmla="*/ 309 w 329" name="T20"/>
                <a:gd fmla="*/ 79 h 370" name="T21"/>
                <a:gd fmla="*/ 329 w 329" name="T22"/>
                <a:gd fmla="*/ 113 h 370" name="T23"/>
                <a:gd fmla="*/ 329 w 329" name="T24"/>
                <a:gd fmla="*/ 257 h 37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0" w="329">
                  <a:moveTo>
                    <a:pt x="329" y="257"/>
                  </a:moveTo>
                  <a:cubicBezTo>
                    <a:pt x="329" y="270"/>
                    <a:pt x="320" y="285"/>
                    <a:pt x="309" y="291"/>
                  </a:cubicBezTo>
                  <a:cubicBezTo>
                    <a:pt x="184" y="364"/>
                    <a:pt x="184" y="364"/>
                    <a:pt x="184" y="364"/>
                  </a:cubicBezTo>
                  <a:cubicBezTo>
                    <a:pt x="173" y="370"/>
                    <a:pt x="155" y="370"/>
                    <a:pt x="145" y="364"/>
                  </a:cubicBezTo>
                  <a:cubicBezTo>
                    <a:pt x="20" y="291"/>
                    <a:pt x="20" y="291"/>
                    <a:pt x="20" y="291"/>
                  </a:cubicBezTo>
                  <a:cubicBezTo>
                    <a:pt x="9" y="285"/>
                    <a:pt x="0" y="270"/>
                    <a:pt x="0" y="25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00"/>
                    <a:pt x="9" y="85"/>
                    <a:pt x="20" y="79"/>
                  </a:cubicBezTo>
                  <a:cubicBezTo>
                    <a:pt x="145" y="7"/>
                    <a:pt x="145" y="7"/>
                    <a:pt x="145" y="7"/>
                  </a:cubicBezTo>
                  <a:cubicBezTo>
                    <a:pt x="155" y="0"/>
                    <a:pt x="173" y="0"/>
                    <a:pt x="184" y="7"/>
                  </a:cubicBezTo>
                  <a:cubicBezTo>
                    <a:pt x="309" y="79"/>
                    <a:pt x="309" y="79"/>
                    <a:pt x="309" y="79"/>
                  </a:cubicBezTo>
                  <a:cubicBezTo>
                    <a:pt x="320" y="85"/>
                    <a:pt x="329" y="100"/>
                    <a:pt x="329" y="113"/>
                  </a:cubicBezTo>
                  <a:lnTo>
                    <a:pt x="329" y="2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sp>
          <p:nvSpPr>
            <p:cNvPr id="81" name="Freeform 292"/>
            <p:cNvSpPr>
              <a:spLocks noEditPoints="1"/>
            </p:cNvSpPr>
            <p:nvPr/>
          </p:nvSpPr>
          <p:spPr bwMode="auto">
            <a:xfrm>
              <a:off x="6105526" y="1819275"/>
              <a:ext cx="1460500" cy="2546350"/>
            </a:xfrm>
            <a:custGeom>
              <a:gdLst>
                <a:gd fmla="*/ 230 w 460" name="T0"/>
                <a:gd fmla="*/ 802 h 802" name="T1"/>
                <a:gd fmla="*/ 188 w 460" name="T2"/>
                <a:gd fmla="*/ 792 h 802" name="T3"/>
                <a:gd fmla="*/ 43 w 460" name="T4"/>
                <a:gd fmla="*/ 708 h 802" name="T5"/>
                <a:gd fmla="*/ 0 w 460" name="T6"/>
                <a:gd fmla="*/ 634 h 802" name="T7"/>
                <a:gd fmla="*/ 0 w 460" name="T8"/>
                <a:gd fmla="*/ 167 h 802" name="T9"/>
                <a:gd fmla="*/ 43 w 460" name="T10"/>
                <a:gd fmla="*/ 94 h 802" name="T11"/>
                <a:gd fmla="*/ 188 w 460" name="T12"/>
                <a:gd fmla="*/ 10 h 802" name="T13"/>
                <a:gd fmla="*/ 230 w 460" name="T14"/>
                <a:gd fmla="*/ 0 h 802" name="T15"/>
                <a:gd fmla="*/ 273 w 460" name="T16"/>
                <a:gd fmla="*/ 10 h 802" name="T17"/>
                <a:gd fmla="*/ 418 w 460" name="T18"/>
                <a:gd fmla="*/ 94 h 802" name="T19"/>
                <a:gd fmla="*/ 460 w 460" name="T20"/>
                <a:gd fmla="*/ 167 h 802" name="T21"/>
                <a:gd fmla="*/ 460 w 460" name="T22"/>
                <a:gd fmla="*/ 634 h 802" name="T23"/>
                <a:gd fmla="*/ 418 w 460" name="T24"/>
                <a:gd fmla="*/ 708 h 802" name="T25"/>
                <a:gd fmla="*/ 273 w 460" name="T26"/>
                <a:gd fmla="*/ 792 h 802" name="T27"/>
                <a:gd fmla="*/ 230 w 460" name="T28"/>
                <a:gd fmla="*/ 802 h 802" name="T29"/>
                <a:gd fmla="*/ 230 w 460" name="T30"/>
                <a:gd fmla="*/ 12 h 802" name="T31"/>
                <a:gd fmla="*/ 194 w 460" name="T32"/>
                <a:gd fmla="*/ 20 h 802" name="T33"/>
                <a:gd fmla="*/ 49 w 460" name="T34"/>
                <a:gd fmla="*/ 104 h 802" name="T35"/>
                <a:gd fmla="*/ 12 w 460" name="T36"/>
                <a:gd fmla="*/ 167 h 802" name="T37"/>
                <a:gd fmla="*/ 12 w 460" name="T38"/>
                <a:gd fmla="*/ 634 h 802" name="T39"/>
                <a:gd fmla="*/ 49 w 460" name="T40"/>
                <a:gd fmla="*/ 697 h 802" name="T41"/>
                <a:gd fmla="*/ 194 w 460" name="T42"/>
                <a:gd fmla="*/ 781 h 802" name="T43"/>
                <a:gd fmla="*/ 230 w 460" name="T44"/>
                <a:gd fmla="*/ 790 h 802" name="T45"/>
                <a:gd fmla="*/ 267 w 460" name="T46"/>
                <a:gd fmla="*/ 781 h 802" name="T47"/>
                <a:gd fmla="*/ 412 w 460" name="T48"/>
                <a:gd fmla="*/ 697 h 802" name="T49"/>
                <a:gd fmla="*/ 448 w 460" name="T50"/>
                <a:gd fmla="*/ 634 h 802" name="T51"/>
                <a:gd fmla="*/ 448 w 460" name="T52"/>
                <a:gd fmla="*/ 167 h 802" name="T53"/>
                <a:gd fmla="*/ 412 w 460" name="T54"/>
                <a:gd fmla="*/ 104 h 802" name="T55"/>
                <a:gd fmla="*/ 267 w 460" name="T56"/>
                <a:gd fmla="*/ 20 h 802" name="T57"/>
                <a:gd fmla="*/ 230 w 460" name="T58"/>
                <a:gd fmla="*/ 12 h 80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02" w="460">
                  <a:moveTo>
                    <a:pt x="230" y="802"/>
                  </a:moveTo>
                  <a:cubicBezTo>
                    <a:pt x="214" y="802"/>
                    <a:pt x="199" y="798"/>
                    <a:pt x="188" y="792"/>
                  </a:cubicBezTo>
                  <a:cubicBezTo>
                    <a:pt x="43" y="708"/>
                    <a:pt x="43" y="708"/>
                    <a:pt x="43" y="708"/>
                  </a:cubicBezTo>
                  <a:cubicBezTo>
                    <a:pt x="19" y="694"/>
                    <a:pt x="0" y="661"/>
                    <a:pt x="0" y="634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40"/>
                    <a:pt x="19" y="107"/>
                    <a:pt x="43" y="94"/>
                  </a:cubicBezTo>
                  <a:cubicBezTo>
                    <a:pt x="188" y="10"/>
                    <a:pt x="188" y="10"/>
                    <a:pt x="188" y="10"/>
                  </a:cubicBezTo>
                  <a:cubicBezTo>
                    <a:pt x="199" y="4"/>
                    <a:pt x="214" y="0"/>
                    <a:pt x="230" y="0"/>
                  </a:cubicBezTo>
                  <a:cubicBezTo>
                    <a:pt x="246" y="0"/>
                    <a:pt x="261" y="4"/>
                    <a:pt x="273" y="10"/>
                  </a:cubicBezTo>
                  <a:cubicBezTo>
                    <a:pt x="418" y="94"/>
                    <a:pt x="418" y="94"/>
                    <a:pt x="418" y="94"/>
                  </a:cubicBezTo>
                  <a:cubicBezTo>
                    <a:pt x="441" y="107"/>
                    <a:pt x="460" y="140"/>
                    <a:pt x="460" y="167"/>
                  </a:cubicBezTo>
                  <a:cubicBezTo>
                    <a:pt x="460" y="634"/>
                    <a:pt x="460" y="634"/>
                    <a:pt x="460" y="634"/>
                  </a:cubicBezTo>
                  <a:cubicBezTo>
                    <a:pt x="460" y="661"/>
                    <a:pt x="441" y="694"/>
                    <a:pt x="418" y="708"/>
                  </a:cubicBezTo>
                  <a:cubicBezTo>
                    <a:pt x="273" y="792"/>
                    <a:pt x="273" y="792"/>
                    <a:pt x="273" y="792"/>
                  </a:cubicBezTo>
                  <a:cubicBezTo>
                    <a:pt x="261" y="798"/>
                    <a:pt x="246" y="802"/>
                    <a:pt x="230" y="802"/>
                  </a:cubicBezTo>
                  <a:close/>
                  <a:moveTo>
                    <a:pt x="230" y="12"/>
                  </a:moveTo>
                  <a:cubicBezTo>
                    <a:pt x="216" y="12"/>
                    <a:pt x="204" y="15"/>
                    <a:pt x="194" y="20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29" y="116"/>
                    <a:pt x="12" y="145"/>
                    <a:pt x="12" y="167"/>
                  </a:cubicBezTo>
                  <a:cubicBezTo>
                    <a:pt x="12" y="634"/>
                    <a:pt x="12" y="634"/>
                    <a:pt x="12" y="634"/>
                  </a:cubicBezTo>
                  <a:cubicBezTo>
                    <a:pt x="12" y="657"/>
                    <a:pt x="29" y="686"/>
                    <a:pt x="49" y="697"/>
                  </a:cubicBezTo>
                  <a:cubicBezTo>
                    <a:pt x="194" y="781"/>
                    <a:pt x="194" y="781"/>
                    <a:pt x="194" y="781"/>
                  </a:cubicBezTo>
                  <a:cubicBezTo>
                    <a:pt x="204" y="787"/>
                    <a:pt x="216" y="790"/>
                    <a:pt x="230" y="790"/>
                  </a:cubicBezTo>
                  <a:cubicBezTo>
                    <a:pt x="244" y="790"/>
                    <a:pt x="257" y="787"/>
                    <a:pt x="267" y="781"/>
                  </a:cubicBezTo>
                  <a:cubicBezTo>
                    <a:pt x="412" y="697"/>
                    <a:pt x="412" y="697"/>
                    <a:pt x="412" y="697"/>
                  </a:cubicBezTo>
                  <a:cubicBezTo>
                    <a:pt x="432" y="686"/>
                    <a:pt x="448" y="657"/>
                    <a:pt x="448" y="634"/>
                  </a:cubicBezTo>
                  <a:cubicBezTo>
                    <a:pt x="448" y="167"/>
                    <a:pt x="448" y="167"/>
                    <a:pt x="448" y="167"/>
                  </a:cubicBezTo>
                  <a:cubicBezTo>
                    <a:pt x="448" y="145"/>
                    <a:pt x="432" y="116"/>
                    <a:pt x="412" y="104"/>
                  </a:cubicBezTo>
                  <a:cubicBezTo>
                    <a:pt x="267" y="20"/>
                    <a:pt x="267" y="20"/>
                    <a:pt x="267" y="20"/>
                  </a:cubicBezTo>
                  <a:cubicBezTo>
                    <a:pt x="257" y="15"/>
                    <a:pt x="244" y="12"/>
                    <a:pt x="230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013">
                <a:solidFill>
                  <a:srgbClr val="594A42"/>
                </a:solidFill>
              </a:endParaRPr>
            </a:p>
          </p:txBody>
        </p:sp>
        <p:grpSp>
          <p:nvGrpSpPr>
            <p:cNvPr id="82" name="Group 26"/>
            <p:cNvGrpSpPr/>
            <p:nvPr/>
          </p:nvGrpSpPr>
          <p:grpSpPr>
            <a:xfrm>
              <a:off x="6250876" y="2098562"/>
              <a:ext cx="1171568" cy="906620"/>
              <a:chOff x="775766" y="2077823"/>
              <a:chExt cx="1171568" cy="906620"/>
            </a:xfrm>
            <a:grpFill/>
          </p:grpSpPr>
          <p:sp>
            <p:nvSpPr>
              <p:cNvPr id="84" name="TextBox 27"/>
              <p:cNvSpPr txBox="1"/>
              <p:nvPr/>
            </p:nvSpPr>
            <p:spPr>
              <a:xfrm>
                <a:off x="775766" y="2738222"/>
                <a:ext cx="1171568" cy="2438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1200">
                    <a:solidFill>
                      <a:schemeClr val="bg1"/>
                    </a:solidFill>
                  </a:rPr>
                  <a:t>STEP</a:t>
                </a:r>
              </a:p>
            </p:txBody>
          </p:sp>
          <p:sp>
            <p:nvSpPr>
              <p:cNvPr id="85" name="TextBox 28"/>
              <p:cNvSpPr txBox="1"/>
              <p:nvPr/>
            </p:nvSpPr>
            <p:spPr>
              <a:xfrm>
                <a:off x="775766" y="2077823"/>
                <a:ext cx="1171568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z="3375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sp>
          <p:nvSpPr>
            <p:cNvPr id="83" name="矩形 82"/>
            <p:cNvSpPr/>
            <p:nvPr/>
          </p:nvSpPr>
          <p:spPr>
            <a:xfrm>
              <a:off x="6361115" y="3342417"/>
              <a:ext cx="1214307" cy="533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altLang="en-US" lang="zh-CN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请输入你的题目</a:t>
              </a:r>
            </a:p>
          </p:txBody>
        </p:sp>
      </p:grpSp>
      <p:sp>
        <p:nvSpPr>
          <p:cNvPr id="86" name="矩形 85"/>
          <p:cNvSpPr/>
          <p:nvPr/>
        </p:nvSpPr>
        <p:spPr>
          <a:xfrm>
            <a:off x="7698756" y="3844706"/>
            <a:ext cx="1152807" cy="105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900">
                <a:solidFill>
                  <a:schemeClr val="bg1">
                    <a:lumMod val="65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</p:spTree>
    <p:extLst>
      <p:ext uri="{BB962C8B-B14F-4D97-AF65-F5344CB8AC3E}">
        <p14:creationId val="374632275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  <p:cond delay="0" evt="onBegin">
                          <p:tn val="33"/>
                        </p:cond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4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5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  <p:cond delay="0" evt="onBegin">
                          <p:tn val="56"/>
                        </p:cond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"/>
      <p:bldP grpId="0" spid="72"/>
      <p:bldP grpId="0" spid="73"/>
      <p:bldP grpId="0" spid="86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Oval 5"/>
          <p:cNvSpPr>
            <a:spLocks noChangeArrowheads="1"/>
          </p:cNvSpPr>
          <p:nvPr/>
        </p:nvSpPr>
        <p:spPr bwMode="auto">
          <a:xfrm flipV="1">
            <a:off x="4650801" y="4111491"/>
            <a:ext cx="2507456" cy="73605"/>
          </a:xfrm>
          <a:prstGeom prst="ellipse">
            <a:avLst/>
          </a:prstGeom>
          <a:gradFill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b="50000" l="50000" r="50000" t="50000"/>
            </a:path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zh-CN" sz="1013"/>
          </a:p>
        </p:txBody>
      </p:sp>
      <p:pic>
        <p:nvPicPr>
          <p:cNvPr descr="apple icons" id="5" name="Picture 7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71722" y="2496790"/>
            <a:ext cx="2067455" cy="166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descr="star_stareu_177855_11" id="6" name="Rectangle 8"/>
          <p:cNvSpPr>
            <a:spLocks noChangeArrowheads="1"/>
          </p:cNvSpPr>
          <p:nvPr/>
        </p:nvSpPr>
        <p:spPr bwMode="auto">
          <a:xfrm>
            <a:off x="4951799" y="2581841"/>
            <a:ext cx="1907300" cy="1136286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  <a:effectLst/>
          <a:extLst/>
        </p:spPr>
        <p:txBody>
          <a:bodyPr anchor="ctr" wrap="none"/>
          <a:lstStyle/>
          <a:p>
            <a:endParaRPr altLang="en-US" lang="zh-CN" sz="1013"/>
          </a:p>
        </p:txBody>
      </p:sp>
      <p:grpSp>
        <p:nvGrpSpPr>
          <p:cNvPr id="7" name="组合 6"/>
          <p:cNvGrpSpPr/>
          <p:nvPr/>
        </p:nvGrpSpPr>
        <p:grpSpPr>
          <a:xfrm>
            <a:off x="7173734" y="2316886"/>
            <a:ext cx="1952372" cy="642885"/>
            <a:chOff x="6264275" y="1568292"/>
            <a:chExt cx="2603162" cy="857179"/>
          </a:xfrm>
        </p:grpSpPr>
        <p:grpSp>
          <p:nvGrpSpPr>
            <p:cNvPr id="8" name="Group 12"/>
            <p:cNvGrpSpPr/>
            <p:nvPr/>
          </p:nvGrpSpPr>
          <p:grpSpPr>
            <a:xfrm>
              <a:off x="6264275" y="1635125"/>
              <a:ext cx="304800" cy="295275"/>
              <a:chExt cx="191" cy="186"/>
            </a:xfrm>
            <a:solidFill>
              <a:schemeClr val="accent1"/>
            </a:solidFill>
          </p:grpSpPr>
          <p:sp>
            <p:nvSpPr>
              <p:cNvPr id="11" name="Freeform 13"/>
              <p:cNvSpPr>
                <a:spLocks noEditPoints="1"/>
              </p:cNvSpPr>
              <p:nvPr/>
            </p:nvSpPr>
            <p:spPr bwMode="auto">
              <a:xfrm>
                <a:off x="0" y="0"/>
                <a:ext cx="121" cy="113"/>
              </a:xfrm>
              <a:custGeom>
                <a:gdLst>
                  <a:gd fmla="*/ 51 w 51" name="T0"/>
                  <a:gd fmla="*/ 33 h 48" name="T1"/>
                  <a:gd fmla="*/ 2 w 51" name="T2"/>
                  <a:gd fmla="*/ 33 h 48" name="T3"/>
                  <a:gd fmla="*/ 0 w 51" name="T4"/>
                  <a:gd fmla="*/ 34 h 48" name="T5"/>
                  <a:gd fmla="*/ 18 w 51" name="T6"/>
                  <a:gd fmla="*/ 48 h 48" name="T7"/>
                  <a:gd fmla="*/ 36 w 51" name="T8"/>
                  <a:gd fmla="*/ 48 h 48" name="T9"/>
                  <a:gd fmla="*/ 39 w 51" name="T10"/>
                  <a:gd fmla="*/ 44 h 48" name="T11"/>
                  <a:gd fmla="*/ 37 w 51" name="T12"/>
                  <a:gd fmla="*/ 40 h 48" name="T13"/>
                  <a:gd fmla="*/ 38 w 51" name="T14"/>
                  <a:gd fmla="*/ 38 h 48" name="T15"/>
                  <a:gd fmla="*/ 39 w 51" name="T16"/>
                  <a:gd fmla="*/ 38 h 48" name="T17"/>
                  <a:gd fmla="*/ 43 w 51" name="T18"/>
                  <a:gd fmla="*/ 41 h 48" name="T19"/>
                  <a:gd fmla="*/ 44 w 51" name="T20"/>
                  <a:gd fmla="*/ 40 h 48" name="T21"/>
                  <a:gd fmla="*/ 40 w 51" name="T22"/>
                  <a:gd fmla="*/ 37 h 48" name="T23"/>
                  <a:gd fmla="*/ 40 w 51" name="T24"/>
                  <a:gd fmla="*/ 35 h 48" name="T25"/>
                  <a:gd fmla="*/ 43 w 51" name="T26"/>
                  <a:gd fmla="*/ 35 h 48" name="T27"/>
                  <a:gd fmla="*/ 47 w 51" name="T28"/>
                  <a:gd fmla="*/ 37 h 48" name="T29"/>
                  <a:gd fmla="*/ 51 w 51" name="T30"/>
                  <a:gd fmla="*/ 33 h 48" name="T31"/>
                  <a:gd fmla="*/ 33 w 51" name="T32"/>
                  <a:gd fmla="*/ 30 h 48" name="T33"/>
                  <a:gd fmla="*/ 25 w 51" name="T34"/>
                  <a:gd fmla="*/ 3 h 48" name="T35"/>
                  <a:gd fmla="*/ 27 w 51" name="T36"/>
                  <a:gd fmla="*/ 1 h 48" name="T37"/>
                  <a:gd fmla="*/ 44 w 51" name="T38"/>
                  <a:gd fmla="*/ 14 h 48" name="T39"/>
                  <a:gd fmla="*/ 48 w 51" name="T40"/>
                  <a:gd fmla="*/ 29 h 48" name="T41"/>
                  <a:gd fmla="*/ 47 w 51" name="T42"/>
                  <a:gd fmla="*/ 31 h 48" name="T43"/>
                  <a:gd fmla="*/ 34 w 51" name="T44"/>
                  <a:gd fmla="*/ 31 h 48" name="T45"/>
                  <a:gd fmla="*/ 33 w 51" name="T46"/>
                  <a:gd fmla="*/ 30 h 48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48" w="51">
                    <a:moveTo>
                      <a:pt x="51" y="33"/>
                    </a:moveTo>
                    <a:cubicBezTo>
                      <a:pt x="2" y="33"/>
                      <a:pt x="2" y="33"/>
                      <a:pt x="2" y="33"/>
                    </a:cubicBezTo>
                    <a:cubicBezTo>
                      <a:pt x="1" y="33"/>
                      <a:pt x="0" y="33"/>
                      <a:pt x="0" y="34"/>
                    </a:cubicBezTo>
                    <a:cubicBezTo>
                      <a:pt x="1" y="43"/>
                      <a:pt x="10" y="48"/>
                      <a:pt x="18" y="48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38" y="43"/>
                      <a:pt x="37" y="42"/>
                      <a:pt x="37" y="40"/>
                    </a:cubicBezTo>
                    <a:cubicBezTo>
                      <a:pt x="37" y="39"/>
                      <a:pt x="37" y="39"/>
                      <a:pt x="38" y="38"/>
                    </a:cubicBezTo>
                    <a:cubicBezTo>
                      <a:pt x="38" y="38"/>
                      <a:pt x="38" y="38"/>
                      <a:pt x="39" y="38"/>
                    </a:cubicBezTo>
                    <a:cubicBezTo>
                      <a:pt x="43" y="41"/>
                      <a:pt x="43" y="41"/>
                      <a:pt x="43" y="41"/>
                    </a:cubicBezTo>
                    <a:cubicBezTo>
                      <a:pt x="44" y="40"/>
                      <a:pt x="44" y="40"/>
                      <a:pt x="44" y="40"/>
                    </a:cubicBezTo>
                    <a:cubicBezTo>
                      <a:pt x="40" y="37"/>
                      <a:pt x="40" y="37"/>
                      <a:pt x="40" y="37"/>
                    </a:cubicBezTo>
                    <a:cubicBezTo>
                      <a:pt x="40" y="36"/>
                      <a:pt x="40" y="36"/>
                      <a:pt x="40" y="35"/>
                    </a:cubicBezTo>
                    <a:cubicBezTo>
                      <a:pt x="41" y="35"/>
                      <a:pt x="42" y="35"/>
                      <a:pt x="43" y="35"/>
                    </a:cubicBezTo>
                    <a:cubicBezTo>
                      <a:pt x="45" y="35"/>
                      <a:pt x="46" y="35"/>
                      <a:pt x="47" y="37"/>
                    </a:cubicBezTo>
                    <a:lnTo>
                      <a:pt x="51" y="33"/>
                    </a:lnTo>
                    <a:close/>
                    <a:moveTo>
                      <a:pt x="33" y="30"/>
                    </a:moveTo>
                    <a:cubicBezTo>
                      <a:pt x="25" y="3"/>
                      <a:pt x="25" y="3"/>
                      <a:pt x="25" y="3"/>
                    </a:cubicBezTo>
                    <a:cubicBezTo>
                      <a:pt x="25" y="2"/>
                      <a:pt x="26" y="1"/>
                      <a:pt x="27" y="1"/>
                    </a:cubicBezTo>
                    <a:cubicBezTo>
                      <a:pt x="35" y="0"/>
                      <a:pt x="42" y="7"/>
                      <a:pt x="44" y="14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48" y="30"/>
                      <a:pt x="48" y="31"/>
                      <a:pt x="47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3" y="31"/>
                      <a:pt x="33" y="30"/>
                      <a:pt x="33" y="30"/>
                    </a:cubicBezTo>
                    <a:close/>
                  </a:path>
                </a:pathLst>
              </a:custGeom>
              <a:solidFill>
                <a:srgbClr val="F2CAD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013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12" name="Freeform 14"/>
              <p:cNvSpPr>
                <a:spLocks noEditPoints="1"/>
              </p:cNvSpPr>
              <p:nvPr/>
            </p:nvSpPr>
            <p:spPr bwMode="auto">
              <a:xfrm>
                <a:off x="85" y="78"/>
                <a:ext cx="106" cy="108"/>
              </a:xfrm>
              <a:custGeom>
                <a:gdLst>
                  <a:gd fmla="*/ 43 w 45" name="T0"/>
                  <a:gd fmla="*/ 0 h 46" name="T1"/>
                  <a:gd fmla="*/ 15 w 45" name="T2"/>
                  <a:gd fmla="*/ 0 h 46" name="T3"/>
                  <a:gd fmla="*/ 11 w 45" name="T4"/>
                  <a:gd fmla="*/ 4 h 46" name="T5"/>
                  <a:gd fmla="*/ 12 w 45" name="T6"/>
                  <a:gd fmla="*/ 7 h 46" name="T7"/>
                  <a:gd fmla="*/ 12 w 45" name="T8"/>
                  <a:gd fmla="*/ 8 h 46" name="T9"/>
                  <a:gd fmla="*/ 11 w 45" name="T10"/>
                  <a:gd fmla="*/ 9 h 46" name="T11"/>
                  <a:gd fmla="*/ 8 w 45" name="T12"/>
                  <a:gd fmla="*/ 7 h 46" name="T13"/>
                  <a:gd fmla="*/ 7 w 45" name="T14"/>
                  <a:gd fmla="*/ 8 h 46" name="T15"/>
                  <a:gd fmla="*/ 10 w 45" name="T16"/>
                  <a:gd fmla="*/ 10 h 46" name="T17"/>
                  <a:gd fmla="*/ 10 w 45" name="T18"/>
                  <a:gd fmla="*/ 12 h 46" name="T19"/>
                  <a:gd fmla="*/ 7 w 45" name="T20"/>
                  <a:gd fmla="*/ 13 h 46" name="T21"/>
                  <a:gd fmla="*/ 3 w 45" name="T22"/>
                  <a:gd fmla="*/ 11 h 46" name="T23"/>
                  <a:gd fmla="*/ 0 w 45" name="T24"/>
                  <a:gd fmla="*/ 15 h 46" name="T25"/>
                  <a:gd fmla="*/ 43 w 45" name="T26"/>
                  <a:gd fmla="*/ 15 h 46" name="T27"/>
                  <a:gd fmla="*/ 45 w 45" name="T28"/>
                  <a:gd fmla="*/ 13 h 46" name="T29"/>
                  <a:gd fmla="*/ 45 w 45" name="T30"/>
                  <a:gd fmla="*/ 1 h 46" name="T31"/>
                  <a:gd fmla="*/ 43 w 45" name="T32"/>
                  <a:gd fmla="*/ 0 h 46" name="T33"/>
                  <a:gd fmla="*/ 9 w 45" name="T34"/>
                  <a:gd fmla="*/ 45 h 46" name="T35"/>
                  <a:gd fmla="*/ 2 w 45" name="T36"/>
                  <a:gd fmla="*/ 19 h 46" name="T37"/>
                  <a:gd fmla="*/ 4 w 45" name="T38"/>
                  <a:gd fmla="*/ 16 h 46" name="T39"/>
                  <a:gd fmla="*/ 16 w 45" name="T40"/>
                  <a:gd fmla="*/ 16 h 46" name="T41"/>
                  <a:gd fmla="*/ 18 w 45" name="T42"/>
                  <a:gd fmla="*/ 18 h 46" name="T43"/>
                  <a:gd fmla="*/ 24 w 45" name="T44"/>
                  <a:gd fmla="*/ 41 h 46" name="T45"/>
                  <a:gd fmla="*/ 23 w 45" name="T46"/>
                  <a:gd fmla="*/ 43 h 46" name="T47"/>
                  <a:gd fmla="*/ 12 w 45" name="T48"/>
                  <a:gd fmla="*/ 46 h 46" name="T49"/>
                  <a:gd fmla="*/ 9 w 45" name="T50"/>
                  <a:gd fmla="*/ 45 h 46" name="T51"/>
                  <a:gd fmla="*/ 14 w 45" name="T52"/>
                  <a:gd fmla="*/ 42 h 46" name="T53"/>
                  <a:gd fmla="*/ 19 w 45" name="T54"/>
                  <a:gd fmla="*/ 41 h 46" name="T55"/>
                  <a:gd fmla="*/ 20 w 45" name="T56"/>
                  <a:gd fmla="*/ 39 h 46" name="T57"/>
                  <a:gd fmla="*/ 16 w 45" name="T58"/>
                  <a:gd fmla="*/ 23 h 46" name="T59"/>
                  <a:gd fmla="*/ 14 w 45" name="T60"/>
                  <a:gd fmla="*/ 22 h 46" name="T61"/>
                  <a:gd fmla="*/ 9 w 45" name="T62"/>
                  <a:gd fmla="*/ 23 h 46" name="T63"/>
                  <a:gd fmla="*/ 8 w 45" name="T64"/>
                  <a:gd fmla="*/ 25 h 46" name="T65"/>
                  <a:gd fmla="*/ 12 w 45" name="T66"/>
                  <a:gd fmla="*/ 41 h 46" name="T67"/>
                  <a:gd fmla="*/ 14 w 45" name="T68"/>
                  <a:gd fmla="*/ 42 h 46" name="T69"/>
                  <a:gd fmla="*/ 42 w 45" name="T70"/>
                  <a:gd fmla="*/ 5 h 46" name="T71"/>
                  <a:gd fmla="*/ 42 w 45" name="T72"/>
                  <a:gd fmla="*/ 10 h 46" name="T73"/>
                  <a:gd fmla="*/ 40 w 45" name="T74"/>
                  <a:gd fmla="*/ 12 h 46" name="T75"/>
                  <a:gd fmla="*/ 24 w 45" name="T76"/>
                  <a:gd fmla="*/ 12 h 46" name="T77"/>
                  <a:gd fmla="*/ 23 w 45" name="T78"/>
                  <a:gd fmla="*/ 10 h 46" name="T79"/>
                  <a:gd fmla="*/ 23 w 45" name="T80"/>
                  <a:gd fmla="*/ 5 h 46" name="T81"/>
                  <a:gd fmla="*/ 24 w 45" name="T82"/>
                  <a:gd fmla="*/ 3 h 46" name="T83"/>
                  <a:gd fmla="*/ 40 w 45" name="T84"/>
                  <a:gd fmla="*/ 3 h 46" name="T85"/>
                  <a:gd fmla="*/ 42 w 45" name="T86"/>
                  <a:gd fmla="*/ 5 h 46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46" w="45">
                    <a:moveTo>
                      <a:pt x="43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2" y="5"/>
                      <a:pt x="12" y="6"/>
                      <a:pt x="12" y="7"/>
                    </a:cubicBezTo>
                    <a:cubicBezTo>
                      <a:pt x="12" y="7"/>
                      <a:pt x="12" y="8"/>
                      <a:pt x="12" y="8"/>
                    </a:cubicBezTo>
                    <a:cubicBezTo>
                      <a:pt x="12" y="9"/>
                      <a:pt x="11" y="9"/>
                      <a:pt x="11" y="9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11"/>
                      <a:pt x="10" y="11"/>
                      <a:pt x="10" y="12"/>
                    </a:cubicBezTo>
                    <a:cubicBezTo>
                      <a:pt x="9" y="12"/>
                      <a:pt x="8" y="13"/>
                      <a:pt x="7" y="13"/>
                    </a:cubicBezTo>
                    <a:cubicBezTo>
                      <a:pt x="6" y="13"/>
                      <a:pt x="4" y="12"/>
                      <a:pt x="3" y="11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43" y="15"/>
                      <a:pt x="43" y="15"/>
                      <a:pt x="43" y="15"/>
                    </a:cubicBezTo>
                    <a:cubicBezTo>
                      <a:pt x="44" y="15"/>
                      <a:pt x="45" y="14"/>
                      <a:pt x="45" y="13"/>
                    </a:cubicBezTo>
                    <a:cubicBezTo>
                      <a:pt x="45" y="1"/>
                      <a:pt x="45" y="1"/>
                      <a:pt x="45" y="1"/>
                    </a:cubicBezTo>
                    <a:cubicBezTo>
                      <a:pt x="45" y="0"/>
                      <a:pt x="44" y="0"/>
                      <a:pt x="43" y="0"/>
                    </a:cubicBezTo>
                    <a:close/>
                    <a:moveTo>
                      <a:pt x="9" y="45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2" y="17"/>
                      <a:pt x="3" y="16"/>
                      <a:pt x="4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7" y="16"/>
                      <a:pt x="18" y="17"/>
                      <a:pt x="18" y="18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5" y="42"/>
                      <a:pt x="24" y="43"/>
                      <a:pt x="23" y="43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1" y="46"/>
                      <a:pt x="10" y="46"/>
                      <a:pt x="9" y="45"/>
                    </a:cubicBezTo>
                    <a:close/>
                    <a:moveTo>
                      <a:pt x="14" y="42"/>
                    </a:moveTo>
                    <a:cubicBezTo>
                      <a:pt x="19" y="41"/>
                      <a:pt x="19" y="41"/>
                      <a:pt x="19" y="41"/>
                    </a:cubicBezTo>
                    <a:cubicBezTo>
                      <a:pt x="20" y="40"/>
                      <a:pt x="20" y="40"/>
                      <a:pt x="20" y="39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6" y="22"/>
                      <a:pt x="15" y="22"/>
                      <a:pt x="14" y="22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8" y="24"/>
                      <a:pt x="7" y="25"/>
                      <a:pt x="8" y="25"/>
                    </a:cubicBezTo>
                    <a:cubicBezTo>
                      <a:pt x="12" y="41"/>
                      <a:pt x="12" y="41"/>
                      <a:pt x="12" y="41"/>
                    </a:cubicBezTo>
                    <a:cubicBezTo>
                      <a:pt x="12" y="42"/>
                      <a:pt x="13" y="42"/>
                      <a:pt x="14" y="42"/>
                    </a:cubicBezTo>
                    <a:close/>
                    <a:moveTo>
                      <a:pt x="42" y="5"/>
                    </a:move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1"/>
                      <a:pt x="41" y="12"/>
                      <a:pt x="40" y="12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3" y="12"/>
                      <a:pt x="23" y="11"/>
                      <a:pt x="23" y="10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3"/>
                      <a:pt x="24" y="3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41" y="3"/>
                      <a:pt x="42" y="4"/>
                      <a:pt x="42" y="5"/>
                    </a:cubicBezTo>
                    <a:close/>
                  </a:path>
                </a:pathLst>
              </a:custGeom>
              <a:solidFill>
                <a:srgbClr val="F2CAD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013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p:grpSp>
        <p:sp>
          <p:nvSpPr>
            <p:cNvPr id="9" name="Rectangle 167"/>
            <p:cNvSpPr>
              <a:spLocks noChangeArrowheads="1"/>
            </p:cNvSpPr>
            <p:nvPr/>
          </p:nvSpPr>
          <p:spPr bwMode="auto">
            <a:xfrm>
              <a:off x="6667290" y="1779141"/>
              <a:ext cx="2200147" cy="640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>
                <a:lnSpc>
                  <a:spcPct val="150000"/>
                </a:lnSpc>
                <a:buFont typeface="Arial"/>
                <a:buNone/>
              </a:pPr>
              <a:r>
                <a:rPr altLang="en-US" lang="zh-CN" sz="525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沧桑实际一直没有离开过我们，不管是过去，不管是将来，我们走的每一步，都有沧桑的痕迹，只不过当时步履匆匆而忘记了品读，也只有在夜深人静的时候，才拿出来细细品味，而让记忆的叶片纷纷落入心里。</a:t>
              </a:r>
            </a:p>
          </p:txBody>
        </p:sp>
        <p:sp>
          <p:nvSpPr>
            <p:cNvPr id="10" name="TextBox 47"/>
            <p:cNvSpPr txBox="1"/>
            <p:nvPr/>
          </p:nvSpPr>
          <p:spPr>
            <a:xfrm>
              <a:off x="6591583" y="1568293"/>
              <a:ext cx="2226366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此处添加标题文本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197547" y="3715991"/>
            <a:ext cx="1928559" cy="689037"/>
            <a:chOff x="6296025" y="3433763"/>
            <a:chExt cx="2571412" cy="918716"/>
          </a:xfrm>
        </p:grpSpPr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6296025" y="3433763"/>
              <a:ext cx="241300" cy="339725"/>
            </a:xfrm>
            <a:custGeom>
              <a:gdLst>
                <a:gd fmla="*/ 11 w 87" name="T0"/>
                <a:gd fmla="*/ 109 h 123" name="T1"/>
                <a:gd fmla="*/ 5 w 87" name="T2"/>
                <a:gd fmla="*/ 82 h 123" name="T3"/>
                <a:gd fmla="*/ 0 w 87" name="T4"/>
                <a:gd fmla="*/ 70 h 123" name="T5"/>
                <a:gd fmla="*/ 8 w 87" name="T6"/>
                <a:gd fmla="*/ 57 h 123" name="T7"/>
                <a:gd fmla="*/ 34 w 87" name="T8"/>
                <a:gd fmla="*/ 25 h 123" name="T9"/>
                <a:gd fmla="*/ 28 w 87" name="T10"/>
                <a:gd fmla="*/ 14 h 123" name="T11"/>
                <a:gd fmla="*/ 25 w 87" name="T12"/>
                <a:gd fmla="*/ 13 h 123" name="T13"/>
                <a:gd fmla="*/ 24 w 87" name="T14"/>
                <a:gd fmla="*/ 8 h 123" name="T15"/>
                <a:gd fmla="*/ 42 w 87" name="T16"/>
                <a:gd fmla="*/ 1 h 123" name="T17"/>
                <a:gd fmla="*/ 46 w 87" name="T18"/>
                <a:gd fmla="*/ 1 h 123" name="T19"/>
                <a:gd fmla="*/ 46 w 87" name="T20"/>
                <a:gd fmla="*/ 6 h 123" name="T21"/>
                <a:gd fmla="*/ 44 w 87" name="T22"/>
                <a:gd fmla="*/ 8 h 123" name="T23"/>
                <a:gd fmla="*/ 66 w 87" name="T24"/>
                <a:gd fmla="*/ 67 h 123" name="T25"/>
                <a:gd fmla="*/ 65 w 87" name="T26"/>
                <a:gd fmla="*/ 68 h 123" name="T27"/>
                <a:gd fmla="*/ 64 w 87" name="T28"/>
                <a:gd fmla="*/ 74 h 123" name="T29"/>
                <a:gd fmla="*/ 56 w 87" name="T30"/>
                <a:gd fmla="*/ 74 h 123" name="T31"/>
                <a:gd fmla="*/ 54 w 87" name="T32"/>
                <a:gd fmla="*/ 72 h 123" name="T33"/>
                <a:gd fmla="*/ 52 w 87" name="T34"/>
                <a:gd fmla="*/ 71 h 123" name="T35"/>
                <a:gd fmla="*/ 38 w 87" name="T36"/>
                <a:gd fmla="*/ 43 h 123" name="T37"/>
                <a:gd fmla="*/ 24 w 87" name="T38"/>
                <a:gd fmla="*/ 65 h 123" name="T39"/>
                <a:gd fmla="*/ 22 w 87" name="T40"/>
                <a:gd fmla="*/ 78 h 123" name="T41"/>
                <a:gd fmla="*/ 37 w 87" name="T42"/>
                <a:gd fmla="*/ 108 h 123" name="T43"/>
                <a:gd fmla="*/ 81 w 87" name="T44"/>
                <a:gd fmla="*/ 109 h 123" name="T45"/>
                <a:gd fmla="*/ 86 w 87" name="T46"/>
                <a:gd fmla="*/ 118 h 123" name="T47"/>
                <a:gd fmla="*/ 10 w 87" name="T48"/>
                <a:gd fmla="*/ 123 h 123" name="T49"/>
                <a:gd fmla="*/ 5 w 87" name="T50"/>
                <a:gd fmla="*/ 114 h 123" name="T51"/>
                <a:gd fmla="*/ 13 w 87" name="T52"/>
                <a:gd fmla="*/ 65 h 123" name="T53"/>
                <a:gd fmla="*/ 13 w 87" name="T54"/>
                <a:gd fmla="*/ 76 h 123" name="T55"/>
                <a:gd fmla="*/ 13 w 87" name="T56"/>
                <a:gd fmla="*/ 65 h 123" name="T57"/>
                <a:gd fmla="*/ 82 w 87" name="T58"/>
                <a:gd fmla="*/ 72 h 123" name="T59"/>
                <a:gd fmla="*/ 87 w 87" name="T60"/>
                <a:gd fmla="*/ 76 h 123" name="T61"/>
                <a:gd fmla="*/ 49 w 87" name="T62"/>
                <a:gd fmla="*/ 94 h 123" name="T63"/>
                <a:gd fmla="*/ 44 w 87" name="T64"/>
                <a:gd fmla="*/ 90 h 123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23" w="87">
                  <a:moveTo>
                    <a:pt x="10" y="109"/>
                  </a:moveTo>
                  <a:cubicBezTo>
                    <a:pt x="11" y="109"/>
                    <a:pt x="11" y="109"/>
                    <a:pt x="11" y="109"/>
                  </a:cubicBezTo>
                  <a:cubicBezTo>
                    <a:pt x="13" y="109"/>
                    <a:pt x="14" y="106"/>
                    <a:pt x="13" y="105"/>
                  </a:cubicBezTo>
                  <a:cubicBezTo>
                    <a:pt x="8" y="98"/>
                    <a:pt x="6" y="90"/>
                    <a:pt x="5" y="82"/>
                  </a:cubicBezTo>
                  <a:cubicBezTo>
                    <a:pt x="5" y="80"/>
                    <a:pt x="4" y="79"/>
                    <a:pt x="4" y="79"/>
                  </a:cubicBezTo>
                  <a:cubicBezTo>
                    <a:pt x="2" y="76"/>
                    <a:pt x="0" y="73"/>
                    <a:pt x="0" y="70"/>
                  </a:cubicBezTo>
                  <a:cubicBezTo>
                    <a:pt x="0" y="66"/>
                    <a:pt x="2" y="62"/>
                    <a:pt x="6" y="60"/>
                  </a:cubicBezTo>
                  <a:cubicBezTo>
                    <a:pt x="7" y="59"/>
                    <a:pt x="8" y="58"/>
                    <a:pt x="8" y="57"/>
                  </a:cubicBezTo>
                  <a:cubicBezTo>
                    <a:pt x="12" y="45"/>
                    <a:pt x="21" y="35"/>
                    <a:pt x="33" y="29"/>
                  </a:cubicBezTo>
                  <a:cubicBezTo>
                    <a:pt x="34" y="28"/>
                    <a:pt x="34" y="27"/>
                    <a:pt x="34" y="25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4"/>
                    <a:pt x="28" y="13"/>
                    <a:pt x="28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5" y="14"/>
                    <a:pt x="25" y="13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9"/>
                    <a:pt x="24" y="9"/>
                    <a:pt x="24" y="8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0"/>
                    <a:pt x="46" y="1"/>
                    <a:pt x="46" y="1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7" y="6"/>
                    <a:pt x="46" y="6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4" y="7"/>
                    <a:pt x="44" y="8"/>
                    <a:pt x="44" y="8"/>
                  </a:cubicBezTo>
                  <a:cubicBezTo>
                    <a:pt x="67" y="65"/>
                    <a:pt x="67" y="65"/>
                    <a:pt x="67" y="65"/>
                  </a:cubicBezTo>
                  <a:cubicBezTo>
                    <a:pt x="67" y="66"/>
                    <a:pt x="67" y="66"/>
                    <a:pt x="66" y="67"/>
                  </a:cubicBezTo>
                  <a:cubicBezTo>
                    <a:pt x="66" y="67"/>
                    <a:pt x="66" y="67"/>
                    <a:pt x="66" y="67"/>
                  </a:cubicBezTo>
                  <a:cubicBezTo>
                    <a:pt x="65" y="67"/>
                    <a:pt x="65" y="68"/>
                    <a:pt x="65" y="68"/>
                  </a:cubicBezTo>
                  <a:cubicBezTo>
                    <a:pt x="66" y="70"/>
                    <a:pt x="66" y="70"/>
                    <a:pt x="66" y="70"/>
                  </a:cubicBezTo>
                  <a:cubicBezTo>
                    <a:pt x="67" y="72"/>
                    <a:pt x="66" y="73"/>
                    <a:pt x="64" y="74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58" y="76"/>
                    <a:pt x="57" y="75"/>
                    <a:pt x="56" y="74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5" y="72"/>
                    <a:pt x="54" y="71"/>
                    <a:pt x="54" y="72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53" y="72"/>
                    <a:pt x="52" y="72"/>
                    <a:pt x="52" y="71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41" y="43"/>
                    <a:pt x="39" y="43"/>
                    <a:pt x="38" y="43"/>
                  </a:cubicBezTo>
                  <a:cubicBezTo>
                    <a:pt x="31" y="48"/>
                    <a:pt x="26" y="54"/>
                    <a:pt x="23" y="60"/>
                  </a:cubicBezTo>
                  <a:cubicBezTo>
                    <a:pt x="23" y="62"/>
                    <a:pt x="23" y="63"/>
                    <a:pt x="24" y="65"/>
                  </a:cubicBezTo>
                  <a:cubicBezTo>
                    <a:pt x="24" y="66"/>
                    <a:pt x="25" y="68"/>
                    <a:pt x="25" y="70"/>
                  </a:cubicBezTo>
                  <a:cubicBezTo>
                    <a:pt x="25" y="73"/>
                    <a:pt x="24" y="76"/>
                    <a:pt x="22" y="78"/>
                  </a:cubicBezTo>
                  <a:cubicBezTo>
                    <a:pt x="21" y="79"/>
                    <a:pt x="21" y="81"/>
                    <a:pt x="21" y="82"/>
                  </a:cubicBezTo>
                  <a:cubicBezTo>
                    <a:pt x="22" y="92"/>
                    <a:pt x="28" y="102"/>
                    <a:pt x="37" y="108"/>
                  </a:cubicBezTo>
                  <a:cubicBezTo>
                    <a:pt x="38" y="108"/>
                    <a:pt x="39" y="109"/>
                    <a:pt x="40" y="109"/>
                  </a:cubicBezTo>
                  <a:cubicBezTo>
                    <a:pt x="81" y="109"/>
                    <a:pt x="81" y="109"/>
                    <a:pt x="81" y="109"/>
                  </a:cubicBezTo>
                  <a:cubicBezTo>
                    <a:pt x="83" y="109"/>
                    <a:pt x="86" y="111"/>
                    <a:pt x="86" y="114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6" y="121"/>
                    <a:pt x="83" y="123"/>
                    <a:pt x="81" y="123"/>
                  </a:cubicBezTo>
                  <a:cubicBezTo>
                    <a:pt x="10" y="123"/>
                    <a:pt x="10" y="123"/>
                    <a:pt x="10" y="123"/>
                  </a:cubicBezTo>
                  <a:cubicBezTo>
                    <a:pt x="7" y="123"/>
                    <a:pt x="5" y="121"/>
                    <a:pt x="5" y="118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5" y="111"/>
                    <a:pt x="7" y="109"/>
                    <a:pt x="10" y="109"/>
                  </a:cubicBezTo>
                  <a:close/>
                  <a:moveTo>
                    <a:pt x="13" y="65"/>
                  </a:moveTo>
                  <a:cubicBezTo>
                    <a:pt x="16" y="65"/>
                    <a:pt x="18" y="67"/>
                    <a:pt x="18" y="70"/>
                  </a:cubicBezTo>
                  <a:cubicBezTo>
                    <a:pt x="18" y="73"/>
                    <a:pt x="16" y="76"/>
                    <a:pt x="13" y="76"/>
                  </a:cubicBezTo>
                  <a:cubicBezTo>
                    <a:pt x="9" y="76"/>
                    <a:pt x="7" y="73"/>
                    <a:pt x="7" y="70"/>
                  </a:cubicBezTo>
                  <a:cubicBezTo>
                    <a:pt x="7" y="67"/>
                    <a:pt x="9" y="65"/>
                    <a:pt x="13" y="65"/>
                  </a:cubicBezTo>
                  <a:close/>
                  <a:moveTo>
                    <a:pt x="46" y="86"/>
                  </a:moveTo>
                  <a:cubicBezTo>
                    <a:pt x="82" y="72"/>
                    <a:pt x="82" y="72"/>
                    <a:pt x="82" y="72"/>
                  </a:cubicBezTo>
                  <a:cubicBezTo>
                    <a:pt x="83" y="71"/>
                    <a:pt x="85" y="72"/>
                    <a:pt x="86" y="73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87" y="78"/>
                    <a:pt x="87" y="80"/>
                    <a:pt x="85" y="80"/>
                  </a:cubicBezTo>
                  <a:cubicBezTo>
                    <a:pt x="49" y="94"/>
                    <a:pt x="49" y="94"/>
                    <a:pt x="49" y="94"/>
                  </a:cubicBezTo>
                  <a:cubicBezTo>
                    <a:pt x="48" y="95"/>
                    <a:pt x="46" y="94"/>
                    <a:pt x="45" y="93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44" y="88"/>
                    <a:pt x="44" y="87"/>
                    <a:pt x="46" y="86"/>
                  </a:cubicBez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</p:spPr>
          <p:txBody>
            <a:bodyPr/>
            <a:lstStyle/>
            <a:p>
              <a:endParaRPr altLang="en-US" lang="zh-CN" sz="1013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5" name="Rectangle 167"/>
            <p:cNvSpPr>
              <a:spLocks noChangeArrowheads="1"/>
            </p:cNvSpPr>
            <p:nvPr/>
          </p:nvSpPr>
          <p:spPr bwMode="auto">
            <a:xfrm>
              <a:off x="6667289" y="3706148"/>
              <a:ext cx="2200148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>
                <a:lnSpc>
                  <a:spcPct val="150000"/>
                </a:lnSpc>
                <a:buFont typeface="Arial"/>
                <a:buNone/>
              </a:pPr>
              <a:r>
                <a:rPr altLang="en-US" lang="zh-CN" sz="525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沧桑实际一直没有离开过我们，不管是过去，不管是将来，我们走的每一步，都有沧桑的痕迹，只不过当时步履匆匆而忘记了品读，也只有在夜深人静的时候，才拿出来细细品味，而让记忆的叶片纷纷落入心里。</a:t>
              </a:r>
            </a:p>
          </p:txBody>
        </p:sp>
        <p:sp>
          <p:nvSpPr>
            <p:cNvPr id="16" name="TextBox 47"/>
            <p:cNvSpPr txBox="1"/>
            <p:nvPr/>
          </p:nvSpPr>
          <p:spPr>
            <a:xfrm>
              <a:off x="6591582" y="3495299"/>
              <a:ext cx="2226367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此处添加标题文本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640117" y="3712417"/>
            <a:ext cx="2484998" cy="692610"/>
            <a:chOff x="219451" y="3429000"/>
            <a:chExt cx="3313331" cy="923479"/>
          </a:xfrm>
        </p:grpSpPr>
        <p:sp>
          <p:nvSpPr>
            <p:cNvPr id="18" name="Freeform 11"/>
            <p:cNvSpPr>
              <a:spLocks noEditPoints="1"/>
            </p:cNvSpPr>
            <p:nvPr/>
          </p:nvSpPr>
          <p:spPr bwMode="auto">
            <a:xfrm rot="-178888">
              <a:off x="2554288" y="3429000"/>
              <a:ext cx="304800" cy="304800"/>
            </a:xfrm>
            <a:custGeom>
              <a:gdLst>
                <a:gd fmla="*/ 69 w 138" name="T0"/>
                <a:gd fmla="*/ 138 h 138" name="T1"/>
                <a:gd fmla="*/ 114 w 138" name="T2"/>
                <a:gd fmla="*/ 36 h 138" name="T3"/>
                <a:gd fmla="*/ 105 w 138" name="T4"/>
                <a:gd fmla="*/ 64 h 138" name="T5"/>
                <a:gd fmla="*/ 126 w 138" name="T6"/>
                <a:gd fmla="*/ 64 h 138" name="T7"/>
                <a:gd fmla="*/ 124 w 138" name="T8"/>
                <a:gd fmla="*/ 72 h 138" name="T9"/>
                <a:gd fmla="*/ 102 w 138" name="T10"/>
                <a:gd fmla="*/ 95 h 138" name="T11"/>
                <a:gd fmla="*/ 116 w 138" name="T12"/>
                <a:gd fmla="*/ 101 h 138" name="T13"/>
                <a:gd fmla="*/ 25 w 138" name="T14"/>
                <a:gd fmla="*/ 101 h 138" name="T15"/>
                <a:gd fmla="*/ 34 w 138" name="T16"/>
                <a:gd fmla="*/ 73 h 138" name="T17"/>
                <a:gd fmla="*/ 13 w 138" name="T18"/>
                <a:gd fmla="*/ 74 h 138" name="T19"/>
                <a:gd fmla="*/ 15 w 138" name="T20"/>
                <a:gd fmla="*/ 66 h 138" name="T21"/>
                <a:gd fmla="*/ 37 w 138" name="T22"/>
                <a:gd fmla="*/ 43 h 138" name="T23"/>
                <a:gd fmla="*/ 22 w 138" name="T24"/>
                <a:gd fmla="*/ 37 h 138" name="T25"/>
                <a:gd fmla="*/ 92 w 138" name="T26"/>
                <a:gd fmla="*/ 19 h 138" name="T27"/>
                <a:gd fmla="*/ 109 w 138" name="T28"/>
                <a:gd fmla="*/ 32 h 138" name="T29"/>
                <a:gd fmla="*/ 93 w 138" name="T30"/>
                <a:gd fmla="*/ 18 h 138" name="T31"/>
                <a:gd fmla="*/ 74 w 138" name="T32"/>
                <a:gd fmla="*/ 12 h 138" name="T33"/>
                <a:gd fmla="*/ 74 w 138" name="T34"/>
                <a:gd fmla="*/ 40 h 138" name="T35"/>
                <a:gd fmla="*/ 81 w 138" name="T36"/>
                <a:gd fmla="*/ 14 h 138" name="T37"/>
                <a:gd fmla="*/ 61 w 138" name="T38"/>
                <a:gd fmla="*/ 13 h 138" name="T39"/>
                <a:gd fmla="*/ 46 w 138" name="T40"/>
                <a:gd fmla="*/ 37 h 138" name="T41"/>
                <a:gd fmla="*/ 66 w 138" name="T42"/>
                <a:gd fmla="*/ 14 h 138" name="T43"/>
                <a:gd fmla="*/ 29 w 138" name="T44"/>
                <a:gd fmla="*/ 29 h 138" name="T45"/>
                <a:gd fmla="*/ 37 w 138" name="T46"/>
                <a:gd fmla="*/ 35 h 138" name="T47"/>
                <a:gd fmla="*/ 45 w 138" name="T48"/>
                <a:gd fmla="*/ 18 h 138" name="T49"/>
                <a:gd fmla="*/ 46 w 138" name="T50"/>
                <a:gd fmla="*/ 119 h 138" name="T51"/>
                <a:gd fmla="*/ 29 w 138" name="T52"/>
                <a:gd fmla="*/ 106 h 138" name="T53"/>
                <a:gd fmla="*/ 64 w 138" name="T54"/>
                <a:gd fmla="*/ 125 h 138" name="T55"/>
                <a:gd fmla="*/ 64 w 138" name="T56"/>
                <a:gd fmla="*/ 98 h 138" name="T57"/>
                <a:gd fmla="*/ 57 w 138" name="T58"/>
                <a:gd fmla="*/ 123 h 138" name="T59"/>
                <a:gd fmla="*/ 78 w 138" name="T60"/>
                <a:gd fmla="*/ 125 h 138" name="T61"/>
                <a:gd fmla="*/ 92 w 138" name="T62"/>
                <a:gd fmla="*/ 100 h 138" name="T63"/>
                <a:gd fmla="*/ 72 w 138" name="T64"/>
                <a:gd fmla="*/ 123 h 138" name="T65"/>
                <a:gd fmla="*/ 110 w 138" name="T66"/>
                <a:gd fmla="*/ 108 h 138" name="T67"/>
                <a:gd fmla="*/ 99 w 138" name="T68"/>
                <a:gd fmla="*/ 104 h 138" name="T69"/>
                <a:gd fmla="*/ 94 w 138" name="T70"/>
                <a:gd fmla="*/ 43 h 138" name="T71"/>
                <a:gd fmla="*/ 72 w 138" name="T72"/>
                <a:gd fmla="*/ 64 h 138" name="T73"/>
                <a:gd fmla="*/ 98 w 138" name="T74"/>
                <a:gd fmla="*/ 64 h 138" name="T75"/>
                <a:gd fmla="*/ 97 w 138" name="T76"/>
                <a:gd fmla="*/ 72 h 138" name="T77"/>
                <a:gd fmla="*/ 72 w 138" name="T78"/>
                <a:gd fmla="*/ 90 h 138" name="T79"/>
                <a:gd fmla="*/ 96 w 138" name="T80"/>
                <a:gd fmla="*/ 93 h 138" name="T81"/>
                <a:gd fmla="*/ 45 w 138" name="T82"/>
                <a:gd fmla="*/ 94 h 138" name="T83"/>
                <a:gd fmla="*/ 66 w 138" name="T84"/>
                <a:gd fmla="*/ 73 h 138" name="T85"/>
                <a:gd fmla="*/ 40 w 138" name="T86"/>
                <a:gd fmla="*/ 74 h 138" name="T87"/>
                <a:gd fmla="*/ 42 w 138" name="T88"/>
                <a:gd fmla="*/ 66 h 138" name="T89"/>
                <a:gd fmla="*/ 66 w 138" name="T90"/>
                <a:gd fmla="*/ 47 h 138" name="T91"/>
                <a:gd fmla="*/ 43 w 138" name="T92"/>
                <a:gd fmla="*/ 44 h 138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38" w="138">
                  <a:moveTo>
                    <a:pt x="69" y="0"/>
                  </a:moveTo>
                  <a:cubicBezTo>
                    <a:pt x="107" y="0"/>
                    <a:pt x="138" y="31"/>
                    <a:pt x="138" y="69"/>
                  </a:cubicBezTo>
                  <a:cubicBezTo>
                    <a:pt x="138" y="107"/>
                    <a:pt x="107" y="138"/>
                    <a:pt x="69" y="138"/>
                  </a:cubicBezTo>
                  <a:cubicBezTo>
                    <a:pt x="31" y="138"/>
                    <a:pt x="0" y="107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lose/>
                  <a:moveTo>
                    <a:pt x="114" y="36"/>
                  </a:moveTo>
                  <a:cubicBezTo>
                    <a:pt x="111" y="38"/>
                    <a:pt x="107" y="40"/>
                    <a:pt x="103" y="41"/>
                  </a:cubicBezTo>
                  <a:cubicBezTo>
                    <a:pt x="102" y="41"/>
                    <a:pt x="102" y="42"/>
                    <a:pt x="102" y="43"/>
                  </a:cubicBezTo>
                  <a:cubicBezTo>
                    <a:pt x="103" y="49"/>
                    <a:pt x="104" y="57"/>
                    <a:pt x="105" y="64"/>
                  </a:cubicBezTo>
                  <a:cubicBezTo>
                    <a:pt x="105" y="65"/>
                    <a:pt x="105" y="66"/>
                    <a:pt x="106" y="66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5" y="66"/>
                    <a:pt x="126" y="65"/>
                    <a:pt x="126" y="64"/>
                  </a:cubicBezTo>
                  <a:cubicBezTo>
                    <a:pt x="125" y="54"/>
                    <a:pt x="121" y="45"/>
                    <a:pt x="116" y="37"/>
                  </a:cubicBezTo>
                  <a:cubicBezTo>
                    <a:pt x="116" y="36"/>
                    <a:pt x="115" y="36"/>
                    <a:pt x="114" y="36"/>
                  </a:cubicBezTo>
                  <a:close/>
                  <a:moveTo>
                    <a:pt x="124" y="72"/>
                  </a:moveTo>
                  <a:cubicBezTo>
                    <a:pt x="106" y="72"/>
                    <a:pt x="106" y="72"/>
                    <a:pt x="106" y="72"/>
                  </a:cubicBezTo>
                  <a:cubicBezTo>
                    <a:pt x="105" y="72"/>
                    <a:pt x="105" y="73"/>
                    <a:pt x="105" y="73"/>
                  </a:cubicBezTo>
                  <a:cubicBezTo>
                    <a:pt x="104" y="81"/>
                    <a:pt x="103" y="88"/>
                    <a:pt x="102" y="95"/>
                  </a:cubicBezTo>
                  <a:cubicBezTo>
                    <a:pt x="102" y="96"/>
                    <a:pt x="102" y="96"/>
                    <a:pt x="103" y="97"/>
                  </a:cubicBezTo>
                  <a:cubicBezTo>
                    <a:pt x="107" y="98"/>
                    <a:pt x="111" y="99"/>
                    <a:pt x="114" y="101"/>
                  </a:cubicBezTo>
                  <a:cubicBezTo>
                    <a:pt x="115" y="101"/>
                    <a:pt x="116" y="101"/>
                    <a:pt x="116" y="101"/>
                  </a:cubicBezTo>
                  <a:cubicBezTo>
                    <a:pt x="121" y="93"/>
                    <a:pt x="125" y="84"/>
                    <a:pt x="126" y="74"/>
                  </a:cubicBezTo>
                  <a:cubicBezTo>
                    <a:pt x="126" y="73"/>
                    <a:pt x="125" y="72"/>
                    <a:pt x="124" y="72"/>
                  </a:cubicBezTo>
                  <a:close/>
                  <a:moveTo>
                    <a:pt x="25" y="101"/>
                  </a:moveTo>
                  <a:cubicBezTo>
                    <a:pt x="28" y="99"/>
                    <a:pt x="32" y="98"/>
                    <a:pt x="36" y="97"/>
                  </a:cubicBezTo>
                  <a:cubicBezTo>
                    <a:pt x="36" y="96"/>
                    <a:pt x="37" y="96"/>
                    <a:pt x="37" y="95"/>
                  </a:cubicBezTo>
                  <a:cubicBezTo>
                    <a:pt x="35" y="88"/>
                    <a:pt x="34" y="81"/>
                    <a:pt x="34" y="73"/>
                  </a:cubicBezTo>
                  <a:cubicBezTo>
                    <a:pt x="34" y="73"/>
                    <a:pt x="33" y="72"/>
                    <a:pt x="32" y="72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14" y="72"/>
                    <a:pt x="13" y="73"/>
                    <a:pt x="13" y="74"/>
                  </a:cubicBezTo>
                  <a:cubicBezTo>
                    <a:pt x="14" y="84"/>
                    <a:pt x="17" y="93"/>
                    <a:pt x="22" y="101"/>
                  </a:cubicBezTo>
                  <a:cubicBezTo>
                    <a:pt x="23" y="101"/>
                    <a:pt x="24" y="101"/>
                    <a:pt x="25" y="101"/>
                  </a:cubicBezTo>
                  <a:close/>
                  <a:moveTo>
                    <a:pt x="15" y="66"/>
                  </a:moveTo>
                  <a:cubicBezTo>
                    <a:pt x="32" y="66"/>
                    <a:pt x="32" y="66"/>
                    <a:pt x="32" y="66"/>
                  </a:cubicBezTo>
                  <a:cubicBezTo>
                    <a:pt x="33" y="66"/>
                    <a:pt x="34" y="65"/>
                    <a:pt x="34" y="64"/>
                  </a:cubicBezTo>
                  <a:cubicBezTo>
                    <a:pt x="34" y="57"/>
                    <a:pt x="35" y="49"/>
                    <a:pt x="37" y="43"/>
                  </a:cubicBezTo>
                  <a:cubicBezTo>
                    <a:pt x="37" y="42"/>
                    <a:pt x="36" y="41"/>
                    <a:pt x="36" y="41"/>
                  </a:cubicBezTo>
                  <a:cubicBezTo>
                    <a:pt x="32" y="40"/>
                    <a:pt x="28" y="38"/>
                    <a:pt x="25" y="36"/>
                  </a:cubicBezTo>
                  <a:cubicBezTo>
                    <a:pt x="24" y="36"/>
                    <a:pt x="23" y="36"/>
                    <a:pt x="22" y="37"/>
                  </a:cubicBezTo>
                  <a:cubicBezTo>
                    <a:pt x="17" y="45"/>
                    <a:pt x="14" y="54"/>
                    <a:pt x="13" y="64"/>
                  </a:cubicBezTo>
                  <a:cubicBezTo>
                    <a:pt x="13" y="65"/>
                    <a:pt x="14" y="66"/>
                    <a:pt x="15" y="66"/>
                  </a:cubicBezTo>
                  <a:close/>
                  <a:moveTo>
                    <a:pt x="92" y="19"/>
                  </a:moveTo>
                  <a:cubicBezTo>
                    <a:pt x="95" y="23"/>
                    <a:pt x="98" y="29"/>
                    <a:pt x="99" y="34"/>
                  </a:cubicBezTo>
                  <a:cubicBezTo>
                    <a:pt x="100" y="35"/>
                    <a:pt x="101" y="35"/>
                    <a:pt x="101" y="35"/>
                  </a:cubicBezTo>
                  <a:cubicBezTo>
                    <a:pt x="104" y="34"/>
                    <a:pt x="107" y="33"/>
                    <a:pt x="109" y="32"/>
                  </a:cubicBezTo>
                  <a:cubicBezTo>
                    <a:pt x="110" y="32"/>
                    <a:pt x="110" y="31"/>
                    <a:pt x="110" y="31"/>
                  </a:cubicBezTo>
                  <a:cubicBezTo>
                    <a:pt x="110" y="30"/>
                    <a:pt x="110" y="30"/>
                    <a:pt x="110" y="29"/>
                  </a:cubicBezTo>
                  <a:cubicBezTo>
                    <a:pt x="105" y="24"/>
                    <a:pt x="100" y="20"/>
                    <a:pt x="93" y="18"/>
                  </a:cubicBezTo>
                  <a:cubicBezTo>
                    <a:pt x="93" y="17"/>
                    <a:pt x="92" y="18"/>
                    <a:pt x="92" y="19"/>
                  </a:cubicBezTo>
                  <a:close/>
                  <a:moveTo>
                    <a:pt x="78" y="13"/>
                  </a:moveTo>
                  <a:cubicBezTo>
                    <a:pt x="77" y="13"/>
                    <a:pt x="75" y="12"/>
                    <a:pt x="74" y="12"/>
                  </a:cubicBezTo>
                  <a:cubicBezTo>
                    <a:pt x="73" y="12"/>
                    <a:pt x="72" y="13"/>
                    <a:pt x="72" y="14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72" y="39"/>
                    <a:pt x="73" y="40"/>
                    <a:pt x="74" y="40"/>
                  </a:cubicBezTo>
                  <a:cubicBezTo>
                    <a:pt x="80" y="39"/>
                    <a:pt x="86" y="39"/>
                    <a:pt x="92" y="37"/>
                  </a:cubicBezTo>
                  <a:cubicBezTo>
                    <a:pt x="93" y="37"/>
                    <a:pt x="94" y="36"/>
                    <a:pt x="93" y="35"/>
                  </a:cubicBezTo>
                  <a:cubicBezTo>
                    <a:pt x="91" y="28"/>
                    <a:pt x="87" y="20"/>
                    <a:pt x="81" y="14"/>
                  </a:cubicBezTo>
                  <a:cubicBezTo>
                    <a:pt x="80" y="13"/>
                    <a:pt x="79" y="13"/>
                    <a:pt x="78" y="13"/>
                  </a:cubicBezTo>
                  <a:close/>
                  <a:moveTo>
                    <a:pt x="64" y="12"/>
                  </a:moveTo>
                  <a:cubicBezTo>
                    <a:pt x="63" y="12"/>
                    <a:pt x="62" y="13"/>
                    <a:pt x="61" y="13"/>
                  </a:cubicBezTo>
                  <a:cubicBezTo>
                    <a:pt x="59" y="13"/>
                    <a:pt x="58" y="13"/>
                    <a:pt x="57" y="14"/>
                  </a:cubicBezTo>
                  <a:cubicBezTo>
                    <a:pt x="52" y="20"/>
                    <a:pt x="48" y="28"/>
                    <a:pt x="45" y="35"/>
                  </a:cubicBezTo>
                  <a:cubicBezTo>
                    <a:pt x="45" y="36"/>
                    <a:pt x="45" y="37"/>
                    <a:pt x="46" y="37"/>
                  </a:cubicBezTo>
                  <a:cubicBezTo>
                    <a:pt x="52" y="39"/>
                    <a:pt x="58" y="39"/>
                    <a:pt x="64" y="40"/>
                  </a:cubicBezTo>
                  <a:cubicBezTo>
                    <a:pt x="65" y="40"/>
                    <a:pt x="66" y="39"/>
                    <a:pt x="66" y="38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6" y="13"/>
                    <a:pt x="65" y="12"/>
                    <a:pt x="64" y="12"/>
                  </a:cubicBezTo>
                  <a:close/>
                  <a:moveTo>
                    <a:pt x="45" y="18"/>
                  </a:moveTo>
                  <a:cubicBezTo>
                    <a:pt x="39" y="20"/>
                    <a:pt x="33" y="24"/>
                    <a:pt x="29" y="29"/>
                  </a:cubicBezTo>
                  <a:cubicBezTo>
                    <a:pt x="28" y="30"/>
                    <a:pt x="28" y="30"/>
                    <a:pt x="28" y="31"/>
                  </a:cubicBezTo>
                  <a:cubicBezTo>
                    <a:pt x="28" y="31"/>
                    <a:pt x="29" y="32"/>
                    <a:pt x="29" y="32"/>
                  </a:cubicBezTo>
                  <a:cubicBezTo>
                    <a:pt x="32" y="33"/>
                    <a:pt x="34" y="34"/>
                    <a:pt x="37" y="35"/>
                  </a:cubicBezTo>
                  <a:cubicBezTo>
                    <a:pt x="38" y="35"/>
                    <a:pt x="39" y="35"/>
                    <a:pt x="39" y="34"/>
                  </a:cubicBezTo>
                  <a:cubicBezTo>
                    <a:pt x="41" y="29"/>
                    <a:pt x="43" y="23"/>
                    <a:pt x="46" y="19"/>
                  </a:cubicBezTo>
                  <a:cubicBezTo>
                    <a:pt x="47" y="18"/>
                    <a:pt x="46" y="17"/>
                    <a:pt x="45" y="18"/>
                  </a:cubicBezTo>
                  <a:close/>
                  <a:moveTo>
                    <a:pt x="29" y="108"/>
                  </a:moveTo>
                  <a:cubicBezTo>
                    <a:pt x="33" y="113"/>
                    <a:pt x="39" y="117"/>
                    <a:pt x="45" y="120"/>
                  </a:cubicBezTo>
                  <a:cubicBezTo>
                    <a:pt x="46" y="120"/>
                    <a:pt x="47" y="119"/>
                    <a:pt x="46" y="119"/>
                  </a:cubicBezTo>
                  <a:cubicBezTo>
                    <a:pt x="43" y="114"/>
                    <a:pt x="41" y="109"/>
                    <a:pt x="39" y="104"/>
                  </a:cubicBezTo>
                  <a:cubicBezTo>
                    <a:pt x="39" y="103"/>
                    <a:pt x="38" y="102"/>
                    <a:pt x="37" y="103"/>
                  </a:cubicBezTo>
                  <a:cubicBezTo>
                    <a:pt x="34" y="104"/>
                    <a:pt x="32" y="104"/>
                    <a:pt x="29" y="106"/>
                  </a:cubicBezTo>
                  <a:cubicBezTo>
                    <a:pt x="28" y="106"/>
                    <a:pt x="28" y="107"/>
                    <a:pt x="29" y="108"/>
                  </a:cubicBezTo>
                  <a:close/>
                  <a:moveTo>
                    <a:pt x="61" y="125"/>
                  </a:moveTo>
                  <a:cubicBezTo>
                    <a:pt x="62" y="125"/>
                    <a:pt x="63" y="125"/>
                    <a:pt x="64" y="125"/>
                  </a:cubicBezTo>
                  <a:cubicBezTo>
                    <a:pt x="65" y="125"/>
                    <a:pt x="66" y="124"/>
                    <a:pt x="66" y="123"/>
                  </a:cubicBezTo>
                  <a:cubicBezTo>
                    <a:pt x="66" y="100"/>
                    <a:pt x="66" y="100"/>
                    <a:pt x="66" y="100"/>
                  </a:cubicBezTo>
                  <a:cubicBezTo>
                    <a:pt x="66" y="99"/>
                    <a:pt x="65" y="98"/>
                    <a:pt x="64" y="98"/>
                  </a:cubicBezTo>
                  <a:cubicBezTo>
                    <a:pt x="58" y="98"/>
                    <a:pt x="52" y="99"/>
                    <a:pt x="46" y="100"/>
                  </a:cubicBezTo>
                  <a:cubicBezTo>
                    <a:pt x="45" y="100"/>
                    <a:pt x="45" y="101"/>
                    <a:pt x="45" y="102"/>
                  </a:cubicBezTo>
                  <a:cubicBezTo>
                    <a:pt x="48" y="110"/>
                    <a:pt x="52" y="118"/>
                    <a:pt x="57" y="123"/>
                  </a:cubicBezTo>
                  <a:cubicBezTo>
                    <a:pt x="58" y="124"/>
                    <a:pt x="59" y="125"/>
                    <a:pt x="61" y="125"/>
                  </a:cubicBezTo>
                  <a:close/>
                  <a:moveTo>
                    <a:pt x="74" y="125"/>
                  </a:moveTo>
                  <a:cubicBezTo>
                    <a:pt x="75" y="125"/>
                    <a:pt x="77" y="125"/>
                    <a:pt x="78" y="125"/>
                  </a:cubicBezTo>
                  <a:cubicBezTo>
                    <a:pt x="79" y="125"/>
                    <a:pt x="80" y="124"/>
                    <a:pt x="81" y="123"/>
                  </a:cubicBezTo>
                  <a:cubicBezTo>
                    <a:pt x="87" y="118"/>
                    <a:pt x="91" y="110"/>
                    <a:pt x="93" y="102"/>
                  </a:cubicBezTo>
                  <a:cubicBezTo>
                    <a:pt x="94" y="101"/>
                    <a:pt x="93" y="100"/>
                    <a:pt x="92" y="100"/>
                  </a:cubicBezTo>
                  <a:cubicBezTo>
                    <a:pt x="86" y="99"/>
                    <a:pt x="80" y="98"/>
                    <a:pt x="74" y="98"/>
                  </a:cubicBezTo>
                  <a:cubicBezTo>
                    <a:pt x="73" y="98"/>
                    <a:pt x="72" y="99"/>
                    <a:pt x="72" y="100"/>
                  </a:cubicBezTo>
                  <a:cubicBezTo>
                    <a:pt x="72" y="123"/>
                    <a:pt x="72" y="123"/>
                    <a:pt x="72" y="123"/>
                  </a:cubicBezTo>
                  <a:cubicBezTo>
                    <a:pt x="72" y="124"/>
                    <a:pt x="73" y="125"/>
                    <a:pt x="74" y="125"/>
                  </a:cubicBezTo>
                  <a:close/>
                  <a:moveTo>
                    <a:pt x="93" y="120"/>
                  </a:moveTo>
                  <a:cubicBezTo>
                    <a:pt x="100" y="117"/>
                    <a:pt x="105" y="113"/>
                    <a:pt x="110" y="108"/>
                  </a:cubicBezTo>
                  <a:cubicBezTo>
                    <a:pt x="111" y="107"/>
                    <a:pt x="110" y="106"/>
                    <a:pt x="109" y="106"/>
                  </a:cubicBezTo>
                  <a:cubicBezTo>
                    <a:pt x="107" y="104"/>
                    <a:pt x="104" y="104"/>
                    <a:pt x="101" y="103"/>
                  </a:cubicBezTo>
                  <a:cubicBezTo>
                    <a:pt x="101" y="102"/>
                    <a:pt x="100" y="103"/>
                    <a:pt x="99" y="104"/>
                  </a:cubicBezTo>
                  <a:cubicBezTo>
                    <a:pt x="98" y="109"/>
                    <a:pt x="95" y="114"/>
                    <a:pt x="92" y="119"/>
                  </a:cubicBezTo>
                  <a:cubicBezTo>
                    <a:pt x="92" y="119"/>
                    <a:pt x="93" y="120"/>
                    <a:pt x="93" y="120"/>
                  </a:cubicBezTo>
                  <a:close/>
                  <a:moveTo>
                    <a:pt x="94" y="43"/>
                  </a:moveTo>
                  <a:cubicBezTo>
                    <a:pt x="88" y="44"/>
                    <a:pt x="81" y="45"/>
                    <a:pt x="74" y="46"/>
                  </a:cubicBezTo>
                  <a:cubicBezTo>
                    <a:pt x="73" y="46"/>
                    <a:pt x="72" y="46"/>
                    <a:pt x="72" y="47"/>
                  </a:cubicBezTo>
                  <a:cubicBezTo>
                    <a:pt x="72" y="64"/>
                    <a:pt x="72" y="64"/>
                    <a:pt x="72" y="64"/>
                  </a:cubicBezTo>
                  <a:cubicBezTo>
                    <a:pt x="72" y="65"/>
                    <a:pt x="73" y="66"/>
                    <a:pt x="74" y="66"/>
                  </a:cubicBezTo>
                  <a:cubicBezTo>
                    <a:pt x="97" y="66"/>
                    <a:pt x="97" y="66"/>
                    <a:pt x="97" y="66"/>
                  </a:cubicBezTo>
                  <a:cubicBezTo>
                    <a:pt x="98" y="66"/>
                    <a:pt x="99" y="65"/>
                    <a:pt x="98" y="64"/>
                  </a:cubicBezTo>
                  <a:cubicBezTo>
                    <a:pt x="98" y="57"/>
                    <a:pt x="97" y="50"/>
                    <a:pt x="96" y="44"/>
                  </a:cubicBezTo>
                  <a:cubicBezTo>
                    <a:pt x="96" y="44"/>
                    <a:pt x="95" y="43"/>
                    <a:pt x="94" y="43"/>
                  </a:cubicBezTo>
                  <a:close/>
                  <a:moveTo>
                    <a:pt x="97" y="72"/>
                  </a:moveTo>
                  <a:cubicBezTo>
                    <a:pt x="74" y="72"/>
                    <a:pt x="74" y="72"/>
                    <a:pt x="74" y="72"/>
                  </a:cubicBezTo>
                  <a:cubicBezTo>
                    <a:pt x="73" y="72"/>
                    <a:pt x="72" y="73"/>
                    <a:pt x="72" y="73"/>
                  </a:cubicBezTo>
                  <a:cubicBezTo>
                    <a:pt x="72" y="90"/>
                    <a:pt x="72" y="90"/>
                    <a:pt x="72" y="90"/>
                  </a:cubicBezTo>
                  <a:cubicBezTo>
                    <a:pt x="72" y="91"/>
                    <a:pt x="73" y="92"/>
                    <a:pt x="74" y="92"/>
                  </a:cubicBezTo>
                  <a:cubicBezTo>
                    <a:pt x="81" y="92"/>
                    <a:pt x="88" y="93"/>
                    <a:pt x="94" y="94"/>
                  </a:cubicBezTo>
                  <a:cubicBezTo>
                    <a:pt x="95" y="95"/>
                    <a:pt x="96" y="94"/>
                    <a:pt x="96" y="93"/>
                  </a:cubicBezTo>
                  <a:cubicBezTo>
                    <a:pt x="97" y="87"/>
                    <a:pt x="98" y="80"/>
                    <a:pt x="98" y="74"/>
                  </a:cubicBezTo>
                  <a:cubicBezTo>
                    <a:pt x="99" y="73"/>
                    <a:pt x="98" y="72"/>
                    <a:pt x="97" y="72"/>
                  </a:cubicBezTo>
                  <a:close/>
                  <a:moveTo>
                    <a:pt x="45" y="94"/>
                  </a:moveTo>
                  <a:cubicBezTo>
                    <a:pt x="51" y="93"/>
                    <a:pt x="58" y="92"/>
                    <a:pt x="65" y="92"/>
                  </a:cubicBezTo>
                  <a:cubicBezTo>
                    <a:pt x="65" y="92"/>
                    <a:pt x="66" y="91"/>
                    <a:pt x="66" y="90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65" y="72"/>
                    <a:pt x="65" y="72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1" y="72"/>
                    <a:pt x="40" y="73"/>
                    <a:pt x="40" y="74"/>
                  </a:cubicBezTo>
                  <a:cubicBezTo>
                    <a:pt x="40" y="80"/>
                    <a:pt x="41" y="87"/>
                    <a:pt x="43" y="93"/>
                  </a:cubicBezTo>
                  <a:cubicBezTo>
                    <a:pt x="43" y="94"/>
                    <a:pt x="44" y="95"/>
                    <a:pt x="45" y="94"/>
                  </a:cubicBezTo>
                  <a:close/>
                  <a:moveTo>
                    <a:pt x="42" y="66"/>
                  </a:moveTo>
                  <a:cubicBezTo>
                    <a:pt x="65" y="66"/>
                    <a:pt x="65" y="66"/>
                    <a:pt x="65" y="66"/>
                  </a:cubicBezTo>
                  <a:cubicBezTo>
                    <a:pt x="65" y="66"/>
                    <a:pt x="66" y="65"/>
                    <a:pt x="66" y="64"/>
                  </a:cubicBezTo>
                  <a:cubicBezTo>
                    <a:pt x="66" y="47"/>
                    <a:pt x="66" y="47"/>
                    <a:pt x="66" y="47"/>
                  </a:cubicBezTo>
                  <a:cubicBezTo>
                    <a:pt x="66" y="46"/>
                    <a:pt x="65" y="46"/>
                    <a:pt x="65" y="46"/>
                  </a:cubicBezTo>
                  <a:cubicBezTo>
                    <a:pt x="58" y="45"/>
                    <a:pt x="51" y="44"/>
                    <a:pt x="45" y="43"/>
                  </a:cubicBezTo>
                  <a:cubicBezTo>
                    <a:pt x="44" y="43"/>
                    <a:pt x="43" y="44"/>
                    <a:pt x="43" y="44"/>
                  </a:cubicBezTo>
                  <a:cubicBezTo>
                    <a:pt x="41" y="50"/>
                    <a:pt x="40" y="57"/>
                    <a:pt x="40" y="64"/>
                  </a:cubicBezTo>
                  <a:cubicBezTo>
                    <a:pt x="40" y="65"/>
                    <a:pt x="41" y="66"/>
                    <a:pt x="42" y="66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/>
            <a:lstStyle/>
            <a:p>
              <a:endParaRPr altLang="en-US" lang="zh-CN" sz="1013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9" name="Rectangle 167"/>
            <p:cNvSpPr>
              <a:spLocks noChangeArrowheads="1"/>
            </p:cNvSpPr>
            <p:nvPr/>
          </p:nvSpPr>
          <p:spPr bwMode="auto">
            <a:xfrm>
              <a:off x="219451" y="3706149"/>
              <a:ext cx="2200148" cy="640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 algn="r">
                <a:lnSpc>
                  <a:spcPct val="150000"/>
                </a:lnSpc>
                <a:buFont typeface="Arial"/>
                <a:buNone/>
              </a:pPr>
              <a:r>
                <a:rPr altLang="en-US" lang="zh-CN" sz="525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沧桑实际一直没有离开过我们，不管是过去，不管是将来，我们走的每一步，都有沧桑的痕迹，只不过当时步履匆匆而忘记了品读，也只有在夜深人静的时候，才拿出来细细品味，而让记忆的叶片纷纷落入心里。</a:t>
              </a:r>
            </a:p>
          </p:txBody>
        </p:sp>
        <p:sp>
          <p:nvSpPr>
            <p:cNvPr id="20" name="TextBox 47"/>
            <p:cNvSpPr txBox="1"/>
            <p:nvPr/>
          </p:nvSpPr>
          <p:spPr>
            <a:xfrm>
              <a:off x="1306416" y="3495301"/>
              <a:ext cx="2226366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此处添加标题文本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640117" y="2326606"/>
            <a:ext cx="2484998" cy="642885"/>
            <a:chOff x="219451" y="1581252"/>
            <a:chExt cx="3313331" cy="857179"/>
          </a:xfrm>
        </p:grpSpPr>
        <p:sp>
          <p:nvSpPr>
            <p:cNvPr id="22" name="Freeform 9"/>
            <p:cNvSpPr/>
            <p:nvPr/>
          </p:nvSpPr>
          <p:spPr bwMode="auto">
            <a:xfrm>
              <a:off x="2590800" y="1644650"/>
              <a:ext cx="231775" cy="276225"/>
            </a:xfrm>
            <a:custGeom>
              <a:gdLst>
                <a:gd fmla="*/ 54 w 56" name="T0"/>
                <a:gd fmla="*/ 67 h 67" name="T1"/>
                <a:gd fmla="*/ 8 w 56" name="T2"/>
                <a:gd fmla="*/ 67 h 67" name="T3"/>
                <a:gd fmla="*/ 0 w 56" name="T4"/>
                <a:gd fmla="*/ 59 h 67" name="T5"/>
                <a:gd fmla="*/ 0 w 56" name="T6"/>
                <a:gd fmla="*/ 8 h 67" name="T7"/>
                <a:gd fmla="*/ 8 w 56" name="T8"/>
                <a:gd fmla="*/ 0 h 67" name="T9"/>
                <a:gd fmla="*/ 54 w 56" name="T10"/>
                <a:gd fmla="*/ 0 h 67" name="T11"/>
                <a:gd fmla="*/ 56 w 56" name="T12"/>
                <a:gd fmla="*/ 2 h 67" name="T13"/>
                <a:gd fmla="*/ 56 w 56" name="T14"/>
                <a:gd fmla="*/ 11 h 67" name="T15"/>
                <a:gd fmla="*/ 55 w 56" name="T16"/>
                <a:gd fmla="*/ 12 h 67" name="T17"/>
                <a:gd fmla="*/ 54 w 56" name="T18"/>
                <a:gd fmla="*/ 12 h 67" name="T19"/>
                <a:gd fmla="*/ 53 w 56" name="T20"/>
                <a:gd fmla="*/ 11 h 67" name="T21"/>
                <a:gd fmla="*/ 53 w 56" name="T22"/>
                <a:gd fmla="*/ 5 h 67" name="T23"/>
                <a:gd fmla="*/ 51 w 56" name="T24"/>
                <a:gd fmla="*/ 3 h 67" name="T25"/>
                <a:gd fmla="*/ 8 w 56" name="T26"/>
                <a:gd fmla="*/ 3 h 67" name="T27"/>
                <a:gd fmla="*/ 8 w 56" name="T28"/>
                <a:gd fmla="*/ 14 h 67" name="T29"/>
                <a:gd fmla="*/ 54 w 56" name="T30"/>
                <a:gd fmla="*/ 14 h 67" name="T31"/>
                <a:gd fmla="*/ 56 w 56" name="T32"/>
                <a:gd fmla="*/ 16 h 67" name="T33"/>
                <a:gd fmla="*/ 56 w 56" name="T34"/>
                <a:gd fmla="*/ 65 h 67" name="T35"/>
                <a:gd fmla="*/ 54 w 56" name="T36"/>
                <a:gd fmla="*/ 67 h 67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7" w="56">
                  <a:moveTo>
                    <a:pt x="54" y="67"/>
                  </a:moveTo>
                  <a:cubicBezTo>
                    <a:pt x="8" y="67"/>
                    <a:pt x="8" y="67"/>
                    <a:pt x="8" y="67"/>
                  </a:cubicBezTo>
                  <a:cubicBezTo>
                    <a:pt x="4" y="67"/>
                    <a:pt x="0" y="64"/>
                    <a:pt x="0" y="59"/>
                  </a:cubicBezTo>
                  <a:cubicBezTo>
                    <a:pt x="0" y="42"/>
                    <a:pt x="0" y="25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24" y="0"/>
                    <a:pt x="38" y="0"/>
                    <a:pt x="54" y="0"/>
                  </a:cubicBezTo>
                  <a:cubicBezTo>
                    <a:pt x="55" y="0"/>
                    <a:pt x="56" y="1"/>
                    <a:pt x="56" y="2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2"/>
                    <a:pt x="55" y="12"/>
                    <a:pt x="55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4" y="12"/>
                    <a:pt x="53" y="12"/>
                    <a:pt x="53" y="11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4"/>
                    <a:pt x="52" y="3"/>
                    <a:pt x="51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2" y="3"/>
                    <a:pt x="2" y="14"/>
                    <a:pt x="8" y="14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5" y="14"/>
                    <a:pt x="56" y="15"/>
                    <a:pt x="56" y="16"/>
                  </a:cubicBezTo>
                  <a:cubicBezTo>
                    <a:pt x="56" y="32"/>
                    <a:pt x="56" y="49"/>
                    <a:pt x="56" y="65"/>
                  </a:cubicBezTo>
                  <a:cubicBezTo>
                    <a:pt x="56" y="66"/>
                    <a:pt x="55" y="67"/>
                    <a:pt x="54" y="67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/>
            <a:lstStyle/>
            <a:p>
              <a:endParaRPr altLang="en-US" lang="zh-CN" sz="1013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3" name="Rectangle 167"/>
            <p:cNvSpPr>
              <a:spLocks noChangeArrowheads="1"/>
            </p:cNvSpPr>
            <p:nvPr/>
          </p:nvSpPr>
          <p:spPr bwMode="auto">
            <a:xfrm>
              <a:off x="219451" y="1792101"/>
              <a:ext cx="2200148" cy="640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 algn="r">
                <a:lnSpc>
                  <a:spcPct val="150000"/>
                </a:lnSpc>
                <a:buFont typeface="Arial"/>
                <a:buNone/>
              </a:pPr>
              <a:r>
                <a:rPr altLang="en-US" lang="zh-CN" sz="525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沧桑实际一直没有离开过我们，不管是过去，不管是将来，我们走的每一步，都有沧桑的痕迹，只不过当时步履匆匆而忘记了品读，也只有在夜深人静的时候，才拿出来细细品味，而让记忆的叶片纷纷落入心里。</a:t>
              </a:r>
            </a:p>
          </p:txBody>
        </p:sp>
        <p:sp>
          <p:nvSpPr>
            <p:cNvPr id="24" name="TextBox 47"/>
            <p:cNvSpPr txBox="1"/>
            <p:nvPr/>
          </p:nvSpPr>
          <p:spPr>
            <a:xfrm>
              <a:off x="1306416" y="1581253"/>
              <a:ext cx="2226366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此处添加标题文本</a:t>
              </a:r>
            </a:p>
          </p:txBody>
        </p:sp>
      </p:grpSp>
    </p:spTree>
    <p:extLst>
      <p:ext uri="{BB962C8B-B14F-4D97-AF65-F5344CB8AC3E}">
        <p14:creationId val="36961754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1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58"/>
          <p:cNvGrpSpPr/>
          <p:nvPr/>
        </p:nvGrpSpPr>
        <p:grpSpPr>
          <a:xfrm>
            <a:off x="8172101" y="2446936"/>
            <a:ext cx="1738382" cy="690194"/>
            <a:chOff x="9028198" y="2103916"/>
            <a:chExt cx="2317843" cy="920258"/>
          </a:xfrm>
        </p:grpSpPr>
        <p:sp>
          <p:nvSpPr>
            <p:cNvPr id="3" name="TextBox 59"/>
            <p:cNvSpPr txBox="1"/>
            <p:nvPr/>
          </p:nvSpPr>
          <p:spPr>
            <a:xfrm>
              <a:off x="9120383" y="2470177"/>
              <a:ext cx="2225658" cy="5486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lang="en-US" sz="900">
                  <a:solidFill>
                    <a:schemeClr val="bg1">
                      <a:lumMod val="65000"/>
                    </a:schemeClr>
                  </a:solidFill>
                  <a:latin charset="0" panose="020f0302020204030203" pitchFamily="34" typeface="Lato Light"/>
                  <a:ea charset="0" panose="020b0606030504020204" pitchFamily="34" typeface="Open Sans"/>
                  <a:cs charset="0" panose="020b0606030504020204" pitchFamily="34" typeface="Open Sans"/>
                </a:rPr>
                <a:t>Loem ipsum dolor amet cnsectetur aiscing elit Seddiet tincidunt velitama. </a:t>
              </a:r>
            </a:p>
          </p:txBody>
        </p:sp>
        <p:sp>
          <p:nvSpPr>
            <p:cNvPr id="4" name="TextBox 60"/>
            <p:cNvSpPr txBox="1"/>
            <p:nvPr/>
          </p:nvSpPr>
          <p:spPr>
            <a:xfrm>
              <a:off x="9028199" y="2105702"/>
              <a:ext cx="1762754" cy="36576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r>
                <a:rPr b="1" lang="en-GB" sz="1200">
                  <a:solidFill>
                    <a:schemeClr val="bg1">
                      <a:lumMod val="65000"/>
                    </a:schemeClr>
                  </a:solidFill>
                  <a:latin charset="0" panose="020b0503030202020304" pitchFamily="34" typeface="Clear Sans"/>
                  <a:ea charset="0" panose="00000700000000000000" pitchFamily="50" typeface="Fira Sans SemiBold Italic"/>
                  <a:cs charset="0" panose="020b0503030202020304" pitchFamily="34" typeface="Clear Sans"/>
                </a:rPr>
                <a:t>Price</a:t>
              </a:r>
            </a:p>
          </p:txBody>
        </p:sp>
      </p:grpSp>
      <p:grpSp>
        <p:nvGrpSpPr>
          <p:cNvPr id="5" name="Group 61"/>
          <p:cNvGrpSpPr/>
          <p:nvPr/>
        </p:nvGrpSpPr>
        <p:grpSpPr>
          <a:xfrm>
            <a:off x="8172101" y="3787084"/>
            <a:ext cx="1738382" cy="690194"/>
            <a:chOff x="9028198" y="2103916"/>
            <a:chExt cx="2317843" cy="920258"/>
          </a:xfrm>
        </p:grpSpPr>
        <p:sp>
          <p:nvSpPr>
            <p:cNvPr id="6" name="TextBox 62"/>
            <p:cNvSpPr txBox="1"/>
            <p:nvPr/>
          </p:nvSpPr>
          <p:spPr>
            <a:xfrm>
              <a:off x="9120385" y="2470177"/>
              <a:ext cx="2225656" cy="5486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lang="en-US" sz="900">
                  <a:solidFill>
                    <a:schemeClr val="bg1">
                      <a:lumMod val="65000"/>
                    </a:schemeClr>
                  </a:solidFill>
                  <a:latin charset="0" panose="020f0302020204030203" pitchFamily="34" typeface="Lato Light"/>
                  <a:ea charset="0" panose="020b0606030504020204" pitchFamily="34" typeface="Open Sans"/>
                  <a:cs charset="0" panose="020b0606030504020204" pitchFamily="34" typeface="Open Sans"/>
                </a:rPr>
                <a:t>Loem ipsum dolor amet cnsectetur aiscing elit Seddiet tincidunt velitama. </a:t>
              </a:r>
            </a:p>
          </p:txBody>
        </p:sp>
        <p:sp>
          <p:nvSpPr>
            <p:cNvPr id="7" name="TextBox 63"/>
            <p:cNvSpPr txBox="1"/>
            <p:nvPr/>
          </p:nvSpPr>
          <p:spPr>
            <a:xfrm>
              <a:off x="9028199" y="2105702"/>
              <a:ext cx="2004718" cy="36576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r>
                <a:rPr b="1" lang="en-GB" sz="1200">
                  <a:solidFill>
                    <a:schemeClr val="bg1">
                      <a:lumMod val="65000"/>
                    </a:schemeClr>
                  </a:solidFill>
                  <a:latin charset="0" panose="020b0503030202020304" pitchFamily="34" typeface="Clear Sans"/>
                  <a:ea charset="0" panose="00000700000000000000" pitchFamily="50" typeface="Fira Sans SemiBold Italic"/>
                  <a:cs charset="0" panose="020b0503030202020304" pitchFamily="34" typeface="Clear Sans"/>
                </a:rPr>
                <a:t>Distribution</a:t>
              </a:r>
            </a:p>
          </p:txBody>
        </p:sp>
      </p:grpSp>
      <p:grpSp>
        <p:nvGrpSpPr>
          <p:cNvPr id="8" name="Group 3"/>
          <p:cNvGrpSpPr/>
          <p:nvPr/>
        </p:nvGrpSpPr>
        <p:grpSpPr>
          <a:xfrm>
            <a:off x="3922001" y="2549091"/>
            <a:ext cx="540725" cy="540725"/>
            <a:chOff x="3324335" y="2585988"/>
            <a:chExt cx="720966" cy="720966"/>
          </a:xfrm>
        </p:grpSpPr>
        <p:sp>
          <p:nvSpPr>
            <p:cNvPr id="9" name="Rounded Rectangle 53"/>
            <p:cNvSpPr/>
            <p:nvPr/>
          </p:nvSpPr>
          <p:spPr>
            <a:xfrm>
              <a:off x="3324335" y="2585988"/>
              <a:ext cx="720966" cy="720966"/>
            </a:xfrm>
            <a:prstGeom prst="roundRect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13"/>
            </a:p>
          </p:txBody>
        </p:sp>
        <p:sp>
          <p:nvSpPr>
            <p:cNvPr id="10" name="AutoShape 125"/>
            <p:cNvSpPr/>
            <p:nvPr/>
          </p:nvSpPr>
          <p:spPr bwMode="auto">
            <a:xfrm>
              <a:off x="3482683" y="2734261"/>
              <a:ext cx="422477" cy="420787"/>
            </a:xfrm>
            <a:custGeom>
              <a:gdLst>
                <a:gd fmla="*/ 198438 w 21542" name="T0"/>
                <a:gd fmla="*/ 197644 h 21600" name="T1"/>
                <a:gd fmla="*/ 198438 w 21542" name="T2"/>
                <a:gd fmla="*/ 197644 h 21600" name="T3"/>
                <a:gd fmla="*/ 198438 w 21542" name="T4"/>
                <a:gd fmla="*/ 197644 h 21600" name="T5"/>
                <a:gd fmla="*/ 198438 w 21542" name="T6"/>
                <a:gd fmla="*/ 197644 h 21600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1600" w="21542">
                  <a:moveTo>
                    <a:pt x="11685" y="1798"/>
                  </a:moveTo>
                  <a:cubicBezTo>
                    <a:pt x="12903" y="1906"/>
                    <a:pt x="14055" y="2202"/>
                    <a:pt x="15143" y="2682"/>
                  </a:cubicBezTo>
                  <a:cubicBezTo>
                    <a:pt x="16233" y="3165"/>
                    <a:pt x="17213" y="3803"/>
                    <a:pt x="18089" y="4596"/>
                  </a:cubicBezTo>
                  <a:cubicBezTo>
                    <a:pt x="18964" y="5390"/>
                    <a:pt x="19696" y="6307"/>
                    <a:pt x="20286" y="7355"/>
                  </a:cubicBezTo>
                  <a:cubicBezTo>
                    <a:pt x="20875" y="8400"/>
                    <a:pt x="21290" y="9537"/>
                    <a:pt x="21528" y="10774"/>
                  </a:cubicBezTo>
                  <a:cubicBezTo>
                    <a:pt x="21573" y="11034"/>
                    <a:pt x="21497" y="11229"/>
                    <a:pt x="21299" y="11356"/>
                  </a:cubicBezTo>
                  <a:cubicBezTo>
                    <a:pt x="21223" y="11407"/>
                    <a:pt x="21151" y="11435"/>
                    <a:pt x="21077" y="11435"/>
                  </a:cubicBezTo>
                  <a:cubicBezTo>
                    <a:pt x="20930" y="11435"/>
                    <a:pt x="20822" y="11381"/>
                    <a:pt x="20760" y="11271"/>
                  </a:cubicBezTo>
                  <a:cubicBezTo>
                    <a:pt x="20016" y="10353"/>
                    <a:pt x="19186" y="9890"/>
                    <a:pt x="18272" y="9879"/>
                  </a:cubicBezTo>
                  <a:cubicBezTo>
                    <a:pt x="17616" y="9879"/>
                    <a:pt x="16994" y="10128"/>
                    <a:pt x="16402" y="10619"/>
                  </a:cubicBezTo>
                  <a:cubicBezTo>
                    <a:pt x="15813" y="11110"/>
                    <a:pt x="15320" y="11796"/>
                    <a:pt x="14912" y="12680"/>
                  </a:cubicBezTo>
                  <a:cubicBezTo>
                    <a:pt x="14840" y="12886"/>
                    <a:pt x="14704" y="12991"/>
                    <a:pt x="14516" y="12991"/>
                  </a:cubicBezTo>
                  <a:cubicBezTo>
                    <a:pt x="14323" y="12991"/>
                    <a:pt x="14191" y="12886"/>
                    <a:pt x="14115" y="12680"/>
                  </a:cubicBezTo>
                  <a:cubicBezTo>
                    <a:pt x="13490" y="11328"/>
                    <a:pt x="12679" y="10452"/>
                    <a:pt x="11682" y="10057"/>
                  </a:cubicBezTo>
                  <a:lnTo>
                    <a:pt x="11682" y="17164"/>
                  </a:lnTo>
                  <a:cubicBezTo>
                    <a:pt x="11682" y="17779"/>
                    <a:pt x="11594" y="18350"/>
                    <a:pt x="11415" y="18883"/>
                  </a:cubicBezTo>
                  <a:cubicBezTo>
                    <a:pt x="11234" y="19414"/>
                    <a:pt x="10993" y="19886"/>
                    <a:pt x="10690" y="20298"/>
                  </a:cubicBezTo>
                  <a:cubicBezTo>
                    <a:pt x="10385" y="20704"/>
                    <a:pt x="10029" y="21026"/>
                    <a:pt x="9621" y="21258"/>
                  </a:cubicBezTo>
                  <a:cubicBezTo>
                    <a:pt x="9214" y="21487"/>
                    <a:pt x="8777" y="21599"/>
                    <a:pt x="8314" y="21599"/>
                  </a:cubicBezTo>
                  <a:cubicBezTo>
                    <a:pt x="7852" y="21599"/>
                    <a:pt x="7410" y="21487"/>
                    <a:pt x="6995" y="21258"/>
                  </a:cubicBezTo>
                  <a:cubicBezTo>
                    <a:pt x="6580" y="21027"/>
                    <a:pt x="6220" y="20705"/>
                    <a:pt x="5915" y="20298"/>
                  </a:cubicBezTo>
                  <a:cubicBezTo>
                    <a:pt x="5612" y="19886"/>
                    <a:pt x="5369" y="19417"/>
                    <a:pt x="5190" y="18883"/>
                  </a:cubicBezTo>
                  <a:cubicBezTo>
                    <a:pt x="5011" y="18350"/>
                    <a:pt x="4923" y="17779"/>
                    <a:pt x="4923" y="17164"/>
                  </a:cubicBezTo>
                  <a:cubicBezTo>
                    <a:pt x="4923" y="16850"/>
                    <a:pt x="5011" y="16591"/>
                    <a:pt x="5190" y="16390"/>
                  </a:cubicBezTo>
                  <a:cubicBezTo>
                    <a:pt x="5369" y="16187"/>
                    <a:pt x="5583" y="16085"/>
                    <a:pt x="5836" y="16085"/>
                  </a:cubicBezTo>
                  <a:cubicBezTo>
                    <a:pt x="6103" y="16085"/>
                    <a:pt x="6320" y="16187"/>
                    <a:pt x="6492" y="16390"/>
                  </a:cubicBezTo>
                  <a:cubicBezTo>
                    <a:pt x="6661" y="16591"/>
                    <a:pt x="6747" y="16851"/>
                    <a:pt x="6747" y="17164"/>
                  </a:cubicBezTo>
                  <a:cubicBezTo>
                    <a:pt x="6747" y="17799"/>
                    <a:pt x="6900" y="18333"/>
                    <a:pt x="7203" y="18776"/>
                  </a:cubicBezTo>
                  <a:cubicBezTo>
                    <a:pt x="7508" y="19216"/>
                    <a:pt x="7878" y="19437"/>
                    <a:pt x="8312" y="19437"/>
                  </a:cubicBezTo>
                  <a:cubicBezTo>
                    <a:pt x="8732" y="19437"/>
                    <a:pt x="9092" y="19216"/>
                    <a:pt x="9397" y="18776"/>
                  </a:cubicBezTo>
                  <a:cubicBezTo>
                    <a:pt x="9700" y="18333"/>
                    <a:pt x="9853" y="17799"/>
                    <a:pt x="9853" y="17164"/>
                  </a:cubicBezTo>
                  <a:lnTo>
                    <a:pt x="9853" y="10057"/>
                  </a:lnTo>
                  <a:cubicBezTo>
                    <a:pt x="8856" y="10461"/>
                    <a:pt x="8042" y="11336"/>
                    <a:pt x="7420" y="12680"/>
                  </a:cubicBezTo>
                  <a:cubicBezTo>
                    <a:pt x="7344" y="12886"/>
                    <a:pt x="7210" y="12991"/>
                    <a:pt x="7019" y="12991"/>
                  </a:cubicBezTo>
                  <a:cubicBezTo>
                    <a:pt x="6828" y="12991"/>
                    <a:pt x="6700" y="12886"/>
                    <a:pt x="6631" y="12680"/>
                  </a:cubicBezTo>
                  <a:cubicBezTo>
                    <a:pt x="6227" y="11796"/>
                    <a:pt x="5734" y="11110"/>
                    <a:pt x="5147" y="10619"/>
                  </a:cubicBezTo>
                  <a:cubicBezTo>
                    <a:pt x="4560" y="10128"/>
                    <a:pt x="3940" y="9879"/>
                    <a:pt x="3284" y="9879"/>
                  </a:cubicBezTo>
                  <a:cubicBezTo>
                    <a:pt x="2363" y="9879"/>
                    <a:pt x="1541" y="10345"/>
                    <a:pt x="808" y="11271"/>
                  </a:cubicBezTo>
                  <a:cubicBezTo>
                    <a:pt x="718" y="11381"/>
                    <a:pt x="596" y="11435"/>
                    <a:pt x="455" y="11435"/>
                  </a:cubicBezTo>
                  <a:cubicBezTo>
                    <a:pt x="381" y="11435"/>
                    <a:pt x="305" y="11407"/>
                    <a:pt x="238" y="11356"/>
                  </a:cubicBezTo>
                  <a:cubicBezTo>
                    <a:pt x="47" y="11229"/>
                    <a:pt x="-26" y="11034"/>
                    <a:pt x="7" y="10774"/>
                  </a:cubicBezTo>
                  <a:cubicBezTo>
                    <a:pt x="245" y="9537"/>
                    <a:pt x="660" y="8400"/>
                    <a:pt x="1259" y="7355"/>
                  </a:cubicBezTo>
                  <a:cubicBezTo>
                    <a:pt x="1855" y="6307"/>
                    <a:pt x="2595" y="5390"/>
                    <a:pt x="3468" y="4596"/>
                  </a:cubicBezTo>
                  <a:cubicBezTo>
                    <a:pt x="4343" y="3803"/>
                    <a:pt x="5321" y="3168"/>
                    <a:pt x="6402" y="2688"/>
                  </a:cubicBezTo>
                  <a:cubicBezTo>
                    <a:pt x="7482" y="2213"/>
                    <a:pt x="8634" y="1917"/>
                    <a:pt x="9850" y="1798"/>
                  </a:cubicBezTo>
                  <a:lnTo>
                    <a:pt x="9850" y="1081"/>
                  </a:lnTo>
                  <a:cubicBezTo>
                    <a:pt x="9850" y="767"/>
                    <a:pt x="9936" y="508"/>
                    <a:pt x="10118" y="304"/>
                  </a:cubicBezTo>
                  <a:cubicBezTo>
                    <a:pt x="10296" y="101"/>
                    <a:pt x="10511" y="0"/>
                    <a:pt x="10764" y="0"/>
                  </a:cubicBezTo>
                  <a:cubicBezTo>
                    <a:pt x="11029" y="0"/>
                    <a:pt x="11248" y="101"/>
                    <a:pt x="11420" y="304"/>
                  </a:cubicBezTo>
                  <a:cubicBezTo>
                    <a:pt x="11589" y="508"/>
                    <a:pt x="11675" y="767"/>
                    <a:pt x="11675" y="1081"/>
                  </a:cubicBezTo>
                  <a:lnTo>
                    <a:pt x="11675" y="1798"/>
                  </a:lnTo>
                  <a:lnTo>
                    <a:pt x="11685" y="179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28575" lIns="28575" rIns="28575" tIns="28575"/>
            <a:lstStyle/>
            <a:p>
              <a:endParaRPr lang="en-US" sz="1013"/>
            </a:p>
          </p:txBody>
        </p:sp>
      </p:grpSp>
      <p:grpSp>
        <p:nvGrpSpPr>
          <p:cNvPr id="11" name="Group 4"/>
          <p:cNvGrpSpPr/>
          <p:nvPr/>
        </p:nvGrpSpPr>
        <p:grpSpPr>
          <a:xfrm>
            <a:off x="7548153" y="2552137"/>
            <a:ext cx="540725" cy="540725"/>
            <a:chOff x="8159204" y="2590050"/>
            <a:chExt cx="720966" cy="720966"/>
          </a:xfrm>
        </p:grpSpPr>
        <p:sp>
          <p:nvSpPr>
            <p:cNvPr id="12" name="Rounded Rectangle 65"/>
            <p:cNvSpPr/>
            <p:nvPr/>
          </p:nvSpPr>
          <p:spPr>
            <a:xfrm>
              <a:off x="8159204" y="2590050"/>
              <a:ext cx="720966" cy="720966"/>
            </a:xfrm>
            <a:prstGeom prst="round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13"/>
            </a:p>
          </p:txBody>
        </p:sp>
        <p:sp>
          <p:nvSpPr>
            <p:cNvPr id="13" name="AutoShape 15"/>
            <p:cNvSpPr/>
            <p:nvPr/>
          </p:nvSpPr>
          <p:spPr bwMode="auto">
            <a:xfrm>
              <a:off x="8348665" y="2789086"/>
              <a:ext cx="336036" cy="327677"/>
            </a:xfrm>
            <a:custGeom>
              <a:gdLst>
                <a:gd fmla="+- 0 10782 53" name="T0"/>
                <a:gd fmla="*/ T0 w 21459" name="T1"/>
                <a:gd fmla="+- 0 10819 39" name="T2"/>
                <a:gd fmla="*/ 10819 h 21561" name="T3"/>
                <a:gd fmla="+- 0 10782 53" name="T4"/>
                <a:gd fmla="*/ T4 w 21459" name="T5"/>
                <a:gd fmla="+- 0 10819 39" name="T6"/>
                <a:gd fmla="*/ 10819 h 21561" name="T7"/>
                <a:gd fmla="+- 0 10782 53" name="T8"/>
                <a:gd fmla="*/ T8 w 21459" name="T9"/>
                <a:gd fmla="+- 0 10819 39" name="T10"/>
                <a:gd fmla="*/ 10819 h 21561" name="T11"/>
                <a:gd fmla="+- 0 10782 53" name="T12"/>
                <a:gd fmla="*/ T12 w 21459" name="T13"/>
                <a:gd fmla="+- 0 10819 39" name="T14"/>
                <a:gd fmla="*/ 10819 h 21561" name="T15"/>
              </a:gdLst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b="b" l="0" r="r" t="0"/>
              <a:pathLst>
                <a:path h="21561" w="21459">
                  <a:moveTo>
                    <a:pt x="20359" y="4319"/>
                  </a:moveTo>
                  <a:cubicBezTo>
                    <a:pt x="20703" y="4451"/>
                    <a:pt x="20960" y="4653"/>
                    <a:pt x="21125" y="4923"/>
                  </a:cubicBezTo>
                  <a:cubicBezTo>
                    <a:pt x="21468" y="5418"/>
                    <a:pt x="21546" y="6025"/>
                    <a:pt x="21363" y="6735"/>
                  </a:cubicBezTo>
                  <a:lnTo>
                    <a:pt x="17812" y="19432"/>
                  </a:lnTo>
                  <a:cubicBezTo>
                    <a:pt x="17663" y="20051"/>
                    <a:pt x="17338" y="20561"/>
                    <a:pt x="16840" y="20960"/>
                  </a:cubicBezTo>
                  <a:cubicBezTo>
                    <a:pt x="16342" y="21361"/>
                    <a:pt x="15810" y="21560"/>
                    <a:pt x="15242" y="21560"/>
                  </a:cubicBezTo>
                  <a:lnTo>
                    <a:pt x="3374" y="21560"/>
                  </a:lnTo>
                  <a:cubicBezTo>
                    <a:pt x="3031" y="21560"/>
                    <a:pt x="2698" y="21496"/>
                    <a:pt x="2378" y="21358"/>
                  </a:cubicBezTo>
                  <a:cubicBezTo>
                    <a:pt x="2056" y="21223"/>
                    <a:pt x="1747" y="21042"/>
                    <a:pt x="1456" y="20810"/>
                  </a:cubicBezTo>
                  <a:cubicBezTo>
                    <a:pt x="1162" y="20581"/>
                    <a:pt x="906" y="20312"/>
                    <a:pt x="683" y="19998"/>
                  </a:cubicBezTo>
                  <a:cubicBezTo>
                    <a:pt x="463" y="19685"/>
                    <a:pt x="287" y="19345"/>
                    <a:pt x="161" y="18978"/>
                  </a:cubicBezTo>
                  <a:cubicBezTo>
                    <a:pt x="-46" y="18345"/>
                    <a:pt x="-53" y="17750"/>
                    <a:pt x="138" y="17199"/>
                  </a:cubicBezTo>
                  <a:cubicBezTo>
                    <a:pt x="156" y="17049"/>
                    <a:pt x="172" y="16900"/>
                    <a:pt x="188" y="16759"/>
                  </a:cubicBezTo>
                  <a:cubicBezTo>
                    <a:pt x="206" y="16613"/>
                    <a:pt x="222" y="16449"/>
                    <a:pt x="237" y="16273"/>
                  </a:cubicBezTo>
                  <a:cubicBezTo>
                    <a:pt x="237" y="16179"/>
                    <a:pt x="222" y="16082"/>
                    <a:pt x="188" y="15985"/>
                  </a:cubicBezTo>
                  <a:cubicBezTo>
                    <a:pt x="156" y="15889"/>
                    <a:pt x="146" y="15792"/>
                    <a:pt x="161" y="15695"/>
                  </a:cubicBezTo>
                  <a:cubicBezTo>
                    <a:pt x="180" y="15549"/>
                    <a:pt x="245" y="15402"/>
                    <a:pt x="358" y="15256"/>
                  </a:cubicBezTo>
                  <a:cubicBezTo>
                    <a:pt x="471" y="15109"/>
                    <a:pt x="578" y="14942"/>
                    <a:pt x="678" y="14757"/>
                  </a:cubicBezTo>
                  <a:cubicBezTo>
                    <a:pt x="872" y="14411"/>
                    <a:pt x="1060" y="13986"/>
                    <a:pt x="1249" y="13485"/>
                  </a:cubicBezTo>
                  <a:cubicBezTo>
                    <a:pt x="1438" y="12987"/>
                    <a:pt x="1574" y="12553"/>
                    <a:pt x="1655" y="12190"/>
                  </a:cubicBezTo>
                  <a:cubicBezTo>
                    <a:pt x="1689" y="12040"/>
                    <a:pt x="1686" y="11896"/>
                    <a:pt x="1642" y="11762"/>
                  </a:cubicBezTo>
                  <a:cubicBezTo>
                    <a:pt x="1603" y="11627"/>
                    <a:pt x="1597" y="11504"/>
                    <a:pt x="1631" y="11389"/>
                  </a:cubicBezTo>
                  <a:cubicBezTo>
                    <a:pt x="1665" y="11240"/>
                    <a:pt x="1734" y="11111"/>
                    <a:pt x="1838" y="11005"/>
                  </a:cubicBezTo>
                  <a:cubicBezTo>
                    <a:pt x="1943" y="10897"/>
                    <a:pt x="2027" y="10788"/>
                    <a:pt x="2095" y="10671"/>
                  </a:cubicBezTo>
                  <a:cubicBezTo>
                    <a:pt x="2179" y="10507"/>
                    <a:pt x="2268" y="10308"/>
                    <a:pt x="2365" y="10082"/>
                  </a:cubicBezTo>
                  <a:cubicBezTo>
                    <a:pt x="2459" y="9859"/>
                    <a:pt x="2551" y="9628"/>
                    <a:pt x="2635" y="9390"/>
                  </a:cubicBezTo>
                  <a:cubicBezTo>
                    <a:pt x="2719" y="9150"/>
                    <a:pt x="2784" y="8918"/>
                    <a:pt x="2837" y="8690"/>
                  </a:cubicBezTo>
                  <a:cubicBezTo>
                    <a:pt x="2887" y="8461"/>
                    <a:pt x="2918" y="8271"/>
                    <a:pt x="2936" y="8118"/>
                  </a:cubicBezTo>
                  <a:cubicBezTo>
                    <a:pt x="2952" y="7972"/>
                    <a:pt x="2944" y="7816"/>
                    <a:pt x="2910" y="7655"/>
                  </a:cubicBezTo>
                  <a:cubicBezTo>
                    <a:pt x="2876" y="7497"/>
                    <a:pt x="2876" y="7365"/>
                    <a:pt x="2910" y="7248"/>
                  </a:cubicBezTo>
                  <a:cubicBezTo>
                    <a:pt x="2960" y="7101"/>
                    <a:pt x="3046" y="6978"/>
                    <a:pt x="3167" y="6878"/>
                  </a:cubicBezTo>
                  <a:cubicBezTo>
                    <a:pt x="3288" y="6778"/>
                    <a:pt x="3390" y="6664"/>
                    <a:pt x="3476" y="6532"/>
                  </a:cubicBezTo>
                  <a:cubicBezTo>
                    <a:pt x="3557" y="6421"/>
                    <a:pt x="3649" y="6263"/>
                    <a:pt x="3746" y="6049"/>
                  </a:cubicBezTo>
                  <a:cubicBezTo>
                    <a:pt x="3840" y="5841"/>
                    <a:pt x="3937" y="5609"/>
                    <a:pt x="4034" y="5354"/>
                  </a:cubicBezTo>
                  <a:cubicBezTo>
                    <a:pt x="4129" y="5102"/>
                    <a:pt x="4210" y="4856"/>
                    <a:pt x="4278" y="4618"/>
                  </a:cubicBezTo>
                  <a:cubicBezTo>
                    <a:pt x="4344" y="4381"/>
                    <a:pt x="4385" y="4170"/>
                    <a:pt x="4404" y="3979"/>
                  </a:cubicBezTo>
                  <a:cubicBezTo>
                    <a:pt x="4420" y="3868"/>
                    <a:pt x="4404" y="3754"/>
                    <a:pt x="4354" y="3636"/>
                  </a:cubicBezTo>
                  <a:cubicBezTo>
                    <a:pt x="4304" y="3519"/>
                    <a:pt x="4294" y="3390"/>
                    <a:pt x="4328" y="3249"/>
                  </a:cubicBezTo>
                  <a:cubicBezTo>
                    <a:pt x="4362" y="3120"/>
                    <a:pt x="4438" y="2980"/>
                    <a:pt x="4561" y="2836"/>
                  </a:cubicBezTo>
                  <a:cubicBezTo>
                    <a:pt x="4682" y="2692"/>
                    <a:pt x="4792" y="2543"/>
                    <a:pt x="4894" y="2393"/>
                  </a:cubicBezTo>
                  <a:cubicBezTo>
                    <a:pt x="5025" y="2159"/>
                    <a:pt x="5145" y="1886"/>
                    <a:pt x="5250" y="1573"/>
                  </a:cubicBezTo>
                  <a:cubicBezTo>
                    <a:pt x="5355" y="1262"/>
                    <a:pt x="5481" y="975"/>
                    <a:pt x="5625" y="717"/>
                  </a:cubicBezTo>
                  <a:cubicBezTo>
                    <a:pt x="5772" y="462"/>
                    <a:pt x="5966" y="259"/>
                    <a:pt x="6204" y="116"/>
                  </a:cubicBezTo>
                  <a:cubicBezTo>
                    <a:pt x="6440" y="-31"/>
                    <a:pt x="6767" y="-39"/>
                    <a:pt x="7176" y="92"/>
                  </a:cubicBezTo>
                  <a:lnTo>
                    <a:pt x="7150" y="151"/>
                  </a:lnTo>
                  <a:cubicBezTo>
                    <a:pt x="7409" y="54"/>
                    <a:pt x="7635" y="10"/>
                    <a:pt x="7829" y="10"/>
                  </a:cubicBezTo>
                  <a:lnTo>
                    <a:pt x="17613" y="10"/>
                  </a:lnTo>
                  <a:cubicBezTo>
                    <a:pt x="18266" y="10"/>
                    <a:pt x="18764" y="277"/>
                    <a:pt x="19107" y="805"/>
                  </a:cubicBezTo>
                  <a:cubicBezTo>
                    <a:pt x="19448" y="1303"/>
                    <a:pt x="19524" y="1904"/>
                    <a:pt x="19330" y="2616"/>
                  </a:cubicBezTo>
                  <a:lnTo>
                    <a:pt x="15782" y="15329"/>
                  </a:lnTo>
                  <a:cubicBezTo>
                    <a:pt x="15630" y="15918"/>
                    <a:pt x="15307" y="16419"/>
                    <a:pt x="14809" y="16829"/>
                  </a:cubicBezTo>
                  <a:cubicBezTo>
                    <a:pt x="14312" y="17243"/>
                    <a:pt x="13782" y="17448"/>
                    <a:pt x="13221" y="17448"/>
                  </a:cubicBezTo>
                  <a:lnTo>
                    <a:pt x="2019" y="17448"/>
                  </a:lnTo>
                  <a:cubicBezTo>
                    <a:pt x="1935" y="17448"/>
                    <a:pt x="1852" y="17460"/>
                    <a:pt x="1762" y="17477"/>
                  </a:cubicBezTo>
                  <a:cubicBezTo>
                    <a:pt x="1676" y="17495"/>
                    <a:pt x="1597" y="17551"/>
                    <a:pt x="1529" y="17644"/>
                  </a:cubicBezTo>
                  <a:cubicBezTo>
                    <a:pt x="1430" y="17832"/>
                    <a:pt x="1430" y="18096"/>
                    <a:pt x="1529" y="18430"/>
                  </a:cubicBezTo>
                  <a:cubicBezTo>
                    <a:pt x="1665" y="18834"/>
                    <a:pt x="1914" y="19186"/>
                    <a:pt x="2284" y="19488"/>
                  </a:cubicBezTo>
                  <a:cubicBezTo>
                    <a:pt x="2651" y="19796"/>
                    <a:pt x="3015" y="19945"/>
                    <a:pt x="3374" y="19945"/>
                  </a:cubicBezTo>
                  <a:lnTo>
                    <a:pt x="15242" y="19945"/>
                  </a:lnTo>
                  <a:cubicBezTo>
                    <a:pt x="15485" y="19945"/>
                    <a:pt x="15724" y="19846"/>
                    <a:pt x="15962" y="19643"/>
                  </a:cubicBezTo>
                  <a:cubicBezTo>
                    <a:pt x="16201" y="19444"/>
                    <a:pt x="16358" y="19221"/>
                    <a:pt x="16434" y="18975"/>
                  </a:cubicBezTo>
                  <a:lnTo>
                    <a:pt x="20310" y="5128"/>
                  </a:lnTo>
                  <a:cubicBezTo>
                    <a:pt x="20344" y="4979"/>
                    <a:pt x="20365" y="4841"/>
                    <a:pt x="20373" y="4715"/>
                  </a:cubicBezTo>
                  <a:cubicBezTo>
                    <a:pt x="20378" y="4592"/>
                    <a:pt x="20373" y="4460"/>
                    <a:pt x="20359" y="4319"/>
                  </a:cubicBezTo>
                  <a:moveTo>
                    <a:pt x="6285" y="8083"/>
                  </a:moveTo>
                  <a:cubicBezTo>
                    <a:pt x="6201" y="8446"/>
                    <a:pt x="6311" y="8628"/>
                    <a:pt x="6610" y="8628"/>
                  </a:cubicBezTo>
                  <a:lnTo>
                    <a:pt x="14325" y="8628"/>
                  </a:lnTo>
                  <a:cubicBezTo>
                    <a:pt x="14461" y="8628"/>
                    <a:pt x="14587" y="8578"/>
                    <a:pt x="14707" y="8473"/>
                  </a:cubicBezTo>
                  <a:cubicBezTo>
                    <a:pt x="14830" y="8370"/>
                    <a:pt x="14906" y="8238"/>
                    <a:pt x="14940" y="8083"/>
                  </a:cubicBezTo>
                  <a:lnTo>
                    <a:pt x="15242" y="7028"/>
                  </a:lnTo>
                  <a:cubicBezTo>
                    <a:pt x="15276" y="6881"/>
                    <a:pt x="15263" y="6752"/>
                    <a:pt x="15205" y="6641"/>
                  </a:cubicBezTo>
                  <a:cubicBezTo>
                    <a:pt x="15145" y="6535"/>
                    <a:pt x="15051" y="6483"/>
                    <a:pt x="14914" y="6483"/>
                  </a:cubicBezTo>
                  <a:lnTo>
                    <a:pt x="7202" y="6483"/>
                  </a:lnTo>
                  <a:cubicBezTo>
                    <a:pt x="7066" y="6483"/>
                    <a:pt x="6935" y="6532"/>
                    <a:pt x="6807" y="6638"/>
                  </a:cubicBezTo>
                  <a:cubicBezTo>
                    <a:pt x="6676" y="6740"/>
                    <a:pt x="6594" y="6869"/>
                    <a:pt x="6560" y="7028"/>
                  </a:cubicBezTo>
                  <a:lnTo>
                    <a:pt x="6285" y="8083"/>
                  </a:lnTo>
                  <a:close/>
                  <a:moveTo>
                    <a:pt x="7150" y="4867"/>
                  </a:moveTo>
                  <a:cubicBezTo>
                    <a:pt x="7116" y="5017"/>
                    <a:pt x="7132" y="5140"/>
                    <a:pt x="7195" y="5240"/>
                  </a:cubicBezTo>
                  <a:cubicBezTo>
                    <a:pt x="7257" y="5336"/>
                    <a:pt x="7354" y="5386"/>
                    <a:pt x="7488" y="5386"/>
                  </a:cubicBezTo>
                  <a:lnTo>
                    <a:pt x="15192" y="5386"/>
                  </a:lnTo>
                  <a:cubicBezTo>
                    <a:pt x="15326" y="5386"/>
                    <a:pt x="15451" y="5336"/>
                    <a:pt x="15575" y="5240"/>
                  </a:cubicBezTo>
                  <a:cubicBezTo>
                    <a:pt x="15695" y="5140"/>
                    <a:pt x="15784" y="5017"/>
                    <a:pt x="15845" y="4867"/>
                  </a:cubicBezTo>
                  <a:lnTo>
                    <a:pt x="16120" y="3771"/>
                  </a:lnTo>
                  <a:cubicBezTo>
                    <a:pt x="16154" y="3622"/>
                    <a:pt x="16141" y="3493"/>
                    <a:pt x="16083" y="3387"/>
                  </a:cubicBezTo>
                  <a:cubicBezTo>
                    <a:pt x="16023" y="3279"/>
                    <a:pt x="15923" y="3223"/>
                    <a:pt x="15782" y="3223"/>
                  </a:cubicBezTo>
                  <a:lnTo>
                    <a:pt x="8078" y="3223"/>
                  </a:lnTo>
                  <a:cubicBezTo>
                    <a:pt x="7944" y="3223"/>
                    <a:pt x="7818" y="3279"/>
                    <a:pt x="7695" y="3387"/>
                  </a:cubicBezTo>
                  <a:cubicBezTo>
                    <a:pt x="7575" y="3493"/>
                    <a:pt x="7488" y="3622"/>
                    <a:pt x="7438" y="3771"/>
                  </a:cubicBezTo>
                  <a:lnTo>
                    <a:pt x="7150" y="486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28575" lIns="28575" rIns="28575" tIns="28575"/>
            <a:lstStyle/>
            <a:p>
              <a:pPr defTabSz="256699">
                <a:defRPr/>
              </a:pPr>
              <a:endParaRPr lang="es-ES" sz="1575">
                <a:solidFill>
                  <a:srgbClr val="44CEB9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typeface="Gill Sans"/>
                <a:cs charset="0" typeface="Gill Sans"/>
                <a:sym charset="0" typeface="Gill Sans"/>
              </a:endParaRPr>
            </a:p>
          </p:txBody>
        </p:sp>
      </p:grpSp>
      <p:grpSp>
        <p:nvGrpSpPr>
          <p:cNvPr id="14" name="Group 5"/>
          <p:cNvGrpSpPr/>
          <p:nvPr/>
        </p:nvGrpSpPr>
        <p:grpSpPr>
          <a:xfrm>
            <a:off x="7548153" y="3890475"/>
            <a:ext cx="540725" cy="540725"/>
            <a:chOff x="8159204" y="4374500"/>
            <a:chExt cx="720966" cy="720966"/>
          </a:xfrm>
        </p:grpSpPr>
        <p:sp>
          <p:nvSpPr>
            <p:cNvPr id="15" name="Rounded Rectangle 68"/>
            <p:cNvSpPr/>
            <p:nvPr/>
          </p:nvSpPr>
          <p:spPr>
            <a:xfrm>
              <a:off x="8159204" y="4374500"/>
              <a:ext cx="720966" cy="720966"/>
            </a:xfrm>
            <a:prstGeom prst="roundRect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13"/>
            </a:p>
          </p:txBody>
        </p:sp>
        <p:sp>
          <p:nvSpPr>
            <p:cNvPr id="16" name="Freeform 328"/>
            <p:cNvSpPr>
              <a:spLocks noChangeArrowheads="1" noChangeAspect="1"/>
            </p:cNvSpPr>
            <p:nvPr/>
          </p:nvSpPr>
          <p:spPr bwMode="auto">
            <a:xfrm>
              <a:off x="8280400" y="4633093"/>
              <a:ext cx="442401" cy="246812"/>
            </a:xfrm>
            <a:custGeom>
              <a:gdLst>
                <a:gd fmla="*/ 585 w 1564" name="T0"/>
                <a:gd fmla="*/ 610 h 871" name="T1"/>
                <a:gd fmla="*/ 451 w 1564" name="T2"/>
                <a:gd fmla="*/ 744 h 871" name="T3"/>
                <a:gd fmla="*/ 585 w 1564" name="T4"/>
                <a:gd fmla="*/ 870 h 871" name="T5"/>
                <a:gd fmla="*/ 710 w 1564" name="T6"/>
                <a:gd fmla="*/ 744 h 871" name="T7"/>
                <a:gd fmla="*/ 585 w 1564" name="T8"/>
                <a:gd fmla="*/ 610 h 871" name="T9"/>
                <a:gd fmla="*/ 585 w 1564" name="T10"/>
                <a:gd fmla="*/ 811 h 871" name="T11"/>
                <a:gd fmla="*/ 518 w 1564" name="T12"/>
                <a:gd fmla="*/ 744 h 871" name="T13"/>
                <a:gd fmla="*/ 585 w 1564" name="T14"/>
                <a:gd fmla="*/ 677 h 871" name="T15"/>
                <a:gd fmla="*/ 643 w 1564" name="T16"/>
                <a:gd fmla="*/ 744 h 871" name="T17"/>
                <a:gd fmla="*/ 585 w 1564" name="T18"/>
                <a:gd fmla="*/ 811 h 871" name="T19"/>
                <a:gd fmla="*/ 1563 w 1564" name="T20"/>
                <a:gd fmla="*/ 519 h 871" name="T21"/>
                <a:gd fmla="*/ 1563 w 1564" name="T22"/>
                <a:gd fmla="*/ 652 h 871" name="T23"/>
                <a:gd fmla="*/ 1505 w 1564" name="T24"/>
                <a:gd fmla="*/ 719 h 871" name="T25"/>
                <a:gd fmla="*/ 1429 w 1564" name="T26"/>
                <a:gd fmla="*/ 719 h 871" name="T27"/>
                <a:gd fmla="*/ 1262 w 1564" name="T28"/>
                <a:gd fmla="*/ 569 h 871" name="T29"/>
                <a:gd fmla="*/ 1095 w 1564" name="T30"/>
                <a:gd fmla="*/ 719 h 871" name="T31"/>
                <a:gd fmla="*/ 752 w 1564" name="T32"/>
                <a:gd fmla="*/ 719 h 871" name="T33"/>
                <a:gd fmla="*/ 585 w 1564" name="T34"/>
                <a:gd fmla="*/ 569 h 871" name="T35"/>
                <a:gd fmla="*/ 409 w 1564" name="T36"/>
                <a:gd fmla="*/ 719 h 871" name="T37"/>
                <a:gd fmla="*/ 326 w 1564" name="T38"/>
                <a:gd fmla="*/ 719 h 871" name="T39"/>
                <a:gd fmla="*/ 267 w 1564" name="T40"/>
                <a:gd fmla="*/ 652 h 871" name="T41"/>
                <a:gd fmla="*/ 267 w 1564" name="T42"/>
                <a:gd fmla="*/ 519 h 871" name="T43"/>
                <a:gd fmla="*/ 1563 w 1564" name="T44"/>
                <a:gd fmla="*/ 519 h 871" name="T45"/>
                <a:gd fmla="*/ 1262 w 1564" name="T46"/>
                <a:gd fmla="*/ 610 h 871" name="T47"/>
                <a:gd fmla="*/ 1128 w 1564" name="T48"/>
                <a:gd fmla="*/ 744 h 871" name="T49"/>
                <a:gd fmla="*/ 1262 w 1564" name="T50"/>
                <a:gd fmla="*/ 870 h 871" name="T51"/>
                <a:gd fmla="*/ 1396 w 1564" name="T52"/>
                <a:gd fmla="*/ 744 h 871" name="T53"/>
                <a:gd fmla="*/ 1262 w 1564" name="T54"/>
                <a:gd fmla="*/ 610 h 871" name="T55"/>
                <a:gd fmla="*/ 1262 w 1564" name="T56"/>
                <a:gd fmla="*/ 811 h 871" name="T57"/>
                <a:gd fmla="*/ 1195 w 1564" name="T58"/>
                <a:gd fmla="*/ 744 h 871" name="T59"/>
                <a:gd fmla="*/ 1262 w 1564" name="T60"/>
                <a:gd fmla="*/ 677 h 871" name="T61"/>
                <a:gd fmla="*/ 1329 w 1564" name="T62"/>
                <a:gd fmla="*/ 744 h 871" name="T63"/>
                <a:gd fmla="*/ 1262 w 1564" name="T64"/>
                <a:gd fmla="*/ 811 h 871" name="T65"/>
                <a:gd fmla="*/ 1538 w 1564" name="T66"/>
                <a:gd fmla="*/ 376 h 871" name="T67"/>
                <a:gd fmla="*/ 1295 w 1564" name="T68"/>
                <a:gd fmla="*/ 134 h 871" name="T69"/>
                <a:gd fmla="*/ 1229 w 1564" name="T70"/>
                <a:gd fmla="*/ 109 h 871" name="T71"/>
                <a:gd fmla="*/ 1112 w 1564" name="T72"/>
                <a:gd fmla="*/ 109 h 871" name="T73"/>
                <a:gd fmla="*/ 1112 w 1564" name="T74"/>
                <a:gd fmla="*/ 59 h 871" name="T75"/>
                <a:gd fmla="*/ 1045 w 1564" name="T76"/>
                <a:gd fmla="*/ 0 h 871" name="T77"/>
                <a:gd fmla="*/ 326 w 1564" name="T78"/>
                <a:gd fmla="*/ 0 h 871" name="T79"/>
                <a:gd fmla="*/ 267 w 1564" name="T80"/>
                <a:gd fmla="*/ 59 h 871" name="T81"/>
                <a:gd fmla="*/ 267 w 1564" name="T82"/>
                <a:gd fmla="*/ 75 h 871" name="T83"/>
                <a:gd fmla="*/ 8 w 1564" name="T84"/>
                <a:gd fmla="*/ 101 h 871" name="T85"/>
                <a:gd fmla="*/ 459 w 1564" name="T86"/>
                <a:gd fmla="*/ 159 h 871" name="T87"/>
                <a:gd fmla="*/ 0 w 1564" name="T88"/>
                <a:gd fmla="*/ 209 h 871" name="T89"/>
                <a:gd fmla="*/ 459 w 1564" name="T90"/>
                <a:gd fmla="*/ 268 h 871" name="T91"/>
                <a:gd fmla="*/ 0 w 1564" name="T92"/>
                <a:gd fmla="*/ 309 h 871" name="T93"/>
                <a:gd fmla="*/ 267 w 1564" name="T94"/>
                <a:gd fmla="*/ 360 h 871" name="T95"/>
                <a:gd fmla="*/ 267 w 1564" name="T96"/>
                <a:gd fmla="*/ 485 h 871" name="T97"/>
                <a:gd fmla="*/ 1563 w 1564" name="T98"/>
                <a:gd fmla="*/ 485 h 871" name="T99"/>
                <a:gd fmla="*/ 1563 w 1564" name="T100"/>
                <a:gd fmla="*/ 435 h 871" name="T101"/>
                <a:gd fmla="*/ 1538 w 1564" name="T102"/>
                <a:gd fmla="*/ 376 h 871" name="T103"/>
                <a:gd fmla="*/ 1429 w 1564" name="T104"/>
                <a:gd fmla="*/ 385 h 871" name="T105"/>
                <a:gd fmla="*/ 1195 w 1564" name="T106"/>
                <a:gd fmla="*/ 385 h 871" name="T107"/>
                <a:gd fmla="*/ 1178 w 1564" name="T108"/>
                <a:gd fmla="*/ 376 h 871" name="T109"/>
                <a:gd fmla="*/ 1178 w 1564" name="T110"/>
                <a:gd fmla="*/ 193 h 871" name="T111"/>
                <a:gd fmla="*/ 1195 w 1564" name="T112"/>
                <a:gd fmla="*/ 184 h 871" name="T113"/>
                <a:gd fmla="*/ 1237 w 1564" name="T114"/>
                <a:gd fmla="*/ 184 h 871" name="T115"/>
                <a:gd fmla="*/ 1245 w 1564" name="T116"/>
                <a:gd fmla="*/ 184 h 871" name="T117"/>
                <a:gd fmla="*/ 1438 w 1564" name="T118"/>
                <a:gd fmla="*/ 368 h 871" name="T119"/>
                <a:gd fmla="*/ 1429 w 1564" name="T120"/>
                <a:gd fmla="*/ 385 h 871" name="T121"/>
                <a:gd fmla="*/ 1429 w 1564" name="T122"/>
                <a:gd fmla="*/ 385 h 871" name="T123"/>
                <a:gd fmla="*/ 1429 w 1564" name="T124"/>
                <a:gd fmla="*/ 385 h 871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871" w="1564">
                  <a:moveTo>
                    <a:pt x="585" y="610"/>
                  </a:moveTo>
                  <a:cubicBezTo>
                    <a:pt x="510" y="610"/>
                    <a:pt x="451" y="669"/>
                    <a:pt x="451" y="744"/>
                  </a:cubicBezTo>
                  <a:cubicBezTo>
                    <a:pt x="451" y="820"/>
                    <a:pt x="510" y="870"/>
                    <a:pt x="585" y="870"/>
                  </a:cubicBezTo>
                  <a:cubicBezTo>
                    <a:pt x="652" y="870"/>
                    <a:pt x="710" y="820"/>
                    <a:pt x="710" y="744"/>
                  </a:cubicBezTo>
                  <a:cubicBezTo>
                    <a:pt x="710" y="669"/>
                    <a:pt x="652" y="610"/>
                    <a:pt x="585" y="610"/>
                  </a:cubicBezTo>
                  <a:close/>
                  <a:moveTo>
                    <a:pt x="585" y="811"/>
                  </a:moveTo>
                  <a:cubicBezTo>
                    <a:pt x="543" y="811"/>
                    <a:pt x="518" y="778"/>
                    <a:pt x="518" y="744"/>
                  </a:cubicBezTo>
                  <a:cubicBezTo>
                    <a:pt x="518" y="711"/>
                    <a:pt x="543" y="677"/>
                    <a:pt x="585" y="677"/>
                  </a:cubicBezTo>
                  <a:cubicBezTo>
                    <a:pt x="618" y="677"/>
                    <a:pt x="643" y="711"/>
                    <a:pt x="643" y="744"/>
                  </a:cubicBezTo>
                  <a:cubicBezTo>
                    <a:pt x="643" y="778"/>
                    <a:pt x="618" y="811"/>
                    <a:pt x="585" y="811"/>
                  </a:cubicBezTo>
                  <a:close/>
                  <a:moveTo>
                    <a:pt x="1563" y="519"/>
                  </a:moveTo>
                  <a:cubicBezTo>
                    <a:pt x="1563" y="652"/>
                    <a:pt x="1563" y="652"/>
                    <a:pt x="1563" y="652"/>
                  </a:cubicBezTo>
                  <a:cubicBezTo>
                    <a:pt x="1563" y="694"/>
                    <a:pt x="1538" y="719"/>
                    <a:pt x="1505" y="719"/>
                  </a:cubicBezTo>
                  <a:cubicBezTo>
                    <a:pt x="1429" y="719"/>
                    <a:pt x="1429" y="719"/>
                    <a:pt x="1429" y="719"/>
                  </a:cubicBezTo>
                  <a:cubicBezTo>
                    <a:pt x="1421" y="636"/>
                    <a:pt x="1346" y="569"/>
                    <a:pt x="1262" y="569"/>
                  </a:cubicBezTo>
                  <a:cubicBezTo>
                    <a:pt x="1178" y="569"/>
                    <a:pt x="1103" y="636"/>
                    <a:pt x="1095" y="719"/>
                  </a:cubicBezTo>
                  <a:cubicBezTo>
                    <a:pt x="752" y="719"/>
                    <a:pt x="752" y="719"/>
                    <a:pt x="752" y="719"/>
                  </a:cubicBezTo>
                  <a:cubicBezTo>
                    <a:pt x="735" y="636"/>
                    <a:pt x="669" y="569"/>
                    <a:pt x="585" y="569"/>
                  </a:cubicBezTo>
                  <a:cubicBezTo>
                    <a:pt x="493" y="569"/>
                    <a:pt x="426" y="636"/>
                    <a:pt x="409" y="719"/>
                  </a:cubicBezTo>
                  <a:cubicBezTo>
                    <a:pt x="326" y="719"/>
                    <a:pt x="326" y="719"/>
                    <a:pt x="326" y="719"/>
                  </a:cubicBezTo>
                  <a:cubicBezTo>
                    <a:pt x="292" y="719"/>
                    <a:pt x="267" y="694"/>
                    <a:pt x="267" y="652"/>
                  </a:cubicBezTo>
                  <a:cubicBezTo>
                    <a:pt x="267" y="519"/>
                    <a:pt x="267" y="519"/>
                    <a:pt x="267" y="519"/>
                  </a:cubicBezTo>
                  <a:lnTo>
                    <a:pt x="1563" y="519"/>
                  </a:lnTo>
                  <a:close/>
                  <a:moveTo>
                    <a:pt x="1262" y="610"/>
                  </a:moveTo>
                  <a:cubicBezTo>
                    <a:pt x="1187" y="610"/>
                    <a:pt x="1128" y="669"/>
                    <a:pt x="1128" y="744"/>
                  </a:cubicBezTo>
                  <a:cubicBezTo>
                    <a:pt x="1128" y="820"/>
                    <a:pt x="1187" y="870"/>
                    <a:pt x="1262" y="870"/>
                  </a:cubicBezTo>
                  <a:cubicBezTo>
                    <a:pt x="1337" y="870"/>
                    <a:pt x="1396" y="820"/>
                    <a:pt x="1396" y="744"/>
                  </a:cubicBezTo>
                  <a:cubicBezTo>
                    <a:pt x="1396" y="669"/>
                    <a:pt x="1337" y="610"/>
                    <a:pt x="1262" y="610"/>
                  </a:cubicBezTo>
                  <a:close/>
                  <a:moveTo>
                    <a:pt x="1262" y="811"/>
                  </a:moveTo>
                  <a:cubicBezTo>
                    <a:pt x="1229" y="811"/>
                    <a:pt x="1195" y="778"/>
                    <a:pt x="1195" y="744"/>
                  </a:cubicBezTo>
                  <a:cubicBezTo>
                    <a:pt x="1195" y="711"/>
                    <a:pt x="1229" y="677"/>
                    <a:pt x="1262" y="677"/>
                  </a:cubicBezTo>
                  <a:cubicBezTo>
                    <a:pt x="1295" y="677"/>
                    <a:pt x="1329" y="711"/>
                    <a:pt x="1329" y="744"/>
                  </a:cubicBezTo>
                  <a:cubicBezTo>
                    <a:pt x="1329" y="778"/>
                    <a:pt x="1295" y="811"/>
                    <a:pt x="1262" y="811"/>
                  </a:cubicBezTo>
                  <a:close/>
                  <a:moveTo>
                    <a:pt x="1538" y="376"/>
                  </a:moveTo>
                  <a:cubicBezTo>
                    <a:pt x="1295" y="134"/>
                    <a:pt x="1295" y="134"/>
                    <a:pt x="1295" y="134"/>
                  </a:cubicBezTo>
                  <a:cubicBezTo>
                    <a:pt x="1279" y="117"/>
                    <a:pt x="1254" y="109"/>
                    <a:pt x="1229" y="109"/>
                  </a:cubicBezTo>
                  <a:cubicBezTo>
                    <a:pt x="1112" y="109"/>
                    <a:pt x="1112" y="109"/>
                    <a:pt x="1112" y="109"/>
                  </a:cubicBezTo>
                  <a:cubicBezTo>
                    <a:pt x="1112" y="59"/>
                    <a:pt x="1112" y="59"/>
                    <a:pt x="1112" y="59"/>
                  </a:cubicBezTo>
                  <a:cubicBezTo>
                    <a:pt x="1112" y="25"/>
                    <a:pt x="1078" y="0"/>
                    <a:pt x="1045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292" y="0"/>
                    <a:pt x="267" y="25"/>
                    <a:pt x="267" y="59"/>
                  </a:cubicBezTo>
                  <a:cubicBezTo>
                    <a:pt x="267" y="75"/>
                    <a:pt x="267" y="75"/>
                    <a:pt x="267" y="75"/>
                  </a:cubicBezTo>
                  <a:cubicBezTo>
                    <a:pt x="8" y="101"/>
                    <a:pt x="8" y="101"/>
                    <a:pt x="8" y="101"/>
                  </a:cubicBezTo>
                  <a:cubicBezTo>
                    <a:pt x="459" y="159"/>
                    <a:pt x="459" y="159"/>
                    <a:pt x="459" y="159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459" y="268"/>
                    <a:pt x="459" y="268"/>
                    <a:pt x="459" y="268"/>
                  </a:cubicBezTo>
                  <a:cubicBezTo>
                    <a:pt x="0" y="309"/>
                    <a:pt x="0" y="309"/>
                    <a:pt x="0" y="309"/>
                  </a:cubicBezTo>
                  <a:cubicBezTo>
                    <a:pt x="267" y="360"/>
                    <a:pt x="267" y="360"/>
                    <a:pt x="267" y="360"/>
                  </a:cubicBezTo>
                  <a:cubicBezTo>
                    <a:pt x="267" y="485"/>
                    <a:pt x="267" y="485"/>
                    <a:pt x="267" y="485"/>
                  </a:cubicBezTo>
                  <a:cubicBezTo>
                    <a:pt x="1563" y="485"/>
                    <a:pt x="1563" y="485"/>
                    <a:pt x="1563" y="485"/>
                  </a:cubicBezTo>
                  <a:cubicBezTo>
                    <a:pt x="1563" y="435"/>
                    <a:pt x="1563" y="435"/>
                    <a:pt x="1563" y="435"/>
                  </a:cubicBezTo>
                  <a:cubicBezTo>
                    <a:pt x="1563" y="410"/>
                    <a:pt x="1555" y="393"/>
                    <a:pt x="1538" y="376"/>
                  </a:cubicBezTo>
                  <a:close/>
                  <a:moveTo>
                    <a:pt x="1429" y="385"/>
                  </a:moveTo>
                  <a:cubicBezTo>
                    <a:pt x="1195" y="385"/>
                    <a:pt x="1195" y="385"/>
                    <a:pt x="1195" y="385"/>
                  </a:cubicBezTo>
                  <a:cubicBezTo>
                    <a:pt x="1187" y="385"/>
                    <a:pt x="1178" y="376"/>
                    <a:pt x="1178" y="376"/>
                  </a:cubicBezTo>
                  <a:cubicBezTo>
                    <a:pt x="1178" y="193"/>
                    <a:pt x="1178" y="193"/>
                    <a:pt x="1178" y="193"/>
                  </a:cubicBezTo>
                  <a:cubicBezTo>
                    <a:pt x="1178" y="184"/>
                    <a:pt x="1187" y="184"/>
                    <a:pt x="1195" y="184"/>
                  </a:cubicBezTo>
                  <a:cubicBezTo>
                    <a:pt x="1237" y="184"/>
                    <a:pt x="1237" y="184"/>
                    <a:pt x="1237" y="184"/>
                  </a:cubicBezTo>
                  <a:lnTo>
                    <a:pt x="1245" y="184"/>
                  </a:lnTo>
                  <a:cubicBezTo>
                    <a:pt x="1438" y="368"/>
                    <a:pt x="1438" y="368"/>
                    <a:pt x="1438" y="368"/>
                  </a:cubicBezTo>
                  <a:cubicBezTo>
                    <a:pt x="1446" y="376"/>
                    <a:pt x="1438" y="385"/>
                    <a:pt x="1429" y="385"/>
                  </a:cubicBezTo>
                  <a:close/>
                  <a:moveTo>
                    <a:pt x="1429" y="385"/>
                  </a:moveTo>
                  <a:lnTo>
                    <a:pt x="1429" y="3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91419" lIns="182839" rIns="182839" tIns="91419" wrap="none"/>
            <a:lstStyle/>
            <a:p>
              <a:pPr>
                <a:defRPr/>
              </a:pPr>
              <a:endParaRPr lang="en-US" sz="1800">
                <a:ea charset="-122" pitchFamily="2" typeface="宋体"/>
              </a:endParaRPr>
            </a:p>
          </p:txBody>
        </p:sp>
      </p:grpSp>
      <p:grpSp>
        <p:nvGrpSpPr>
          <p:cNvPr id="17" name="Group 2"/>
          <p:cNvGrpSpPr/>
          <p:nvPr/>
        </p:nvGrpSpPr>
        <p:grpSpPr>
          <a:xfrm>
            <a:off x="3922001" y="3887428"/>
            <a:ext cx="540725" cy="540725"/>
            <a:chOff x="3324335" y="4370438"/>
            <a:chExt cx="720966" cy="720966"/>
          </a:xfrm>
        </p:grpSpPr>
        <p:sp>
          <p:nvSpPr>
            <p:cNvPr id="18" name="Rounded Rectangle 56"/>
            <p:cNvSpPr/>
            <p:nvPr/>
          </p:nvSpPr>
          <p:spPr>
            <a:xfrm>
              <a:off x="3324335" y="4370438"/>
              <a:ext cx="720966" cy="720966"/>
            </a:xfrm>
            <a:prstGeom prst="round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13"/>
            </a:p>
          </p:txBody>
        </p:sp>
        <p:grpSp>
          <p:nvGrpSpPr>
            <p:cNvPr id="19" name="Group 457"/>
            <p:cNvGrpSpPr/>
            <p:nvPr/>
          </p:nvGrpSpPr>
          <p:grpSpPr>
            <a:xfrm>
              <a:off x="3442740" y="4573738"/>
              <a:ext cx="485876" cy="306168"/>
              <a:chExt cx="575" cy="363"/>
            </a:xfrm>
            <a:solidFill>
              <a:schemeClr val="bg1"/>
            </a:solidFill>
          </p:grpSpPr>
          <p:sp>
            <p:nvSpPr>
              <p:cNvPr id="20" name="AutoShape 455"/>
              <p:cNvSpPr/>
              <p:nvPr/>
            </p:nvSpPr>
            <p:spPr bwMode="auto">
              <a:xfrm>
                <a:off x="0" y="104"/>
                <a:ext cx="205" cy="259"/>
              </a:xfrm>
              <a:custGeom>
                <a:gdLst>
                  <a:gd fmla="*/ 0 w 21470" name="T0"/>
                  <a:gd fmla="*/ 0 h 21600" name="T1"/>
                  <a:gd fmla="*/ 0 w 21470" name="T2"/>
                  <a:gd fmla="*/ 0 h 21600" name="T3"/>
                  <a:gd fmla="*/ 0 w 21470" name="T4"/>
                  <a:gd fmla="*/ 0 h 21600" name="T5"/>
                  <a:gd fmla="*/ 0 w 21470" name="T6"/>
                  <a:gd fmla="*/ 0 h 21600" name="T7"/>
                  <a:gd fmla="*/ 0 w 21470" name="T8"/>
                  <a:gd fmla="*/ 0 h 21600" name="T9"/>
                  <a:gd fmla="*/ 0 w 21470" name="T10"/>
                  <a:gd fmla="*/ 0 h 21600" name="T11"/>
                  <a:gd fmla="*/ 0 w 21470" name="T12"/>
                  <a:gd fmla="*/ 0 h 21600" name="T13"/>
                  <a:gd fmla="*/ 0 w 21470" name="T14"/>
                  <a:gd fmla="*/ 0 h 21600" name="T15"/>
                  <a:gd fmla="*/ 0 w 21470" name="T16"/>
                  <a:gd fmla="*/ 0 h 21600" name="T17"/>
                  <a:gd fmla="*/ 0 w 21470" name="T18"/>
                  <a:gd fmla="*/ 0 h 21600" name="T19"/>
                  <a:gd fmla="*/ 0 w 21470" name="T20"/>
                  <a:gd fmla="*/ 0 h 21600" name="T21"/>
                  <a:gd fmla="*/ 0 w 21470" name="T22"/>
                  <a:gd fmla="*/ 0 h 21600" name="T23"/>
                  <a:gd fmla="*/ 0 w 21470" name="T24"/>
                  <a:gd fmla="*/ 0 h 21600" name="T25"/>
                  <a:gd fmla="*/ 0 w 21470" name="T26"/>
                  <a:gd fmla="*/ 0 h 21600" name="T27"/>
                  <a:gd fmla="*/ 0 w 21470" name="T28"/>
                  <a:gd fmla="*/ 0 h 21600" name="T29"/>
                  <a:gd fmla="*/ 0 w 21470" name="T30"/>
                  <a:gd fmla="*/ 0 h 21600" name="T31"/>
                  <a:gd fmla="*/ 0 w 21470" name="T32"/>
                  <a:gd fmla="*/ 0 h 21600" name="T33"/>
                  <a:gd fmla="*/ 0 w 21470" name="T34"/>
                  <a:gd fmla="*/ 0 h 21600" name="T35"/>
                  <a:gd fmla="*/ 0 w 21470" name="T36"/>
                  <a:gd fmla="*/ 0 h 21600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b" l="0" r="r" t="0"/>
                <a:pathLst>
                  <a:path h="21600" w="21470">
                    <a:moveTo>
                      <a:pt x="13938" y="18089"/>
                    </a:moveTo>
                    <a:lnTo>
                      <a:pt x="13938" y="18075"/>
                    </a:lnTo>
                    <a:cubicBezTo>
                      <a:pt x="13949" y="17312"/>
                      <a:pt x="14370" y="14919"/>
                      <a:pt x="18829" y="12741"/>
                    </a:cubicBezTo>
                    <a:cubicBezTo>
                      <a:pt x="19646" y="11856"/>
                      <a:pt x="20317" y="10649"/>
                      <a:pt x="21003" y="9256"/>
                    </a:cubicBezTo>
                    <a:cubicBezTo>
                      <a:pt x="21476" y="8293"/>
                      <a:pt x="21396" y="7471"/>
                      <a:pt x="21396" y="6302"/>
                    </a:cubicBezTo>
                    <a:cubicBezTo>
                      <a:pt x="21396" y="5437"/>
                      <a:pt x="21600" y="4050"/>
                      <a:pt x="21332" y="3287"/>
                    </a:cubicBezTo>
                    <a:cubicBezTo>
                      <a:pt x="20424" y="712"/>
                      <a:pt x="18134" y="0"/>
                      <a:pt x="15449" y="0"/>
                    </a:cubicBezTo>
                    <a:cubicBezTo>
                      <a:pt x="12764" y="0"/>
                      <a:pt x="10471" y="714"/>
                      <a:pt x="9566" y="3295"/>
                    </a:cubicBezTo>
                    <a:cubicBezTo>
                      <a:pt x="9299" y="4054"/>
                      <a:pt x="9504" y="5439"/>
                      <a:pt x="9504" y="6301"/>
                    </a:cubicBezTo>
                    <a:cubicBezTo>
                      <a:pt x="9504" y="7473"/>
                      <a:pt x="9424" y="8297"/>
                      <a:pt x="9900" y="9263"/>
                    </a:cubicBezTo>
                    <a:cubicBezTo>
                      <a:pt x="10724" y="10935"/>
                      <a:pt x="11509" y="12336"/>
                      <a:pt x="12556" y="13231"/>
                    </a:cubicBezTo>
                    <a:cubicBezTo>
                      <a:pt x="8479" y="13828"/>
                      <a:pt x="5724" y="15525"/>
                      <a:pt x="3865" y="16187"/>
                    </a:cubicBezTo>
                    <a:cubicBezTo>
                      <a:pt x="18" y="17556"/>
                      <a:pt x="0" y="19055"/>
                      <a:pt x="0" y="19055"/>
                    </a:cubicBezTo>
                    <a:lnTo>
                      <a:pt x="0" y="21600"/>
                    </a:lnTo>
                    <a:lnTo>
                      <a:pt x="13940" y="21598"/>
                    </a:lnTo>
                    <a:lnTo>
                      <a:pt x="13940" y="18100"/>
                    </a:lnTo>
                    <a:lnTo>
                      <a:pt x="13940" y="18089"/>
                    </a:lnTo>
                    <a:lnTo>
                      <a:pt x="13938" y="18089"/>
                    </a:lnTo>
                    <a:close/>
                    <a:moveTo>
                      <a:pt x="13938" y="18089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bIns="0" lIns="0" rIns="0" tIns="0"/>
              <a:lstStyle/>
              <a:p>
                <a:pPr defTabSz="456724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AutoShape 456"/>
              <p:cNvSpPr/>
              <p:nvPr/>
            </p:nvSpPr>
            <p:spPr bwMode="auto">
              <a:xfrm>
                <a:off x="168" y="0"/>
                <a:ext cx="407" cy="356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w 21600" name="T22"/>
                  <a:gd fmla="*/ 0 h 21600" name="T23"/>
                  <a:gd fmla="*/ 0 w 21600" name="T24"/>
                  <a:gd fmla="*/ 0 h 21600" name="T25"/>
                  <a:gd fmla="*/ 0 w 21600" name="T26"/>
                  <a:gd fmla="*/ 0 h 21600" name="T27"/>
                  <a:gd fmla="*/ 0 w 21600" name="T28"/>
                  <a:gd fmla="*/ 0 h 21600" name="T29"/>
                  <a:gd fmla="*/ 0 w 21600" name="T30"/>
                  <a:gd fmla="*/ 0 h 21600" name="T31"/>
                  <a:gd fmla="*/ 0 w 21600" name="T32"/>
                  <a:gd fmla="*/ 0 h 21600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b" l="0" r="r" t="0"/>
                <a:pathLst>
                  <a:path h="21600" w="21600">
                    <a:moveTo>
                      <a:pt x="18895" y="16182"/>
                    </a:moveTo>
                    <a:cubicBezTo>
                      <a:pt x="17591" y="15518"/>
                      <a:pt x="15655" y="13809"/>
                      <a:pt x="12789" y="13222"/>
                    </a:cubicBezTo>
                    <a:cubicBezTo>
                      <a:pt x="13522" y="12323"/>
                      <a:pt x="14076" y="10920"/>
                      <a:pt x="14647" y="9256"/>
                    </a:cubicBezTo>
                    <a:cubicBezTo>
                      <a:pt x="14978" y="8292"/>
                      <a:pt x="14921" y="7470"/>
                      <a:pt x="14921" y="6300"/>
                    </a:cubicBezTo>
                    <a:cubicBezTo>
                      <a:pt x="14921" y="5435"/>
                      <a:pt x="15063" y="4048"/>
                      <a:pt x="14876" y="3287"/>
                    </a:cubicBezTo>
                    <a:cubicBezTo>
                      <a:pt x="14244" y="710"/>
                      <a:pt x="12647" y="0"/>
                      <a:pt x="10775" y="0"/>
                    </a:cubicBezTo>
                    <a:cubicBezTo>
                      <a:pt x="8902" y="0"/>
                      <a:pt x="7303" y="714"/>
                      <a:pt x="6672" y="3294"/>
                    </a:cubicBezTo>
                    <a:cubicBezTo>
                      <a:pt x="6486" y="4054"/>
                      <a:pt x="6628" y="5438"/>
                      <a:pt x="6628" y="6300"/>
                    </a:cubicBezTo>
                    <a:cubicBezTo>
                      <a:pt x="6628" y="7473"/>
                      <a:pt x="6572" y="8297"/>
                      <a:pt x="6904" y="9262"/>
                    </a:cubicBezTo>
                    <a:cubicBezTo>
                      <a:pt x="7479" y="10934"/>
                      <a:pt x="8026" y="12336"/>
                      <a:pt x="8756" y="13231"/>
                    </a:cubicBezTo>
                    <a:cubicBezTo>
                      <a:pt x="5913" y="13828"/>
                      <a:pt x="3991" y="15526"/>
                      <a:pt x="2695" y="16187"/>
                    </a:cubicBezTo>
                    <a:cubicBezTo>
                      <a:pt x="13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21600" y="21597"/>
                    </a:lnTo>
                    <a:lnTo>
                      <a:pt x="21600" y="19054"/>
                    </a:lnTo>
                    <a:cubicBezTo>
                      <a:pt x="21600" y="19054"/>
                      <a:pt x="21587" y="17551"/>
                      <a:pt x="18895" y="16182"/>
                    </a:cubicBezTo>
                    <a:close/>
                    <a:moveTo>
                      <a:pt x="18895" y="16182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bIns="0" lIns="0" rIns="0" tIns="0"/>
              <a:lstStyle/>
              <a:p>
                <a:pPr defTabSz="456724"/>
                <a:endParaRPr lang="en-US" sz="180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22" name="Group 1"/>
          <p:cNvGrpSpPr/>
          <p:nvPr/>
        </p:nvGrpSpPr>
        <p:grpSpPr>
          <a:xfrm>
            <a:off x="4637300" y="2065729"/>
            <a:ext cx="2799367" cy="2774643"/>
            <a:chOff x="4240051" y="1903405"/>
            <a:chExt cx="3732489" cy="3699524"/>
          </a:xfrm>
        </p:grpSpPr>
        <p:grpSp>
          <p:nvGrpSpPr>
            <p:cNvPr id="23" name="Group 82"/>
            <p:cNvGrpSpPr/>
            <p:nvPr/>
          </p:nvGrpSpPr>
          <p:grpSpPr>
            <a:xfrm>
              <a:off x="4240051" y="1903405"/>
              <a:ext cx="3732489" cy="3699524"/>
              <a:chOff x="4039911" y="1848202"/>
              <a:chExt cx="4108611" cy="4072324"/>
            </a:xfrm>
          </p:grpSpPr>
          <p:sp>
            <p:nvSpPr>
              <p:cNvPr id="28" name="Block Arc 83"/>
              <p:cNvSpPr/>
              <p:nvPr/>
            </p:nvSpPr>
            <p:spPr>
              <a:xfrm rot="210717">
                <a:off x="4264764" y="2073054"/>
                <a:ext cx="3662475" cy="3662475"/>
              </a:xfrm>
              <a:prstGeom prst="blockArc">
                <a:avLst>
                  <a:gd fmla="val 10545816" name="adj1"/>
                  <a:gd fmla="val 15728497" name="adj2"/>
                  <a:gd fmla="val 22371" name="adj3"/>
                </a:avLst>
              </a:prstGeom>
              <a:solidFill>
                <a:srgbClr val="F2CA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Block Arc 84"/>
              <p:cNvSpPr/>
              <p:nvPr/>
            </p:nvSpPr>
            <p:spPr>
              <a:xfrm rot="5610717">
                <a:off x="4261195" y="2073053"/>
                <a:ext cx="3662475" cy="3662475"/>
              </a:xfrm>
              <a:prstGeom prst="blockArc">
                <a:avLst>
                  <a:gd fmla="val 10545816" name="adj1"/>
                  <a:gd fmla="val 15728497" name="adj2"/>
                  <a:gd fmla="val 22371" name="adj3"/>
                </a:avLst>
              </a:prstGeom>
              <a:solidFill>
                <a:srgbClr val="B6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Block Arc 85"/>
              <p:cNvSpPr/>
              <p:nvPr/>
            </p:nvSpPr>
            <p:spPr>
              <a:xfrm rot="11010717">
                <a:off x="4261194" y="2033199"/>
                <a:ext cx="3662475" cy="3662475"/>
              </a:xfrm>
              <a:prstGeom prst="blockArc">
                <a:avLst>
                  <a:gd fmla="val 10545816" name="adj1"/>
                  <a:gd fmla="val 15728497" name="adj2"/>
                  <a:gd fmla="val 22371" name="adj3"/>
                </a:avLst>
              </a:prstGeom>
              <a:solidFill>
                <a:srgbClr val="F2CA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Block Arc 86"/>
              <p:cNvSpPr/>
              <p:nvPr/>
            </p:nvSpPr>
            <p:spPr>
              <a:xfrm rot="16410718">
                <a:off x="4264763" y="2078584"/>
                <a:ext cx="3662475" cy="3662475"/>
              </a:xfrm>
              <a:prstGeom prst="blockArc">
                <a:avLst>
                  <a:gd fmla="val 10545816" name="adj1"/>
                  <a:gd fmla="val 15728497" name="adj2"/>
                  <a:gd fmla="val 22371" name="adj3"/>
                </a:avLst>
              </a:prstGeom>
              <a:solidFill>
                <a:srgbClr val="B6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Isosceles Triangle 87"/>
              <p:cNvSpPr/>
              <p:nvPr/>
            </p:nvSpPr>
            <p:spPr>
              <a:xfrm rot="5400000">
                <a:off x="5615079" y="2090661"/>
                <a:ext cx="1399318" cy="914400"/>
              </a:xfrm>
              <a:prstGeom prst="triangle">
                <a:avLst/>
              </a:prstGeom>
              <a:solidFill>
                <a:srgbClr val="F2CA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/>
              </a:p>
            </p:txBody>
          </p:sp>
          <p:sp>
            <p:nvSpPr>
              <p:cNvPr id="33" name="Isosceles Triangle 88"/>
              <p:cNvSpPr/>
              <p:nvPr/>
            </p:nvSpPr>
            <p:spPr>
              <a:xfrm rot="10800000">
                <a:off x="6749204" y="3665827"/>
                <a:ext cx="1399318" cy="914400"/>
              </a:xfrm>
              <a:prstGeom prst="triangle">
                <a:avLst/>
              </a:prstGeom>
              <a:solidFill>
                <a:srgbClr val="B6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/>
              </a:p>
            </p:txBody>
          </p:sp>
          <p:sp>
            <p:nvSpPr>
              <p:cNvPr id="34" name="Isosceles Triangle 89"/>
              <p:cNvSpPr/>
              <p:nvPr/>
            </p:nvSpPr>
            <p:spPr>
              <a:xfrm rot="16200000">
                <a:off x="5174036" y="4763667"/>
                <a:ext cx="1399318" cy="914400"/>
              </a:xfrm>
              <a:prstGeom prst="triangle">
                <a:avLst/>
              </a:prstGeom>
              <a:solidFill>
                <a:srgbClr val="F2CA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/>
              </a:p>
            </p:txBody>
          </p:sp>
          <p:sp>
            <p:nvSpPr>
              <p:cNvPr id="35" name="Isosceles Triangle 90"/>
              <p:cNvSpPr/>
              <p:nvPr/>
            </p:nvSpPr>
            <p:spPr>
              <a:xfrm>
                <a:off x="4039911" y="3233885"/>
                <a:ext cx="1399318" cy="914400"/>
              </a:xfrm>
              <a:prstGeom prst="triangle">
                <a:avLst/>
              </a:prstGeom>
              <a:solidFill>
                <a:srgbClr val="B6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24" name="TextBox 72"/>
            <p:cNvSpPr txBox="1"/>
            <p:nvPr/>
          </p:nvSpPr>
          <p:spPr>
            <a:xfrm>
              <a:off x="5865881" y="2333576"/>
              <a:ext cx="50207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b="1" lang="en-US" sz="1500">
                  <a:solidFill>
                    <a:schemeClr val="bg1"/>
                  </a:solidFill>
                  <a:latin charset="0" panose="020f0a02020204030203" pitchFamily="34" typeface="Lato Black"/>
                  <a:cs charset="0" panose="020b0503030202020304" pitchFamily="34" typeface="Clear Sans"/>
                </a:rPr>
                <a:t>01</a:t>
              </a:r>
            </a:p>
          </p:txBody>
        </p:sp>
        <p:sp>
          <p:nvSpPr>
            <p:cNvPr id="25" name="TextBox 73"/>
            <p:cNvSpPr txBox="1"/>
            <p:nvPr/>
          </p:nvSpPr>
          <p:spPr>
            <a:xfrm>
              <a:off x="7085893" y="3592817"/>
              <a:ext cx="50207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b="1" lang="en-US" sz="1500">
                  <a:solidFill>
                    <a:schemeClr val="bg1"/>
                  </a:solidFill>
                  <a:latin charset="0" panose="020f0a02020204030203" pitchFamily="34" typeface="Lato Black"/>
                  <a:cs charset="0" panose="020b0503030202020304" pitchFamily="34" typeface="Clear Sans"/>
                </a:rPr>
                <a:t>02</a:t>
              </a:r>
            </a:p>
          </p:txBody>
        </p:sp>
        <p:sp>
          <p:nvSpPr>
            <p:cNvPr id="26" name="TextBox 74"/>
            <p:cNvSpPr txBox="1"/>
            <p:nvPr/>
          </p:nvSpPr>
          <p:spPr>
            <a:xfrm>
              <a:off x="5865881" y="4757381"/>
              <a:ext cx="50207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b="1" lang="en-US" sz="1500">
                  <a:solidFill>
                    <a:schemeClr val="bg1"/>
                  </a:solidFill>
                  <a:latin charset="0" panose="020f0a02020204030203" pitchFamily="34" typeface="Lato Black"/>
                  <a:cs charset="0" panose="020b0503030202020304" pitchFamily="34" typeface="Clear Sans"/>
                </a:rPr>
                <a:t>03</a:t>
              </a:r>
            </a:p>
          </p:txBody>
        </p:sp>
        <p:sp>
          <p:nvSpPr>
            <p:cNvPr id="27" name="TextBox 75"/>
            <p:cNvSpPr txBox="1"/>
            <p:nvPr/>
          </p:nvSpPr>
          <p:spPr>
            <a:xfrm>
              <a:off x="4624623" y="3592817"/>
              <a:ext cx="502073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b="1" lang="en-US" sz="1500">
                  <a:solidFill>
                    <a:schemeClr val="bg1"/>
                  </a:solidFill>
                  <a:latin charset="0" panose="020f0a02020204030203" pitchFamily="34" typeface="Lato Black"/>
                  <a:cs charset="0" panose="020b0503030202020304" pitchFamily="34" typeface="Clear Sans"/>
                </a:rPr>
                <a:t>04</a:t>
              </a:r>
            </a:p>
          </p:txBody>
        </p:sp>
      </p:grpSp>
      <p:grpSp>
        <p:nvGrpSpPr>
          <p:cNvPr id="36" name="Group 58"/>
          <p:cNvGrpSpPr/>
          <p:nvPr/>
        </p:nvGrpSpPr>
        <p:grpSpPr>
          <a:xfrm>
            <a:off x="2009828" y="2416192"/>
            <a:ext cx="1738382" cy="690194"/>
            <a:chOff x="9028198" y="2103916"/>
            <a:chExt cx="2317843" cy="920258"/>
          </a:xfrm>
        </p:grpSpPr>
        <p:sp>
          <p:nvSpPr>
            <p:cNvPr id="37" name="TextBox 59"/>
            <p:cNvSpPr txBox="1"/>
            <p:nvPr/>
          </p:nvSpPr>
          <p:spPr>
            <a:xfrm>
              <a:off x="9120383" y="2470176"/>
              <a:ext cx="2225658" cy="5486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lang="en-US" sz="900">
                  <a:solidFill>
                    <a:schemeClr val="bg1">
                      <a:lumMod val="65000"/>
                    </a:schemeClr>
                  </a:solidFill>
                  <a:latin charset="0" panose="020f0302020204030203" pitchFamily="34" typeface="Lato Light"/>
                  <a:ea charset="0" panose="020b0606030504020204" pitchFamily="34" typeface="Open Sans"/>
                  <a:cs charset="0" panose="020b0606030504020204" pitchFamily="34" typeface="Open Sans"/>
                </a:rPr>
                <a:t>Loem ipsum dolor amet cnsectetur aiscing elit Seddiet tincidunt velitama. </a:t>
              </a:r>
            </a:p>
          </p:txBody>
        </p:sp>
        <p:sp>
          <p:nvSpPr>
            <p:cNvPr id="38" name="TextBox 60"/>
            <p:cNvSpPr txBox="1"/>
            <p:nvPr/>
          </p:nvSpPr>
          <p:spPr>
            <a:xfrm>
              <a:off x="9028199" y="2105702"/>
              <a:ext cx="1762754" cy="36576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r>
                <a:rPr b="1" lang="en-GB" sz="1200">
                  <a:solidFill>
                    <a:schemeClr val="bg1">
                      <a:lumMod val="65000"/>
                    </a:schemeClr>
                  </a:solidFill>
                  <a:latin charset="0" panose="020b0503030202020304" pitchFamily="34" typeface="Clear Sans"/>
                  <a:ea charset="0" panose="00000700000000000000" pitchFamily="50" typeface="Fira Sans SemiBold Italic"/>
                  <a:cs charset="0" panose="020b0503030202020304" pitchFamily="34" typeface="Clear Sans"/>
                </a:rPr>
                <a:t>Price</a:t>
              </a:r>
            </a:p>
          </p:txBody>
        </p:sp>
      </p:grpSp>
      <p:grpSp>
        <p:nvGrpSpPr>
          <p:cNvPr id="39" name="Group 61"/>
          <p:cNvGrpSpPr/>
          <p:nvPr/>
        </p:nvGrpSpPr>
        <p:grpSpPr>
          <a:xfrm>
            <a:off x="2009828" y="3756340"/>
            <a:ext cx="1738382" cy="690194"/>
            <a:chOff x="9028198" y="2103916"/>
            <a:chExt cx="2317843" cy="920258"/>
          </a:xfrm>
        </p:grpSpPr>
        <p:sp>
          <p:nvSpPr>
            <p:cNvPr id="40" name="TextBox 62"/>
            <p:cNvSpPr txBox="1"/>
            <p:nvPr/>
          </p:nvSpPr>
          <p:spPr>
            <a:xfrm>
              <a:off x="9120385" y="2470177"/>
              <a:ext cx="2225656" cy="54864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lang="en-US" sz="900">
                  <a:solidFill>
                    <a:schemeClr val="bg1">
                      <a:lumMod val="65000"/>
                    </a:schemeClr>
                  </a:solidFill>
                  <a:latin charset="0" panose="020f0302020204030203" pitchFamily="34" typeface="Lato Light"/>
                  <a:ea charset="0" panose="020b0606030504020204" pitchFamily="34" typeface="Open Sans"/>
                  <a:cs charset="0" panose="020b0606030504020204" pitchFamily="34" typeface="Open Sans"/>
                </a:rPr>
                <a:t>Loem ipsum dolor amet cnsectetur aiscing elit Seddiet tincidunt velitama. </a:t>
              </a:r>
            </a:p>
          </p:txBody>
        </p:sp>
        <p:sp>
          <p:nvSpPr>
            <p:cNvPr id="41" name="TextBox 63"/>
            <p:cNvSpPr txBox="1"/>
            <p:nvPr/>
          </p:nvSpPr>
          <p:spPr>
            <a:xfrm>
              <a:off x="9028198" y="2105702"/>
              <a:ext cx="2004718" cy="36576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r>
                <a:rPr b="1" lang="en-GB" sz="1200">
                  <a:solidFill>
                    <a:schemeClr val="bg1">
                      <a:lumMod val="65000"/>
                    </a:schemeClr>
                  </a:solidFill>
                  <a:latin charset="0" panose="020b0503030202020304" pitchFamily="34" typeface="Clear Sans"/>
                  <a:ea charset="0" panose="00000700000000000000" pitchFamily="50" typeface="Fira Sans SemiBold Italic"/>
                  <a:cs charset="0" panose="020b0503030202020304" pitchFamily="34" typeface="Clear Sans"/>
                </a:rPr>
                <a:t>Distribution</a:t>
              </a:r>
            </a:p>
          </p:txBody>
        </p:sp>
      </p:grpSp>
    </p:spTree>
    <p:extLst>
      <p:ext uri="{BB962C8B-B14F-4D97-AF65-F5344CB8AC3E}">
        <p14:creationId val="193966957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19"/>
          <p:cNvGrpSpPr/>
          <p:nvPr/>
        </p:nvGrpSpPr>
        <p:grpSpPr>
          <a:xfrm>
            <a:off x="2874169" y="3832622"/>
            <a:ext cx="1793081" cy="706948"/>
            <a:chExt cx="2391371" cy="942390"/>
          </a:xfrm>
        </p:grpSpPr>
        <p:sp>
          <p:nvSpPr>
            <p:cNvPr id="3" name="TextBox 17"/>
            <p:cNvSpPr/>
            <p:nvPr/>
          </p:nvSpPr>
          <p:spPr>
            <a:xfrm>
              <a:off x="0" y="-1"/>
              <a:ext cx="591121" cy="32768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wrap="none">
              <a:spAutoFit/>
            </a:bodyPr>
            <a:lstStyle/>
            <a:p>
              <a:r>
                <a:rPr altLang="zh-CN" b="1" lang="en-US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  <a:sym charset="0" panose="020b0606030504020204" pitchFamily="2" typeface="Open Sans"/>
                </a:rPr>
                <a:t>2012</a:t>
              </a:r>
            </a:p>
          </p:txBody>
        </p:sp>
        <p:sp>
          <p:nvSpPr>
            <p:cNvPr id="4" name="Rectangle 18"/>
            <p:cNvSpPr/>
            <p:nvPr/>
          </p:nvSpPr>
          <p:spPr>
            <a:xfrm>
              <a:off x="0" y="357743"/>
              <a:ext cx="2391371" cy="57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5" name="Group 20"/>
          <p:cNvGrpSpPr/>
          <p:nvPr/>
        </p:nvGrpSpPr>
        <p:grpSpPr>
          <a:xfrm>
            <a:off x="3826669" y="2550319"/>
            <a:ext cx="1793081" cy="706948"/>
            <a:chExt cx="2391371" cy="942390"/>
          </a:xfrm>
        </p:grpSpPr>
        <p:sp>
          <p:nvSpPr>
            <p:cNvPr id="6" name="TextBox 21"/>
            <p:cNvSpPr/>
            <p:nvPr/>
          </p:nvSpPr>
          <p:spPr>
            <a:xfrm>
              <a:off x="0" y="0"/>
              <a:ext cx="591121" cy="32768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wrap="none">
              <a:spAutoFit/>
            </a:bodyPr>
            <a:lstStyle/>
            <a:p>
              <a:r>
                <a:rPr altLang="zh-CN" b="1" lang="en-US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  <a:sym charset="0" panose="020b0606030504020204" pitchFamily="2" typeface="Open Sans"/>
                </a:rPr>
                <a:t>2015</a:t>
              </a:r>
            </a:p>
          </p:txBody>
        </p:sp>
        <p:sp>
          <p:nvSpPr>
            <p:cNvPr id="7" name="Rectangle 22"/>
            <p:cNvSpPr/>
            <p:nvPr/>
          </p:nvSpPr>
          <p:spPr>
            <a:xfrm>
              <a:off x="0" y="357743"/>
              <a:ext cx="2391371" cy="57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8" name="Group 23"/>
          <p:cNvGrpSpPr/>
          <p:nvPr/>
        </p:nvGrpSpPr>
        <p:grpSpPr>
          <a:xfrm>
            <a:off x="6426994" y="1653779"/>
            <a:ext cx="1793081" cy="707197"/>
            <a:chExt cx="2391371" cy="941851"/>
          </a:xfrm>
        </p:grpSpPr>
        <p:sp>
          <p:nvSpPr>
            <p:cNvPr id="9" name="TextBox 24"/>
            <p:cNvSpPr/>
            <p:nvPr/>
          </p:nvSpPr>
          <p:spPr>
            <a:xfrm>
              <a:off x="0" y="0"/>
              <a:ext cx="591121" cy="32738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wrap="none">
              <a:spAutoFit/>
            </a:bodyPr>
            <a:lstStyle/>
            <a:p>
              <a:r>
                <a:rPr altLang="zh-CN" b="1" lang="en-US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  <a:sym charset="0" panose="020b0606030504020204" pitchFamily="2" typeface="Open Sans"/>
                </a:rPr>
                <a:t>2017</a:t>
              </a:r>
            </a:p>
          </p:txBody>
        </p:sp>
        <p:sp>
          <p:nvSpPr>
            <p:cNvPr id="10" name="Rectangle 25"/>
            <p:cNvSpPr/>
            <p:nvPr/>
          </p:nvSpPr>
          <p:spPr>
            <a:xfrm>
              <a:off x="0" y="357744"/>
              <a:ext cx="2391371" cy="5784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11" name="Group 26"/>
          <p:cNvGrpSpPr/>
          <p:nvPr/>
        </p:nvGrpSpPr>
        <p:grpSpPr>
          <a:xfrm>
            <a:off x="7349729" y="3008710"/>
            <a:ext cx="1793081" cy="706948"/>
            <a:chExt cx="2391371" cy="942390"/>
          </a:xfrm>
        </p:grpSpPr>
        <p:sp>
          <p:nvSpPr>
            <p:cNvPr id="12" name="TextBox 27"/>
            <p:cNvSpPr/>
            <p:nvPr/>
          </p:nvSpPr>
          <p:spPr>
            <a:xfrm>
              <a:off x="1" y="0"/>
              <a:ext cx="591121" cy="32768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wrap="none">
              <a:spAutoFit/>
            </a:bodyPr>
            <a:lstStyle/>
            <a:p>
              <a:r>
                <a:rPr altLang="zh-CN" b="1" lang="en-US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  <a:sym charset="0" panose="020b0606030504020204" pitchFamily="2" typeface="Open Sans"/>
                </a:rPr>
                <a:t>2019</a:t>
              </a:r>
            </a:p>
          </p:txBody>
        </p:sp>
        <p:sp>
          <p:nvSpPr>
            <p:cNvPr id="13" name="Rectangle 28"/>
            <p:cNvSpPr/>
            <p:nvPr/>
          </p:nvSpPr>
          <p:spPr>
            <a:xfrm>
              <a:off x="1" y="357744"/>
              <a:ext cx="2391371" cy="57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14" name="Group 29"/>
          <p:cNvGrpSpPr/>
          <p:nvPr/>
        </p:nvGrpSpPr>
        <p:grpSpPr>
          <a:xfrm>
            <a:off x="7886701" y="4224337"/>
            <a:ext cx="1793081" cy="706948"/>
            <a:chExt cx="2391371" cy="942390"/>
          </a:xfrm>
        </p:grpSpPr>
        <p:sp>
          <p:nvSpPr>
            <p:cNvPr id="15" name="TextBox 30"/>
            <p:cNvSpPr/>
            <p:nvPr/>
          </p:nvSpPr>
          <p:spPr>
            <a:xfrm>
              <a:off x="0" y="0"/>
              <a:ext cx="591121" cy="32768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wrap="none">
              <a:spAutoFit/>
            </a:bodyPr>
            <a:lstStyle/>
            <a:p>
              <a:r>
                <a:rPr altLang="zh-CN" b="1" lang="en-US" sz="1013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  <a:sym charset="0" panose="020b0606030504020204" pitchFamily="2" typeface="Open Sans"/>
                </a:rPr>
                <a:t>2021</a:t>
              </a:r>
            </a:p>
          </p:txBody>
        </p:sp>
        <p:sp>
          <p:nvSpPr>
            <p:cNvPr id="16" name="Rectangle 31"/>
            <p:cNvSpPr/>
            <p:nvPr/>
          </p:nvSpPr>
          <p:spPr>
            <a:xfrm>
              <a:off x="1" y="357743"/>
              <a:ext cx="2391371" cy="57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altLang="en-US" lang="zh-CN" sz="750">
                  <a:solidFill>
                    <a:schemeClr val="bg1">
                      <a:lumMod val="65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cxnSp>
        <p:nvCxnSpPr>
          <p:cNvPr id="17" name="Curved Connector 33"/>
          <p:cNvCxnSpPr/>
          <p:nvPr/>
        </p:nvCxnSpPr>
        <p:spPr>
          <a:xfrm flipH="1" flipV="1" rot="5400000">
            <a:off x="2387204" y="3155156"/>
            <a:ext cx="800100" cy="620316"/>
          </a:xfrm>
          <a:prstGeom prst="curvedConnector3">
            <a:avLst>
              <a:gd fmla="val 50000" name="adj1"/>
            </a:avLst>
          </a:prstGeom>
          <a:ln cap="flat" cmpd="sng" w="25400">
            <a:solidFill>
              <a:srgbClr val="262626"/>
            </a:solidFill>
            <a:prstDash val="sysDot"/>
            <a:bevel/>
            <a:headEnd len="med" type="none" w="med"/>
            <a:tailEnd len="med" type="none" w="med"/>
          </a:ln>
        </p:spPr>
      </p:cxnSp>
      <p:sp>
        <p:nvSpPr>
          <p:cNvPr id="18" name="Freeform 37"/>
          <p:cNvSpPr/>
          <p:nvPr/>
        </p:nvSpPr>
        <p:spPr>
          <a:xfrm>
            <a:off x="3673079" y="1999060"/>
            <a:ext cx="2216944" cy="633413"/>
          </a:xfrm>
          <a:custGeom>
            <a:cxnLst>
              <a:cxn ang="0">
                <a:pos x="0" y="844008"/>
              </a:cxn>
              <a:cxn ang="0">
                <a:pos x="935711" y="58208"/>
              </a:cxn>
              <a:cxn ang="0">
                <a:pos x="2955999" y="58208"/>
              </a:cxn>
            </a:cxnLst>
            <a:rect b="0" l="0" r="0" t="0"/>
            <a:pathLst>
              <a:path h="845092" w="2955851">
                <a:moveTo>
                  <a:pt x="0" y="845092"/>
                </a:moveTo>
                <a:cubicBezTo>
                  <a:pt x="221511" y="517254"/>
                  <a:pt x="443023" y="189417"/>
                  <a:pt x="935665" y="58282"/>
                </a:cubicBezTo>
                <a:cubicBezTo>
                  <a:pt x="1428307" y="-72853"/>
                  <a:pt x="2955851" y="58282"/>
                  <a:pt x="2955851" y="58282"/>
                </a:cubicBezTo>
              </a:path>
            </a:pathLst>
          </a:custGeom>
          <a:noFill/>
          <a:ln cap="flat" cmpd="sng" w="25400">
            <a:solidFill>
              <a:srgbClr val="262626"/>
            </a:solidFill>
            <a:prstDash val="sysDot"/>
            <a:bevel/>
            <a:headEnd len="med" type="none" w="med"/>
            <a:tailEnd len="med" type="none" w="med"/>
          </a:ln>
        </p:spPr>
        <p:txBody>
          <a:bodyPr/>
          <a:lstStyle/>
          <a:p>
            <a:endParaRPr altLang="en-US" lang="zh-CN" sz="1013"/>
          </a:p>
        </p:txBody>
      </p:sp>
      <p:cxnSp>
        <p:nvCxnSpPr>
          <p:cNvPr id="19" name="Curved Connector 39"/>
          <p:cNvCxnSpPr>
            <a:endCxn id="31" idx="0"/>
          </p:cNvCxnSpPr>
          <p:nvPr/>
        </p:nvCxnSpPr>
        <p:spPr>
          <a:xfrm flipH="1" flipV="1" rot="10800000">
            <a:off x="6231731" y="2183607"/>
            <a:ext cx="739379" cy="859631"/>
          </a:xfrm>
          <a:prstGeom prst="curvedConnector4">
            <a:avLst>
              <a:gd fmla="val -23181" name="adj1"/>
              <a:gd fmla="val 53343" name="adj2"/>
            </a:avLst>
          </a:prstGeom>
          <a:ln cap="flat" cmpd="sng" w="25400">
            <a:solidFill>
              <a:srgbClr val="262626"/>
            </a:solidFill>
            <a:prstDash val="sysDot"/>
            <a:bevel/>
            <a:headEnd len="med" type="none" w="med"/>
            <a:tailEnd len="med" type="none" w="med"/>
          </a:ln>
        </p:spPr>
      </p:cxnSp>
      <p:cxnSp>
        <p:nvCxnSpPr>
          <p:cNvPr id="20" name="Curved Connector 41"/>
          <p:cNvCxnSpPr>
            <a:endCxn id="31" idx="0"/>
          </p:cNvCxnSpPr>
          <p:nvPr/>
        </p:nvCxnSpPr>
        <p:spPr>
          <a:xfrm flipH="1" rot="-5400000">
            <a:off x="6962776" y="3665935"/>
            <a:ext cx="660797" cy="644128"/>
          </a:xfrm>
          <a:prstGeom prst="curvedConnector3">
            <a:avLst>
              <a:gd fmla="val 50000" name="adj1"/>
            </a:avLst>
          </a:prstGeom>
          <a:ln cap="flat" cmpd="sng" w="25400">
            <a:solidFill>
              <a:srgbClr val="262626"/>
            </a:solidFill>
            <a:prstDash val="sysDot"/>
            <a:bevel/>
            <a:headEnd len="med" type="none" w="med"/>
            <a:tailEnd len="med" type="none" w="med"/>
          </a:ln>
        </p:spPr>
      </p:cxnSp>
      <p:grpSp>
        <p:nvGrpSpPr>
          <p:cNvPr id="21" name="组合 20"/>
          <p:cNvGrpSpPr/>
          <p:nvPr/>
        </p:nvGrpSpPr>
        <p:grpSpPr>
          <a:xfrm>
            <a:off x="2171700" y="3867150"/>
            <a:ext cx="614363" cy="614363"/>
            <a:chOff x="1219200" y="4495800"/>
            <a:chExt cx="819150" cy="819150"/>
          </a:xfrm>
        </p:grpSpPr>
        <p:sp>
          <p:nvSpPr>
            <p:cNvPr id="22" name="Oval 13"/>
            <p:cNvSpPr/>
            <p:nvPr/>
          </p:nvSpPr>
          <p:spPr>
            <a:xfrm>
              <a:off x="1219200" y="4495800"/>
              <a:ext cx="819150" cy="819150"/>
            </a:xfrm>
            <a:prstGeom prst="ellipse">
              <a:avLst/>
            </a:prstGeom>
            <a:solidFill>
              <a:srgbClr val="F2CAD1"/>
            </a:solidFill>
            <a:ln w="12700">
              <a:noFill/>
            </a:ln>
          </p:spPr>
          <p:txBody>
            <a:bodyPr anchor="ctr"/>
            <a:lstStyle/>
            <a:p>
              <a:pPr algn="ctr"/>
              <a:endParaRPr altLang="zh-CN" lang="en-US" sz="2100">
                <a:solidFill>
                  <a:srgbClr val="F2F2F2"/>
                </a:solidFill>
                <a:latin charset="0" pitchFamily="2" typeface="FontAwesome"/>
                <a:ea charset="-122" pitchFamily="2" typeface="宋体"/>
                <a:sym charset="0" pitchFamily="2" typeface="FontAwesome"/>
              </a:endParaRPr>
            </a:p>
          </p:txBody>
        </p:sp>
        <p:sp>
          <p:nvSpPr>
            <p:cNvPr id="23" name="Freeform 7"/>
            <p:cNvSpPr>
              <a:spLocks noEditPoints="1"/>
            </p:cNvSpPr>
            <p:nvPr/>
          </p:nvSpPr>
          <p:spPr>
            <a:xfrm>
              <a:off x="1457325" y="4695825"/>
              <a:ext cx="342900" cy="401638"/>
            </a:xfrm>
            <a:custGeom>
              <a:cxnLst>
                <a:cxn ang="0">
                  <a:pos x="625374098" y="300437490"/>
                </a:cxn>
                <a:cxn ang="0">
                  <a:pos x="572378801" y="346656327"/>
                </a:cxn>
                <a:cxn ang="0">
                  <a:pos x="572378801" y="439097764"/>
                </a:cxn>
                <a:cxn ang="0">
                  <a:pos x="487582197" y="439097764"/>
                </a:cxn>
                <a:cxn ang="0">
                  <a:pos x="445183895" y="496875072"/>
                </a:cxn>
                <a:cxn ang="0">
                  <a:pos x="487582197" y="543097672"/>
                </a:cxn>
                <a:cxn ang="0">
                  <a:pos x="572378801" y="543097672"/>
                </a:cxn>
                <a:cxn ang="0">
                  <a:pos x="572378801" y="635539109"/>
                </a:cxn>
                <a:cxn ang="0">
                  <a:pos x="625374098" y="693312655"/>
                </a:cxn>
                <a:cxn ang="0">
                  <a:pos x="667772400" y="635539109"/>
                </a:cxn>
                <a:cxn ang="0">
                  <a:pos x="667772400" y="543097672"/>
                </a:cxn>
                <a:cxn ang="0">
                  <a:pos x="752569005" y="543097672"/>
                </a:cxn>
                <a:cxn ang="0">
                  <a:pos x="805567743" y="496875072"/>
                </a:cxn>
                <a:cxn ang="0">
                  <a:pos x="752569005" y="439097764"/>
                </a:cxn>
                <a:cxn ang="0">
                  <a:pos x="667772400" y="439097764"/>
                </a:cxn>
                <a:cxn ang="0">
                  <a:pos x="667772400" y="346656327"/>
                </a:cxn>
                <a:cxn ang="0">
                  <a:pos x="625374098" y="300437490"/>
                </a:cxn>
                <a:cxn ang="0">
                  <a:pos x="105997476" y="1143968891"/>
                </a:cxn>
                <a:cxn ang="0">
                  <a:pos x="95397040" y="1132414182"/>
                </a:cxn>
                <a:cxn ang="0">
                  <a:pos x="84796604" y="1097746291"/>
                </a:cxn>
                <a:cxn ang="0">
                  <a:pos x="95397040" y="1063082164"/>
                </a:cxn>
                <a:cxn ang="0">
                  <a:pos x="233192383" y="912863418"/>
                </a:cxn>
                <a:cxn ang="0">
                  <a:pos x="243789377" y="901308709"/>
                </a:cxn>
                <a:cxn ang="0">
                  <a:pos x="264990249" y="912863418"/>
                </a:cxn>
                <a:cxn ang="0">
                  <a:pos x="264990249" y="935972837"/>
                </a:cxn>
                <a:cxn ang="0">
                  <a:pos x="127194906" y="1086191582"/>
                </a:cxn>
                <a:cxn ang="0">
                  <a:pos x="116594470" y="1097746291"/>
                </a:cxn>
                <a:cxn ang="0">
                  <a:pos x="127194906" y="1109301001"/>
                </a:cxn>
                <a:cxn ang="0">
                  <a:pos x="127194906" y="1132414182"/>
                </a:cxn>
                <a:cxn ang="0">
                  <a:pos x="105997476" y="1143968891"/>
                </a:cxn>
                <a:cxn ang="0">
                  <a:pos x="614777104" y="831976691"/>
                </a:cxn>
                <a:cxn ang="0">
                  <a:pos x="392185156" y="727980545"/>
                </a:cxn>
                <a:cxn ang="0">
                  <a:pos x="296788116" y="485320363"/>
                </a:cxn>
                <a:cxn ang="0">
                  <a:pos x="392185156" y="242660181"/>
                </a:cxn>
                <a:cxn ang="0">
                  <a:pos x="614777104" y="138664036"/>
                </a:cxn>
                <a:cxn ang="0">
                  <a:pos x="847966046" y="242660181"/>
                </a:cxn>
                <a:cxn ang="0">
                  <a:pos x="932762650" y="485320363"/>
                </a:cxn>
                <a:cxn ang="0">
                  <a:pos x="847966046" y="727980545"/>
                </a:cxn>
                <a:cxn ang="0">
                  <a:pos x="614777104" y="831976691"/>
                </a:cxn>
                <a:cxn ang="0">
                  <a:pos x="614777104" y="0"/>
                </a:cxn>
                <a:cxn ang="0">
                  <a:pos x="180193645" y="485320363"/>
                </a:cxn>
                <a:cxn ang="0">
                  <a:pos x="264990249" y="762644673"/>
                </a:cxn>
                <a:cxn ang="0">
                  <a:pos x="42398302" y="1005304855"/>
                </a:cxn>
                <a:cxn ang="0">
                  <a:pos x="42398302" y="1190187728"/>
                </a:cxn>
                <a:cxn ang="0">
                  <a:pos x="127194906" y="1236410327"/>
                </a:cxn>
                <a:cxn ang="0">
                  <a:pos x="211991511" y="1190187728"/>
                </a:cxn>
                <a:cxn ang="0">
                  <a:pos x="423983023" y="970640727"/>
                </a:cxn>
                <a:cxn ang="0">
                  <a:pos x="455780889" y="935972837"/>
                </a:cxn>
                <a:cxn ang="0">
                  <a:pos x="614777104" y="970640727"/>
                </a:cxn>
                <a:cxn ang="0">
                  <a:pos x="1059957557" y="485320363"/>
                </a:cxn>
                <a:cxn ang="0">
                  <a:pos x="614777104" y="0"/>
                </a:cxn>
              </a:cxnLst>
              <a:rect b="0" l="0" r="0" t="0"/>
              <a:pathLst>
                <a:path h="107" w="100">
                  <a:moveTo>
                    <a:pt x="59" y="26"/>
                  </a:moveTo>
                  <a:cubicBezTo>
                    <a:pt x="56" y="26"/>
                    <a:pt x="54" y="28"/>
                    <a:pt x="54" y="30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4" y="38"/>
                    <a:pt x="42" y="40"/>
                    <a:pt x="42" y="43"/>
                  </a:cubicBezTo>
                  <a:cubicBezTo>
                    <a:pt x="42" y="45"/>
                    <a:pt x="44" y="47"/>
                    <a:pt x="46" y="47"/>
                  </a:cubicBezTo>
                  <a:cubicBezTo>
                    <a:pt x="54" y="47"/>
                    <a:pt x="54" y="47"/>
                    <a:pt x="54" y="47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54" y="58"/>
                    <a:pt x="56" y="60"/>
                    <a:pt x="59" y="60"/>
                  </a:cubicBezTo>
                  <a:cubicBezTo>
                    <a:pt x="61" y="60"/>
                    <a:pt x="63" y="58"/>
                    <a:pt x="63" y="55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4" y="47"/>
                    <a:pt x="76" y="45"/>
                    <a:pt x="76" y="43"/>
                  </a:cubicBezTo>
                  <a:cubicBezTo>
                    <a:pt x="76" y="40"/>
                    <a:pt x="74" y="38"/>
                    <a:pt x="71" y="38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63" y="30"/>
                    <a:pt x="63" y="30"/>
                    <a:pt x="63" y="30"/>
                  </a:cubicBezTo>
                  <a:cubicBezTo>
                    <a:pt x="63" y="28"/>
                    <a:pt x="61" y="26"/>
                    <a:pt x="59" y="26"/>
                  </a:cubicBezTo>
                  <a:moveTo>
                    <a:pt x="10" y="99"/>
                  </a:moveTo>
                  <a:cubicBezTo>
                    <a:pt x="10" y="99"/>
                    <a:pt x="9" y="99"/>
                    <a:pt x="9" y="98"/>
                  </a:cubicBezTo>
                  <a:cubicBezTo>
                    <a:pt x="8" y="97"/>
                    <a:pt x="8" y="96"/>
                    <a:pt x="8" y="95"/>
                  </a:cubicBezTo>
                  <a:cubicBezTo>
                    <a:pt x="8" y="94"/>
                    <a:pt x="8" y="93"/>
                    <a:pt x="9" y="92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78"/>
                    <a:pt x="23" y="78"/>
                    <a:pt x="23" y="78"/>
                  </a:cubicBezTo>
                  <a:cubicBezTo>
                    <a:pt x="24" y="78"/>
                    <a:pt x="24" y="78"/>
                    <a:pt x="25" y="79"/>
                  </a:cubicBezTo>
                  <a:cubicBezTo>
                    <a:pt x="25" y="79"/>
                    <a:pt x="25" y="80"/>
                    <a:pt x="25" y="81"/>
                  </a:cubicBezTo>
                  <a:cubicBezTo>
                    <a:pt x="12" y="94"/>
                    <a:pt x="12" y="94"/>
                    <a:pt x="12" y="94"/>
                  </a:cubicBezTo>
                  <a:cubicBezTo>
                    <a:pt x="11" y="95"/>
                    <a:pt x="11" y="95"/>
                    <a:pt x="11" y="95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2" y="97"/>
                    <a:pt x="12" y="98"/>
                    <a:pt x="12" y="98"/>
                  </a:cubicBezTo>
                  <a:cubicBezTo>
                    <a:pt x="11" y="99"/>
                    <a:pt x="11" y="99"/>
                    <a:pt x="10" y="99"/>
                  </a:cubicBezTo>
                  <a:moveTo>
                    <a:pt x="58" y="72"/>
                  </a:moveTo>
                  <a:cubicBezTo>
                    <a:pt x="50" y="72"/>
                    <a:pt x="43" y="69"/>
                    <a:pt x="37" y="63"/>
                  </a:cubicBezTo>
                  <a:cubicBezTo>
                    <a:pt x="32" y="58"/>
                    <a:pt x="28" y="50"/>
                    <a:pt x="28" y="42"/>
                  </a:cubicBezTo>
                  <a:cubicBezTo>
                    <a:pt x="28" y="34"/>
                    <a:pt x="32" y="26"/>
                    <a:pt x="37" y="21"/>
                  </a:cubicBezTo>
                  <a:cubicBezTo>
                    <a:pt x="43" y="15"/>
                    <a:pt x="50" y="12"/>
                    <a:pt x="58" y="12"/>
                  </a:cubicBezTo>
                  <a:cubicBezTo>
                    <a:pt x="67" y="12"/>
                    <a:pt x="74" y="15"/>
                    <a:pt x="80" y="21"/>
                  </a:cubicBezTo>
                  <a:cubicBezTo>
                    <a:pt x="85" y="26"/>
                    <a:pt x="88" y="34"/>
                    <a:pt x="88" y="42"/>
                  </a:cubicBezTo>
                  <a:cubicBezTo>
                    <a:pt x="88" y="50"/>
                    <a:pt x="85" y="58"/>
                    <a:pt x="80" y="63"/>
                  </a:cubicBezTo>
                  <a:cubicBezTo>
                    <a:pt x="74" y="69"/>
                    <a:pt x="67" y="72"/>
                    <a:pt x="58" y="72"/>
                  </a:cubicBezTo>
                  <a:moveTo>
                    <a:pt x="58" y="0"/>
                  </a:moveTo>
                  <a:cubicBezTo>
                    <a:pt x="35" y="0"/>
                    <a:pt x="17" y="19"/>
                    <a:pt x="17" y="42"/>
                  </a:cubicBezTo>
                  <a:cubicBezTo>
                    <a:pt x="17" y="51"/>
                    <a:pt x="20" y="59"/>
                    <a:pt x="25" y="66"/>
                  </a:cubicBezTo>
                  <a:cubicBezTo>
                    <a:pt x="4" y="87"/>
                    <a:pt x="4" y="87"/>
                    <a:pt x="4" y="87"/>
                  </a:cubicBezTo>
                  <a:cubicBezTo>
                    <a:pt x="0" y="91"/>
                    <a:pt x="0" y="99"/>
                    <a:pt x="4" y="103"/>
                  </a:cubicBezTo>
                  <a:cubicBezTo>
                    <a:pt x="6" y="106"/>
                    <a:pt x="9" y="107"/>
                    <a:pt x="12" y="107"/>
                  </a:cubicBezTo>
                  <a:cubicBezTo>
                    <a:pt x="15" y="107"/>
                    <a:pt x="18" y="106"/>
                    <a:pt x="20" y="103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8" y="83"/>
                    <a:pt x="53" y="84"/>
                    <a:pt x="58" y="84"/>
                  </a:cubicBezTo>
                  <a:cubicBezTo>
                    <a:pt x="81" y="84"/>
                    <a:pt x="100" y="65"/>
                    <a:pt x="100" y="42"/>
                  </a:cubicBezTo>
                  <a:cubicBezTo>
                    <a:pt x="100" y="19"/>
                    <a:pt x="81" y="0"/>
                    <a:pt x="58" y="0"/>
                  </a:cubicBezTo>
                </a:path>
              </a:pathLst>
            </a:custGeom>
            <a:solidFill>
              <a:schemeClr val="bg1"/>
            </a:solidFill>
            <a:ln cap="flat" cmpd="sng" w="952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/>
            <a:lstStyle/>
            <a:p>
              <a:endParaRPr altLang="en-US" lang="zh-CN" sz="1013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874544" y="1799035"/>
            <a:ext cx="398860" cy="398859"/>
            <a:chOff x="6156325" y="1738313"/>
            <a:chExt cx="531813" cy="531812"/>
          </a:xfrm>
        </p:grpSpPr>
        <p:sp>
          <p:nvSpPr>
            <p:cNvPr id="25" name="Oval 6"/>
            <p:cNvSpPr/>
            <p:nvPr/>
          </p:nvSpPr>
          <p:spPr>
            <a:xfrm>
              <a:off x="6156325" y="1738313"/>
              <a:ext cx="531813" cy="531812"/>
            </a:xfrm>
            <a:prstGeom prst="ellipse">
              <a:avLst/>
            </a:prstGeom>
            <a:solidFill>
              <a:srgbClr val="F2CAD1"/>
            </a:solidFill>
            <a:ln w="12700">
              <a:noFill/>
            </a:ln>
          </p:spPr>
          <p:txBody>
            <a:bodyPr anchor="ctr"/>
            <a:lstStyle/>
            <a:p>
              <a:pPr algn="ctr"/>
              <a:endParaRPr altLang="zh-CN" lang="en-US" sz="1013">
                <a:solidFill>
                  <a:srgbClr val="F2F2F2"/>
                </a:solidFill>
                <a:latin charset="0" pitchFamily="2" typeface="FontAwesome"/>
                <a:ea charset="-122" pitchFamily="2" typeface="宋体"/>
                <a:sym charset="0" pitchFamily="2" typeface="FontAwesome"/>
              </a:endParaRPr>
            </a:p>
          </p:txBody>
        </p:sp>
        <p:sp>
          <p:nvSpPr>
            <p:cNvPr id="26" name="Freeform 9"/>
            <p:cNvSpPr>
              <a:spLocks noEditPoints="1"/>
            </p:cNvSpPr>
            <p:nvPr/>
          </p:nvSpPr>
          <p:spPr>
            <a:xfrm>
              <a:off x="6288088" y="1868488"/>
              <a:ext cx="269875" cy="271462"/>
            </a:xfrm>
            <a:custGeom>
              <a:cxnLst>
                <a:cxn ang="0">
                  <a:pos x="405548911" y="718604737"/>
                </a:cxn>
                <a:cxn ang="0">
                  <a:pos x="113837642" y="426893468"/>
                </a:cxn>
                <a:cxn ang="0">
                  <a:pos x="170758773" y="249022152"/>
                </a:cxn>
                <a:cxn ang="0">
                  <a:pos x="241907300" y="184986168"/>
                </a:cxn>
                <a:cxn ang="0">
                  <a:pos x="270366710" y="177871316"/>
                </a:cxn>
                <a:cxn ang="0">
                  <a:pos x="305940973" y="192101021"/>
                </a:cxn>
                <a:cxn ang="0">
                  <a:pos x="291711268" y="256137005"/>
                </a:cxn>
                <a:cxn ang="0">
                  <a:pos x="241907300" y="305940973"/>
                </a:cxn>
                <a:cxn ang="0">
                  <a:pos x="206333036" y="426893468"/>
                </a:cxn>
                <a:cxn ang="0">
                  <a:pos x="263251858" y="569190521"/>
                </a:cxn>
                <a:cxn ang="0">
                  <a:pos x="405548911" y="626111653"/>
                </a:cxn>
                <a:cxn ang="0">
                  <a:pos x="554963126" y="569190521"/>
                </a:cxn>
                <a:cxn ang="0">
                  <a:pos x="611881947" y="426893468"/>
                </a:cxn>
                <a:cxn ang="0">
                  <a:pos x="569192832" y="305940973"/>
                </a:cxn>
                <a:cxn ang="0">
                  <a:pos x="533618568" y="263251858"/>
                </a:cxn>
                <a:cxn ang="0">
                  <a:pos x="526503716" y="206330726"/>
                </a:cxn>
                <a:cxn ang="0">
                  <a:pos x="562077979" y="184986168"/>
                </a:cxn>
                <a:cxn ang="0">
                  <a:pos x="590537389" y="199215874"/>
                </a:cxn>
                <a:cxn ang="0">
                  <a:pos x="640341358" y="249022152"/>
                </a:cxn>
                <a:cxn ang="0">
                  <a:pos x="704377342" y="426893468"/>
                </a:cxn>
                <a:cxn ang="0">
                  <a:pos x="405548911" y="718604737"/>
                </a:cxn>
                <a:cxn ang="0">
                  <a:pos x="405548911" y="462467732"/>
                </a:cxn>
                <a:cxn ang="0">
                  <a:pos x="362859795" y="419778616"/>
                </a:cxn>
                <a:cxn ang="0">
                  <a:pos x="362859795" y="120952495"/>
                </a:cxn>
                <a:cxn ang="0">
                  <a:pos x="405548911" y="78263379"/>
                </a:cxn>
                <a:cxn ang="0">
                  <a:pos x="455355189" y="120952495"/>
                </a:cxn>
                <a:cxn ang="0">
                  <a:pos x="455355189" y="419778616"/>
                </a:cxn>
                <a:cxn ang="0">
                  <a:pos x="405548911" y="462467732"/>
                </a:cxn>
                <a:cxn ang="0">
                  <a:pos x="412663763" y="0"/>
                </a:cxn>
                <a:cxn ang="0">
                  <a:pos x="0" y="412663763"/>
                </a:cxn>
                <a:cxn ang="0">
                  <a:pos x="412663763" y="832442380"/>
                </a:cxn>
                <a:cxn ang="0">
                  <a:pos x="832444690" y="412663763"/>
                </a:cxn>
                <a:cxn ang="0">
                  <a:pos x="412663763" y="0"/>
                </a:cxn>
              </a:cxnLst>
              <a:rect b="0" l="0" r="0" t="0"/>
              <a:pathLst>
                <a:path h="117" w="117">
                  <a:moveTo>
                    <a:pt x="57" y="101"/>
                  </a:moveTo>
                  <a:cubicBezTo>
                    <a:pt x="35" y="101"/>
                    <a:pt x="16" y="82"/>
                    <a:pt x="16" y="60"/>
                  </a:cubicBezTo>
                  <a:cubicBezTo>
                    <a:pt x="16" y="50"/>
                    <a:pt x="19" y="42"/>
                    <a:pt x="24" y="35"/>
                  </a:cubicBezTo>
                  <a:cubicBezTo>
                    <a:pt x="27" y="31"/>
                    <a:pt x="30" y="28"/>
                    <a:pt x="34" y="26"/>
                  </a:cubicBezTo>
                  <a:cubicBezTo>
                    <a:pt x="35" y="25"/>
                    <a:pt x="36" y="25"/>
                    <a:pt x="38" y="25"/>
                  </a:cubicBezTo>
                  <a:cubicBezTo>
                    <a:pt x="39" y="25"/>
                    <a:pt x="41" y="26"/>
                    <a:pt x="43" y="27"/>
                  </a:cubicBezTo>
                  <a:cubicBezTo>
                    <a:pt x="45" y="30"/>
                    <a:pt x="44" y="34"/>
                    <a:pt x="41" y="36"/>
                  </a:cubicBezTo>
                  <a:cubicBezTo>
                    <a:pt x="38" y="38"/>
                    <a:pt x="36" y="40"/>
                    <a:pt x="34" y="43"/>
                  </a:cubicBezTo>
                  <a:cubicBezTo>
                    <a:pt x="31" y="47"/>
                    <a:pt x="29" y="53"/>
                    <a:pt x="29" y="60"/>
                  </a:cubicBezTo>
                  <a:cubicBezTo>
                    <a:pt x="29" y="68"/>
                    <a:pt x="32" y="75"/>
                    <a:pt x="37" y="80"/>
                  </a:cubicBezTo>
                  <a:cubicBezTo>
                    <a:pt x="42" y="85"/>
                    <a:pt x="49" y="88"/>
                    <a:pt x="57" y="88"/>
                  </a:cubicBezTo>
                  <a:cubicBezTo>
                    <a:pt x="65" y="88"/>
                    <a:pt x="72" y="85"/>
                    <a:pt x="78" y="80"/>
                  </a:cubicBezTo>
                  <a:cubicBezTo>
                    <a:pt x="83" y="75"/>
                    <a:pt x="86" y="68"/>
                    <a:pt x="86" y="60"/>
                  </a:cubicBezTo>
                  <a:cubicBezTo>
                    <a:pt x="86" y="53"/>
                    <a:pt x="84" y="47"/>
                    <a:pt x="80" y="43"/>
                  </a:cubicBezTo>
                  <a:cubicBezTo>
                    <a:pt x="79" y="41"/>
                    <a:pt x="77" y="39"/>
                    <a:pt x="75" y="37"/>
                  </a:cubicBezTo>
                  <a:cubicBezTo>
                    <a:pt x="73" y="35"/>
                    <a:pt x="72" y="31"/>
                    <a:pt x="74" y="29"/>
                  </a:cubicBezTo>
                  <a:cubicBezTo>
                    <a:pt x="76" y="27"/>
                    <a:pt x="77" y="26"/>
                    <a:pt x="79" y="26"/>
                  </a:cubicBezTo>
                  <a:cubicBezTo>
                    <a:pt x="81" y="26"/>
                    <a:pt x="82" y="27"/>
                    <a:pt x="83" y="28"/>
                  </a:cubicBezTo>
                  <a:cubicBezTo>
                    <a:pt x="86" y="30"/>
                    <a:pt x="88" y="32"/>
                    <a:pt x="90" y="35"/>
                  </a:cubicBezTo>
                  <a:cubicBezTo>
                    <a:pt x="96" y="42"/>
                    <a:pt x="99" y="51"/>
                    <a:pt x="99" y="60"/>
                  </a:cubicBezTo>
                  <a:cubicBezTo>
                    <a:pt x="99" y="82"/>
                    <a:pt x="80" y="101"/>
                    <a:pt x="57" y="101"/>
                  </a:cubicBezTo>
                  <a:moveTo>
                    <a:pt x="57" y="65"/>
                  </a:moveTo>
                  <a:cubicBezTo>
                    <a:pt x="54" y="65"/>
                    <a:pt x="51" y="62"/>
                    <a:pt x="51" y="59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1" y="14"/>
                    <a:pt x="54" y="11"/>
                    <a:pt x="57" y="11"/>
                  </a:cubicBezTo>
                  <a:cubicBezTo>
                    <a:pt x="61" y="11"/>
                    <a:pt x="64" y="14"/>
                    <a:pt x="64" y="17"/>
                  </a:cubicBezTo>
                  <a:cubicBezTo>
                    <a:pt x="64" y="59"/>
                    <a:pt x="64" y="59"/>
                    <a:pt x="64" y="59"/>
                  </a:cubicBezTo>
                  <a:cubicBezTo>
                    <a:pt x="64" y="62"/>
                    <a:pt x="61" y="65"/>
                    <a:pt x="57" y="65"/>
                  </a:cubicBezTo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7"/>
                    <a:pt x="58" y="117"/>
                  </a:cubicBezTo>
                  <a:cubicBezTo>
                    <a:pt x="90" y="117"/>
                    <a:pt x="117" y="90"/>
                    <a:pt x="117" y="58"/>
                  </a:cubicBezTo>
                  <a:cubicBezTo>
                    <a:pt x="117" y="26"/>
                    <a:pt x="90" y="0"/>
                    <a:pt x="58" y="0"/>
                  </a:cubicBezTo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/>
            <a:p>
              <a:endParaRPr altLang="en-US" lang="zh-CN" sz="1013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099197" y="2584847"/>
            <a:ext cx="614363" cy="613172"/>
            <a:chOff x="2455863" y="2786063"/>
            <a:chExt cx="819150" cy="817562"/>
          </a:xfrm>
        </p:grpSpPr>
        <p:sp>
          <p:nvSpPr>
            <p:cNvPr id="28" name="Oval 12"/>
            <p:cNvSpPr/>
            <p:nvPr/>
          </p:nvSpPr>
          <p:spPr>
            <a:xfrm>
              <a:off x="2455863" y="2786063"/>
              <a:ext cx="819150" cy="817562"/>
            </a:xfrm>
            <a:prstGeom prst="ellipse">
              <a:avLst/>
            </a:prstGeom>
            <a:solidFill>
              <a:srgbClr val="B6DDDD"/>
            </a:solidFill>
            <a:ln w="12700">
              <a:noFill/>
            </a:ln>
          </p:spPr>
          <p:txBody>
            <a:bodyPr anchor="ctr"/>
            <a:lstStyle/>
            <a:p>
              <a:pPr algn="ctr"/>
              <a:endParaRPr altLang="zh-CN" lang="en-US" sz="2100">
                <a:solidFill>
                  <a:srgbClr val="F2F2F2"/>
                </a:solidFill>
                <a:latin charset="0" pitchFamily="2" typeface="FontAwesome"/>
                <a:ea charset="-122" pitchFamily="2" typeface="宋体"/>
                <a:sym charset="0" pitchFamily="2" typeface="FontAwesome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/>
          </p:nvSpPr>
          <p:spPr>
            <a:xfrm>
              <a:off x="2568575" y="2965450"/>
              <a:ext cx="595313" cy="431800"/>
            </a:xfrm>
            <a:custGeom>
              <a:cxnLst>
                <a:cxn ang="0">
                  <a:pos x="909491562" y="890655822"/>
                </a:cxn>
                <a:cxn ang="0">
                  <a:pos x="755048655" y="957874511"/>
                </a:cxn>
                <a:cxn ang="0">
                  <a:pos x="755048655" y="1260364075"/>
                </a:cxn>
                <a:cxn ang="0">
                  <a:pos x="909491562" y="1327582764"/>
                </a:cxn>
                <a:cxn ang="0">
                  <a:pos x="1063934470" y="1260364075"/>
                </a:cxn>
                <a:cxn ang="0">
                  <a:pos x="1063934470" y="957874511"/>
                </a:cxn>
                <a:cxn ang="0">
                  <a:pos x="909491562" y="890655822"/>
                </a:cxn>
                <a:cxn ang="0">
                  <a:pos x="909491562" y="470536286"/>
                </a:cxn>
                <a:cxn ang="0">
                  <a:pos x="377527107" y="688999756"/>
                </a:cxn>
                <a:cxn ang="0">
                  <a:pos x="377527107" y="857046478"/>
                </a:cxn>
                <a:cxn ang="0">
                  <a:pos x="463323162" y="890655822"/>
                </a:cxn>
                <a:cxn ang="0">
                  <a:pos x="549124777" y="857046478"/>
                </a:cxn>
                <a:cxn ang="0">
                  <a:pos x="909491562" y="722609101"/>
                </a:cxn>
                <a:cxn ang="0">
                  <a:pos x="1269858347" y="857046478"/>
                </a:cxn>
                <a:cxn ang="0">
                  <a:pos x="1355659962" y="890655822"/>
                </a:cxn>
                <a:cxn ang="0">
                  <a:pos x="1441456017" y="857046478"/>
                </a:cxn>
                <a:cxn ang="0">
                  <a:pos x="1441456017" y="688999756"/>
                </a:cxn>
                <a:cxn ang="0">
                  <a:pos x="909491562" y="470536286"/>
                </a:cxn>
                <a:cxn ang="0">
                  <a:pos x="909491562" y="0"/>
                </a:cxn>
                <a:cxn ang="0">
                  <a:pos x="34320646" y="369708253"/>
                </a:cxn>
                <a:cxn ang="0">
                  <a:pos x="34320646" y="520947569"/>
                </a:cxn>
                <a:cxn ang="0">
                  <a:pos x="120122261" y="554562379"/>
                </a:cxn>
                <a:cxn ang="0">
                  <a:pos x="205923877" y="520947569"/>
                </a:cxn>
                <a:cxn ang="0">
                  <a:pos x="909491562" y="235265410"/>
                </a:cxn>
                <a:cxn ang="0">
                  <a:pos x="1630219571" y="520947569"/>
                </a:cxn>
                <a:cxn ang="0">
                  <a:pos x="1716021187" y="554562379"/>
                </a:cxn>
                <a:cxn ang="0">
                  <a:pos x="1784662479" y="520947569"/>
                </a:cxn>
                <a:cxn ang="0">
                  <a:pos x="1784662479" y="369708253"/>
                </a:cxn>
                <a:cxn ang="0">
                  <a:pos x="909491562" y="0"/>
                </a:cxn>
              </a:cxnLst>
              <a:rect b="0" l="0" r="0" t="0"/>
              <a:pathLst>
                <a:path h="79" w="107">
                  <a:moveTo>
                    <a:pt x="53" y="53"/>
                  </a:moveTo>
                  <a:cubicBezTo>
                    <a:pt x="50" y="53"/>
                    <a:pt x="46" y="55"/>
                    <a:pt x="44" y="57"/>
                  </a:cubicBezTo>
                  <a:cubicBezTo>
                    <a:pt x="39" y="62"/>
                    <a:pt x="39" y="70"/>
                    <a:pt x="44" y="75"/>
                  </a:cubicBezTo>
                  <a:cubicBezTo>
                    <a:pt x="46" y="77"/>
                    <a:pt x="50" y="79"/>
                    <a:pt x="53" y="79"/>
                  </a:cubicBezTo>
                  <a:cubicBezTo>
                    <a:pt x="56" y="79"/>
                    <a:pt x="59" y="77"/>
                    <a:pt x="62" y="75"/>
                  </a:cubicBezTo>
                  <a:cubicBezTo>
                    <a:pt x="67" y="70"/>
                    <a:pt x="67" y="62"/>
                    <a:pt x="62" y="57"/>
                  </a:cubicBezTo>
                  <a:cubicBezTo>
                    <a:pt x="59" y="55"/>
                    <a:pt x="56" y="53"/>
                    <a:pt x="53" y="53"/>
                  </a:cubicBezTo>
                  <a:moveTo>
                    <a:pt x="53" y="28"/>
                  </a:moveTo>
                  <a:cubicBezTo>
                    <a:pt x="42" y="28"/>
                    <a:pt x="31" y="32"/>
                    <a:pt x="22" y="41"/>
                  </a:cubicBezTo>
                  <a:cubicBezTo>
                    <a:pt x="19" y="44"/>
                    <a:pt x="19" y="48"/>
                    <a:pt x="22" y="51"/>
                  </a:cubicBezTo>
                  <a:cubicBezTo>
                    <a:pt x="24" y="53"/>
                    <a:pt x="25" y="53"/>
                    <a:pt x="27" y="53"/>
                  </a:cubicBezTo>
                  <a:cubicBezTo>
                    <a:pt x="29" y="53"/>
                    <a:pt x="31" y="53"/>
                    <a:pt x="32" y="51"/>
                  </a:cubicBezTo>
                  <a:cubicBezTo>
                    <a:pt x="38" y="45"/>
                    <a:pt x="46" y="43"/>
                    <a:pt x="53" y="43"/>
                  </a:cubicBezTo>
                  <a:cubicBezTo>
                    <a:pt x="61" y="43"/>
                    <a:pt x="68" y="45"/>
                    <a:pt x="74" y="51"/>
                  </a:cubicBezTo>
                  <a:cubicBezTo>
                    <a:pt x="76" y="53"/>
                    <a:pt x="77" y="53"/>
                    <a:pt x="79" y="53"/>
                  </a:cubicBezTo>
                  <a:cubicBezTo>
                    <a:pt x="81" y="53"/>
                    <a:pt x="83" y="53"/>
                    <a:pt x="84" y="51"/>
                  </a:cubicBezTo>
                  <a:cubicBezTo>
                    <a:pt x="87" y="48"/>
                    <a:pt x="87" y="44"/>
                    <a:pt x="84" y="41"/>
                  </a:cubicBezTo>
                  <a:cubicBezTo>
                    <a:pt x="76" y="32"/>
                    <a:pt x="65" y="28"/>
                    <a:pt x="53" y="28"/>
                  </a:cubicBezTo>
                  <a:moveTo>
                    <a:pt x="53" y="0"/>
                  </a:moveTo>
                  <a:cubicBezTo>
                    <a:pt x="35" y="0"/>
                    <a:pt x="16" y="7"/>
                    <a:pt x="2" y="22"/>
                  </a:cubicBezTo>
                  <a:cubicBezTo>
                    <a:pt x="0" y="24"/>
                    <a:pt x="0" y="28"/>
                    <a:pt x="2" y="31"/>
                  </a:cubicBezTo>
                  <a:cubicBezTo>
                    <a:pt x="3" y="32"/>
                    <a:pt x="5" y="33"/>
                    <a:pt x="7" y="33"/>
                  </a:cubicBezTo>
                  <a:cubicBezTo>
                    <a:pt x="9" y="33"/>
                    <a:pt x="10" y="32"/>
                    <a:pt x="12" y="31"/>
                  </a:cubicBezTo>
                  <a:cubicBezTo>
                    <a:pt x="23" y="20"/>
                    <a:pt x="38" y="14"/>
                    <a:pt x="53" y="14"/>
                  </a:cubicBezTo>
                  <a:cubicBezTo>
                    <a:pt x="68" y="14"/>
                    <a:pt x="83" y="20"/>
                    <a:pt x="95" y="31"/>
                  </a:cubicBezTo>
                  <a:cubicBezTo>
                    <a:pt x="96" y="32"/>
                    <a:pt x="98" y="33"/>
                    <a:pt x="100" y="33"/>
                  </a:cubicBezTo>
                  <a:cubicBezTo>
                    <a:pt x="101" y="33"/>
                    <a:pt x="103" y="32"/>
                    <a:pt x="104" y="31"/>
                  </a:cubicBezTo>
                  <a:cubicBezTo>
                    <a:pt x="107" y="28"/>
                    <a:pt x="107" y="24"/>
                    <a:pt x="104" y="22"/>
                  </a:cubicBezTo>
                  <a:cubicBezTo>
                    <a:pt x="90" y="7"/>
                    <a:pt x="72" y="0"/>
                    <a:pt x="53" y="0"/>
                  </a:cubicBezTo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/>
            <a:p>
              <a:endParaRPr altLang="en-US" lang="zh-CN" sz="1013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663928" y="3043237"/>
            <a:ext cx="614363" cy="614363"/>
            <a:chOff x="7208838" y="3397250"/>
            <a:chExt cx="819150" cy="819150"/>
          </a:xfrm>
        </p:grpSpPr>
        <p:sp>
          <p:nvSpPr>
            <p:cNvPr id="31" name="Oval 4"/>
            <p:cNvSpPr/>
            <p:nvPr/>
          </p:nvSpPr>
          <p:spPr>
            <a:xfrm>
              <a:off x="7208838" y="3397250"/>
              <a:ext cx="819150" cy="819150"/>
            </a:xfrm>
            <a:prstGeom prst="ellipse">
              <a:avLst/>
            </a:prstGeom>
            <a:solidFill>
              <a:srgbClr val="B6DDDD"/>
            </a:solidFill>
            <a:ln w="12700">
              <a:noFill/>
            </a:ln>
          </p:spPr>
          <p:txBody>
            <a:bodyPr anchor="ctr"/>
            <a:lstStyle/>
            <a:p>
              <a:pPr algn="ctr"/>
              <a:endParaRPr altLang="zh-CN" lang="en-US" sz="2100">
                <a:solidFill>
                  <a:srgbClr val="F2F2F2"/>
                </a:solidFill>
                <a:latin charset="0" pitchFamily="2" typeface="FontAwesome"/>
                <a:ea charset="-122" pitchFamily="2" typeface="宋体"/>
                <a:sym charset="0" pitchFamily="2" typeface="FontAwesome"/>
              </a:endParaRPr>
            </a:p>
          </p:txBody>
        </p:sp>
        <p:sp>
          <p:nvSpPr>
            <p:cNvPr id="32" name="Freeform 73"/>
            <p:cNvSpPr>
              <a:spLocks noEditPoints="1"/>
            </p:cNvSpPr>
            <p:nvPr/>
          </p:nvSpPr>
          <p:spPr>
            <a:xfrm>
              <a:off x="7366000" y="3546475"/>
              <a:ext cx="504825" cy="569913"/>
            </a:xfrm>
            <a:custGeom>
              <a:cxnLst>
                <a:cxn ang="0">
                  <a:pos x="786242555" y="393990353"/>
                </a:cxn>
                <a:cxn ang="0">
                  <a:pos x="769866386" y="393990353"/>
                </a:cxn>
                <a:cxn ang="0">
                  <a:pos x="769866386" y="393990353"/>
                </a:cxn>
                <a:cxn ang="0">
                  <a:pos x="671582737" y="439452861"/>
                </a:cxn>
                <a:cxn ang="0">
                  <a:pos x="671582737" y="606140520"/>
                </a:cxn>
                <a:cxn ang="0">
                  <a:pos x="687964233" y="621293048"/>
                </a:cxn>
                <a:cxn ang="0">
                  <a:pos x="687964233" y="1682043880"/>
                </a:cxn>
                <a:cxn ang="0">
                  <a:pos x="769866386" y="1757811445"/>
                </a:cxn>
                <a:cxn ang="0">
                  <a:pos x="868144708" y="1682043880"/>
                </a:cxn>
                <a:cxn ang="0">
                  <a:pos x="868144708" y="621293048"/>
                </a:cxn>
                <a:cxn ang="0">
                  <a:pos x="884526204" y="606140520"/>
                </a:cxn>
                <a:cxn ang="0">
                  <a:pos x="884526204" y="439452861"/>
                </a:cxn>
                <a:cxn ang="0">
                  <a:pos x="786242555" y="393990353"/>
                </a:cxn>
                <a:cxn ang="0">
                  <a:pos x="573304416" y="196997637"/>
                </a:cxn>
                <a:cxn ang="0">
                  <a:pos x="524165255" y="212150166"/>
                </a:cxn>
                <a:cxn ang="0">
                  <a:pos x="524165255" y="833443215"/>
                </a:cxn>
                <a:cxn ang="0">
                  <a:pos x="573304416" y="863753193"/>
                </a:cxn>
                <a:cxn ang="0">
                  <a:pos x="622443576" y="833443215"/>
                </a:cxn>
                <a:cxn ang="0">
                  <a:pos x="622443576" y="742523121"/>
                </a:cxn>
                <a:cxn ang="0">
                  <a:pos x="540541423" y="530372955"/>
                </a:cxn>
                <a:cxn ang="0">
                  <a:pos x="622443576" y="318222788"/>
                </a:cxn>
                <a:cxn ang="0">
                  <a:pos x="622443576" y="212150166"/>
                </a:cxn>
                <a:cxn ang="0">
                  <a:pos x="573304416" y="196997637"/>
                </a:cxn>
                <a:cxn ang="0">
                  <a:pos x="982804526" y="196997637"/>
                </a:cxn>
                <a:cxn ang="0">
                  <a:pos x="917283869" y="212150166"/>
                </a:cxn>
                <a:cxn ang="0">
                  <a:pos x="917283869" y="318222788"/>
                </a:cxn>
                <a:cxn ang="0">
                  <a:pos x="1015567518" y="530372955"/>
                </a:cxn>
                <a:cxn ang="0">
                  <a:pos x="917283869" y="742523121"/>
                </a:cxn>
                <a:cxn ang="0">
                  <a:pos x="917283869" y="833443215"/>
                </a:cxn>
                <a:cxn ang="0">
                  <a:pos x="982804526" y="863753193"/>
                </a:cxn>
                <a:cxn ang="0">
                  <a:pos x="1031943686" y="833443215"/>
                </a:cxn>
                <a:cxn ang="0">
                  <a:pos x="1031943686" y="212150166"/>
                </a:cxn>
                <a:cxn ang="0">
                  <a:pos x="982804526" y="196997637"/>
                </a:cxn>
                <a:cxn ang="0">
                  <a:pos x="360360949" y="0"/>
                </a:cxn>
                <a:cxn ang="0">
                  <a:pos x="311221788" y="15152528"/>
                </a:cxn>
                <a:cxn ang="0">
                  <a:pos x="311221788" y="1045593381"/>
                </a:cxn>
                <a:cxn ang="0">
                  <a:pos x="360360949" y="1060745910"/>
                </a:cxn>
                <a:cxn ang="0">
                  <a:pos x="409500110" y="1045593381"/>
                </a:cxn>
                <a:cxn ang="0">
                  <a:pos x="409500110" y="939520758"/>
                </a:cxn>
                <a:cxn ang="0">
                  <a:pos x="229319635" y="530372955"/>
                </a:cxn>
                <a:cxn ang="0">
                  <a:pos x="409500110" y="106072622"/>
                </a:cxn>
                <a:cxn ang="0">
                  <a:pos x="409500110" y="15152528"/>
                </a:cxn>
                <a:cxn ang="0">
                  <a:pos x="360360949" y="0"/>
                </a:cxn>
                <a:cxn ang="0">
                  <a:pos x="1195747992" y="0"/>
                </a:cxn>
                <a:cxn ang="0">
                  <a:pos x="1146608832" y="15152528"/>
                </a:cxn>
                <a:cxn ang="0">
                  <a:pos x="1146608832" y="106072622"/>
                </a:cxn>
                <a:cxn ang="0">
                  <a:pos x="1326789306" y="530372955"/>
                </a:cxn>
                <a:cxn ang="0">
                  <a:pos x="1146608832" y="939520758"/>
                </a:cxn>
                <a:cxn ang="0">
                  <a:pos x="1146608832" y="1045593381"/>
                </a:cxn>
                <a:cxn ang="0">
                  <a:pos x="1195747992" y="1060745910"/>
                </a:cxn>
                <a:cxn ang="0">
                  <a:pos x="1244887153" y="1045593381"/>
                </a:cxn>
                <a:cxn ang="0">
                  <a:pos x="1244887153" y="15152528"/>
                </a:cxn>
                <a:cxn ang="0">
                  <a:pos x="1195747992" y="0"/>
                </a:cxn>
              </a:cxnLst>
              <a:rect b="0" l="0" r="0" t="0"/>
              <a:pathLst>
                <a:path h="115" w="95">
                  <a:moveTo>
                    <a:pt x="48" y="26"/>
                  </a:moveTo>
                  <a:cubicBezTo>
                    <a:pt x="48" y="26"/>
                    <a:pt x="48" y="26"/>
                    <a:pt x="47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5" y="26"/>
                    <a:pt x="42" y="27"/>
                    <a:pt x="41" y="29"/>
                  </a:cubicBezTo>
                  <a:cubicBezTo>
                    <a:pt x="38" y="32"/>
                    <a:pt x="38" y="37"/>
                    <a:pt x="41" y="40"/>
                  </a:cubicBezTo>
                  <a:cubicBezTo>
                    <a:pt x="41" y="41"/>
                    <a:pt x="42" y="41"/>
                    <a:pt x="42" y="41"/>
                  </a:cubicBezTo>
                  <a:cubicBezTo>
                    <a:pt x="42" y="111"/>
                    <a:pt x="42" y="111"/>
                    <a:pt x="42" y="111"/>
                  </a:cubicBezTo>
                  <a:cubicBezTo>
                    <a:pt x="42" y="114"/>
                    <a:pt x="44" y="116"/>
                    <a:pt x="47" y="116"/>
                  </a:cubicBezTo>
                  <a:cubicBezTo>
                    <a:pt x="50" y="116"/>
                    <a:pt x="53" y="114"/>
                    <a:pt x="53" y="111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3" y="41"/>
                    <a:pt x="53" y="41"/>
                    <a:pt x="54" y="40"/>
                  </a:cubicBezTo>
                  <a:cubicBezTo>
                    <a:pt x="57" y="37"/>
                    <a:pt x="57" y="32"/>
                    <a:pt x="54" y="29"/>
                  </a:cubicBezTo>
                  <a:cubicBezTo>
                    <a:pt x="52" y="27"/>
                    <a:pt x="50" y="26"/>
                    <a:pt x="48" y="26"/>
                  </a:cubicBezTo>
                  <a:moveTo>
                    <a:pt x="35" y="13"/>
                  </a:moveTo>
                  <a:cubicBezTo>
                    <a:pt x="34" y="13"/>
                    <a:pt x="32" y="13"/>
                    <a:pt x="32" y="14"/>
                  </a:cubicBezTo>
                  <a:cubicBezTo>
                    <a:pt x="20" y="26"/>
                    <a:pt x="20" y="44"/>
                    <a:pt x="32" y="55"/>
                  </a:cubicBezTo>
                  <a:cubicBezTo>
                    <a:pt x="32" y="56"/>
                    <a:pt x="34" y="57"/>
                    <a:pt x="35" y="57"/>
                  </a:cubicBezTo>
                  <a:cubicBezTo>
                    <a:pt x="36" y="57"/>
                    <a:pt x="37" y="56"/>
                    <a:pt x="38" y="55"/>
                  </a:cubicBezTo>
                  <a:cubicBezTo>
                    <a:pt x="40" y="53"/>
                    <a:pt x="40" y="50"/>
                    <a:pt x="38" y="49"/>
                  </a:cubicBezTo>
                  <a:cubicBezTo>
                    <a:pt x="34" y="45"/>
                    <a:pt x="33" y="40"/>
                    <a:pt x="33" y="35"/>
                  </a:cubicBezTo>
                  <a:cubicBezTo>
                    <a:pt x="33" y="30"/>
                    <a:pt x="34" y="25"/>
                    <a:pt x="38" y="21"/>
                  </a:cubicBezTo>
                  <a:cubicBezTo>
                    <a:pt x="40" y="19"/>
                    <a:pt x="40" y="16"/>
                    <a:pt x="38" y="14"/>
                  </a:cubicBezTo>
                  <a:cubicBezTo>
                    <a:pt x="37" y="13"/>
                    <a:pt x="36" y="13"/>
                    <a:pt x="35" y="13"/>
                  </a:cubicBezTo>
                  <a:moveTo>
                    <a:pt x="60" y="13"/>
                  </a:moveTo>
                  <a:cubicBezTo>
                    <a:pt x="59" y="13"/>
                    <a:pt x="57" y="13"/>
                    <a:pt x="56" y="14"/>
                  </a:cubicBezTo>
                  <a:cubicBezTo>
                    <a:pt x="55" y="16"/>
                    <a:pt x="55" y="19"/>
                    <a:pt x="56" y="21"/>
                  </a:cubicBezTo>
                  <a:cubicBezTo>
                    <a:pt x="60" y="25"/>
                    <a:pt x="62" y="30"/>
                    <a:pt x="62" y="35"/>
                  </a:cubicBezTo>
                  <a:cubicBezTo>
                    <a:pt x="62" y="40"/>
                    <a:pt x="60" y="45"/>
                    <a:pt x="56" y="49"/>
                  </a:cubicBezTo>
                  <a:cubicBezTo>
                    <a:pt x="55" y="50"/>
                    <a:pt x="55" y="53"/>
                    <a:pt x="56" y="55"/>
                  </a:cubicBezTo>
                  <a:cubicBezTo>
                    <a:pt x="57" y="56"/>
                    <a:pt x="59" y="57"/>
                    <a:pt x="60" y="57"/>
                  </a:cubicBezTo>
                  <a:cubicBezTo>
                    <a:pt x="61" y="57"/>
                    <a:pt x="62" y="56"/>
                    <a:pt x="63" y="55"/>
                  </a:cubicBezTo>
                  <a:cubicBezTo>
                    <a:pt x="75" y="44"/>
                    <a:pt x="75" y="26"/>
                    <a:pt x="63" y="14"/>
                  </a:cubicBezTo>
                  <a:cubicBezTo>
                    <a:pt x="62" y="13"/>
                    <a:pt x="61" y="13"/>
                    <a:pt x="60" y="13"/>
                  </a:cubicBezTo>
                  <a:moveTo>
                    <a:pt x="22" y="0"/>
                  </a:moveTo>
                  <a:cubicBezTo>
                    <a:pt x="21" y="0"/>
                    <a:pt x="19" y="0"/>
                    <a:pt x="19" y="1"/>
                  </a:cubicBezTo>
                  <a:cubicBezTo>
                    <a:pt x="0" y="20"/>
                    <a:pt x="0" y="50"/>
                    <a:pt x="19" y="69"/>
                  </a:cubicBezTo>
                  <a:cubicBezTo>
                    <a:pt x="19" y="69"/>
                    <a:pt x="21" y="70"/>
                    <a:pt x="22" y="70"/>
                  </a:cubicBezTo>
                  <a:cubicBezTo>
                    <a:pt x="23" y="70"/>
                    <a:pt x="24" y="69"/>
                    <a:pt x="25" y="69"/>
                  </a:cubicBezTo>
                  <a:cubicBezTo>
                    <a:pt x="27" y="67"/>
                    <a:pt x="27" y="64"/>
                    <a:pt x="25" y="62"/>
                  </a:cubicBezTo>
                  <a:cubicBezTo>
                    <a:pt x="17" y="55"/>
                    <a:pt x="14" y="45"/>
                    <a:pt x="14" y="35"/>
                  </a:cubicBezTo>
                  <a:cubicBezTo>
                    <a:pt x="14" y="25"/>
                    <a:pt x="17" y="15"/>
                    <a:pt x="25" y="7"/>
                  </a:cubicBezTo>
                  <a:cubicBezTo>
                    <a:pt x="27" y="6"/>
                    <a:pt x="27" y="3"/>
                    <a:pt x="25" y="1"/>
                  </a:cubicBezTo>
                  <a:cubicBezTo>
                    <a:pt x="24" y="0"/>
                    <a:pt x="23" y="0"/>
                    <a:pt x="22" y="0"/>
                  </a:cubicBezTo>
                  <a:moveTo>
                    <a:pt x="73" y="0"/>
                  </a:moveTo>
                  <a:cubicBezTo>
                    <a:pt x="72" y="0"/>
                    <a:pt x="71" y="0"/>
                    <a:pt x="70" y="1"/>
                  </a:cubicBezTo>
                  <a:cubicBezTo>
                    <a:pt x="68" y="3"/>
                    <a:pt x="68" y="6"/>
                    <a:pt x="70" y="7"/>
                  </a:cubicBezTo>
                  <a:cubicBezTo>
                    <a:pt x="77" y="15"/>
                    <a:pt x="81" y="25"/>
                    <a:pt x="81" y="35"/>
                  </a:cubicBezTo>
                  <a:cubicBezTo>
                    <a:pt x="81" y="45"/>
                    <a:pt x="77" y="55"/>
                    <a:pt x="70" y="62"/>
                  </a:cubicBezTo>
                  <a:cubicBezTo>
                    <a:pt x="68" y="64"/>
                    <a:pt x="68" y="67"/>
                    <a:pt x="70" y="69"/>
                  </a:cubicBezTo>
                  <a:cubicBezTo>
                    <a:pt x="71" y="69"/>
                    <a:pt x="72" y="70"/>
                    <a:pt x="73" y="70"/>
                  </a:cubicBezTo>
                  <a:cubicBezTo>
                    <a:pt x="74" y="70"/>
                    <a:pt x="75" y="69"/>
                    <a:pt x="76" y="69"/>
                  </a:cubicBezTo>
                  <a:cubicBezTo>
                    <a:pt x="95" y="50"/>
                    <a:pt x="95" y="20"/>
                    <a:pt x="76" y="1"/>
                  </a:cubicBezTo>
                  <a:cubicBezTo>
                    <a:pt x="75" y="0"/>
                    <a:pt x="74" y="0"/>
                    <a:pt x="73" y="0"/>
                  </a:cubicBezTo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/>
            <a:p>
              <a:endParaRPr altLang="en-US" lang="zh-CN" sz="1013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7397354" y="4366022"/>
            <a:ext cx="398859" cy="398859"/>
            <a:chOff x="8186738" y="5160963"/>
            <a:chExt cx="531812" cy="531812"/>
          </a:xfrm>
        </p:grpSpPr>
        <p:sp>
          <p:nvSpPr>
            <p:cNvPr id="34" name="Oval 15"/>
            <p:cNvSpPr/>
            <p:nvPr/>
          </p:nvSpPr>
          <p:spPr>
            <a:xfrm>
              <a:off x="8186738" y="5160963"/>
              <a:ext cx="531812" cy="531812"/>
            </a:xfrm>
            <a:prstGeom prst="ellipse">
              <a:avLst/>
            </a:prstGeom>
            <a:solidFill>
              <a:srgbClr val="F2CAD1"/>
            </a:solidFill>
            <a:ln w="12700">
              <a:noFill/>
            </a:ln>
          </p:spPr>
          <p:txBody>
            <a:bodyPr anchor="ctr"/>
            <a:lstStyle/>
            <a:p>
              <a:pPr algn="ctr"/>
              <a:endParaRPr altLang="zh-CN" lang="en-US" sz="1013">
                <a:solidFill>
                  <a:srgbClr val="F2F2F2"/>
                </a:solidFill>
                <a:latin charset="0" pitchFamily="2" typeface="FontAwesome"/>
                <a:ea charset="-122" pitchFamily="2" typeface="宋体"/>
                <a:sym charset="0" pitchFamily="2" typeface="FontAwesome"/>
              </a:endParaRPr>
            </a:p>
          </p:txBody>
        </p:sp>
        <p:sp>
          <p:nvSpPr>
            <p:cNvPr id="35" name="Freeform 12"/>
            <p:cNvSpPr>
              <a:spLocks noEditPoints="1"/>
            </p:cNvSpPr>
            <p:nvPr/>
          </p:nvSpPr>
          <p:spPr>
            <a:xfrm>
              <a:off x="8326438" y="5314950"/>
              <a:ext cx="252412" cy="241300"/>
            </a:xfrm>
            <a:custGeom>
              <a:cxnLst>
                <a:cxn ang="0">
                  <a:pos x="100101438" y="541922457"/>
                </a:cxn>
                <a:cxn ang="0">
                  <a:pos x="71500034" y="520531298"/>
                </a:cxn>
                <a:cxn ang="0">
                  <a:pos x="71500034" y="221048139"/>
                </a:cxn>
                <a:cxn ang="0">
                  <a:pos x="100101438" y="199656980"/>
                </a:cxn>
                <a:cxn ang="0">
                  <a:pos x="550552120" y="199656980"/>
                </a:cxn>
                <a:cxn ang="0">
                  <a:pos x="586302137" y="221048139"/>
                </a:cxn>
                <a:cxn ang="0">
                  <a:pos x="586302137" y="520531298"/>
                </a:cxn>
                <a:cxn ang="0">
                  <a:pos x="550552120" y="541922457"/>
                </a:cxn>
                <a:cxn ang="0">
                  <a:pos x="100101438" y="541922457"/>
                </a:cxn>
                <a:cxn ang="0">
                  <a:pos x="200200560" y="128349264"/>
                </a:cxn>
                <a:cxn ang="0">
                  <a:pos x="200200560" y="99828490"/>
                </a:cxn>
                <a:cxn ang="0">
                  <a:pos x="228801963" y="71305403"/>
                </a:cxn>
                <a:cxn ang="0">
                  <a:pos x="679252645" y="71305403"/>
                </a:cxn>
                <a:cxn ang="0">
                  <a:pos x="707854049" y="99828490"/>
                </a:cxn>
                <a:cxn ang="0">
                  <a:pos x="707854049" y="392182033"/>
                </a:cxn>
                <a:cxn ang="0">
                  <a:pos x="679252645" y="413573192"/>
                </a:cxn>
                <a:cxn ang="0">
                  <a:pos x="657804488" y="413573192"/>
                </a:cxn>
                <a:cxn ang="0">
                  <a:pos x="657804488" y="221048139"/>
                </a:cxn>
                <a:cxn ang="0">
                  <a:pos x="550552120" y="128349264"/>
                </a:cxn>
                <a:cxn ang="0">
                  <a:pos x="200200560" y="128349264"/>
                </a:cxn>
                <a:cxn ang="0">
                  <a:pos x="679252645" y="0"/>
                </a:cxn>
                <a:cxn ang="0">
                  <a:pos x="228801963" y="0"/>
                </a:cxn>
                <a:cxn ang="0">
                  <a:pos x="128700525" y="99828490"/>
                </a:cxn>
                <a:cxn ang="0">
                  <a:pos x="128700525" y="128349264"/>
                </a:cxn>
                <a:cxn ang="0">
                  <a:pos x="100101438" y="128349264"/>
                </a:cxn>
                <a:cxn ang="0">
                  <a:pos x="0" y="221048139"/>
                </a:cxn>
                <a:cxn ang="0">
                  <a:pos x="0" y="520531298"/>
                </a:cxn>
                <a:cxn ang="0">
                  <a:pos x="100101438" y="613230173"/>
                </a:cxn>
                <a:cxn ang="0">
                  <a:pos x="278851524" y="613230173"/>
                </a:cxn>
                <a:cxn ang="0">
                  <a:pos x="278851524" y="663142106"/>
                </a:cxn>
                <a:cxn ang="0">
                  <a:pos x="185901016" y="663142106"/>
                </a:cxn>
                <a:cxn ang="0">
                  <a:pos x="150150999" y="698797120"/>
                </a:cxn>
                <a:cxn ang="0">
                  <a:pos x="185901016" y="741579437"/>
                </a:cxn>
                <a:cxn ang="0">
                  <a:pos x="471903471" y="741579437"/>
                </a:cxn>
                <a:cxn ang="0">
                  <a:pos x="507653488" y="698797120"/>
                </a:cxn>
                <a:cxn ang="0">
                  <a:pos x="471903471" y="663142106"/>
                </a:cxn>
                <a:cxn ang="0">
                  <a:pos x="378952963" y="663142106"/>
                </a:cxn>
                <a:cxn ang="0">
                  <a:pos x="378952963" y="613230173"/>
                </a:cxn>
                <a:cxn ang="0">
                  <a:pos x="550552120" y="613230173"/>
                </a:cxn>
                <a:cxn ang="0">
                  <a:pos x="657804488" y="520531298"/>
                </a:cxn>
                <a:cxn ang="0">
                  <a:pos x="657804488" y="484878596"/>
                </a:cxn>
                <a:cxn ang="0">
                  <a:pos x="679252645" y="484878596"/>
                </a:cxn>
                <a:cxn ang="0">
                  <a:pos x="779354083" y="392182033"/>
                </a:cxn>
                <a:cxn ang="0">
                  <a:pos x="779354083" y="99828490"/>
                </a:cxn>
                <a:cxn ang="0">
                  <a:pos x="679252645" y="0"/>
                </a:cxn>
              </a:cxnLst>
              <a:rect b="0" l="0" r="0" t="0"/>
              <a:pathLst>
                <a:path h="104" w="109">
                  <a:moveTo>
                    <a:pt x="14" y="76"/>
                  </a:moveTo>
                  <a:cubicBezTo>
                    <a:pt x="12" y="76"/>
                    <a:pt x="10" y="74"/>
                    <a:pt x="10" y="73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0"/>
                    <a:pt x="12" y="28"/>
                    <a:pt x="14" y="28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80" y="28"/>
                    <a:pt x="82" y="30"/>
                    <a:pt x="82" y="31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82" y="74"/>
                    <a:pt x="80" y="76"/>
                    <a:pt x="77" y="76"/>
                  </a:cubicBezTo>
                  <a:cubicBezTo>
                    <a:pt x="14" y="76"/>
                    <a:pt x="14" y="76"/>
                    <a:pt x="14" y="76"/>
                  </a:cubicBezTo>
                  <a:moveTo>
                    <a:pt x="28" y="18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28" y="12"/>
                    <a:pt x="29" y="10"/>
                    <a:pt x="32" y="10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8" y="10"/>
                    <a:pt x="99" y="12"/>
                    <a:pt x="99" y="14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99" y="56"/>
                    <a:pt x="98" y="58"/>
                    <a:pt x="95" y="58"/>
                  </a:cubicBezTo>
                  <a:cubicBezTo>
                    <a:pt x="92" y="58"/>
                    <a:pt x="92" y="58"/>
                    <a:pt x="92" y="58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23"/>
                    <a:pt x="85" y="18"/>
                    <a:pt x="77" y="18"/>
                  </a:cubicBezTo>
                  <a:cubicBezTo>
                    <a:pt x="28" y="18"/>
                    <a:pt x="28" y="18"/>
                    <a:pt x="28" y="18"/>
                  </a:cubicBezTo>
                  <a:moveTo>
                    <a:pt x="95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24" y="0"/>
                    <a:pt x="18" y="6"/>
                    <a:pt x="18" y="14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7" y="18"/>
                    <a:pt x="0" y="23"/>
                    <a:pt x="0" y="3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1"/>
                    <a:pt x="7" y="86"/>
                    <a:pt x="14" y="86"/>
                  </a:cubicBezTo>
                  <a:cubicBezTo>
                    <a:pt x="39" y="86"/>
                    <a:pt x="39" y="86"/>
                    <a:pt x="39" y="86"/>
                  </a:cubicBezTo>
                  <a:cubicBezTo>
                    <a:pt x="39" y="93"/>
                    <a:pt x="39" y="93"/>
                    <a:pt x="39" y="93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3" y="93"/>
                    <a:pt x="21" y="95"/>
                    <a:pt x="21" y="98"/>
                  </a:cubicBezTo>
                  <a:cubicBezTo>
                    <a:pt x="21" y="101"/>
                    <a:pt x="23" y="104"/>
                    <a:pt x="26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71" y="101"/>
                    <a:pt x="71" y="98"/>
                  </a:cubicBezTo>
                  <a:cubicBezTo>
                    <a:pt x="71" y="95"/>
                    <a:pt x="68" y="93"/>
                    <a:pt x="66" y="93"/>
                  </a:cubicBezTo>
                  <a:cubicBezTo>
                    <a:pt x="53" y="93"/>
                    <a:pt x="53" y="93"/>
                    <a:pt x="53" y="93"/>
                  </a:cubicBezTo>
                  <a:cubicBezTo>
                    <a:pt x="53" y="86"/>
                    <a:pt x="53" y="86"/>
                    <a:pt x="53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85" y="86"/>
                    <a:pt x="92" y="81"/>
                    <a:pt x="92" y="73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5" y="68"/>
                    <a:pt x="95" y="68"/>
                    <a:pt x="95" y="68"/>
                  </a:cubicBezTo>
                  <a:cubicBezTo>
                    <a:pt x="103" y="68"/>
                    <a:pt x="109" y="63"/>
                    <a:pt x="109" y="55"/>
                  </a:cubicBezTo>
                  <a:cubicBezTo>
                    <a:pt x="109" y="14"/>
                    <a:pt x="109" y="14"/>
                    <a:pt x="109" y="14"/>
                  </a:cubicBezTo>
                  <a:cubicBezTo>
                    <a:pt x="109" y="6"/>
                    <a:pt x="103" y="0"/>
                    <a:pt x="95" y="0"/>
                  </a:cubicBezTo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/>
            <a:p>
              <a:endParaRPr altLang="en-US" lang="zh-CN" sz="1013"/>
            </a:p>
          </p:txBody>
        </p:sp>
      </p:grpSp>
    </p:spTree>
    <p:extLst>
      <p:ext uri="{BB962C8B-B14F-4D97-AF65-F5344CB8AC3E}">
        <p14:creationId val="153329788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 nodeType="clickPar">
                      <p:stCondLst>
                        <p:cond delay="indefinite"/>
                      </p:stCondLst>
                      <p:childTnLst>
                        <p:par>
                          <p:cTn fill="hold" id="8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 nodeType="clickPar">
                      <p:stCondLst>
                        <p:cond delay="indefinite"/>
                      </p:stCondLst>
                      <p:childTnLst>
                        <p:par>
                          <p:cTn fill="hold" id="8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022640" y="1249749"/>
            <a:ext cx="2390398" cy="2336717"/>
            <a:chOff x="3513315" y="1646546"/>
            <a:chExt cx="1418951" cy="1387086"/>
          </a:xfrm>
        </p:grpSpPr>
        <p:sp>
          <p:nvSpPr>
            <p:cNvPr id="4" name="矩形 3"/>
            <p:cNvSpPr/>
            <p:nvPr/>
          </p:nvSpPr>
          <p:spPr>
            <a:xfrm rot="2698783">
              <a:off x="3531457" y="1646546"/>
              <a:ext cx="1387085" cy="1387086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3726603" y="2456561"/>
              <a:ext cx="1188568" cy="542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54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YOU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13315" y="1977577"/>
              <a:ext cx="1013212" cy="48851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THANK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293426" y="1894888"/>
            <a:ext cx="1256270" cy="892552"/>
            <a:chOff x="3624044" y="1911666"/>
            <a:chExt cx="1256270" cy="892552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3691747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3000509000000000000" pitchFamily="65" typeface="方正毡笔黑简体"/>
                  <a:ea charset="-122" panose="03000509000000000000" pitchFamily="65" typeface="方正毡笔黑简体"/>
                </a:rPr>
                <a:t>你的题目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972482" y="1911666"/>
              <a:ext cx="360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</a:t>
              </a:r>
            </a:p>
          </p:txBody>
        </p:sp>
      </p:grpSp>
    </p:spTree>
    <p:extLst>
      <p:ext uri="{BB962C8B-B14F-4D97-AF65-F5344CB8AC3E}">
        <p14:creationId val="137720651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149169" y="488748"/>
            <a:ext cx="2317329" cy="1893725"/>
            <a:chOff x="3624044" y="1837189"/>
            <a:chExt cx="1375577" cy="1124124"/>
          </a:xfrm>
        </p:grpSpPr>
        <p:sp>
          <p:nvSpPr>
            <p:cNvPr id="4" name="矩形 3"/>
            <p:cNvSpPr/>
            <p:nvPr/>
          </p:nvSpPr>
          <p:spPr>
            <a:xfrm rot="2698783">
              <a:off x="3707934" y="1837189"/>
              <a:ext cx="1124124" cy="1124124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3811053" y="2456561"/>
              <a:ext cx="1188568" cy="3075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你的题目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72482" y="1911666"/>
              <a:ext cx="470420" cy="48851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01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293426" y="1894888"/>
            <a:ext cx="1256270" cy="892552"/>
            <a:chOff x="3624044" y="1911666"/>
            <a:chExt cx="1256270" cy="892552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3624044" y="2399251"/>
              <a:ext cx="122479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3691747" y="2434886"/>
              <a:ext cx="118856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  <a:latin charset="-122" panose="03000509000000000000" pitchFamily="65" typeface="方正毡笔黑简体"/>
                  <a:ea charset="-122" panose="03000509000000000000" pitchFamily="65" typeface="方正毡笔黑简体"/>
                </a:rPr>
                <a:t>你的题目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972482" y="1911666"/>
              <a:ext cx="360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0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5062522" y="3097284"/>
            <a:ext cx="2513901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65000"/>
                  </a:schemeClr>
                </a:solidFill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977706625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Oval 5"/>
          <p:cNvSpPr>
            <a:spLocks noChangeArrowheads="1"/>
          </p:cNvSpPr>
          <p:nvPr/>
        </p:nvSpPr>
        <p:spPr bwMode="auto">
          <a:xfrm>
            <a:off x="4996446" y="2386090"/>
            <a:ext cx="735836" cy="737285"/>
          </a:xfrm>
          <a:prstGeom prst="ellipse">
            <a:avLst/>
          </a:prstGeom>
          <a:solidFill>
            <a:srgbClr val="F599B7">
              <a:alpha val="40000"/>
            </a:srgb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5443813" y="2892285"/>
            <a:ext cx="735836" cy="736063"/>
          </a:xfrm>
          <a:prstGeom prst="ellipse">
            <a:avLst/>
          </a:prstGeom>
          <a:solidFill>
            <a:srgbClr val="F599B7">
              <a:alpha val="40000"/>
            </a:srgb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5914406" y="2877613"/>
            <a:ext cx="693054" cy="693268"/>
          </a:xfrm>
          <a:prstGeom prst="ellipse">
            <a:avLst/>
          </a:prstGeom>
          <a:solidFill>
            <a:srgbClr val="80C2B3">
              <a:alpha val="20000"/>
            </a:srgb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191872" y="3155165"/>
            <a:ext cx="693054" cy="693268"/>
          </a:xfrm>
          <a:prstGeom prst="ellipse">
            <a:avLst/>
          </a:prstGeom>
          <a:solidFill>
            <a:srgbClr val="80C2B3">
              <a:alpha val="20000"/>
            </a:srgb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5163902" y="3377696"/>
            <a:ext cx="693054" cy="693268"/>
          </a:xfrm>
          <a:prstGeom prst="ellipse">
            <a:avLst/>
          </a:prstGeom>
          <a:solidFill>
            <a:srgbClr val="80C2B3">
              <a:alpha val="50000"/>
            </a:srgb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4568636" y="3186954"/>
            <a:ext cx="540264" cy="536763"/>
          </a:xfrm>
          <a:prstGeom prst="ellipse">
            <a:avLst/>
          </a:prstGeom>
          <a:solidFill>
            <a:srgbClr val="80C2B3">
              <a:alpha val="40000"/>
            </a:srgb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sp>
        <p:nvSpPr>
          <p:cNvPr id="40" name="Freeform 12"/>
          <p:cNvSpPr/>
          <p:nvPr/>
        </p:nvSpPr>
        <p:spPr bwMode="auto">
          <a:xfrm>
            <a:off x="4998892" y="2565825"/>
            <a:ext cx="1718579" cy="2310893"/>
          </a:xfrm>
          <a:custGeom>
            <a:gdLst>
              <a:gd fmla="*/ 203 w 595" name="T0"/>
              <a:gd fmla="*/ 800 h 800" name="T1"/>
              <a:gd fmla="*/ 419 w 595" name="T2"/>
              <a:gd fmla="*/ 800 h 800" name="T3"/>
              <a:gd fmla="*/ 335 w 595" name="T4"/>
              <a:gd fmla="*/ 556 h 800" name="T5"/>
              <a:gd fmla="*/ 473 w 595" name="T6"/>
              <a:gd fmla="*/ 332 h 800" name="T7"/>
              <a:gd fmla="*/ 587 w 595" name="T8"/>
              <a:gd fmla="*/ 344 h 800" name="T9"/>
              <a:gd fmla="*/ 388 w 595" name="T10"/>
              <a:gd fmla="*/ 338 h 800" name="T11"/>
              <a:gd fmla="*/ 463 w 595" name="T12"/>
              <a:gd fmla="*/ 247 h 800" name="T13"/>
              <a:gd fmla="*/ 595 w 595" name="T14"/>
              <a:gd fmla="*/ 210 h 800" name="T15"/>
              <a:gd fmla="*/ 484 w 595" name="T16"/>
              <a:gd fmla="*/ 219 h 800" name="T17"/>
              <a:gd fmla="*/ 498 w 595" name="T18"/>
              <a:gd fmla="*/ 102 h 800" name="T19"/>
              <a:gd fmla="*/ 476 w 595" name="T20"/>
              <a:gd fmla="*/ 209 h 800" name="T21"/>
              <a:gd fmla="*/ 324 w 595" name="T22"/>
              <a:gd fmla="*/ 342 h 800" name="T23"/>
              <a:gd fmla="*/ 322 w 595" name="T24"/>
              <a:gd fmla="*/ 187 h 800" name="T25"/>
              <a:gd fmla="*/ 394 w 595" name="T26"/>
              <a:gd fmla="*/ 95 h 800" name="T27"/>
              <a:gd fmla="*/ 309 w 595" name="T28"/>
              <a:gd fmla="*/ 170 h 800" name="T29"/>
              <a:gd fmla="*/ 272 w 595" name="T30"/>
              <a:gd fmla="*/ 61 h 800" name="T31"/>
              <a:gd fmla="*/ 178 w 595" name="T32"/>
              <a:gd fmla="*/ 0 h 800" name="T33"/>
              <a:gd fmla="*/ 273 w 595" name="T34"/>
              <a:gd fmla="*/ 135 h 800" name="T35"/>
              <a:gd fmla="*/ 207 w 595" name="T36"/>
              <a:gd fmla="*/ 96 h 800" name="T37"/>
              <a:gd fmla="*/ 108 w 595" name="T38"/>
              <a:gd fmla="*/ 91 h 800" name="T39"/>
              <a:gd fmla="*/ 59 w 595" name="T40"/>
              <a:gd fmla="*/ 60 h 800" name="T41"/>
              <a:gd fmla="*/ 115 w 595" name="T42"/>
              <a:gd fmla="*/ 102 h 800" name="T43"/>
              <a:gd fmla="*/ 227 w 595" name="T44"/>
              <a:gd fmla="*/ 124 h 800" name="T45"/>
              <a:gd fmla="*/ 282 w 595" name="T46"/>
              <a:gd fmla="*/ 203 h 800" name="T47"/>
              <a:gd fmla="*/ 274 w 595" name="T48"/>
              <a:gd fmla="*/ 424 h 800" name="T49"/>
              <a:gd fmla="*/ 217 w 595" name="T50"/>
              <a:gd fmla="*/ 372 h 800" name="T51"/>
              <a:gd fmla="*/ 136 w 595" name="T52"/>
              <a:gd fmla="*/ 299 h 800" name="T53"/>
              <a:gd fmla="*/ 123 w 595" name="T54"/>
              <a:gd fmla="*/ 209 h 800" name="T55"/>
              <a:gd fmla="*/ 130 w 595" name="T56"/>
              <a:gd fmla="*/ 312 h 800" name="T57"/>
              <a:gd fmla="*/ 0 w 595" name="T58"/>
              <a:gd fmla="*/ 318 h 800" name="T59"/>
              <a:gd fmla="*/ 131 w 595" name="T60"/>
              <a:gd fmla="*/ 330 h 800" name="T61"/>
              <a:gd fmla="*/ 230 w 595" name="T62"/>
              <a:gd fmla="*/ 430 h 800" name="T63"/>
              <a:gd fmla="*/ 257 w 595" name="T64"/>
              <a:gd fmla="*/ 485 h 800" name="T65"/>
              <a:gd fmla="*/ 92 w 595" name="T66"/>
              <a:gd fmla="*/ 502 h 800" name="T67"/>
              <a:gd fmla="*/ 190 w 595" name="T68"/>
              <a:gd fmla="*/ 482 h 800" name="T69"/>
              <a:gd fmla="*/ 275 w 595" name="T70"/>
              <a:gd fmla="*/ 605 h 800" name="T71"/>
              <a:gd fmla="*/ 203 w 595" name="T72"/>
              <a:gd fmla="*/ 800 h 800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800" w="595">
                <a:moveTo>
                  <a:pt x="203" y="800"/>
                </a:moveTo>
                <a:cubicBezTo>
                  <a:pt x="442" y="800"/>
                  <a:pt x="419" y="800"/>
                  <a:pt x="419" y="800"/>
                </a:cubicBezTo>
                <a:cubicBezTo>
                  <a:pt x="419" y="800"/>
                  <a:pt x="335" y="782"/>
                  <a:pt x="335" y="556"/>
                </a:cubicBezTo>
                <a:cubicBezTo>
                  <a:pt x="335" y="462"/>
                  <a:pt x="400" y="338"/>
                  <a:pt x="473" y="332"/>
                </a:cubicBezTo>
                <a:cubicBezTo>
                  <a:pt x="545" y="327"/>
                  <a:pt x="587" y="344"/>
                  <a:pt x="587" y="344"/>
                </a:cubicBezTo>
                <a:cubicBezTo>
                  <a:pt x="587" y="344"/>
                  <a:pt x="497" y="284"/>
                  <a:pt x="388" y="338"/>
                </a:cubicBezTo>
                <a:cubicBezTo>
                  <a:pt x="388" y="338"/>
                  <a:pt x="416" y="282"/>
                  <a:pt x="463" y="247"/>
                </a:cubicBezTo>
                <a:cubicBezTo>
                  <a:pt x="510" y="212"/>
                  <a:pt x="578" y="209"/>
                  <a:pt x="595" y="210"/>
                </a:cubicBezTo>
                <a:cubicBezTo>
                  <a:pt x="595" y="210"/>
                  <a:pt x="542" y="192"/>
                  <a:pt x="484" y="219"/>
                </a:cubicBezTo>
                <a:cubicBezTo>
                  <a:pt x="484" y="219"/>
                  <a:pt x="528" y="188"/>
                  <a:pt x="498" y="102"/>
                </a:cubicBezTo>
                <a:cubicBezTo>
                  <a:pt x="498" y="102"/>
                  <a:pt x="507" y="178"/>
                  <a:pt x="476" y="209"/>
                </a:cubicBezTo>
                <a:cubicBezTo>
                  <a:pt x="445" y="241"/>
                  <a:pt x="349" y="297"/>
                  <a:pt x="324" y="342"/>
                </a:cubicBezTo>
                <a:cubicBezTo>
                  <a:pt x="324" y="342"/>
                  <a:pt x="304" y="256"/>
                  <a:pt x="322" y="187"/>
                </a:cubicBezTo>
                <a:cubicBezTo>
                  <a:pt x="338" y="127"/>
                  <a:pt x="383" y="98"/>
                  <a:pt x="394" y="95"/>
                </a:cubicBezTo>
                <a:cubicBezTo>
                  <a:pt x="394" y="95"/>
                  <a:pt x="336" y="103"/>
                  <a:pt x="309" y="170"/>
                </a:cubicBezTo>
                <a:cubicBezTo>
                  <a:pt x="309" y="170"/>
                  <a:pt x="309" y="112"/>
                  <a:pt x="272" y="61"/>
                </a:cubicBezTo>
                <a:cubicBezTo>
                  <a:pt x="234" y="11"/>
                  <a:pt x="192" y="3"/>
                  <a:pt x="178" y="0"/>
                </a:cubicBezTo>
                <a:cubicBezTo>
                  <a:pt x="178" y="0"/>
                  <a:pt x="270" y="33"/>
                  <a:pt x="273" y="135"/>
                </a:cubicBezTo>
                <a:cubicBezTo>
                  <a:pt x="273" y="135"/>
                  <a:pt x="248" y="105"/>
                  <a:pt x="207" y="96"/>
                </a:cubicBezTo>
                <a:cubicBezTo>
                  <a:pt x="166" y="88"/>
                  <a:pt x="128" y="95"/>
                  <a:pt x="108" y="91"/>
                </a:cubicBezTo>
                <a:cubicBezTo>
                  <a:pt x="87" y="87"/>
                  <a:pt x="63" y="69"/>
                  <a:pt x="59" y="60"/>
                </a:cubicBezTo>
                <a:cubicBezTo>
                  <a:pt x="59" y="60"/>
                  <a:pt x="71" y="88"/>
                  <a:pt x="115" y="102"/>
                </a:cubicBezTo>
                <a:cubicBezTo>
                  <a:pt x="154" y="114"/>
                  <a:pt x="197" y="104"/>
                  <a:pt x="227" y="124"/>
                </a:cubicBezTo>
                <a:cubicBezTo>
                  <a:pt x="257" y="144"/>
                  <a:pt x="277" y="172"/>
                  <a:pt x="282" y="203"/>
                </a:cubicBezTo>
                <a:cubicBezTo>
                  <a:pt x="287" y="231"/>
                  <a:pt x="295" y="335"/>
                  <a:pt x="274" y="424"/>
                </a:cubicBezTo>
                <a:cubicBezTo>
                  <a:pt x="274" y="424"/>
                  <a:pt x="250" y="393"/>
                  <a:pt x="217" y="372"/>
                </a:cubicBezTo>
                <a:cubicBezTo>
                  <a:pt x="183" y="349"/>
                  <a:pt x="148" y="318"/>
                  <a:pt x="136" y="299"/>
                </a:cubicBezTo>
                <a:cubicBezTo>
                  <a:pt x="124" y="281"/>
                  <a:pt x="121" y="234"/>
                  <a:pt x="123" y="209"/>
                </a:cubicBezTo>
                <a:cubicBezTo>
                  <a:pt x="123" y="209"/>
                  <a:pt x="105" y="271"/>
                  <a:pt x="130" y="312"/>
                </a:cubicBezTo>
                <a:cubicBezTo>
                  <a:pt x="130" y="312"/>
                  <a:pt x="70" y="282"/>
                  <a:pt x="0" y="318"/>
                </a:cubicBezTo>
                <a:cubicBezTo>
                  <a:pt x="0" y="318"/>
                  <a:pt x="83" y="298"/>
                  <a:pt x="131" y="330"/>
                </a:cubicBezTo>
                <a:cubicBezTo>
                  <a:pt x="183" y="364"/>
                  <a:pt x="216" y="408"/>
                  <a:pt x="230" y="430"/>
                </a:cubicBezTo>
                <a:cubicBezTo>
                  <a:pt x="244" y="453"/>
                  <a:pt x="257" y="485"/>
                  <a:pt x="257" y="485"/>
                </a:cubicBezTo>
                <a:cubicBezTo>
                  <a:pt x="257" y="485"/>
                  <a:pt x="182" y="437"/>
                  <a:pt x="92" y="502"/>
                </a:cubicBezTo>
                <a:cubicBezTo>
                  <a:pt x="92" y="502"/>
                  <a:pt x="145" y="475"/>
                  <a:pt x="190" y="482"/>
                </a:cubicBezTo>
                <a:cubicBezTo>
                  <a:pt x="235" y="489"/>
                  <a:pt x="275" y="528"/>
                  <a:pt x="275" y="605"/>
                </a:cubicBezTo>
                <a:cubicBezTo>
                  <a:pt x="275" y="681"/>
                  <a:pt x="257" y="753"/>
                  <a:pt x="203" y="80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t" anchorCtr="0" bIns="34290" compatLnSpc="1" lIns="68580" numCol="1" rIns="68580" tIns="34290" vert="horz" wrap="square"/>
          <a:lstStyle/>
          <a:p>
            <a:endParaRPr altLang="en-US" lang="zh-CN" sz="1013"/>
          </a:p>
        </p:txBody>
      </p:sp>
      <p:grpSp>
        <p:nvGrpSpPr>
          <p:cNvPr id="41" name="组合 40"/>
          <p:cNvGrpSpPr/>
          <p:nvPr/>
        </p:nvGrpSpPr>
        <p:grpSpPr>
          <a:xfrm>
            <a:off x="5434036" y="2110372"/>
            <a:ext cx="1029191" cy="975099"/>
            <a:chOff x="5612325" y="2176267"/>
            <a:chExt cx="1372254" cy="1300132"/>
          </a:xfrm>
        </p:grpSpPr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226742" y="2718328"/>
              <a:ext cx="757837" cy="758071"/>
            </a:xfrm>
            <a:prstGeom prst="ellipse">
              <a:avLst/>
            </a:prstGeom>
            <a:solidFill>
              <a:srgbClr val="F599B7">
                <a:alpha val="40000"/>
              </a:srgbClr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43" name="Oval 14"/>
            <p:cNvSpPr>
              <a:spLocks noChangeArrowheads="1"/>
            </p:cNvSpPr>
            <p:nvPr/>
          </p:nvSpPr>
          <p:spPr bwMode="auto">
            <a:xfrm>
              <a:off x="5612325" y="2176267"/>
              <a:ext cx="1166905" cy="1167266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0" compatLnSpc="1" lIns="0" numCol="1" rIns="0" tIns="0" vert="horz" wrap="square"/>
            <a:lstStyle/>
            <a:p>
              <a:pPr algn="ctr"/>
              <a:endParaRPr altLang="en-US" lang="zh-CN" sz="750">
                <a:solidFill>
                  <a:schemeClr val="bg1"/>
                </a:solidFill>
              </a:endParaRPr>
            </a:p>
          </p:txBody>
        </p:sp>
        <p:sp>
          <p:nvSpPr>
            <p:cNvPr id="44" name="Freeform 119"/>
            <p:cNvSpPr>
              <a:spLocks noEditPoints="1"/>
            </p:cNvSpPr>
            <p:nvPr/>
          </p:nvSpPr>
          <p:spPr bwMode="auto">
            <a:xfrm>
              <a:off x="6014046" y="2500607"/>
              <a:ext cx="404087" cy="404087"/>
            </a:xfrm>
            <a:custGeom>
              <a:gdLst>
                <a:gd fmla="*/ 80 w 85" name="T0"/>
                <a:gd fmla="*/ 53 h 85" name="T1"/>
                <a:gd fmla="*/ 80 w 85" name="T2"/>
                <a:gd fmla="*/ 80 h 85" name="T3"/>
                <a:gd fmla="*/ 74 w 85" name="T4"/>
                <a:gd fmla="*/ 85 h 85" name="T5"/>
                <a:gd fmla="*/ 10 w 85" name="T6"/>
                <a:gd fmla="*/ 85 h 85" name="T7"/>
                <a:gd fmla="*/ 5 w 85" name="T8"/>
                <a:gd fmla="*/ 80 h 85" name="T9"/>
                <a:gd fmla="*/ 5 w 85" name="T10"/>
                <a:gd fmla="*/ 53 h 85" name="T11"/>
                <a:gd fmla="*/ 17 w 85" name="T12"/>
                <a:gd fmla="*/ 56 h 85" name="T13"/>
                <a:gd fmla="*/ 17 w 85" name="T14"/>
                <a:gd fmla="*/ 60 h 85" name="T15"/>
                <a:gd fmla="*/ 20 w 85" name="T16"/>
                <a:gd fmla="*/ 60 h 85" name="T17"/>
                <a:gd fmla="*/ 20 w 85" name="T18"/>
                <a:gd fmla="*/ 68 h 85" name="T19"/>
                <a:gd fmla="*/ 27 w 85" name="T20"/>
                <a:gd fmla="*/ 68 h 85" name="T21"/>
                <a:gd fmla="*/ 27 w 85" name="T22"/>
                <a:gd fmla="*/ 60 h 85" name="T23"/>
                <a:gd fmla="*/ 30 w 85" name="T24"/>
                <a:gd fmla="*/ 60 h 85" name="T25"/>
                <a:gd fmla="*/ 30 w 85" name="T26"/>
                <a:gd fmla="*/ 57 h 85" name="T27"/>
                <a:gd fmla="*/ 54 w 85" name="T28"/>
                <a:gd fmla="*/ 57 h 85" name="T29"/>
                <a:gd fmla="*/ 54 w 85" name="T30"/>
                <a:gd fmla="*/ 60 h 85" name="T31"/>
                <a:gd fmla="*/ 57 w 85" name="T32"/>
                <a:gd fmla="*/ 60 h 85" name="T33"/>
                <a:gd fmla="*/ 57 w 85" name="T34"/>
                <a:gd fmla="*/ 68 h 85" name="T35"/>
                <a:gd fmla="*/ 63 w 85" name="T36"/>
                <a:gd fmla="*/ 68 h 85" name="T37"/>
                <a:gd fmla="*/ 63 w 85" name="T38"/>
                <a:gd fmla="*/ 60 h 85" name="T39"/>
                <a:gd fmla="*/ 66 w 85" name="T40"/>
                <a:gd fmla="*/ 60 h 85" name="T41"/>
                <a:gd fmla="*/ 66 w 85" name="T42"/>
                <a:gd fmla="*/ 56 h 85" name="T43"/>
                <a:gd fmla="*/ 80 w 85" name="T44"/>
                <a:gd fmla="*/ 53 h 85" name="T45"/>
                <a:gd fmla="*/ 31 w 85" name="T46"/>
                <a:gd fmla="*/ 0 h 85" name="T47"/>
                <a:gd fmla="*/ 54 w 85" name="T48"/>
                <a:gd fmla="*/ 0 h 85" name="T49"/>
                <a:gd fmla="*/ 61 w 85" name="T50"/>
                <a:gd fmla="*/ 7 h 85" name="T51"/>
                <a:gd fmla="*/ 61 w 85" name="T52"/>
                <a:gd fmla="*/ 16 h 85" name="T53"/>
                <a:gd fmla="*/ 53 w 85" name="T54"/>
                <a:gd fmla="*/ 16 h 85" name="T55"/>
                <a:gd fmla="*/ 53 w 85" name="T56"/>
                <a:gd fmla="*/ 8 h 85" name="T57"/>
                <a:gd fmla="*/ 32 w 85" name="T58"/>
                <a:gd fmla="*/ 8 h 85" name="T59"/>
                <a:gd fmla="*/ 32 w 85" name="T60"/>
                <a:gd fmla="*/ 16 h 85" name="T61"/>
                <a:gd fmla="*/ 24 w 85" name="T62"/>
                <a:gd fmla="*/ 16 h 85" name="T63"/>
                <a:gd fmla="*/ 24 w 85" name="T64"/>
                <a:gd fmla="*/ 7 h 85" name="T65"/>
                <a:gd fmla="*/ 31 w 85" name="T66"/>
                <a:gd fmla="*/ 0 h 85" name="T67"/>
                <a:gd fmla="*/ 0 w 85" name="T68"/>
                <a:gd fmla="*/ 20 h 85" name="T69"/>
                <a:gd fmla="*/ 0 w 85" name="T70"/>
                <a:gd fmla="*/ 48 h 85" name="T71"/>
                <a:gd fmla="*/ 85 w 85" name="T72"/>
                <a:gd fmla="*/ 48 h 85" name="T73"/>
                <a:gd fmla="*/ 85 w 85" name="T74"/>
                <a:gd fmla="*/ 20 h 85" name="T75"/>
                <a:gd fmla="*/ 0 w 85" name="T76"/>
                <a:gd fmla="*/ 20 h 85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5" w="85">
                  <a:moveTo>
                    <a:pt x="80" y="53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80" y="83"/>
                    <a:pt x="78" y="85"/>
                    <a:pt x="74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7" y="85"/>
                    <a:pt x="5" y="83"/>
                    <a:pt x="5" y="8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9" y="54"/>
                    <a:pt x="13" y="55"/>
                    <a:pt x="17" y="56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8" y="58"/>
                    <a:pt x="46" y="58"/>
                    <a:pt x="54" y="57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7" y="60"/>
                    <a:pt x="57" y="60"/>
                    <a:pt x="57" y="60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71" y="55"/>
                    <a:pt x="75" y="54"/>
                    <a:pt x="80" y="53"/>
                  </a:cubicBezTo>
                  <a:close/>
                  <a:moveTo>
                    <a:pt x="31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1" y="3"/>
                    <a:pt x="61" y="7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3"/>
                    <a:pt x="27" y="0"/>
                    <a:pt x="31" y="0"/>
                  </a:cubicBezTo>
                  <a:close/>
                  <a:moveTo>
                    <a:pt x="0" y="2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27" y="55"/>
                    <a:pt x="56" y="55"/>
                    <a:pt x="85" y="48"/>
                  </a:cubicBezTo>
                  <a:cubicBezTo>
                    <a:pt x="85" y="20"/>
                    <a:pt x="85" y="20"/>
                    <a:pt x="85" y="2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855877" y="3224247"/>
            <a:ext cx="875179" cy="875450"/>
            <a:chOff x="6174779" y="3661433"/>
            <a:chExt cx="1166905" cy="1167266"/>
          </a:xfrm>
        </p:grpSpPr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6174779" y="3661433"/>
              <a:ext cx="1166905" cy="1167266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0" compatLnSpc="1" lIns="0" numCol="1" rIns="0" tIns="0" vert="horz" wrap="square"/>
            <a:lstStyle/>
            <a:p>
              <a:pPr algn="ctr"/>
              <a:endParaRPr altLang="en-US" lang="zh-CN" sz="750" u="sng">
                <a:solidFill>
                  <a:schemeClr val="bg1"/>
                </a:solidFill>
              </a:endParaRPr>
            </a:p>
          </p:txBody>
        </p:sp>
        <p:sp>
          <p:nvSpPr>
            <p:cNvPr id="47" name="Freeform 198"/>
            <p:cNvSpPr>
              <a:spLocks noEditPoints="1"/>
            </p:cNvSpPr>
            <p:nvPr/>
          </p:nvSpPr>
          <p:spPr bwMode="auto">
            <a:xfrm>
              <a:off x="6377121" y="3950093"/>
              <a:ext cx="778771" cy="598043"/>
            </a:xfrm>
            <a:custGeom>
              <a:gdLst>
                <a:gd fmla="*/ 21 w 104" name="T0"/>
                <a:gd fmla="*/ 44 h 80" name="T1"/>
                <a:gd fmla="*/ 13 w 104" name="T2"/>
                <a:gd fmla="*/ 73 h 80" name="T3"/>
                <a:gd fmla="*/ 33 w 104" name="T4"/>
                <a:gd fmla="*/ 73 h 80" name="T5"/>
                <a:gd fmla="*/ 51 w 104" name="T6"/>
                <a:gd fmla="*/ 80 h 80" name="T7"/>
                <a:gd fmla="*/ 69 w 104" name="T8"/>
                <a:gd fmla="*/ 73 h 80" name="T9"/>
                <a:gd fmla="*/ 87 w 104" name="T10"/>
                <a:gd fmla="*/ 73 h 80" name="T11"/>
                <a:gd fmla="*/ 81 w 104" name="T12"/>
                <a:gd fmla="*/ 44 h 80" name="T13"/>
                <a:gd fmla="*/ 86 w 104" name="T14"/>
                <a:gd fmla="*/ 44 h 80" name="T15"/>
                <a:gd fmla="*/ 86 w 104" name="T16"/>
                <a:gd fmla="*/ 28 h 80" name="T17"/>
                <a:gd fmla="*/ 97 w 104" name="T18"/>
                <a:gd fmla="*/ 25 h 80" name="T19"/>
                <a:gd fmla="*/ 97 w 104" name="T20"/>
                <a:gd fmla="*/ 34 h 80" name="T21"/>
                <a:gd fmla="*/ 95 w 104" name="T22"/>
                <a:gd fmla="*/ 51 h 80" name="T23"/>
                <a:gd fmla="*/ 103 w 104" name="T24"/>
                <a:gd fmla="*/ 51 h 80" name="T25"/>
                <a:gd fmla="*/ 101 w 104" name="T26"/>
                <a:gd fmla="*/ 34 h 80" name="T27"/>
                <a:gd fmla="*/ 101 w 104" name="T28"/>
                <a:gd fmla="*/ 23 h 80" name="T29"/>
                <a:gd fmla="*/ 104 w 104" name="T30"/>
                <a:gd fmla="*/ 22 h 80" name="T31"/>
                <a:gd fmla="*/ 104 w 104" name="T32"/>
                <a:gd fmla="*/ 15 h 80" name="T33"/>
                <a:gd fmla="*/ 52 w 104" name="T34"/>
                <a:gd fmla="*/ 0 h 80" name="T35"/>
                <a:gd fmla="*/ 0 w 104" name="T36"/>
                <a:gd fmla="*/ 15 h 80" name="T37"/>
                <a:gd fmla="*/ 0 w 104" name="T38"/>
                <a:gd fmla="*/ 22 h 80" name="T39"/>
                <a:gd fmla="*/ 19 w 104" name="T40"/>
                <a:gd fmla="*/ 28 h 80" name="T41"/>
                <a:gd fmla="*/ 19 w 104" name="T42"/>
                <a:gd fmla="*/ 44 h 80" name="T43"/>
                <a:gd fmla="*/ 21 w 104" name="T44"/>
                <a:gd fmla="*/ 44 h 80" name="T45"/>
                <a:gd fmla="*/ 71 w 104" name="T46"/>
                <a:gd fmla="*/ 44 h 80" name="T47"/>
                <a:gd fmla="*/ 72 w 104" name="T48"/>
                <a:gd fmla="*/ 48 h 80" name="T49"/>
                <a:gd fmla="*/ 65 w 104" name="T50"/>
                <a:gd fmla="*/ 66 h 80" name="T51"/>
                <a:gd fmla="*/ 51 w 104" name="T52"/>
                <a:gd fmla="*/ 73 h 80" name="T53"/>
                <a:gd fmla="*/ 37 w 104" name="T54"/>
                <a:gd fmla="*/ 66 h 80" name="T55"/>
                <a:gd fmla="*/ 31 w 104" name="T56"/>
                <a:gd fmla="*/ 48 h 80" name="T57"/>
                <a:gd fmla="*/ 31 w 104" name="T58"/>
                <a:gd fmla="*/ 44 h 80" name="T59"/>
                <a:gd fmla="*/ 71 w 104" name="T60"/>
                <a:gd fmla="*/ 44 h 8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80" w="104">
                  <a:moveTo>
                    <a:pt x="21" y="44"/>
                  </a:moveTo>
                  <a:cubicBezTo>
                    <a:pt x="13" y="73"/>
                    <a:pt x="13" y="73"/>
                    <a:pt x="13" y="73"/>
                  </a:cubicBezTo>
                  <a:cubicBezTo>
                    <a:pt x="33" y="73"/>
                    <a:pt x="33" y="73"/>
                    <a:pt x="33" y="73"/>
                  </a:cubicBezTo>
                  <a:cubicBezTo>
                    <a:pt x="38" y="78"/>
                    <a:pt x="44" y="80"/>
                    <a:pt x="51" y="80"/>
                  </a:cubicBezTo>
                  <a:cubicBezTo>
                    <a:pt x="58" y="80"/>
                    <a:pt x="64" y="78"/>
                    <a:pt x="69" y="73"/>
                  </a:cubicBezTo>
                  <a:cubicBezTo>
                    <a:pt x="87" y="73"/>
                    <a:pt x="87" y="73"/>
                    <a:pt x="87" y="73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28"/>
                    <a:pt x="86" y="28"/>
                    <a:pt x="86" y="28"/>
                  </a:cubicBezTo>
                  <a:cubicBezTo>
                    <a:pt x="97" y="25"/>
                    <a:pt x="97" y="25"/>
                    <a:pt x="97" y="25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5" y="51"/>
                    <a:pt x="95" y="51"/>
                    <a:pt x="95" y="51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23"/>
                    <a:pt x="101" y="23"/>
                    <a:pt x="101" y="23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4" y="15"/>
                    <a:pt x="104" y="15"/>
                    <a:pt x="104" y="15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21" y="44"/>
                    <a:pt x="21" y="44"/>
                    <a:pt x="21" y="44"/>
                  </a:cubicBezTo>
                  <a:close/>
                  <a:moveTo>
                    <a:pt x="71" y="44"/>
                  </a:moveTo>
                  <a:cubicBezTo>
                    <a:pt x="72" y="46"/>
                    <a:pt x="72" y="47"/>
                    <a:pt x="72" y="48"/>
                  </a:cubicBezTo>
                  <a:cubicBezTo>
                    <a:pt x="72" y="55"/>
                    <a:pt x="69" y="61"/>
                    <a:pt x="65" y="66"/>
                  </a:cubicBezTo>
                  <a:cubicBezTo>
                    <a:pt x="62" y="70"/>
                    <a:pt x="57" y="73"/>
                    <a:pt x="51" y="73"/>
                  </a:cubicBezTo>
                  <a:cubicBezTo>
                    <a:pt x="46" y="73"/>
                    <a:pt x="41" y="70"/>
                    <a:pt x="37" y="66"/>
                  </a:cubicBezTo>
                  <a:cubicBezTo>
                    <a:pt x="33" y="61"/>
                    <a:pt x="31" y="55"/>
                    <a:pt x="31" y="48"/>
                  </a:cubicBezTo>
                  <a:cubicBezTo>
                    <a:pt x="31" y="47"/>
                    <a:pt x="31" y="46"/>
                    <a:pt x="31" y="44"/>
                  </a:cubicBezTo>
                  <a:lnTo>
                    <a:pt x="71" y="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309216" y="2400763"/>
            <a:ext cx="875179" cy="875450"/>
            <a:chOff x="6779231" y="2563455"/>
            <a:chExt cx="1166905" cy="1167266"/>
          </a:xfrm>
        </p:grpSpPr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6779231" y="2563455"/>
              <a:ext cx="1166905" cy="1167266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0" compatLnSpc="1" lIns="0" numCol="1" rIns="0" tIns="0" vert="horz" wrap="square"/>
            <a:lstStyle/>
            <a:p>
              <a:pPr algn="ctr"/>
              <a:endParaRPr altLang="en-US" lang="zh-CN" sz="750">
                <a:solidFill>
                  <a:schemeClr val="bg1"/>
                </a:solidFill>
              </a:endParaRPr>
            </a:p>
          </p:txBody>
        </p:sp>
        <p:sp>
          <p:nvSpPr>
            <p:cNvPr id="50" name="Freeform 204"/>
            <p:cNvSpPr>
              <a:spLocks noEditPoints="1"/>
            </p:cNvSpPr>
            <p:nvPr/>
          </p:nvSpPr>
          <p:spPr bwMode="auto">
            <a:xfrm>
              <a:off x="7034105" y="2848814"/>
              <a:ext cx="598486" cy="594706"/>
            </a:xfrm>
            <a:custGeom>
              <a:gdLst>
                <a:gd fmla="*/ 74 w 82" name="T0"/>
                <a:gd fmla="*/ 6 h 80" name="T1"/>
                <a:gd fmla="*/ 67 w 82" name="T2"/>
                <a:gd fmla="*/ 27 h 80" name="T3"/>
                <a:gd fmla="*/ 65 w 82" name="T4"/>
                <a:gd fmla="*/ 30 h 80" name="T5"/>
                <a:gd fmla="*/ 75 w 82" name="T6"/>
                <a:gd fmla="*/ 71 h 80" name="T7"/>
                <a:gd fmla="*/ 66 w 82" name="T8"/>
                <a:gd fmla="*/ 80 h 80" name="T9"/>
                <a:gd fmla="*/ 44 w 82" name="T10"/>
                <a:gd fmla="*/ 50 h 80" name="T11"/>
                <a:gd fmla="*/ 36 w 82" name="T12"/>
                <a:gd fmla="*/ 57 h 80" name="T13"/>
                <a:gd fmla="*/ 39 w 82" name="T14"/>
                <a:gd fmla="*/ 70 h 80" name="T15"/>
                <a:gd fmla="*/ 34 w 82" name="T16"/>
                <a:gd fmla="*/ 75 h 80" name="T17"/>
                <a:gd fmla="*/ 26 w 82" name="T18"/>
                <a:gd fmla="*/ 61 h 80" name="T19"/>
                <a:gd fmla="*/ 21 w 82" name="T20"/>
                <a:gd fmla="*/ 67 h 80" name="T21"/>
                <a:gd fmla="*/ 16 w 82" name="T22"/>
                <a:gd fmla="*/ 62 h 80" name="T23"/>
                <a:gd fmla="*/ 21 w 82" name="T24"/>
                <a:gd fmla="*/ 57 h 80" name="T25"/>
                <a:gd fmla="*/ 7 w 82" name="T26"/>
                <a:gd fmla="*/ 50 h 80" name="T27"/>
                <a:gd fmla="*/ 12 w 82" name="T28"/>
                <a:gd fmla="*/ 44 h 80" name="T29"/>
                <a:gd fmla="*/ 25 w 82" name="T30"/>
                <a:gd fmla="*/ 47 h 80" name="T31"/>
                <a:gd fmla="*/ 32 w 82" name="T32"/>
                <a:gd fmla="*/ 39 h 80" name="T33"/>
                <a:gd fmla="*/ 0 w 82" name="T34"/>
                <a:gd fmla="*/ 18 h 80" name="T35"/>
                <a:gd fmla="*/ 9 w 82" name="T36"/>
                <a:gd fmla="*/ 8 h 80" name="T37"/>
                <a:gd fmla="*/ 51 w 82" name="T38"/>
                <a:gd fmla="*/ 16 h 80" name="T39"/>
                <a:gd fmla="*/ 53 w 82" name="T40"/>
                <a:gd fmla="*/ 13 h 80" name="T41"/>
                <a:gd fmla="*/ 74 w 82" name="T42"/>
                <a:gd fmla="*/ 6 h 80" name="T43"/>
                <a:gd fmla="*/ 82 w 82" name="T44"/>
                <a:gd fmla="*/ 50 h 80" name="T45"/>
                <a:gd fmla="*/ 74 w 82" name="T46"/>
                <a:gd fmla="*/ 42 h 80" name="T47"/>
                <a:gd fmla="*/ 72 w 82" name="T48"/>
                <a:gd fmla="*/ 44 h 80" name="T49"/>
                <a:gd fmla="*/ 76 w 82" name="T50"/>
                <a:gd fmla="*/ 57 h 80" name="T51"/>
                <a:gd fmla="*/ 82 w 82" name="T52"/>
                <a:gd fmla="*/ 50 h 80" name="T53"/>
                <a:gd fmla="*/ 29 w 82" name="T54"/>
                <a:gd fmla="*/ 0 h 80" name="T55"/>
                <a:gd fmla="*/ 23 w 82" name="T56"/>
                <a:gd fmla="*/ 7 h 80" name="T57"/>
                <a:gd fmla="*/ 36 w 82" name="T58"/>
                <a:gd fmla="*/ 10 h 80" name="T59"/>
                <a:gd fmla="*/ 37 w 82" name="T60"/>
                <a:gd fmla="*/ 8 h 80" name="T61"/>
                <a:gd fmla="*/ 29 w 82" name="T62"/>
                <a:gd fmla="*/ 0 h 8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80" w="82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568636" y="2642856"/>
            <a:ext cx="875179" cy="875450"/>
            <a:chOff x="4458458" y="2886245"/>
            <a:chExt cx="1166905" cy="1167266"/>
          </a:xfrm>
        </p:grpSpPr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4458458" y="2886245"/>
              <a:ext cx="1166905" cy="1167266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0" compatLnSpc="1" lIns="0" numCol="1" rIns="0" tIns="0" vert="horz" wrap="square"/>
            <a:lstStyle/>
            <a:p>
              <a:pPr algn="ctr"/>
              <a:endParaRPr altLang="en-US" lang="zh-CN" sz="750">
                <a:solidFill>
                  <a:schemeClr val="bg1"/>
                </a:solidFill>
              </a:endParaRPr>
            </a:p>
          </p:txBody>
        </p:sp>
        <p:sp>
          <p:nvSpPr>
            <p:cNvPr id="53" name="Freeform 117"/>
            <p:cNvSpPr>
              <a:spLocks noEditPoints="1"/>
            </p:cNvSpPr>
            <p:nvPr/>
          </p:nvSpPr>
          <p:spPr bwMode="auto">
            <a:xfrm>
              <a:off x="4875410" y="3256723"/>
              <a:ext cx="414890" cy="372632"/>
            </a:xfrm>
            <a:custGeom>
              <a:gdLst>
                <a:gd fmla="*/ 10 w 95" name="T0"/>
                <a:gd fmla="*/ 0 h 85" name="T1"/>
                <a:gd fmla="*/ 85 w 95" name="T2"/>
                <a:gd fmla="*/ 0 h 85" name="T3"/>
                <a:gd fmla="*/ 95 w 95" name="T4"/>
                <a:gd fmla="*/ 10 h 85" name="T5"/>
                <a:gd fmla="*/ 95 w 95" name="T6"/>
                <a:gd fmla="*/ 76 h 85" name="T7"/>
                <a:gd fmla="*/ 85 w 95" name="T8"/>
                <a:gd fmla="*/ 85 h 85" name="T9"/>
                <a:gd fmla="*/ 10 w 95" name="T10"/>
                <a:gd fmla="*/ 85 h 85" name="T11"/>
                <a:gd fmla="*/ 0 w 95" name="T12"/>
                <a:gd fmla="*/ 76 h 85" name="T13"/>
                <a:gd fmla="*/ 0 w 95" name="T14"/>
                <a:gd fmla="*/ 10 h 85" name="T15"/>
                <a:gd fmla="*/ 10 w 95" name="T16"/>
                <a:gd fmla="*/ 0 h 85" name="T17"/>
                <a:gd fmla="*/ 48 w 95" name="T18"/>
                <a:gd fmla="*/ 38 h 85" name="T19"/>
                <a:gd fmla="*/ 43 w 95" name="T20"/>
                <a:gd fmla="*/ 44 h 85" name="T21"/>
                <a:gd fmla="*/ 48 w 95" name="T22"/>
                <a:gd fmla="*/ 50 h 85" name="T23"/>
                <a:gd fmla="*/ 54 w 95" name="T24"/>
                <a:gd fmla="*/ 44 h 85" name="T25"/>
                <a:gd fmla="*/ 48 w 95" name="T26"/>
                <a:gd fmla="*/ 38 h 85" name="T27"/>
                <a:gd fmla="*/ 42 w 95" name="T28"/>
                <a:gd fmla="*/ 36 h 85" name="T29"/>
                <a:gd fmla="*/ 48 w 95" name="T30"/>
                <a:gd fmla="*/ 34 h 85" name="T31"/>
                <a:gd fmla="*/ 54 w 95" name="T32"/>
                <a:gd fmla="*/ 36 h 85" name="T33"/>
                <a:gd fmla="*/ 57 w 95" name="T34"/>
                <a:gd fmla="*/ 30 h 85" name="T35"/>
                <a:gd fmla="*/ 64 w 95" name="T36"/>
                <a:gd fmla="*/ 19 h 85" name="T37"/>
                <a:gd fmla="*/ 48 w 95" name="T38"/>
                <a:gd fmla="*/ 14 h 85" name="T39"/>
                <a:gd fmla="*/ 33 w 95" name="T40"/>
                <a:gd fmla="*/ 19 h 85" name="T41"/>
                <a:gd fmla="*/ 39 w 95" name="T42"/>
                <a:gd fmla="*/ 30 h 85" name="T43"/>
                <a:gd fmla="*/ 42 w 95" name="T44"/>
                <a:gd fmla="*/ 36 h 85" name="T45"/>
                <a:gd fmla="*/ 58 w 95" name="T46"/>
                <a:gd fmla="*/ 43 h 85" name="T47"/>
                <a:gd fmla="*/ 57 w 95" name="T48"/>
                <a:gd fmla="*/ 49 h 85" name="T49"/>
                <a:gd fmla="*/ 53 w 95" name="T50"/>
                <a:gd fmla="*/ 53 h 85" name="T51"/>
                <a:gd fmla="*/ 56 w 95" name="T52"/>
                <a:gd fmla="*/ 59 h 85" name="T53"/>
                <a:gd fmla="*/ 62 w 95" name="T54"/>
                <a:gd fmla="*/ 70 h 85" name="T55"/>
                <a:gd fmla="*/ 74 w 95" name="T56"/>
                <a:gd fmla="*/ 59 h 85" name="T57"/>
                <a:gd fmla="*/ 78 w 95" name="T58"/>
                <a:gd fmla="*/ 43 h 85" name="T59"/>
                <a:gd fmla="*/ 65 w 95" name="T60"/>
                <a:gd fmla="*/ 43 h 85" name="T61"/>
                <a:gd fmla="*/ 58 w 95" name="T62"/>
                <a:gd fmla="*/ 43 h 85" name="T63"/>
                <a:gd fmla="*/ 44 w 95" name="T64"/>
                <a:gd fmla="*/ 53 h 85" name="T65"/>
                <a:gd fmla="*/ 40 w 95" name="T66"/>
                <a:gd fmla="*/ 49 h 85" name="T67"/>
                <a:gd fmla="*/ 38 w 95" name="T68"/>
                <a:gd fmla="*/ 43 h 85" name="T69"/>
                <a:gd fmla="*/ 31 w 95" name="T70"/>
                <a:gd fmla="*/ 43 h 85" name="T71"/>
                <a:gd fmla="*/ 19 w 95" name="T72"/>
                <a:gd fmla="*/ 43 h 85" name="T73"/>
                <a:gd fmla="*/ 23 w 95" name="T74"/>
                <a:gd fmla="*/ 59 h 85" name="T75"/>
                <a:gd fmla="*/ 34 w 95" name="T76"/>
                <a:gd fmla="*/ 70 h 85" name="T77"/>
                <a:gd fmla="*/ 41 w 95" name="T78"/>
                <a:gd fmla="*/ 59 h 85" name="T79"/>
                <a:gd fmla="*/ 44 w 95" name="T80"/>
                <a:gd fmla="*/ 53 h 8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85" w="95">
                  <a:moveTo>
                    <a:pt x="10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90" y="0"/>
                    <a:pt x="95" y="4"/>
                    <a:pt x="95" y="10"/>
                  </a:cubicBezTo>
                  <a:cubicBezTo>
                    <a:pt x="95" y="76"/>
                    <a:pt x="95" y="76"/>
                    <a:pt x="95" y="76"/>
                  </a:cubicBezTo>
                  <a:cubicBezTo>
                    <a:pt x="95" y="81"/>
                    <a:pt x="90" y="85"/>
                    <a:pt x="85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5" y="85"/>
                    <a:pt x="0" y="81"/>
                    <a:pt x="0" y="7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lose/>
                  <a:moveTo>
                    <a:pt x="48" y="38"/>
                  </a:moveTo>
                  <a:cubicBezTo>
                    <a:pt x="45" y="38"/>
                    <a:pt x="43" y="41"/>
                    <a:pt x="43" y="44"/>
                  </a:cubicBezTo>
                  <a:cubicBezTo>
                    <a:pt x="43" y="47"/>
                    <a:pt x="45" y="50"/>
                    <a:pt x="48" y="50"/>
                  </a:cubicBezTo>
                  <a:cubicBezTo>
                    <a:pt x="51" y="50"/>
                    <a:pt x="54" y="47"/>
                    <a:pt x="54" y="44"/>
                  </a:cubicBezTo>
                  <a:cubicBezTo>
                    <a:pt x="54" y="41"/>
                    <a:pt x="51" y="38"/>
                    <a:pt x="48" y="38"/>
                  </a:cubicBezTo>
                  <a:close/>
                  <a:moveTo>
                    <a:pt x="42" y="36"/>
                  </a:moveTo>
                  <a:cubicBezTo>
                    <a:pt x="44" y="35"/>
                    <a:pt x="46" y="34"/>
                    <a:pt x="48" y="34"/>
                  </a:cubicBezTo>
                  <a:cubicBezTo>
                    <a:pt x="50" y="34"/>
                    <a:pt x="52" y="35"/>
                    <a:pt x="54" y="36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59" y="16"/>
                    <a:pt x="54" y="14"/>
                    <a:pt x="48" y="14"/>
                  </a:cubicBezTo>
                  <a:cubicBezTo>
                    <a:pt x="43" y="14"/>
                    <a:pt x="37" y="16"/>
                    <a:pt x="33" y="19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42" y="36"/>
                    <a:pt x="42" y="36"/>
                    <a:pt x="42" y="36"/>
                  </a:cubicBezTo>
                  <a:close/>
                  <a:moveTo>
                    <a:pt x="58" y="43"/>
                  </a:moveTo>
                  <a:cubicBezTo>
                    <a:pt x="58" y="45"/>
                    <a:pt x="58" y="47"/>
                    <a:pt x="57" y="49"/>
                  </a:cubicBezTo>
                  <a:cubicBezTo>
                    <a:pt x="56" y="51"/>
                    <a:pt x="54" y="52"/>
                    <a:pt x="53" y="53"/>
                  </a:cubicBezTo>
                  <a:cubicBezTo>
                    <a:pt x="56" y="59"/>
                    <a:pt x="56" y="59"/>
                    <a:pt x="56" y="59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7" y="67"/>
                    <a:pt x="71" y="64"/>
                    <a:pt x="74" y="59"/>
                  </a:cubicBezTo>
                  <a:cubicBezTo>
                    <a:pt x="77" y="54"/>
                    <a:pt x="78" y="48"/>
                    <a:pt x="78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58" y="43"/>
                    <a:pt x="58" y="43"/>
                    <a:pt x="58" y="43"/>
                  </a:cubicBezTo>
                  <a:close/>
                  <a:moveTo>
                    <a:pt x="44" y="53"/>
                  </a:moveTo>
                  <a:cubicBezTo>
                    <a:pt x="42" y="52"/>
                    <a:pt x="41" y="51"/>
                    <a:pt x="40" y="49"/>
                  </a:cubicBezTo>
                  <a:cubicBezTo>
                    <a:pt x="39" y="47"/>
                    <a:pt x="38" y="45"/>
                    <a:pt x="38" y="43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19" y="49"/>
                    <a:pt x="20" y="54"/>
                    <a:pt x="23" y="59"/>
                  </a:cubicBezTo>
                  <a:cubicBezTo>
                    <a:pt x="26" y="64"/>
                    <a:pt x="30" y="68"/>
                    <a:pt x="34" y="70"/>
                  </a:cubicBezTo>
                  <a:cubicBezTo>
                    <a:pt x="41" y="59"/>
                    <a:pt x="41" y="59"/>
                    <a:pt x="41" y="59"/>
                  </a:cubicBezTo>
                  <a:lnTo>
                    <a:pt x="44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7668677" y="2023533"/>
            <a:ext cx="2242616" cy="854080"/>
            <a:chOff x="8591847" y="2060481"/>
            <a:chExt cx="2990154" cy="1138773"/>
          </a:xfrm>
        </p:grpSpPr>
        <p:sp>
          <p:nvSpPr>
            <p:cNvPr id="55" name="Freeform 204"/>
            <p:cNvSpPr>
              <a:spLocks noEditPoints="1"/>
            </p:cNvSpPr>
            <p:nvPr/>
          </p:nvSpPr>
          <p:spPr bwMode="auto">
            <a:xfrm>
              <a:off x="8591847" y="2248227"/>
              <a:ext cx="424247" cy="421567"/>
            </a:xfrm>
            <a:custGeom>
              <a:gdLst>
                <a:gd fmla="*/ 74 w 82" name="T0"/>
                <a:gd fmla="*/ 6 h 80" name="T1"/>
                <a:gd fmla="*/ 67 w 82" name="T2"/>
                <a:gd fmla="*/ 27 h 80" name="T3"/>
                <a:gd fmla="*/ 65 w 82" name="T4"/>
                <a:gd fmla="*/ 30 h 80" name="T5"/>
                <a:gd fmla="*/ 75 w 82" name="T6"/>
                <a:gd fmla="*/ 71 h 80" name="T7"/>
                <a:gd fmla="*/ 66 w 82" name="T8"/>
                <a:gd fmla="*/ 80 h 80" name="T9"/>
                <a:gd fmla="*/ 44 w 82" name="T10"/>
                <a:gd fmla="*/ 50 h 80" name="T11"/>
                <a:gd fmla="*/ 36 w 82" name="T12"/>
                <a:gd fmla="*/ 57 h 80" name="T13"/>
                <a:gd fmla="*/ 39 w 82" name="T14"/>
                <a:gd fmla="*/ 70 h 80" name="T15"/>
                <a:gd fmla="*/ 34 w 82" name="T16"/>
                <a:gd fmla="*/ 75 h 80" name="T17"/>
                <a:gd fmla="*/ 26 w 82" name="T18"/>
                <a:gd fmla="*/ 61 h 80" name="T19"/>
                <a:gd fmla="*/ 21 w 82" name="T20"/>
                <a:gd fmla="*/ 67 h 80" name="T21"/>
                <a:gd fmla="*/ 16 w 82" name="T22"/>
                <a:gd fmla="*/ 62 h 80" name="T23"/>
                <a:gd fmla="*/ 21 w 82" name="T24"/>
                <a:gd fmla="*/ 57 h 80" name="T25"/>
                <a:gd fmla="*/ 7 w 82" name="T26"/>
                <a:gd fmla="*/ 50 h 80" name="T27"/>
                <a:gd fmla="*/ 12 w 82" name="T28"/>
                <a:gd fmla="*/ 44 h 80" name="T29"/>
                <a:gd fmla="*/ 25 w 82" name="T30"/>
                <a:gd fmla="*/ 47 h 80" name="T31"/>
                <a:gd fmla="*/ 32 w 82" name="T32"/>
                <a:gd fmla="*/ 39 h 80" name="T33"/>
                <a:gd fmla="*/ 0 w 82" name="T34"/>
                <a:gd fmla="*/ 18 h 80" name="T35"/>
                <a:gd fmla="*/ 9 w 82" name="T36"/>
                <a:gd fmla="*/ 8 h 80" name="T37"/>
                <a:gd fmla="*/ 51 w 82" name="T38"/>
                <a:gd fmla="*/ 16 h 80" name="T39"/>
                <a:gd fmla="*/ 53 w 82" name="T40"/>
                <a:gd fmla="*/ 13 h 80" name="T41"/>
                <a:gd fmla="*/ 74 w 82" name="T42"/>
                <a:gd fmla="*/ 6 h 80" name="T43"/>
                <a:gd fmla="*/ 82 w 82" name="T44"/>
                <a:gd fmla="*/ 50 h 80" name="T45"/>
                <a:gd fmla="*/ 74 w 82" name="T46"/>
                <a:gd fmla="*/ 42 h 80" name="T47"/>
                <a:gd fmla="*/ 72 w 82" name="T48"/>
                <a:gd fmla="*/ 44 h 80" name="T49"/>
                <a:gd fmla="*/ 76 w 82" name="T50"/>
                <a:gd fmla="*/ 57 h 80" name="T51"/>
                <a:gd fmla="*/ 82 w 82" name="T52"/>
                <a:gd fmla="*/ 50 h 80" name="T53"/>
                <a:gd fmla="*/ 29 w 82" name="T54"/>
                <a:gd fmla="*/ 0 h 80" name="T55"/>
                <a:gd fmla="*/ 23 w 82" name="T56"/>
                <a:gd fmla="*/ 7 h 80" name="T57"/>
                <a:gd fmla="*/ 36 w 82" name="T58"/>
                <a:gd fmla="*/ 10 h 80" name="T59"/>
                <a:gd fmla="*/ 37 w 82" name="T60"/>
                <a:gd fmla="*/ 8 h 80" name="T61"/>
                <a:gd fmla="*/ 29 w 82" name="T62"/>
                <a:gd fmla="*/ 0 h 8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80" w="82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  <p:sp>
          <p:nvSpPr>
            <p:cNvPr id="56" name="TextBox 18"/>
            <p:cNvSpPr txBox="1"/>
            <p:nvPr/>
          </p:nvSpPr>
          <p:spPr>
            <a:xfrm>
              <a:off x="9145811" y="2060481"/>
              <a:ext cx="2436189" cy="2133599"/>
            </a:xfrm>
            <a:prstGeom prst="rect">
              <a:avLst/>
            </a:prstGeom>
            <a:noFill/>
          </p:spPr>
          <p:txBody>
            <a:bodyPr bIns="0" lIns="0" numCol="1" rIns="0" spcCol="360000" tIns="0" wrap="square">
              <a:spAutoFit/>
            </a:bodyPr>
            <a:lstStyle/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点击请替换文字内容</a:t>
              </a:r>
            </a:p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668677" y="3297001"/>
            <a:ext cx="2242616" cy="854080"/>
            <a:chOff x="8591847" y="3758437"/>
            <a:chExt cx="2990154" cy="1138773"/>
          </a:xfrm>
        </p:grpSpPr>
        <p:sp>
          <p:nvSpPr>
            <p:cNvPr id="58" name="Freeform 117"/>
            <p:cNvSpPr>
              <a:spLocks noEditPoints="1"/>
            </p:cNvSpPr>
            <p:nvPr/>
          </p:nvSpPr>
          <p:spPr bwMode="auto">
            <a:xfrm>
              <a:off x="8591847" y="4099437"/>
              <a:ext cx="424247" cy="381036"/>
            </a:xfrm>
            <a:custGeom>
              <a:gdLst>
                <a:gd fmla="*/ 10 w 95" name="T0"/>
                <a:gd fmla="*/ 0 h 85" name="T1"/>
                <a:gd fmla="*/ 85 w 95" name="T2"/>
                <a:gd fmla="*/ 0 h 85" name="T3"/>
                <a:gd fmla="*/ 95 w 95" name="T4"/>
                <a:gd fmla="*/ 10 h 85" name="T5"/>
                <a:gd fmla="*/ 95 w 95" name="T6"/>
                <a:gd fmla="*/ 76 h 85" name="T7"/>
                <a:gd fmla="*/ 85 w 95" name="T8"/>
                <a:gd fmla="*/ 85 h 85" name="T9"/>
                <a:gd fmla="*/ 10 w 95" name="T10"/>
                <a:gd fmla="*/ 85 h 85" name="T11"/>
                <a:gd fmla="*/ 0 w 95" name="T12"/>
                <a:gd fmla="*/ 76 h 85" name="T13"/>
                <a:gd fmla="*/ 0 w 95" name="T14"/>
                <a:gd fmla="*/ 10 h 85" name="T15"/>
                <a:gd fmla="*/ 10 w 95" name="T16"/>
                <a:gd fmla="*/ 0 h 85" name="T17"/>
                <a:gd fmla="*/ 48 w 95" name="T18"/>
                <a:gd fmla="*/ 38 h 85" name="T19"/>
                <a:gd fmla="*/ 43 w 95" name="T20"/>
                <a:gd fmla="*/ 44 h 85" name="T21"/>
                <a:gd fmla="*/ 48 w 95" name="T22"/>
                <a:gd fmla="*/ 50 h 85" name="T23"/>
                <a:gd fmla="*/ 54 w 95" name="T24"/>
                <a:gd fmla="*/ 44 h 85" name="T25"/>
                <a:gd fmla="*/ 48 w 95" name="T26"/>
                <a:gd fmla="*/ 38 h 85" name="T27"/>
                <a:gd fmla="*/ 42 w 95" name="T28"/>
                <a:gd fmla="*/ 36 h 85" name="T29"/>
                <a:gd fmla="*/ 48 w 95" name="T30"/>
                <a:gd fmla="*/ 34 h 85" name="T31"/>
                <a:gd fmla="*/ 54 w 95" name="T32"/>
                <a:gd fmla="*/ 36 h 85" name="T33"/>
                <a:gd fmla="*/ 57 w 95" name="T34"/>
                <a:gd fmla="*/ 30 h 85" name="T35"/>
                <a:gd fmla="*/ 64 w 95" name="T36"/>
                <a:gd fmla="*/ 19 h 85" name="T37"/>
                <a:gd fmla="*/ 48 w 95" name="T38"/>
                <a:gd fmla="*/ 14 h 85" name="T39"/>
                <a:gd fmla="*/ 33 w 95" name="T40"/>
                <a:gd fmla="*/ 19 h 85" name="T41"/>
                <a:gd fmla="*/ 39 w 95" name="T42"/>
                <a:gd fmla="*/ 30 h 85" name="T43"/>
                <a:gd fmla="*/ 42 w 95" name="T44"/>
                <a:gd fmla="*/ 36 h 85" name="T45"/>
                <a:gd fmla="*/ 58 w 95" name="T46"/>
                <a:gd fmla="*/ 43 h 85" name="T47"/>
                <a:gd fmla="*/ 57 w 95" name="T48"/>
                <a:gd fmla="*/ 49 h 85" name="T49"/>
                <a:gd fmla="*/ 53 w 95" name="T50"/>
                <a:gd fmla="*/ 53 h 85" name="T51"/>
                <a:gd fmla="*/ 56 w 95" name="T52"/>
                <a:gd fmla="*/ 59 h 85" name="T53"/>
                <a:gd fmla="*/ 62 w 95" name="T54"/>
                <a:gd fmla="*/ 70 h 85" name="T55"/>
                <a:gd fmla="*/ 74 w 95" name="T56"/>
                <a:gd fmla="*/ 59 h 85" name="T57"/>
                <a:gd fmla="*/ 78 w 95" name="T58"/>
                <a:gd fmla="*/ 43 h 85" name="T59"/>
                <a:gd fmla="*/ 65 w 95" name="T60"/>
                <a:gd fmla="*/ 43 h 85" name="T61"/>
                <a:gd fmla="*/ 58 w 95" name="T62"/>
                <a:gd fmla="*/ 43 h 85" name="T63"/>
                <a:gd fmla="*/ 44 w 95" name="T64"/>
                <a:gd fmla="*/ 53 h 85" name="T65"/>
                <a:gd fmla="*/ 40 w 95" name="T66"/>
                <a:gd fmla="*/ 49 h 85" name="T67"/>
                <a:gd fmla="*/ 38 w 95" name="T68"/>
                <a:gd fmla="*/ 43 h 85" name="T69"/>
                <a:gd fmla="*/ 31 w 95" name="T70"/>
                <a:gd fmla="*/ 43 h 85" name="T71"/>
                <a:gd fmla="*/ 19 w 95" name="T72"/>
                <a:gd fmla="*/ 43 h 85" name="T73"/>
                <a:gd fmla="*/ 23 w 95" name="T74"/>
                <a:gd fmla="*/ 59 h 85" name="T75"/>
                <a:gd fmla="*/ 34 w 95" name="T76"/>
                <a:gd fmla="*/ 70 h 85" name="T77"/>
                <a:gd fmla="*/ 41 w 95" name="T78"/>
                <a:gd fmla="*/ 59 h 85" name="T79"/>
                <a:gd fmla="*/ 44 w 95" name="T80"/>
                <a:gd fmla="*/ 53 h 8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85" w="95">
                  <a:moveTo>
                    <a:pt x="10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90" y="0"/>
                    <a:pt x="95" y="4"/>
                    <a:pt x="95" y="10"/>
                  </a:cubicBezTo>
                  <a:cubicBezTo>
                    <a:pt x="95" y="76"/>
                    <a:pt x="95" y="76"/>
                    <a:pt x="95" y="76"/>
                  </a:cubicBezTo>
                  <a:cubicBezTo>
                    <a:pt x="95" y="81"/>
                    <a:pt x="90" y="85"/>
                    <a:pt x="85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5" y="85"/>
                    <a:pt x="0" y="81"/>
                    <a:pt x="0" y="7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lose/>
                  <a:moveTo>
                    <a:pt x="48" y="38"/>
                  </a:moveTo>
                  <a:cubicBezTo>
                    <a:pt x="45" y="38"/>
                    <a:pt x="43" y="41"/>
                    <a:pt x="43" y="44"/>
                  </a:cubicBezTo>
                  <a:cubicBezTo>
                    <a:pt x="43" y="47"/>
                    <a:pt x="45" y="50"/>
                    <a:pt x="48" y="50"/>
                  </a:cubicBezTo>
                  <a:cubicBezTo>
                    <a:pt x="51" y="50"/>
                    <a:pt x="54" y="47"/>
                    <a:pt x="54" y="44"/>
                  </a:cubicBezTo>
                  <a:cubicBezTo>
                    <a:pt x="54" y="41"/>
                    <a:pt x="51" y="38"/>
                    <a:pt x="48" y="38"/>
                  </a:cubicBezTo>
                  <a:close/>
                  <a:moveTo>
                    <a:pt x="42" y="36"/>
                  </a:moveTo>
                  <a:cubicBezTo>
                    <a:pt x="44" y="35"/>
                    <a:pt x="46" y="34"/>
                    <a:pt x="48" y="34"/>
                  </a:cubicBezTo>
                  <a:cubicBezTo>
                    <a:pt x="50" y="34"/>
                    <a:pt x="52" y="35"/>
                    <a:pt x="54" y="36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59" y="16"/>
                    <a:pt x="54" y="14"/>
                    <a:pt x="48" y="14"/>
                  </a:cubicBezTo>
                  <a:cubicBezTo>
                    <a:pt x="43" y="14"/>
                    <a:pt x="37" y="16"/>
                    <a:pt x="33" y="19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42" y="36"/>
                    <a:pt x="42" y="36"/>
                    <a:pt x="42" y="36"/>
                  </a:cubicBezTo>
                  <a:close/>
                  <a:moveTo>
                    <a:pt x="58" y="43"/>
                  </a:moveTo>
                  <a:cubicBezTo>
                    <a:pt x="58" y="45"/>
                    <a:pt x="58" y="47"/>
                    <a:pt x="57" y="49"/>
                  </a:cubicBezTo>
                  <a:cubicBezTo>
                    <a:pt x="56" y="51"/>
                    <a:pt x="54" y="52"/>
                    <a:pt x="53" y="53"/>
                  </a:cubicBezTo>
                  <a:cubicBezTo>
                    <a:pt x="56" y="59"/>
                    <a:pt x="56" y="59"/>
                    <a:pt x="56" y="59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7" y="67"/>
                    <a:pt x="71" y="64"/>
                    <a:pt x="74" y="59"/>
                  </a:cubicBezTo>
                  <a:cubicBezTo>
                    <a:pt x="77" y="54"/>
                    <a:pt x="78" y="48"/>
                    <a:pt x="78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58" y="43"/>
                    <a:pt x="58" y="43"/>
                    <a:pt x="58" y="43"/>
                  </a:cubicBezTo>
                  <a:close/>
                  <a:moveTo>
                    <a:pt x="44" y="53"/>
                  </a:moveTo>
                  <a:cubicBezTo>
                    <a:pt x="42" y="52"/>
                    <a:pt x="41" y="51"/>
                    <a:pt x="40" y="49"/>
                  </a:cubicBezTo>
                  <a:cubicBezTo>
                    <a:pt x="39" y="47"/>
                    <a:pt x="38" y="45"/>
                    <a:pt x="38" y="43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19" y="49"/>
                    <a:pt x="20" y="54"/>
                    <a:pt x="23" y="59"/>
                  </a:cubicBezTo>
                  <a:cubicBezTo>
                    <a:pt x="26" y="64"/>
                    <a:pt x="30" y="68"/>
                    <a:pt x="34" y="70"/>
                  </a:cubicBezTo>
                  <a:cubicBezTo>
                    <a:pt x="41" y="59"/>
                    <a:pt x="41" y="59"/>
                    <a:pt x="41" y="59"/>
                  </a:cubicBezTo>
                  <a:lnTo>
                    <a:pt x="44" y="53"/>
                  </a:ln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  <p:sp>
          <p:nvSpPr>
            <p:cNvPr id="59" name="TextBox 18"/>
            <p:cNvSpPr txBox="1"/>
            <p:nvPr/>
          </p:nvSpPr>
          <p:spPr>
            <a:xfrm>
              <a:off x="9145811" y="3758437"/>
              <a:ext cx="2436189" cy="2133599"/>
            </a:xfrm>
            <a:prstGeom prst="rect">
              <a:avLst/>
            </a:prstGeom>
            <a:noFill/>
          </p:spPr>
          <p:txBody>
            <a:bodyPr bIns="0" lIns="0" numCol="1" rIns="0" spcCol="360000" tIns="0" wrap="square">
              <a:spAutoFit/>
            </a:bodyPr>
            <a:lstStyle/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点击请替换文字内容</a:t>
              </a:r>
            </a:p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784342" y="2066635"/>
            <a:ext cx="2272791" cy="854080"/>
            <a:chOff x="746067" y="2117950"/>
            <a:chExt cx="3030388" cy="1138773"/>
          </a:xfrm>
        </p:grpSpPr>
        <p:sp>
          <p:nvSpPr>
            <p:cNvPr id="61" name="Freeform 119"/>
            <p:cNvSpPr>
              <a:spLocks noEditPoints="1"/>
            </p:cNvSpPr>
            <p:nvPr/>
          </p:nvSpPr>
          <p:spPr bwMode="auto">
            <a:xfrm>
              <a:off x="746067" y="2289801"/>
              <a:ext cx="404087" cy="404087"/>
            </a:xfrm>
            <a:custGeom>
              <a:gdLst>
                <a:gd fmla="*/ 80 w 85" name="T0"/>
                <a:gd fmla="*/ 53 h 85" name="T1"/>
                <a:gd fmla="*/ 80 w 85" name="T2"/>
                <a:gd fmla="*/ 80 h 85" name="T3"/>
                <a:gd fmla="*/ 74 w 85" name="T4"/>
                <a:gd fmla="*/ 85 h 85" name="T5"/>
                <a:gd fmla="*/ 10 w 85" name="T6"/>
                <a:gd fmla="*/ 85 h 85" name="T7"/>
                <a:gd fmla="*/ 5 w 85" name="T8"/>
                <a:gd fmla="*/ 80 h 85" name="T9"/>
                <a:gd fmla="*/ 5 w 85" name="T10"/>
                <a:gd fmla="*/ 53 h 85" name="T11"/>
                <a:gd fmla="*/ 17 w 85" name="T12"/>
                <a:gd fmla="*/ 56 h 85" name="T13"/>
                <a:gd fmla="*/ 17 w 85" name="T14"/>
                <a:gd fmla="*/ 60 h 85" name="T15"/>
                <a:gd fmla="*/ 20 w 85" name="T16"/>
                <a:gd fmla="*/ 60 h 85" name="T17"/>
                <a:gd fmla="*/ 20 w 85" name="T18"/>
                <a:gd fmla="*/ 68 h 85" name="T19"/>
                <a:gd fmla="*/ 27 w 85" name="T20"/>
                <a:gd fmla="*/ 68 h 85" name="T21"/>
                <a:gd fmla="*/ 27 w 85" name="T22"/>
                <a:gd fmla="*/ 60 h 85" name="T23"/>
                <a:gd fmla="*/ 30 w 85" name="T24"/>
                <a:gd fmla="*/ 60 h 85" name="T25"/>
                <a:gd fmla="*/ 30 w 85" name="T26"/>
                <a:gd fmla="*/ 57 h 85" name="T27"/>
                <a:gd fmla="*/ 54 w 85" name="T28"/>
                <a:gd fmla="*/ 57 h 85" name="T29"/>
                <a:gd fmla="*/ 54 w 85" name="T30"/>
                <a:gd fmla="*/ 60 h 85" name="T31"/>
                <a:gd fmla="*/ 57 w 85" name="T32"/>
                <a:gd fmla="*/ 60 h 85" name="T33"/>
                <a:gd fmla="*/ 57 w 85" name="T34"/>
                <a:gd fmla="*/ 68 h 85" name="T35"/>
                <a:gd fmla="*/ 63 w 85" name="T36"/>
                <a:gd fmla="*/ 68 h 85" name="T37"/>
                <a:gd fmla="*/ 63 w 85" name="T38"/>
                <a:gd fmla="*/ 60 h 85" name="T39"/>
                <a:gd fmla="*/ 66 w 85" name="T40"/>
                <a:gd fmla="*/ 60 h 85" name="T41"/>
                <a:gd fmla="*/ 66 w 85" name="T42"/>
                <a:gd fmla="*/ 56 h 85" name="T43"/>
                <a:gd fmla="*/ 80 w 85" name="T44"/>
                <a:gd fmla="*/ 53 h 85" name="T45"/>
                <a:gd fmla="*/ 31 w 85" name="T46"/>
                <a:gd fmla="*/ 0 h 85" name="T47"/>
                <a:gd fmla="*/ 54 w 85" name="T48"/>
                <a:gd fmla="*/ 0 h 85" name="T49"/>
                <a:gd fmla="*/ 61 w 85" name="T50"/>
                <a:gd fmla="*/ 7 h 85" name="T51"/>
                <a:gd fmla="*/ 61 w 85" name="T52"/>
                <a:gd fmla="*/ 16 h 85" name="T53"/>
                <a:gd fmla="*/ 53 w 85" name="T54"/>
                <a:gd fmla="*/ 16 h 85" name="T55"/>
                <a:gd fmla="*/ 53 w 85" name="T56"/>
                <a:gd fmla="*/ 8 h 85" name="T57"/>
                <a:gd fmla="*/ 32 w 85" name="T58"/>
                <a:gd fmla="*/ 8 h 85" name="T59"/>
                <a:gd fmla="*/ 32 w 85" name="T60"/>
                <a:gd fmla="*/ 16 h 85" name="T61"/>
                <a:gd fmla="*/ 24 w 85" name="T62"/>
                <a:gd fmla="*/ 16 h 85" name="T63"/>
                <a:gd fmla="*/ 24 w 85" name="T64"/>
                <a:gd fmla="*/ 7 h 85" name="T65"/>
                <a:gd fmla="*/ 31 w 85" name="T66"/>
                <a:gd fmla="*/ 0 h 85" name="T67"/>
                <a:gd fmla="*/ 0 w 85" name="T68"/>
                <a:gd fmla="*/ 20 h 85" name="T69"/>
                <a:gd fmla="*/ 0 w 85" name="T70"/>
                <a:gd fmla="*/ 48 h 85" name="T71"/>
                <a:gd fmla="*/ 85 w 85" name="T72"/>
                <a:gd fmla="*/ 48 h 85" name="T73"/>
                <a:gd fmla="*/ 85 w 85" name="T74"/>
                <a:gd fmla="*/ 20 h 85" name="T75"/>
                <a:gd fmla="*/ 0 w 85" name="T76"/>
                <a:gd fmla="*/ 20 h 85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5" w="85">
                  <a:moveTo>
                    <a:pt x="80" y="53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80" y="83"/>
                    <a:pt x="78" y="85"/>
                    <a:pt x="74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7" y="85"/>
                    <a:pt x="5" y="83"/>
                    <a:pt x="5" y="8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9" y="54"/>
                    <a:pt x="13" y="55"/>
                    <a:pt x="17" y="56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8" y="58"/>
                    <a:pt x="46" y="58"/>
                    <a:pt x="54" y="57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7" y="60"/>
                    <a:pt x="57" y="60"/>
                    <a:pt x="57" y="60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71" y="55"/>
                    <a:pt x="75" y="54"/>
                    <a:pt x="80" y="53"/>
                  </a:cubicBezTo>
                  <a:close/>
                  <a:moveTo>
                    <a:pt x="31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1" y="3"/>
                    <a:pt x="61" y="7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3"/>
                    <a:pt x="27" y="0"/>
                    <a:pt x="31" y="0"/>
                  </a:cubicBezTo>
                  <a:close/>
                  <a:moveTo>
                    <a:pt x="0" y="2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27" y="55"/>
                    <a:pt x="56" y="55"/>
                    <a:pt x="85" y="48"/>
                  </a:cubicBezTo>
                  <a:cubicBezTo>
                    <a:pt x="85" y="20"/>
                    <a:pt x="85" y="20"/>
                    <a:pt x="85" y="2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  <p:sp>
          <p:nvSpPr>
            <p:cNvPr id="62" name="TextBox 18"/>
            <p:cNvSpPr txBox="1"/>
            <p:nvPr/>
          </p:nvSpPr>
          <p:spPr>
            <a:xfrm>
              <a:off x="1340267" y="2117950"/>
              <a:ext cx="2436189" cy="2133599"/>
            </a:xfrm>
            <a:prstGeom prst="rect">
              <a:avLst/>
            </a:prstGeom>
            <a:noFill/>
          </p:spPr>
          <p:txBody>
            <a:bodyPr bIns="0" lIns="0" numCol="1" rIns="0" spcCol="360000" tIns="0" wrap="square">
              <a:spAutoFit/>
            </a:bodyPr>
            <a:lstStyle/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点击请替换文字内容</a:t>
              </a:r>
            </a:p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1731320" y="3171344"/>
            <a:ext cx="2316365" cy="854080"/>
            <a:chOff x="675371" y="3590896"/>
            <a:chExt cx="3088486" cy="1138773"/>
          </a:xfrm>
        </p:grpSpPr>
        <p:sp>
          <p:nvSpPr>
            <p:cNvPr id="64" name="Freeform 198"/>
            <p:cNvSpPr>
              <a:spLocks noEditPoints="1"/>
            </p:cNvSpPr>
            <p:nvPr/>
          </p:nvSpPr>
          <p:spPr bwMode="auto">
            <a:xfrm>
              <a:off x="675371" y="3805312"/>
              <a:ext cx="474783" cy="364601"/>
            </a:xfrm>
            <a:custGeom>
              <a:gdLst>
                <a:gd fmla="*/ 21 w 104" name="T0"/>
                <a:gd fmla="*/ 44 h 80" name="T1"/>
                <a:gd fmla="*/ 13 w 104" name="T2"/>
                <a:gd fmla="*/ 73 h 80" name="T3"/>
                <a:gd fmla="*/ 33 w 104" name="T4"/>
                <a:gd fmla="*/ 73 h 80" name="T5"/>
                <a:gd fmla="*/ 51 w 104" name="T6"/>
                <a:gd fmla="*/ 80 h 80" name="T7"/>
                <a:gd fmla="*/ 69 w 104" name="T8"/>
                <a:gd fmla="*/ 73 h 80" name="T9"/>
                <a:gd fmla="*/ 87 w 104" name="T10"/>
                <a:gd fmla="*/ 73 h 80" name="T11"/>
                <a:gd fmla="*/ 81 w 104" name="T12"/>
                <a:gd fmla="*/ 44 h 80" name="T13"/>
                <a:gd fmla="*/ 86 w 104" name="T14"/>
                <a:gd fmla="*/ 44 h 80" name="T15"/>
                <a:gd fmla="*/ 86 w 104" name="T16"/>
                <a:gd fmla="*/ 28 h 80" name="T17"/>
                <a:gd fmla="*/ 97 w 104" name="T18"/>
                <a:gd fmla="*/ 25 h 80" name="T19"/>
                <a:gd fmla="*/ 97 w 104" name="T20"/>
                <a:gd fmla="*/ 34 h 80" name="T21"/>
                <a:gd fmla="*/ 95 w 104" name="T22"/>
                <a:gd fmla="*/ 51 h 80" name="T23"/>
                <a:gd fmla="*/ 103 w 104" name="T24"/>
                <a:gd fmla="*/ 51 h 80" name="T25"/>
                <a:gd fmla="*/ 101 w 104" name="T26"/>
                <a:gd fmla="*/ 34 h 80" name="T27"/>
                <a:gd fmla="*/ 101 w 104" name="T28"/>
                <a:gd fmla="*/ 23 h 80" name="T29"/>
                <a:gd fmla="*/ 104 w 104" name="T30"/>
                <a:gd fmla="*/ 22 h 80" name="T31"/>
                <a:gd fmla="*/ 104 w 104" name="T32"/>
                <a:gd fmla="*/ 15 h 80" name="T33"/>
                <a:gd fmla="*/ 52 w 104" name="T34"/>
                <a:gd fmla="*/ 0 h 80" name="T35"/>
                <a:gd fmla="*/ 0 w 104" name="T36"/>
                <a:gd fmla="*/ 15 h 80" name="T37"/>
                <a:gd fmla="*/ 0 w 104" name="T38"/>
                <a:gd fmla="*/ 22 h 80" name="T39"/>
                <a:gd fmla="*/ 19 w 104" name="T40"/>
                <a:gd fmla="*/ 28 h 80" name="T41"/>
                <a:gd fmla="*/ 19 w 104" name="T42"/>
                <a:gd fmla="*/ 44 h 80" name="T43"/>
                <a:gd fmla="*/ 21 w 104" name="T44"/>
                <a:gd fmla="*/ 44 h 80" name="T45"/>
                <a:gd fmla="*/ 71 w 104" name="T46"/>
                <a:gd fmla="*/ 44 h 80" name="T47"/>
                <a:gd fmla="*/ 72 w 104" name="T48"/>
                <a:gd fmla="*/ 48 h 80" name="T49"/>
                <a:gd fmla="*/ 65 w 104" name="T50"/>
                <a:gd fmla="*/ 66 h 80" name="T51"/>
                <a:gd fmla="*/ 51 w 104" name="T52"/>
                <a:gd fmla="*/ 73 h 80" name="T53"/>
                <a:gd fmla="*/ 37 w 104" name="T54"/>
                <a:gd fmla="*/ 66 h 80" name="T55"/>
                <a:gd fmla="*/ 31 w 104" name="T56"/>
                <a:gd fmla="*/ 48 h 80" name="T57"/>
                <a:gd fmla="*/ 31 w 104" name="T58"/>
                <a:gd fmla="*/ 44 h 80" name="T59"/>
                <a:gd fmla="*/ 71 w 104" name="T60"/>
                <a:gd fmla="*/ 44 h 8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80" w="104">
                  <a:moveTo>
                    <a:pt x="21" y="44"/>
                  </a:moveTo>
                  <a:cubicBezTo>
                    <a:pt x="13" y="73"/>
                    <a:pt x="13" y="73"/>
                    <a:pt x="13" y="73"/>
                  </a:cubicBezTo>
                  <a:cubicBezTo>
                    <a:pt x="33" y="73"/>
                    <a:pt x="33" y="73"/>
                    <a:pt x="33" y="73"/>
                  </a:cubicBezTo>
                  <a:cubicBezTo>
                    <a:pt x="38" y="78"/>
                    <a:pt x="44" y="80"/>
                    <a:pt x="51" y="80"/>
                  </a:cubicBezTo>
                  <a:cubicBezTo>
                    <a:pt x="58" y="80"/>
                    <a:pt x="64" y="78"/>
                    <a:pt x="69" y="73"/>
                  </a:cubicBezTo>
                  <a:cubicBezTo>
                    <a:pt x="87" y="73"/>
                    <a:pt x="87" y="73"/>
                    <a:pt x="87" y="73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28"/>
                    <a:pt x="86" y="28"/>
                    <a:pt x="86" y="28"/>
                  </a:cubicBezTo>
                  <a:cubicBezTo>
                    <a:pt x="97" y="25"/>
                    <a:pt x="97" y="25"/>
                    <a:pt x="97" y="25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5" y="51"/>
                    <a:pt x="95" y="51"/>
                    <a:pt x="95" y="51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23"/>
                    <a:pt x="101" y="23"/>
                    <a:pt x="101" y="23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4" y="15"/>
                    <a:pt x="104" y="15"/>
                    <a:pt x="104" y="15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21" y="44"/>
                    <a:pt x="21" y="44"/>
                    <a:pt x="21" y="44"/>
                  </a:cubicBezTo>
                  <a:close/>
                  <a:moveTo>
                    <a:pt x="71" y="44"/>
                  </a:moveTo>
                  <a:cubicBezTo>
                    <a:pt x="72" y="46"/>
                    <a:pt x="72" y="47"/>
                    <a:pt x="72" y="48"/>
                  </a:cubicBezTo>
                  <a:cubicBezTo>
                    <a:pt x="72" y="55"/>
                    <a:pt x="69" y="61"/>
                    <a:pt x="65" y="66"/>
                  </a:cubicBezTo>
                  <a:cubicBezTo>
                    <a:pt x="62" y="70"/>
                    <a:pt x="57" y="73"/>
                    <a:pt x="51" y="73"/>
                  </a:cubicBezTo>
                  <a:cubicBezTo>
                    <a:pt x="46" y="73"/>
                    <a:pt x="41" y="70"/>
                    <a:pt x="37" y="66"/>
                  </a:cubicBezTo>
                  <a:cubicBezTo>
                    <a:pt x="33" y="61"/>
                    <a:pt x="31" y="55"/>
                    <a:pt x="31" y="48"/>
                  </a:cubicBezTo>
                  <a:cubicBezTo>
                    <a:pt x="31" y="47"/>
                    <a:pt x="31" y="46"/>
                    <a:pt x="31" y="44"/>
                  </a:cubicBezTo>
                  <a:lnTo>
                    <a:pt x="71" y="44"/>
                  </a:ln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endParaRPr altLang="en-US" lang="zh-CN" sz="1013"/>
            </a:p>
          </p:txBody>
        </p:sp>
        <p:sp>
          <p:nvSpPr>
            <p:cNvPr id="65" name="TextBox 18"/>
            <p:cNvSpPr txBox="1"/>
            <p:nvPr/>
          </p:nvSpPr>
          <p:spPr>
            <a:xfrm>
              <a:off x="1327668" y="3590895"/>
              <a:ext cx="2436189" cy="2133599"/>
            </a:xfrm>
            <a:prstGeom prst="rect">
              <a:avLst/>
            </a:prstGeom>
            <a:noFill/>
          </p:spPr>
          <p:txBody>
            <a:bodyPr bIns="0" lIns="0" numCol="1" rIns="0" spcCol="360000" tIns="0" wrap="square">
              <a:spAutoFit/>
            </a:bodyPr>
            <a:lstStyle/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点击请替换文字内容</a:t>
              </a:r>
            </a:p>
            <a:p>
              <a:pPr algn="just"/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0" panose="020b0604020202020204" pitchFamily="34" typeface="Arial"/>
                  <a:ea charset="-122" panose="02010604000101010101" pitchFamily="2" typeface="汉仪丫丫体简"/>
                  <a:sym charset="0" panose="020b0604020202020204" pitchFamily="34" typeface="Arial"/>
                </a:rPr>
  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  </a:r>
            </a:p>
          </p:txBody>
        </p:sp>
      </p:grpSp>
    </p:spTree>
    <p:extLst>
      <p:ext uri="{BB962C8B-B14F-4D97-AF65-F5344CB8AC3E}">
        <p14:creationId val="152421313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35"/>
      <p:bldP grpId="0" spid="36"/>
      <p:bldP grpId="0" spid="37"/>
      <p:bldP grpId="0" spid="38"/>
      <p:bldP grpId="0" spid="39"/>
      <p:bldP grpId="0" spid="4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5988490" y="3046112"/>
            <a:ext cx="870875" cy="1073758"/>
            <a:chOff x="6385154" y="3267323"/>
            <a:chExt cx="1161166" cy="1431677"/>
          </a:xfrm>
        </p:grpSpPr>
        <p:sp>
          <p:nvSpPr>
            <p:cNvPr id="3" name="Line 12"/>
            <p:cNvSpPr>
              <a:spLocks noChangeShapeType="1"/>
            </p:cNvSpPr>
            <p:nvPr/>
          </p:nvSpPr>
          <p:spPr bwMode="auto">
            <a:xfrm flipH="1" flipV="1">
              <a:off x="6967496" y="3538271"/>
              <a:ext cx="0" cy="895169"/>
            </a:xfrm>
            <a:prstGeom prst="line">
              <a:avLst/>
            </a:prstGeom>
            <a:noFill/>
            <a:ln cap="flat" w="6350">
              <a:solidFill>
                <a:srgbClr val="80C2B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4" name="Oval 17"/>
            <p:cNvSpPr>
              <a:spLocks noChangeArrowheads="1"/>
            </p:cNvSpPr>
            <p:nvPr/>
          </p:nvSpPr>
          <p:spPr bwMode="auto">
            <a:xfrm>
              <a:off x="6702016" y="4169637"/>
              <a:ext cx="527441" cy="529363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5" name="Freeform 8"/>
            <p:cNvSpPr/>
            <p:nvPr/>
          </p:nvSpPr>
          <p:spPr bwMode="auto">
            <a:xfrm>
              <a:off x="6385154" y="3267323"/>
              <a:ext cx="1161166" cy="540138"/>
            </a:xfrm>
            <a:custGeom>
              <a:gdLst>
                <a:gd fmla="*/ 334 w 435" name="T0"/>
                <a:gd fmla="*/ 0 h 202" name="T1"/>
                <a:gd fmla="*/ 0 w 435" name="T2"/>
                <a:gd fmla="*/ 0 h 202" name="T3"/>
                <a:gd fmla="*/ 60 w 435" name="T4"/>
                <a:gd fmla="*/ 101 h 202" name="T5"/>
                <a:gd fmla="*/ 0 w 435" name="T6"/>
                <a:gd fmla="*/ 202 h 202" name="T7"/>
                <a:gd fmla="*/ 334 w 435" name="T8"/>
                <a:gd fmla="*/ 202 h 202" name="T9"/>
                <a:gd fmla="*/ 435 w 435" name="T10"/>
                <a:gd fmla="*/ 101 h 202" name="T11"/>
                <a:gd fmla="*/ 334 w 435" name="T12"/>
                <a:gd fmla="*/ 0 h 2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435">
                  <a:moveTo>
                    <a:pt x="3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20"/>
                    <a:pt x="60" y="58"/>
                    <a:pt x="60" y="101"/>
                  </a:cubicBezTo>
                  <a:cubicBezTo>
                    <a:pt x="60" y="145"/>
                    <a:pt x="36" y="183"/>
                    <a:pt x="0" y="202"/>
                  </a:cubicBezTo>
                  <a:cubicBezTo>
                    <a:pt x="334" y="202"/>
                    <a:pt x="334" y="202"/>
                    <a:pt x="334" y="202"/>
                  </a:cubicBezTo>
                  <a:cubicBezTo>
                    <a:pt x="390" y="202"/>
                    <a:pt x="435" y="157"/>
                    <a:pt x="435" y="101"/>
                  </a:cubicBezTo>
                  <a:cubicBezTo>
                    <a:pt x="435" y="46"/>
                    <a:pt x="390" y="0"/>
                    <a:pt x="334" y="0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6" name="Freeform 12"/>
            <p:cNvSpPr>
              <a:spLocks noEditPoints="1"/>
            </p:cNvSpPr>
            <p:nvPr/>
          </p:nvSpPr>
          <p:spPr bwMode="auto">
            <a:xfrm>
              <a:off x="6853071" y="4284865"/>
              <a:ext cx="225332" cy="297149"/>
            </a:xfrm>
            <a:custGeom>
              <a:gdLst>
                <a:gd fmla="*/ 149 w 166" name="T0"/>
                <a:gd fmla="*/ 196 h 219" name="T1"/>
                <a:gd fmla="*/ 136 w 166" name="T2"/>
                <a:gd fmla="*/ 207 h 219" name="T3"/>
                <a:gd fmla="*/ 93 w 166" name="T4"/>
                <a:gd fmla="*/ 218 h 219" name="T5"/>
                <a:gd fmla="*/ 53 w 166" name="T6"/>
                <a:gd fmla="*/ 200 h 219" name="T7"/>
                <a:gd fmla="*/ 53 w 166" name="T8"/>
                <a:gd fmla="*/ 200 h 219" name="T9"/>
                <a:gd fmla="*/ 53 w 166" name="T10"/>
                <a:gd fmla="*/ 200 h 219" name="T11"/>
                <a:gd fmla="*/ 42 w 166" name="T12"/>
                <a:gd fmla="*/ 186 h 219" name="T13"/>
                <a:gd fmla="*/ 20 w 166" name="T14"/>
                <a:gd fmla="*/ 148 h 219" name="T15"/>
                <a:gd fmla="*/ 20 w 166" name="T16"/>
                <a:gd fmla="*/ 147 h 219" name="T17"/>
                <a:gd fmla="*/ 7 w 166" name="T18"/>
                <a:gd fmla="*/ 125 h 219" name="T19"/>
                <a:gd fmla="*/ 23 w 166" name="T20"/>
                <a:gd fmla="*/ 93 h 219" name="T21"/>
                <a:gd fmla="*/ 43 w 166" name="T22"/>
                <a:gd fmla="*/ 103 h 219" name="T23"/>
                <a:gd fmla="*/ 43 w 166" name="T24"/>
                <a:gd fmla="*/ 104 h 219" name="T25"/>
                <a:gd fmla="*/ 45 w 166" name="T26"/>
                <a:gd fmla="*/ 107 h 219" name="T27"/>
                <a:gd fmla="*/ 45 w 166" name="T28"/>
                <a:gd fmla="*/ 35 h 219" name="T29"/>
                <a:gd fmla="*/ 74 w 166" name="T30"/>
                <a:gd fmla="*/ 18 h 219" name="T31"/>
                <a:gd fmla="*/ 110 w 166" name="T32"/>
                <a:gd fmla="*/ 18 h 219" name="T33"/>
                <a:gd fmla="*/ 138 w 166" name="T34"/>
                <a:gd fmla="*/ 34 h 219" name="T35"/>
                <a:gd fmla="*/ 138 w 166" name="T36"/>
                <a:gd fmla="*/ 35 h 219" name="T37"/>
                <a:gd fmla="*/ 139 w 166" name="T38"/>
                <a:gd fmla="*/ 35 h 219" name="T39"/>
                <a:gd fmla="*/ 166 w 166" name="T40"/>
                <a:gd fmla="*/ 53 h 219" name="T41"/>
                <a:gd fmla="*/ 166 w 166" name="T42"/>
                <a:gd fmla="*/ 150 h 219" name="T43"/>
                <a:gd fmla="*/ 162 w 166" name="T44"/>
                <a:gd fmla="*/ 175 h 219" name="T45"/>
                <a:gd fmla="*/ 149 w 166" name="T46"/>
                <a:gd fmla="*/ 196 h 219" name="T47"/>
                <a:gd fmla="*/ 128 w 166" name="T48"/>
                <a:gd fmla="*/ 194 h 219" name="T49"/>
                <a:gd fmla="*/ 128 w 166" name="T50"/>
                <a:gd fmla="*/ 194 h 219" name="T51"/>
                <a:gd fmla="*/ 138 w 166" name="T52"/>
                <a:gd fmla="*/ 185 h 219" name="T53"/>
                <a:gd fmla="*/ 148 w 166" name="T54"/>
                <a:gd fmla="*/ 169 h 219" name="T55"/>
                <a:gd fmla="*/ 151 w 166" name="T56"/>
                <a:gd fmla="*/ 150 h 219" name="T57"/>
                <a:gd fmla="*/ 151 w 166" name="T58"/>
                <a:gd fmla="*/ 53 h 219" name="T59"/>
                <a:gd fmla="*/ 143 w 166" name="T60"/>
                <a:gd fmla="*/ 53 h 219" name="T61"/>
                <a:gd fmla="*/ 143 w 166" name="T62"/>
                <a:gd fmla="*/ 99 h 219" name="T63"/>
                <a:gd fmla="*/ 123 w 166" name="T64"/>
                <a:gd fmla="*/ 99 h 219" name="T65"/>
                <a:gd fmla="*/ 123 w 166" name="T66"/>
                <a:gd fmla="*/ 34 h 219" name="T67"/>
                <a:gd fmla="*/ 115 w 166" name="T68"/>
                <a:gd fmla="*/ 34 h 219" name="T69"/>
                <a:gd fmla="*/ 115 w 166" name="T70"/>
                <a:gd fmla="*/ 34 h 219" name="T71"/>
                <a:gd fmla="*/ 115 w 166" name="T72"/>
                <a:gd fmla="*/ 99 h 219" name="T73"/>
                <a:gd fmla="*/ 96 w 166" name="T74"/>
                <a:gd fmla="*/ 99 h 219" name="T75"/>
                <a:gd fmla="*/ 96 w 166" name="T76"/>
                <a:gd fmla="*/ 24 h 219" name="T77"/>
                <a:gd fmla="*/ 88 w 166" name="T78"/>
                <a:gd fmla="*/ 24 h 219" name="T79"/>
                <a:gd fmla="*/ 88 w 166" name="T80"/>
                <a:gd fmla="*/ 99 h 219" name="T81"/>
                <a:gd fmla="*/ 68 w 166" name="T82"/>
                <a:gd fmla="*/ 99 h 219" name="T83"/>
                <a:gd fmla="*/ 68 w 166" name="T84"/>
                <a:gd fmla="*/ 35 h 219" name="T85"/>
                <a:gd fmla="*/ 60 w 166" name="T86"/>
                <a:gd fmla="*/ 35 h 219" name="T87"/>
                <a:gd fmla="*/ 60 w 166" name="T88"/>
                <a:gd fmla="*/ 125 h 219" name="T89"/>
                <a:gd fmla="*/ 41 w 166" name="T90"/>
                <a:gd fmla="*/ 130 h 219" name="T91"/>
                <a:gd fmla="*/ 31 w 166" name="T92"/>
                <a:gd fmla="*/ 112 h 219" name="T93"/>
                <a:gd fmla="*/ 20 w 166" name="T94"/>
                <a:gd fmla="*/ 117 h 219" name="T95"/>
                <a:gd fmla="*/ 33 w 166" name="T96"/>
                <a:gd fmla="*/ 140 h 219" name="T97"/>
                <a:gd fmla="*/ 33 w 166" name="T98"/>
                <a:gd fmla="*/ 140 h 219" name="T99"/>
                <a:gd fmla="*/ 55 w 166" name="T100"/>
                <a:gd fmla="*/ 178 h 219" name="T101"/>
                <a:gd fmla="*/ 63 w 166" name="T102"/>
                <a:gd fmla="*/ 189 h 219" name="T103"/>
                <a:gd fmla="*/ 95 w 166" name="T104"/>
                <a:gd fmla="*/ 203 h 219" name="T105"/>
                <a:gd fmla="*/ 128 w 166" name="T106"/>
                <a:gd fmla="*/ 194 h 219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19" w="166">
                  <a:moveTo>
                    <a:pt x="149" y="196"/>
                  </a:moveTo>
                  <a:cubicBezTo>
                    <a:pt x="145" y="200"/>
                    <a:pt x="141" y="204"/>
                    <a:pt x="136" y="207"/>
                  </a:cubicBezTo>
                  <a:cubicBezTo>
                    <a:pt x="123" y="216"/>
                    <a:pt x="108" y="219"/>
                    <a:pt x="93" y="218"/>
                  </a:cubicBezTo>
                  <a:cubicBezTo>
                    <a:pt x="79" y="217"/>
                    <a:pt x="65" y="211"/>
                    <a:pt x="53" y="200"/>
                  </a:cubicBezTo>
                  <a:cubicBezTo>
                    <a:pt x="53" y="200"/>
                    <a:pt x="53" y="200"/>
                    <a:pt x="53" y="200"/>
                  </a:cubicBezTo>
                  <a:cubicBezTo>
                    <a:pt x="53" y="200"/>
                    <a:pt x="53" y="200"/>
                    <a:pt x="53" y="200"/>
                  </a:cubicBezTo>
                  <a:cubicBezTo>
                    <a:pt x="49" y="196"/>
                    <a:pt x="45" y="191"/>
                    <a:pt x="42" y="186"/>
                  </a:cubicBezTo>
                  <a:cubicBezTo>
                    <a:pt x="20" y="148"/>
                    <a:pt x="20" y="148"/>
                    <a:pt x="20" y="148"/>
                  </a:cubicBezTo>
                  <a:cubicBezTo>
                    <a:pt x="20" y="147"/>
                    <a:pt x="20" y="147"/>
                    <a:pt x="20" y="147"/>
                  </a:cubicBezTo>
                  <a:cubicBezTo>
                    <a:pt x="7" y="125"/>
                    <a:pt x="7" y="125"/>
                    <a:pt x="7" y="125"/>
                  </a:cubicBezTo>
                  <a:cubicBezTo>
                    <a:pt x="0" y="111"/>
                    <a:pt x="8" y="95"/>
                    <a:pt x="23" y="93"/>
                  </a:cubicBezTo>
                  <a:cubicBezTo>
                    <a:pt x="29" y="93"/>
                    <a:pt x="37" y="95"/>
                    <a:pt x="43" y="103"/>
                  </a:cubicBezTo>
                  <a:cubicBezTo>
                    <a:pt x="43" y="103"/>
                    <a:pt x="43" y="104"/>
                    <a:pt x="43" y="104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5" y="19"/>
                    <a:pt x="61" y="11"/>
                    <a:pt x="74" y="18"/>
                  </a:cubicBezTo>
                  <a:cubicBezTo>
                    <a:pt x="79" y="0"/>
                    <a:pt x="104" y="1"/>
                    <a:pt x="110" y="18"/>
                  </a:cubicBezTo>
                  <a:cubicBezTo>
                    <a:pt x="122" y="11"/>
                    <a:pt x="138" y="19"/>
                    <a:pt x="138" y="34"/>
                  </a:cubicBezTo>
                  <a:cubicBezTo>
                    <a:pt x="138" y="35"/>
                    <a:pt x="138" y="35"/>
                    <a:pt x="13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52" y="30"/>
                    <a:pt x="166" y="38"/>
                    <a:pt x="166" y="53"/>
                  </a:cubicBezTo>
                  <a:cubicBezTo>
                    <a:pt x="166" y="150"/>
                    <a:pt x="166" y="150"/>
                    <a:pt x="166" y="150"/>
                  </a:cubicBezTo>
                  <a:cubicBezTo>
                    <a:pt x="166" y="158"/>
                    <a:pt x="165" y="167"/>
                    <a:pt x="162" y="175"/>
                  </a:cubicBezTo>
                  <a:cubicBezTo>
                    <a:pt x="159" y="182"/>
                    <a:pt x="155" y="190"/>
                    <a:pt x="149" y="196"/>
                  </a:cubicBezTo>
                  <a:close/>
                  <a:moveTo>
                    <a:pt x="128" y="194"/>
                  </a:moveTo>
                  <a:cubicBezTo>
                    <a:pt x="128" y="194"/>
                    <a:pt x="128" y="194"/>
                    <a:pt x="128" y="194"/>
                  </a:cubicBezTo>
                  <a:cubicBezTo>
                    <a:pt x="132" y="192"/>
                    <a:pt x="135" y="189"/>
                    <a:pt x="138" y="185"/>
                  </a:cubicBezTo>
                  <a:cubicBezTo>
                    <a:pt x="142" y="181"/>
                    <a:pt x="146" y="175"/>
                    <a:pt x="148" y="169"/>
                  </a:cubicBezTo>
                  <a:cubicBezTo>
                    <a:pt x="150" y="163"/>
                    <a:pt x="151" y="157"/>
                    <a:pt x="151" y="150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151" y="47"/>
                    <a:pt x="143" y="47"/>
                    <a:pt x="143" y="53"/>
                  </a:cubicBezTo>
                  <a:cubicBezTo>
                    <a:pt x="143" y="99"/>
                    <a:pt x="143" y="99"/>
                    <a:pt x="143" y="99"/>
                  </a:cubicBezTo>
                  <a:cubicBezTo>
                    <a:pt x="143" y="111"/>
                    <a:pt x="123" y="111"/>
                    <a:pt x="123" y="99"/>
                  </a:cubicBezTo>
                  <a:cubicBezTo>
                    <a:pt x="123" y="34"/>
                    <a:pt x="123" y="34"/>
                    <a:pt x="123" y="34"/>
                  </a:cubicBezTo>
                  <a:cubicBezTo>
                    <a:pt x="123" y="29"/>
                    <a:pt x="115" y="29"/>
                    <a:pt x="115" y="34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15" y="99"/>
                    <a:pt x="115" y="99"/>
                    <a:pt x="115" y="99"/>
                  </a:cubicBezTo>
                  <a:cubicBezTo>
                    <a:pt x="115" y="111"/>
                    <a:pt x="96" y="111"/>
                    <a:pt x="96" y="99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96" y="18"/>
                    <a:pt x="88" y="19"/>
                    <a:pt x="88" y="24"/>
                  </a:cubicBezTo>
                  <a:cubicBezTo>
                    <a:pt x="88" y="99"/>
                    <a:pt x="88" y="99"/>
                    <a:pt x="88" y="99"/>
                  </a:cubicBezTo>
                  <a:cubicBezTo>
                    <a:pt x="88" y="111"/>
                    <a:pt x="68" y="111"/>
                    <a:pt x="68" y="99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8" y="29"/>
                    <a:pt x="60" y="29"/>
                    <a:pt x="60" y="35"/>
                  </a:cubicBezTo>
                  <a:cubicBezTo>
                    <a:pt x="60" y="125"/>
                    <a:pt x="60" y="125"/>
                    <a:pt x="60" y="125"/>
                  </a:cubicBezTo>
                  <a:cubicBezTo>
                    <a:pt x="60" y="135"/>
                    <a:pt x="46" y="139"/>
                    <a:pt x="41" y="130"/>
                  </a:cubicBezTo>
                  <a:cubicBezTo>
                    <a:pt x="31" y="112"/>
                    <a:pt x="31" y="112"/>
                    <a:pt x="31" y="112"/>
                  </a:cubicBezTo>
                  <a:cubicBezTo>
                    <a:pt x="26" y="106"/>
                    <a:pt x="16" y="110"/>
                    <a:pt x="20" y="117"/>
                  </a:cubicBezTo>
                  <a:cubicBezTo>
                    <a:pt x="33" y="140"/>
                    <a:pt x="33" y="140"/>
                    <a:pt x="33" y="140"/>
                  </a:cubicBezTo>
                  <a:cubicBezTo>
                    <a:pt x="33" y="140"/>
                    <a:pt x="33" y="140"/>
                    <a:pt x="33" y="140"/>
                  </a:cubicBezTo>
                  <a:cubicBezTo>
                    <a:pt x="55" y="178"/>
                    <a:pt x="55" y="178"/>
                    <a:pt x="55" y="178"/>
                  </a:cubicBezTo>
                  <a:cubicBezTo>
                    <a:pt x="57" y="182"/>
                    <a:pt x="60" y="186"/>
                    <a:pt x="63" y="189"/>
                  </a:cubicBezTo>
                  <a:cubicBezTo>
                    <a:pt x="72" y="197"/>
                    <a:pt x="83" y="202"/>
                    <a:pt x="95" y="203"/>
                  </a:cubicBezTo>
                  <a:cubicBezTo>
                    <a:pt x="106" y="204"/>
                    <a:pt x="118" y="201"/>
                    <a:pt x="128" y="1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650118" y="2380094"/>
            <a:ext cx="1183351" cy="1071121"/>
            <a:chOff x="1933990" y="2379300"/>
            <a:chExt cx="1577801" cy="1428161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 flipV="1">
              <a:off x="2727277" y="2641344"/>
              <a:ext cx="0" cy="896927"/>
            </a:xfrm>
            <a:prstGeom prst="line">
              <a:avLst/>
            </a:prstGeom>
            <a:noFill/>
            <a:ln cap="flat" w="6350">
              <a:solidFill>
                <a:srgbClr val="F599B7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9" name="Oval 15"/>
            <p:cNvSpPr>
              <a:spLocks noChangeArrowheads="1"/>
            </p:cNvSpPr>
            <p:nvPr/>
          </p:nvSpPr>
          <p:spPr bwMode="auto">
            <a:xfrm>
              <a:off x="2463558" y="2379300"/>
              <a:ext cx="525684" cy="525846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0" name="Freeform 5"/>
            <p:cNvSpPr/>
            <p:nvPr/>
          </p:nvSpPr>
          <p:spPr bwMode="auto">
            <a:xfrm>
              <a:off x="1933990" y="3267323"/>
              <a:ext cx="1577801" cy="540138"/>
            </a:xfrm>
            <a:custGeom>
              <a:gdLst>
                <a:gd fmla="*/ 490 w 591" name="T0"/>
                <a:gd fmla="*/ 0 h 202" name="T1"/>
                <a:gd fmla="*/ 101 w 591" name="T2"/>
                <a:gd fmla="*/ 0 h 202" name="T3"/>
                <a:gd fmla="*/ 0 w 591" name="T4"/>
                <a:gd fmla="*/ 101 h 202" name="T5"/>
                <a:gd fmla="*/ 101 w 591" name="T6"/>
                <a:gd fmla="*/ 202 h 202" name="T7"/>
                <a:gd fmla="*/ 490 w 591" name="T8"/>
                <a:gd fmla="*/ 202 h 202" name="T9"/>
                <a:gd fmla="*/ 591 w 591" name="T10"/>
                <a:gd fmla="*/ 101 h 202" name="T11"/>
                <a:gd fmla="*/ 490 w 591" name="T12"/>
                <a:gd fmla="*/ 0 h 2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591">
                  <a:moveTo>
                    <a:pt x="490" y="0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46" y="0"/>
                    <a:pt x="0" y="46"/>
                    <a:pt x="0" y="101"/>
                  </a:cubicBezTo>
                  <a:cubicBezTo>
                    <a:pt x="0" y="157"/>
                    <a:pt x="46" y="202"/>
                    <a:pt x="101" y="202"/>
                  </a:cubicBezTo>
                  <a:cubicBezTo>
                    <a:pt x="490" y="202"/>
                    <a:pt x="490" y="202"/>
                    <a:pt x="490" y="202"/>
                  </a:cubicBezTo>
                  <a:cubicBezTo>
                    <a:pt x="546" y="202"/>
                    <a:pt x="591" y="157"/>
                    <a:pt x="591" y="101"/>
                  </a:cubicBezTo>
                  <a:cubicBezTo>
                    <a:pt x="591" y="46"/>
                    <a:pt x="546" y="0"/>
                    <a:pt x="490" y="0"/>
                  </a:cubicBez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628822" y="2509892"/>
              <a:ext cx="196911" cy="264661"/>
            </a:xfrm>
            <a:custGeom>
              <a:gdLst>
                <a:gd fmla="*/ 96 w 145" name="T0"/>
                <a:gd fmla="*/ 71 h 195" name="T1"/>
                <a:gd fmla="*/ 72 w 145" name="T2"/>
                <a:gd fmla="*/ 81 h 195" name="T3"/>
                <a:gd fmla="*/ 60 w 145" name="T4"/>
                <a:gd fmla="*/ 79 h 195" name="T5"/>
                <a:gd fmla="*/ 49 w 145" name="T6"/>
                <a:gd fmla="*/ 71 h 195" name="T7"/>
                <a:gd fmla="*/ 43 w 145" name="T8"/>
                <a:gd fmla="*/ 71 h 195" name="T9"/>
                <a:gd fmla="*/ 43 w 145" name="T10"/>
                <a:gd fmla="*/ 78 h 195" name="T11"/>
                <a:gd fmla="*/ 56 w 145" name="T12"/>
                <a:gd fmla="*/ 87 h 195" name="T13"/>
                <a:gd fmla="*/ 72 w 145" name="T14"/>
                <a:gd fmla="*/ 90 h 195" name="T15"/>
                <a:gd fmla="*/ 102 w 145" name="T16"/>
                <a:gd fmla="*/ 78 h 195" name="T17"/>
                <a:gd fmla="*/ 102 w 145" name="T18"/>
                <a:gd fmla="*/ 71 h 195" name="T19"/>
                <a:gd fmla="*/ 96 w 145" name="T20"/>
                <a:gd fmla="*/ 71 h 195" name="T21"/>
                <a:gd fmla="*/ 106 w 145" name="T22"/>
                <a:gd fmla="*/ 170 h 195" name="T23"/>
                <a:gd fmla="*/ 106 w 145" name="T24"/>
                <a:gd fmla="*/ 170 h 195" name="T25"/>
                <a:gd fmla="*/ 39 w 145" name="T26"/>
                <a:gd fmla="*/ 170 h 195" name="T27"/>
                <a:gd fmla="*/ 34 w 145" name="T28"/>
                <a:gd fmla="*/ 174 h 195" name="T29"/>
                <a:gd fmla="*/ 39 w 145" name="T30"/>
                <a:gd fmla="*/ 179 h 195" name="T31"/>
                <a:gd fmla="*/ 106 w 145" name="T32"/>
                <a:gd fmla="*/ 179 h 195" name="T33"/>
                <a:gd fmla="*/ 111 w 145" name="T34"/>
                <a:gd fmla="*/ 174 h 195" name="T35"/>
                <a:gd fmla="*/ 106 w 145" name="T36"/>
                <a:gd fmla="*/ 170 h 195" name="T37"/>
                <a:gd fmla="*/ 145 w 145" name="T38"/>
                <a:gd fmla="*/ 75 h 195" name="T39"/>
                <a:gd fmla="*/ 145 w 145" name="T40"/>
                <a:gd fmla="*/ 75 h 195" name="T41"/>
                <a:gd fmla="*/ 124 w 145" name="T42"/>
                <a:gd fmla="*/ 22 h 195" name="T43"/>
                <a:gd fmla="*/ 72 w 145" name="T44"/>
                <a:gd fmla="*/ 0 h 195" name="T45"/>
                <a:gd fmla="*/ 21 w 145" name="T46"/>
                <a:gd fmla="*/ 22 h 195" name="T47"/>
                <a:gd fmla="*/ 0 w 145" name="T48"/>
                <a:gd fmla="*/ 75 h 195" name="T49"/>
                <a:gd fmla="*/ 9 w 145" name="T50"/>
                <a:gd fmla="*/ 112 h 195" name="T51"/>
                <a:gd fmla="*/ 9 w 145" name="T52"/>
                <a:gd fmla="*/ 112 h 195" name="T53"/>
                <a:gd fmla="*/ 31 w 145" name="T54"/>
                <a:gd fmla="*/ 137 h 195" name="T55"/>
                <a:gd fmla="*/ 31 w 145" name="T56"/>
                <a:gd fmla="*/ 158 h 195" name="T57"/>
                <a:gd fmla="*/ 39 w 145" name="T58"/>
                <a:gd fmla="*/ 166 h 195" name="T59"/>
                <a:gd fmla="*/ 106 w 145" name="T60"/>
                <a:gd fmla="*/ 166 h 195" name="T61"/>
                <a:gd fmla="*/ 114 w 145" name="T62"/>
                <a:gd fmla="*/ 158 h 195" name="T63"/>
                <a:gd fmla="*/ 114 w 145" name="T64"/>
                <a:gd fmla="*/ 137 h 195" name="T65"/>
                <a:gd fmla="*/ 136 w 145" name="T66"/>
                <a:gd fmla="*/ 112 h 195" name="T67"/>
                <a:gd fmla="*/ 136 w 145" name="T68"/>
                <a:gd fmla="*/ 112 h 195" name="T69"/>
                <a:gd fmla="*/ 145 w 145" name="T70"/>
                <a:gd fmla="*/ 75 h 195" name="T71"/>
                <a:gd fmla="*/ 123 w 145" name="T72"/>
                <a:gd fmla="*/ 104 h 195" name="T73"/>
                <a:gd fmla="*/ 123 w 145" name="T74"/>
                <a:gd fmla="*/ 104 h 195" name="T75"/>
                <a:gd fmla="*/ 123 w 145" name="T76"/>
                <a:gd fmla="*/ 104 h 195" name="T77"/>
                <a:gd fmla="*/ 123 w 145" name="T78"/>
                <a:gd fmla="*/ 104 h 195" name="T79"/>
                <a:gd fmla="*/ 102 w 145" name="T80"/>
                <a:gd fmla="*/ 126 h 195" name="T81"/>
                <a:gd fmla="*/ 99 w 145" name="T82"/>
                <a:gd fmla="*/ 133 h 195" name="T83"/>
                <a:gd fmla="*/ 99 w 145" name="T84"/>
                <a:gd fmla="*/ 133 h 195" name="T85"/>
                <a:gd fmla="*/ 99 w 145" name="T86"/>
                <a:gd fmla="*/ 150 h 195" name="T87"/>
                <a:gd fmla="*/ 46 w 145" name="T88"/>
                <a:gd fmla="*/ 150 h 195" name="T89"/>
                <a:gd fmla="*/ 46 w 145" name="T90"/>
                <a:gd fmla="*/ 133 h 195" name="T91"/>
                <a:gd fmla="*/ 42 w 145" name="T92"/>
                <a:gd fmla="*/ 126 h 195" name="T93"/>
                <a:gd fmla="*/ 22 w 145" name="T94"/>
                <a:gd fmla="*/ 104 h 195" name="T95"/>
                <a:gd fmla="*/ 22 w 145" name="T96"/>
                <a:gd fmla="*/ 104 h 195" name="T97"/>
                <a:gd fmla="*/ 14 w 145" name="T98"/>
                <a:gd fmla="*/ 75 h 195" name="T99"/>
                <a:gd fmla="*/ 31 w 145" name="T100"/>
                <a:gd fmla="*/ 33 h 195" name="T101"/>
                <a:gd fmla="*/ 72 w 145" name="T102"/>
                <a:gd fmla="*/ 15 h 195" name="T103"/>
                <a:gd fmla="*/ 113 w 145" name="T104"/>
                <a:gd fmla="*/ 33 h 195" name="T105"/>
                <a:gd fmla="*/ 130 w 145" name="T106"/>
                <a:gd fmla="*/ 75 h 195" name="T107"/>
                <a:gd fmla="*/ 123 w 145" name="T108"/>
                <a:gd fmla="*/ 104 h 195" name="T109"/>
                <a:gd fmla="*/ 92 w 145" name="T110"/>
                <a:gd fmla="*/ 186 h 195" name="T111"/>
                <a:gd fmla="*/ 92 w 145" name="T112"/>
                <a:gd fmla="*/ 186 h 195" name="T113"/>
                <a:gd fmla="*/ 53 w 145" name="T114"/>
                <a:gd fmla="*/ 186 h 195" name="T115"/>
                <a:gd fmla="*/ 48 w 145" name="T116"/>
                <a:gd fmla="*/ 190 h 195" name="T117"/>
                <a:gd fmla="*/ 53 w 145" name="T118"/>
                <a:gd fmla="*/ 195 h 195" name="T119"/>
                <a:gd fmla="*/ 92 w 145" name="T120"/>
                <a:gd fmla="*/ 195 h 195" name="T121"/>
                <a:gd fmla="*/ 96 w 145" name="T122"/>
                <a:gd fmla="*/ 190 h 195" name="T123"/>
                <a:gd fmla="*/ 92 w 145" name="T124"/>
                <a:gd fmla="*/ 186 h 195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5" w="145">
                  <a:moveTo>
                    <a:pt x="96" y="71"/>
                  </a:moveTo>
                  <a:cubicBezTo>
                    <a:pt x="90" y="77"/>
                    <a:pt x="82" y="81"/>
                    <a:pt x="72" y="81"/>
                  </a:cubicBezTo>
                  <a:cubicBezTo>
                    <a:pt x="68" y="81"/>
                    <a:pt x="63" y="80"/>
                    <a:pt x="60" y="79"/>
                  </a:cubicBezTo>
                  <a:cubicBezTo>
                    <a:pt x="56" y="77"/>
                    <a:pt x="52" y="74"/>
                    <a:pt x="49" y="71"/>
                  </a:cubicBezTo>
                  <a:cubicBezTo>
                    <a:pt x="47" y="69"/>
                    <a:pt x="44" y="69"/>
                    <a:pt x="43" y="71"/>
                  </a:cubicBezTo>
                  <a:cubicBezTo>
                    <a:pt x="41" y="73"/>
                    <a:pt x="41" y="76"/>
                    <a:pt x="43" y="78"/>
                  </a:cubicBezTo>
                  <a:cubicBezTo>
                    <a:pt x="46" y="82"/>
                    <a:pt x="51" y="85"/>
                    <a:pt x="56" y="87"/>
                  </a:cubicBezTo>
                  <a:cubicBezTo>
                    <a:pt x="61" y="89"/>
                    <a:pt x="67" y="90"/>
                    <a:pt x="72" y="90"/>
                  </a:cubicBezTo>
                  <a:cubicBezTo>
                    <a:pt x="84" y="90"/>
                    <a:pt x="95" y="85"/>
                    <a:pt x="102" y="78"/>
                  </a:cubicBezTo>
                  <a:cubicBezTo>
                    <a:pt x="104" y="76"/>
                    <a:pt x="104" y="73"/>
                    <a:pt x="102" y="71"/>
                  </a:cubicBezTo>
                  <a:cubicBezTo>
                    <a:pt x="100" y="69"/>
                    <a:pt x="98" y="69"/>
                    <a:pt x="96" y="71"/>
                  </a:cubicBezTo>
                  <a:close/>
                  <a:moveTo>
                    <a:pt x="106" y="170"/>
                  </a:moveTo>
                  <a:cubicBezTo>
                    <a:pt x="106" y="170"/>
                    <a:pt x="106" y="170"/>
                    <a:pt x="106" y="170"/>
                  </a:cubicBezTo>
                  <a:cubicBezTo>
                    <a:pt x="39" y="170"/>
                    <a:pt x="39" y="170"/>
                    <a:pt x="39" y="170"/>
                  </a:cubicBezTo>
                  <a:cubicBezTo>
                    <a:pt x="36" y="170"/>
                    <a:pt x="34" y="172"/>
                    <a:pt x="34" y="174"/>
                  </a:cubicBezTo>
                  <a:cubicBezTo>
                    <a:pt x="34" y="177"/>
                    <a:pt x="36" y="179"/>
                    <a:pt x="39" y="179"/>
                  </a:cubicBezTo>
                  <a:cubicBezTo>
                    <a:pt x="106" y="179"/>
                    <a:pt x="106" y="179"/>
                    <a:pt x="106" y="179"/>
                  </a:cubicBezTo>
                  <a:cubicBezTo>
                    <a:pt x="109" y="179"/>
                    <a:pt x="111" y="177"/>
                    <a:pt x="111" y="174"/>
                  </a:cubicBezTo>
                  <a:cubicBezTo>
                    <a:pt x="111" y="172"/>
                    <a:pt x="109" y="170"/>
                    <a:pt x="106" y="170"/>
                  </a:cubicBezTo>
                  <a:close/>
                  <a:moveTo>
                    <a:pt x="145" y="75"/>
                  </a:moveTo>
                  <a:cubicBezTo>
                    <a:pt x="145" y="75"/>
                    <a:pt x="145" y="75"/>
                    <a:pt x="145" y="75"/>
                  </a:cubicBezTo>
                  <a:cubicBezTo>
                    <a:pt x="145" y="54"/>
                    <a:pt x="137" y="36"/>
                    <a:pt x="124" y="22"/>
                  </a:cubicBezTo>
                  <a:cubicBezTo>
                    <a:pt x="111" y="9"/>
                    <a:pt x="92" y="0"/>
                    <a:pt x="72" y="0"/>
                  </a:cubicBezTo>
                  <a:cubicBezTo>
                    <a:pt x="52" y="0"/>
                    <a:pt x="34" y="9"/>
                    <a:pt x="21" y="22"/>
                  </a:cubicBezTo>
                  <a:cubicBezTo>
                    <a:pt x="8" y="36"/>
                    <a:pt x="0" y="54"/>
                    <a:pt x="0" y="75"/>
                  </a:cubicBezTo>
                  <a:cubicBezTo>
                    <a:pt x="0" y="88"/>
                    <a:pt x="3" y="101"/>
                    <a:pt x="9" y="112"/>
                  </a:cubicBezTo>
                  <a:cubicBezTo>
                    <a:pt x="9" y="112"/>
                    <a:pt x="9" y="112"/>
                    <a:pt x="9" y="112"/>
                  </a:cubicBezTo>
                  <a:cubicBezTo>
                    <a:pt x="14" y="122"/>
                    <a:pt x="22" y="130"/>
                    <a:pt x="31" y="137"/>
                  </a:cubicBezTo>
                  <a:cubicBezTo>
                    <a:pt x="31" y="158"/>
                    <a:pt x="31" y="158"/>
                    <a:pt x="31" y="158"/>
                  </a:cubicBezTo>
                  <a:cubicBezTo>
                    <a:pt x="31" y="162"/>
                    <a:pt x="34" y="166"/>
                    <a:pt x="39" y="166"/>
                  </a:cubicBezTo>
                  <a:cubicBezTo>
                    <a:pt x="106" y="166"/>
                    <a:pt x="106" y="166"/>
                    <a:pt x="106" y="166"/>
                  </a:cubicBezTo>
                  <a:cubicBezTo>
                    <a:pt x="110" y="166"/>
                    <a:pt x="114" y="162"/>
                    <a:pt x="114" y="158"/>
                  </a:cubicBezTo>
                  <a:cubicBezTo>
                    <a:pt x="114" y="137"/>
                    <a:pt x="114" y="137"/>
                    <a:pt x="114" y="137"/>
                  </a:cubicBezTo>
                  <a:cubicBezTo>
                    <a:pt x="123" y="130"/>
                    <a:pt x="130" y="122"/>
                    <a:pt x="136" y="112"/>
                  </a:cubicBezTo>
                  <a:cubicBezTo>
                    <a:pt x="136" y="112"/>
                    <a:pt x="136" y="112"/>
                    <a:pt x="136" y="112"/>
                  </a:cubicBezTo>
                  <a:cubicBezTo>
                    <a:pt x="142" y="101"/>
                    <a:pt x="145" y="88"/>
                    <a:pt x="145" y="75"/>
                  </a:cubicBezTo>
                  <a:close/>
                  <a:moveTo>
                    <a:pt x="123" y="104"/>
                  </a:moveTo>
                  <a:cubicBezTo>
                    <a:pt x="123" y="104"/>
                    <a:pt x="123" y="104"/>
                    <a:pt x="123" y="104"/>
                  </a:cubicBezTo>
                  <a:cubicBezTo>
                    <a:pt x="123" y="104"/>
                    <a:pt x="123" y="104"/>
                    <a:pt x="123" y="104"/>
                  </a:cubicBezTo>
                  <a:cubicBezTo>
                    <a:pt x="123" y="104"/>
                    <a:pt x="123" y="104"/>
                    <a:pt x="123" y="104"/>
                  </a:cubicBezTo>
                  <a:cubicBezTo>
                    <a:pt x="118" y="114"/>
                    <a:pt x="111" y="121"/>
                    <a:pt x="102" y="126"/>
                  </a:cubicBezTo>
                  <a:cubicBezTo>
                    <a:pt x="100" y="128"/>
                    <a:pt x="99" y="130"/>
                    <a:pt x="99" y="133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99" y="150"/>
                    <a:pt x="99" y="150"/>
                    <a:pt x="99" y="150"/>
                  </a:cubicBezTo>
                  <a:cubicBezTo>
                    <a:pt x="46" y="150"/>
                    <a:pt x="46" y="150"/>
                    <a:pt x="46" y="150"/>
                  </a:cubicBezTo>
                  <a:cubicBezTo>
                    <a:pt x="46" y="133"/>
                    <a:pt x="46" y="133"/>
                    <a:pt x="46" y="133"/>
                  </a:cubicBezTo>
                  <a:cubicBezTo>
                    <a:pt x="46" y="130"/>
                    <a:pt x="44" y="127"/>
                    <a:pt x="42" y="126"/>
                  </a:cubicBezTo>
                  <a:cubicBezTo>
                    <a:pt x="33" y="121"/>
                    <a:pt x="27" y="113"/>
                    <a:pt x="22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17" y="96"/>
                    <a:pt x="14" y="86"/>
                    <a:pt x="14" y="75"/>
                  </a:cubicBezTo>
                  <a:cubicBezTo>
                    <a:pt x="14" y="59"/>
                    <a:pt x="21" y="44"/>
                    <a:pt x="31" y="33"/>
                  </a:cubicBezTo>
                  <a:cubicBezTo>
                    <a:pt x="42" y="22"/>
                    <a:pt x="56" y="15"/>
                    <a:pt x="72" y="15"/>
                  </a:cubicBezTo>
                  <a:cubicBezTo>
                    <a:pt x="88" y="15"/>
                    <a:pt x="103" y="22"/>
                    <a:pt x="113" y="33"/>
                  </a:cubicBezTo>
                  <a:cubicBezTo>
                    <a:pt x="124" y="44"/>
                    <a:pt x="130" y="59"/>
                    <a:pt x="130" y="75"/>
                  </a:cubicBezTo>
                  <a:cubicBezTo>
                    <a:pt x="130" y="86"/>
                    <a:pt x="128" y="96"/>
                    <a:pt x="123" y="104"/>
                  </a:cubicBezTo>
                  <a:close/>
                  <a:moveTo>
                    <a:pt x="92" y="186"/>
                  </a:moveTo>
                  <a:cubicBezTo>
                    <a:pt x="92" y="186"/>
                    <a:pt x="92" y="186"/>
                    <a:pt x="92" y="186"/>
                  </a:cubicBezTo>
                  <a:cubicBezTo>
                    <a:pt x="53" y="186"/>
                    <a:pt x="53" y="186"/>
                    <a:pt x="53" y="186"/>
                  </a:cubicBezTo>
                  <a:cubicBezTo>
                    <a:pt x="50" y="186"/>
                    <a:pt x="48" y="188"/>
                    <a:pt x="48" y="190"/>
                  </a:cubicBezTo>
                  <a:cubicBezTo>
                    <a:pt x="48" y="193"/>
                    <a:pt x="50" y="195"/>
                    <a:pt x="53" y="195"/>
                  </a:cubicBezTo>
                  <a:cubicBezTo>
                    <a:pt x="92" y="195"/>
                    <a:pt x="92" y="195"/>
                    <a:pt x="92" y="195"/>
                  </a:cubicBezTo>
                  <a:cubicBezTo>
                    <a:pt x="94" y="195"/>
                    <a:pt x="96" y="193"/>
                    <a:pt x="96" y="190"/>
                  </a:cubicBezTo>
                  <a:cubicBezTo>
                    <a:pt x="96" y="188"/>
                    <a:pt x="94" y="186"/>
                    <a:pt x="92" y="1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2" name="矩形 11"/>
            <p:cNvSpPr/>
            <p:nvPr/>
          </p:nvSpPr>
          <p:spPr>
            <a:xfrm>
              <a:off x="2019190" y="3357562"/>
              <a:ext cx="1361538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05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请输入题目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926629" y="3046112"/>
            <a:ext cx="1021154" cy="1073758"/>
            <a:chOff x="3636004" y="3267323"/>
            <a:chExt cx="1361539" cy="1431677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 flipV="1">
              <a:off x="4256062" y="3538271"/>
              <a:ext cx="0" cy="895169"/>
            </a:xfrm>
            <a:prstGeom prst="line">
              <a:avLst/>
            </a:prstGeom>
            <a:noFill/>
            <a:ln cap="flat" w="6350">
              <a:solidFill>
                <a:srgbClr val="80C2B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5" name="Oval 21"/>
            <p:cNvSpPr>
              <a:spLocks noChangeArrowheads="1"/>
            </p:cNvSpPr>
            <p:nvPr/>
          </p:nvSpPr>
          <p:spPr bwMode="auto">
            <a:xfrm>
              <a:off x="3994100" y="4169637"/>
              <a:ext cx="523925" cy="529363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6" name="Freeform 6"/>
            <p:cNvSpPr/>
            <p:nvPr/>
          </p:nvSpPr>
          <p:spPr bwMode="auto">
            <a:xfrm>
              <a:off x="3676983" y="3267323"/>
              <a:ext cx="1158158" cy="540138"/>
            </a:xfrm>
            <a:custGeom>
              <a:gdLst>
                <a:gd fmla="*/ 334 w 434" name="T0"/>
                <a:gd fmla="*/ 0 h 202" name="T1"/>
                <a:gd fmla="*/ 0 w 434" name="T2"/>
                <a:gd fmla="*/ 0 h 202" name="T3"/>
                <a:gd fmla="*/ 60 w 434" name="T4"/>
                <a:gd fmla="*/ 101 h 202" name="T5"/>
                <a:gd fmla="*/ 0 w 434" name="T6"/>
                <a:gd fmla="*/ 202 h 202" name="T7"/>
                <a:gd fmla="*/ 334 w 434" name="T8"/>
                <a:gd fmla="*/ 202 h 202" name="T9"/>
                <a:gd fmla="*/ 434 w 434" name="T10"/>
                <a:gd fmla="*/ 101 h 202" name="T11"/>
                <a:gd fmla="*/ 334 w 434" name="T12"/>
                <a:gd fmla="*/ 0 h 2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433">
                  <a:moveTo>
                    <a:pt x="3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20"/>
                    <a:pt x="60" y="58"/>
                    <a:pt x="60" y="101"/>
                  </a:cubicBezTo>
                  <a:cubicBezTo>
                    <a:pt x="60" y="145"/>
                    <a:pt x="36" y="183"/>
                    <a:pt x="0" y="202"/>
                  </a:cubicBezTo>
                  <a:cubicBezTo>
                    <a:pt x="334" y="202"/>
                    <a:pt x="334" y="202"/>
                    <a:pt x="334" y="202"/>
                  </a:cubicBezTo>
                  <a:cubicBezTo>
                    <a:pt x="389" y="202"/>
                    <a:pt x="434" y="157"/>
                    <a:pt x="434" y="101"/>
                  </a:cubicBezTo>
                  <a:cubicBezTo>
                    <a:pt x="434" y="46"/>
                    <a:pt x="389" y="0"/>
                    <a:pt x="334" y="0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4125802" y="4312819"/>
              <a:ext cx="260519" cy="242998"/>
            </a:xfrm>
            <a:custGeom>
              <a:gdLst>
                <a:gd fmla="*/ 70 w 192" name="T0"/>
                <a:gd fmla="*/ 76 h 179" name="T1"/>
                <a:gd fmla="*/ 70 w 192" name="T2"/>
                <a:gd fmla="*/ 97 h 179" name="T3"/>
                <a:gd fmla="*/ 50 w 192" name="T4"/>
                <a:gd fmla="*/ 97 h 179" name="T5"/>
                <a:gd fmla="*/ 50 w 192" name="T6"/>
                <a:gd fmla="*/ 76 h 179" name="T7"/>
                <a:gd fmla="*/ 96 w 192" name="T8"/>
                <a:gd fmla="*/ 0 h 179" name="T9"/>
                <a:gd fmla="*/ 163 w 192" name="T10"/>
                <a:gd fmla="*/ 25 h 179" name="T11"/>
                <a:gd fmla="*/ 163 w 192" name="T12"/>
                <a:gd fmla="*/ 148 h 179" name="T13"/>
                <a:gd fmla="*/ 73 w 192" name="T14"/>
                <a:gd fmla="*/ 170 h 179" name="T15"/>
                <a:gd fmla="*/ 31 w 192" name="T16"/>
                <a:gd fmla="*/ 177 h 179" name="T17"/>
                <a:gd fmla="*/ 24 w 192" name="T18"/>
                <a:gd fmla="*/ 179 h 179" name="T19"/>
                <a:gd fmla="*/ 13 w 192" name="T20"/>
                <a:gd fmla="*/ 170 h 179" name="T21"/>
                <a:gd fmla="*/ 13 w 192" name="T22"/>
                <a:gd fmla="*/ 162 h 179" name="T23"/>
                <a:gd fmla="*/ 5 w 192" name="T24"/>
                <a:gd fmla="*/ 115 h 179" name="T25"/>
                <a:gd fmla="*/ 28 w 192" name="T26"/>
                <a:gd fmla="*/ 25 h 179" name="T27"/>
                <a:gd fmla="*/ 153 w 192" name="T28"/>
                <a:gd fmla="*/ 37 h 179" name="T29"/>
                <a:gd fmla="*/ 96 w 192" name="T30"/>
                <a:gd fmla="*/ 16 h 179" name="T31"/>
                <a:gd fmla="*/ 14 w 192" name="T32"/>
                <a:gd fmla="*/ 86 h 179" name="T33"/>
                <a:gd fmla="*/ 31 w 192" name="T34"/>
                <a:gd fmla="*/ 130 h 179" name="T35"/>
                <a:gd fmla="*/ 28 w 192" name="T36"/>
                <a:gd fmla="*/ 162 h 179" name="T37"/>
                <a:gd fmla="*/ 57 w 192" name="T38"/>
                <a:gd fmla="*/ 149 h 179" name="T39"/>
                <a:gd fmla="*/ 96 w 192" name="T40"/>
                <a:gd fmla="*/ 157 h 179" name="T41"/>
                <a:gd fmla="*/ 177 w 192" name="T42"/>
                <a:gd fmla="*/ 86 h 179" name="T43"/>
                <a:gd fmla="*/ 64 w 192" name="T44"/>
                <a:gd fmla="*/ 83 h 179" name="T45"/>
                <a:gd fmla="*/ 60 w 192" name="T46"/>
                <a:gd fmla="*/ 81 h 179" name="T47"/>
                <a:gd fmla="*/ 55 w 192" name="T48"/>
                <a:gd fmla="*/ 86 h 179" name="T49"/>
                <a:gd fmla="*/ 60 w 192" name="T50"/>
                <a:gd fmla="*/ 92 h 179" name="T51"/>
                <a:gd fmla="*/ 65 w 192" name="T52"/>
                <a:gd fmla="*/ 86 h 179" name="T53"/>
                <a:gd fmla="*/ 96 w 192" name="T54"/>
                <a:gd fmla="*/ 72 h 179" name="T55"/>
                <a:gd fmla="*/ 105 w 192" name="T56"/>
                <a:gd fmla="*/ 76 h 179" name="T57"/>
                <a:gd fmla="*/ 105 w 192" name="T58"/>
                <a:gd fmla="*/ 97 h 179" name="T59"/>
                <a:gd fmla="*/ 86 w 192" name="T60"/>
                <a:gd fmla="*/ 97 h 179" name="T61"/>
                <a:gd fmla="*/ 86 w 192" name="T62"/>
                <a:gd fmla="*/ 76 h 179" name="T63"/>
                <a:gd fmla="*/ 99 w 192" name="T64"/>
                <a:gd fmla="*/ 83 h 179" name="T65"/>
                <a:gd fmla="*/ 96 w 192" name="T66"/>
                <a:gd fmla="*/ 81 h 179" name="T67"/>
                <a:gd fmla="*/ 90 w 192" name="T68"/>
                <a:gd fmla="*/ 86 h 179" name="T69"/>
                <a:gd fmla="*/ 96 w 192" name="T70"/>
                <a:gd fmla="*/ 92 h 179" name="T71"/>
                <a:gd fmla="*/ 101 w 192" name="T72"/>
                <a:gd fmla="*/ 86 h 179" name="T73"/>
                <a:gd fmla="*/ 131 w 192" name="T74"/>
                <a:gd fmla="*/ 72 h 179" name="T75"/>
                <a:gd fmla="*/ 141 w 192" name="T76"/>
                <a:gd fmla="*/ 76 h 179" name="T77"/>
                <a:gd fmla="*/ 141 w 192" name="T78"/>
                <a:gd fmla="*/ 97 h 179" name="T79"/>
                <a:gd fmla="*/ 121 w 192" name="T80"/>
                <a:gd fmla="*/ 97 h 179" name="T81"/>
                <a:gd fmla="*/ 121 w 192" name="T82"/>
                <a:gd fmla="*/ 76 h 179" name="T83"/>
                <a:gd fmla="*/ 135 w 192" name="T84"/>
                <a:gd fmla="*/ 83 h 179" name="T85"/>
                <a:gd fmla="*/ 131 w 192" name="T86"/>
                <a:gd fmla="*/ 81 h 179" name="T87"/>
                <a:gd fmla="*/ 126 w 192" name="T88"/>
                <a:gd fmla="*/ 86 h 179" name="T89"/>
                <a:gd fmla="*/ 131 w 192" name="T90"/>
                <a:gd fmla="*/ 92 h 179" name="T91"/>
                <a:gd fmla="*/ 136 w 192" name="T92"/>
                <a:gd fmla="*/ 86 h 179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79" w="192">
                  <a:moveTo>
                    <a:pt x="60" y="72"/>
                  </a:moveTo>
                  <a:cubicBezTo>
                    <a:pt x="64" y="72"/>
                    <a:pt x="67" y="74"/>
                    <a:pt x="70" y="76"/>
                  </a:cubicBezTo>
                  <a:cubicBezTo>
                    <a:pt x="73" y="79"/>
                    <a:pt x="74" y="82"/>
                    <a:pt x="74" y="86"/>
                  </a:cubicBezTo>
                  <a:cubicBezTo>
                    <a:pt x="74" y="90"/>
                    <a:pt x="73" y="94"/>
                    <a:pt x="70" y="97"/>
                  </a:cubicBezTo>
                  <a:cubicBezTo>
                    <a:pt x="67" y="99"/>
                    <a:pt x="64" y="101"/>
                    <a:pt x="60" y="101"/>
                  </a:cubicBezTo>
                  <a:cubicBezTo>
                    <a:pt x="56" y="101"/>
                    <a:pt x="53" y="99"/>
                    <a:pt x="50" y="97"/>
                  </a:cubicBezTo>
                  <a:cubicBezTo>
                    <a:pt x="48" y="94"/>
                    <a:pt x="46" y="90"/>
                    <a:pt x="46" y="86"/>
                  </a:cubicBezTo>
                  <a:cubicBezTo>
                    <a:pt x="46" y="82"/>
                    <a:pt x="48" y="79"/>
                    <a:pt x="50" y="76"/>
                  </a:cubicBezTo>
                  <a:cubicBezTo>
                    <a:pt x="53" y="74"/>
                    <a:pt x="56" y="72"/>
                    <a:pt x="60" y="72"/>
                  </a:cubicBezTo>
                  <a:close/>
                  <a:moveTo>
                    <a:pt x="96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22" y="0"/>
                    <a:pt x="146" y="10"/>
                    <a:pt x="163" y="25"/>
                  </a:cubicBezTo>
                  <a:cubicBezTo>
                    <a:pt x="181" y="41"/>
                    <a:pt x="192" y="62"/>
                    <a:pt x="192" y="86"/>
                  </a:cubicBezTo>
                  <a:cubicBezTo>
                    <a:pt x="192" y="110"/>
                    <a:pt x="181" y="132"/>
                    <a:pt x="163" y="148"/>
                  </a:cubicBezTo>
                  <a:cubicBezTo>
                    <a:pt x="146" y="163"/>
                    <a:pt x="122" y="172"/>
                    <a:pt x="96" y="172"/>
                  </a:cubicBezTo>
                  <a:cubicBezTo>
                    <a:pt x="88" y="172"/>
                    <a:pt x="80" y="172"/>
                    <a:pt x="73" y="170"/>
                  </a:cubicBezTo>
                  <a:cubicBezTo>
                    <a:pt x="66" y="169"/>
                    <a:pt x="60" y="167"/>
                    <a:pt x="54" y="164"/>
                  </a:cubicBezTo>
                  <a:cubicBezTo>
                    <a:pt x="31" y="177"/>
                    <a:pt x="31" y="177"/>
                    <a:pt x="31" y="177"/>
                  </a:cubicBezTo>
                  <a:cubicBezTo>
                    <a:pt x="29" y="178"/>
                    <a:pt x="27" y="179"/>
                    <a:pt x="24" y="179"/>
                  </a:cubicBezTo>
                  <a:cubicBezTo>
                    <a:pt x="24" y="179"/>
                    <a:pt x="24" y="179"/>
                    <a:pt x="24" y="179"/>
                  </a:cubicBezTo>
                  <a:cubicBezTo>
                    <a:pt x="22" y="178"/>
                    <a:pt x="19" y="177"/>
                    <a:pt x="17" y="176"/>
                  </a:cubicBezTo>
                  <a:cubicBezTo>
                    <a:pt x="15" y="174"/>
                    <a:pt x="14" y="172"/>
                    <a:pt x="13" y="170"/>
                  </a:cubicBezTo>
                  <a:cubicBezTo>
                    <a:pt x="13" y="170"/>
                    <a:pt x="13" y="170"/>
                    <a:pt x="13" y="170"/>
                  </a:cubicBezTo>
                  <a:cubicBezTo>
                    <a:pt x="12" y="167"/>
                    <a:pt x="12" y="165"/>
                    <a:pt x="13" y="162"/>
                  </a:cubicBezTo>
                  <a:cubicBezTo>
                    <a:pt x="18" y="137"/>
                    <a:pt x="18" y="137"/>
                    <a:pt x="18" y="137"/>
                  </a:cubicBezTo>
                  <a:cubicBezTo>
                    <a:pt x="13" y="131"/>
                    <a:pt x="8" y="123"/>
                    <a:pt x="5" y="115"/>
                  </a:cubicBezTo>
                  <a:cubicBezTo>
                    <a:pt x="2" y="106"/>
                    <a:pt x="0" y="96"/>
                    <a:pt x="0" y="86"/>
                  </a:cubicBezTo>
                  <a:cubicBezTo>
                    <a:pt x="0" y="62"/>
                    <a:pt x="10" y="41"/>
                    <a:pt x="28" y="25"/>
                  </a:cubicBezTo>
                  <a:cubicBezTo>
                    <a:pt x="45" y="10"/>
                    <a:pt x="69" y="0"/>
                    <a:pt x="96" y="0"/>
                  </a:cubicBezTo>
                  <a:close/>
                  <a:moveTo>
                    <a:pt x="153" y="37"/>
                  </a:moveTo>
                  <a:cubicBezTo>
                    <a:pt x="153" y="37"/>
                    <a:pt x="153" y="37"/>
                    <a:pt x="153" y="37"/>
                  </a:cubicBezTo>
                  <a:cubicBezTo>
                    <a:pt x="139" y="24"/>
                    <a:pt x="118" y="16"/>
                    <a:pt x="96" y="16"/>
                  </a:cubicBezTo>
                  <a:cubicBezTo>
                    <a:pt x="73" y="16"/>
                    <a:pt x="52" y="24"/>
                    <a:pt x="38" y="37"/>
                  </a:cubicBezTo>
                  <a:cubicBezTo>
                    <a:pt x="23" y="49"/>
                    <a:pt x="14" y="67"/>
                    <a:pt x="14" y="86"/>
                  </a:cubicBezTo>
                  <a:cubicBezTo>
                    <a:pt x="14" y="94"/>
                    <a:pt x="16" y="102"/>
                    <a:pt x="19" y="109"/>
                  </a:cubicBezTo>
                  <a:cubicBezTo>
                    <a:pt x="22" y="117"/>
                    <a:pt x="26" y="124"/>
                    <a:pt x="31" y="130"/>
                  </a:cubicBezTo>
                  <a:cubicBezTo>
                    <a:pt x="33" y="131"/>
                    <a:pt x="34" y="134"/>
                    <a:pt x="33" y="137"/>
                  </a:cubicBezTo>
                  <a:cubicBezTo>
                    <a:pt x="28" y="162"/>
                    <a:pt x="28" y="162"/>
                    <a:pt x="28" y="162"/>
                  </a:cubicBezTo>
                  <a:cubicBezTo>
                    <a:pt x="51" y="149"/>
                    <a:pt x="51" y="149"/>
                    <a:pt x="51" y="149"/>
                  </a:cubicBezTo>
                  <a:cubicBezTo>
                    <a:pt x="53" y="148"/>
                    <a:pt x="55" y="148"/>
                    <a:pt x="57" y="149"/>
                  </a:cubicBezTo>
                  <a:cubicBezTo>
                    <a:pt x="63" y="152"/>
                    <a:pt x="69" y="154"/>
                    <a:pt x="76" y="155"/>
                  </a:cubicBezTo>
                  <a:cubicBezTo>
                    <a:pt x="82" y="157"/>
                    <a:pt x="89" y="157"/>
                    <a:pt x="96" y="157"/>
                  </a:cubicBezTo>
                  <a:cubicBezTo>
                    <a:pt x="118" y="157"/>
                    <a:pt x="139" y="149"/>
                    <a:pt x="153" y="136"/>
                  </a:cubicBezTo>
                  <a:cubicBezTo>
                    <a:pt x="168" y="123"/>
                    <a:pt x="177" y="106"/>
                    <a:pt x="177" y="86"/>
                  </a:cubicBezTo>
                  <a:cubicBezTo>
                    <a:pt x="177" y="67"/>
                    <a:pt x="168" y="49"/>
                    <a:pt x="153" y="37"/>
                  </a:cubicBezTo>
                  <a:close/>
                  <a:moveTo>
                    <a:pt x="64" y="83"/>
                  </a:moveTo>
                  <a:cubicBezTo>
                    <a:pt x="64" y="83"/>
                    <a:pt x="64" y="83"/>
                    <a:pt x="64" y="83"/>
                  </a:cubicBezTo>
                  <a:cubicBezTo>
                    <a:pt x="63" y="82"/>
                    <a:pt x="62" y="81"/>
                    <a:pt x="60" y="81"/>
                  </a:cubicBezTo>
                  <a:cubicBezTo>
                    <a:pt x="59" y="81"/>
                    <a:pt x="57" y="82"/>
                    <a:pt x="56" y="83"/>
                  </a:cubicBezTo>
                  <a:cubicBezTo>
                    <a:pt x="56" y="84"/>
                    <a:pt x="55" y="85"/>
                    <a:pt x="55" y="86"/>
                  </a:cubicBezTo>
                  <a:cubicBezTo>
                    <a:pt x="55" y="88"/>
                    <a:pt x="56" y="89"/>
                    <a:pt x="56" y="90"/>
                  </a:cubicBezTo>
                  <a:cubicBezTo>
                    <a:pt x="57" y="91"/>
                    <a:pt x="59" y="92"/>
                    <a:pt x="60" y="92"/>
                  </a:cubicBezTo>
                  <a:cubicBezTo>
                    <a:pt x="62" y="92"/>
                    <a:pt x="63" y="91"/>
                    <a:pt x="64" y="90"/>
                  </a:cubicBezTo>
                  <a:cubicBezTo>
                    <a:pt x="65" y="89"/>
                    <a:pt x="65" y="88"/>
                    <a:pt x="65" y="86"/>
                  </a:cubicBezTo>
                  <a:cubicBezTo>
                    <a:pt x="65" y="85"/>
                    <a:pt x="65" y="84"/>
                    <a:pt x="64" y="83"/>
                  </a:cubicBezTo>
                  <a:close/>
                  <a:moveTo>
                    <a:pt x="96" y="72"/>
                  </a:moveTo>
                  <a:cubicBezTo>
                    <a:pt x="96" y="72"/>
                    <a:pt x="96" y="72"/>
                    <a:pt x="96" y="72"/>
                  </a:cubicBezTo>
                  <a:cubicBezTo>
                    <a:pt x="99" y="72"/>
                    <a:pt x="103" y="74"/>
                    <a:pt x="105" y="76"/>
                  </a:cubicBezTo>
                  <a:cubicBezTo>
                    <a:pt x="108" y="79"/>
                    <a:pt x="110" y="82"/>
                    <a:pt x="110" y="86"/>
                  </a:cubicBezTo>
                  <a:cubicBezTo>
                    <a:pt x="110" y="90"/>
                    <a:pt x="108" y="94"/>
                    <a:pt x="105" y="97"/>
                  </a:cubicBezTo>
                  <a:cubicBezTo>
                    <a:pt x="103" y="99"/>
                    <a:pt x="99" y="101"/>
                    <a:pt x="96" y="101"/>
                  </a:cubicBezTo>
                  <a:cubicBezTo>
                    <a:pt x="92" y="101"/>
                    <a:pt x="88" y="99"/>
                    <a:pt x="86" y="97"/>
                  </a:cubicBezTo>
                  <a:cubicBezTo>
                    <a:pt x="83" y="94"/>
                    <a:pt x="82" y="90"/>
                    <a:pt x="82" y="86"/>
                  </a:cubicBezTo>
                  <a:cubicBezTo>
                    <a:pt x="82" y="82"/>
                    <a:pt x="83" y="79"/>
                    <a:pt x="86" y="76"/>
                  </a:cubicBezTo>
                  <a:cubicBezTo>
                    <a:pt x="88" y="74"/>
                    <a:pt x="92" y="72"/>
                    <a:pt x="96" y="72"/>
                  </a:cubicBezTo>
                  <a:close/>
                  <a:moveTo>
                    <a:pt x="99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8" y="82"/>
                    <a:pt x="97" y="81"/>
                    <a:pt x="96" y="81"/>
                  </a:cubicBezTo>
                  <a:cubicBezTo>
                    <a:pt x="94" y="81"/>
                    <a:pt x="93" y="82"/>
                    <a:pt x="92" y="83"/>
                  </a:cubicBezTo>
                  <a:cubicBezTo>
                    <a:pt x="91" y="84"/>
                    <a:pt x="90" y="85"/>
                    <a:pt x="90" y="86"/>
                  </a:cubicBezTo>
                  <a:cubicBezTo>
                    <a:pt x="90" y="88"/>
                    <a:pt x="91" y="89"/>
                    <a:pt x="92" y="90"/>
                  </a:cubicBezTo>
                  <a:cubicBezTo>
                    <a:pt x="93" y="91"/>
                    <a:pt x="94" y="92"/>
                    <a:pt x="96" y="92"/>
                  </a:cubicBezTo>
                  <a:cubicBezTo>
                    <a:pt x="97" y="92"/>
                    <a:pt x="98" y="91"/>
                    <a:pt x="99" y="90"/>
                  </a:cubicBezTo>
                  <a:cubicBezTo>
                    <a:pt x="100" y="89"/>
                    <a:pt x="101" y="88"/>
                    <a:pt x="101" y="86"/>
                  </a:cubicBezTo>
                  <a:cubicBezTo>
                    <a:pt x="101" y="85"/>
                    <a:pt x="100" y="84"/>
                    <a:pt x="99" y="83"/>
                  </a:cubicBezTo>
                  <a:close/>
                  <a:moveTo>
                    <a:pt x="131" y="72"/>
                  </a:moveTo>
                  <a:cubicBezTo>
                    <a:pt x="131" y="72"/>
                    <a:pt x="131" y="72"/>
                    <a:pt x="131" y="72"/>
                  </a:cubicBezTo>
                  <a:cubicBezTo>
                    <a:pt x="135" y="72"/>
                    <a:pt x="138" y="74"/>
                    <a:pt x="141" y="76"/>
                  </a:cubicBezTo>
                  <a:cubicBezTo>
                    <a:pt x="143" y="79"/>
                    <a:pt x="145" y="82"/>
                    <a:pt x="145" y="86"/>
                  </a:cubicBezTo>
                  <a:cubicBezTo>
                    <a:pt x="145" y="90"/>
                    <a:pt x="143" y="94"/>
                    <a:pt x="141" y="97"/>
                  </a:cubicBezTo>
                  <a:cubicBezTo>
                    <a:pt x="138" y="99"/>
                    <a:pt x="135" y="101"/>
                    <a:pt x="131" y="101"/>
                  </a:cubicBezTo>
                  <a:cubicBezTo>
                    <a:pt x="127" y="101"/>
                    <a:pt x="124" y="99"/>
                    <a:pt x="121" y="97"/>
                  </a:cubicBezTo>
                  <a:cubicBezTo>
                    <a:pt x="119" y="94"/>
                    <a:pt x="117" y="90"/>
                    <a:pt x="117" y="86"/>
                  </a:cubicBezTo>
                  <a:cubicBezTo>
                    <a:pt x="117" y="82"/>
                    <a:pt x="119" y="79"/>
                    <a:pt x="121" y="76"/>
                  </a:cubicBezTo>
                  <a:cubicBezTo>
                    <a:pt x="124" y="74"/>
                    <a:pt x="127" y="72"/>
                    <a:pt x="131" y="72"/>
                  </a:cubicBezTo>
                  <a:close/>
                  <a:moveTo>
                    <a:pt x="135" y="83"/>
                  </a:moveTo>
                  <a:cubicBezTo>
                    <a:pt x="135" y="83"/>
                    <a:pt x="135" y="83"/>
                    <a:pt x="135" y="83"/>
                  </a:cubicBezTo>
                  <a:cubicBezTo>
                    <a:pt x="134" y="82"/>
                    <a:pt x="132" y="81"/>
                    <a:pt x="131" y="81"/>
                  </a:cubicBezTo>
                  <a:cubicBezTo>
                    <a:pt x="130" y="81"/>
                    <a:pt x="128" y="82"/>
                    <a:pt x="127" y="83"/>
                  </a:cubicBezTo>
                  <a:cubicBezTo>
                    <a:pt x="126" y="84"/>
                    <a:pt x="126" y="85"/>
                    <a:pt x="126" y="86"/>
                  </a:cubicBezTo>
                  <a:cubicBezTo>
                    <a:pt x="126" y="88"/>
                    <a:pt x="126" y="89"/>
                    <a:pt x="127" y="90"/>
                  </a:cubicBezTo>
                  <a:cubicBezTo>
                    <a:pt x="128" y="91"/>
                    <a:pt x="130" y="92"/>
                    <a:pt x="131" y="92"/>
                  </a:cubicBezTo>
                  <a:cubicBezTo>
                    <a:pt x="132" y="92"/>
                    <a:pt x="134" y="91"/>
                    <a:pt x="135" y="90"/>
                  </a:cubicBezTo>
                  <a:cubicBezTo>
                    <a:pt x="136" y="89"/>
                    <a:pt x="136" y="88"/>
                    <a:pt x="136" y="86"/>
                  </a:cubicBezTo>
                  <a:cubicBezTo>
                    <a:pt x="136" y="85"/>
                    <a:pt x="136" y="84"/>
                    <a:pt x="135" y="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8" name="矩形 17"/>
            <p:cNvSpPr/>
            <p:nvPr/>
          </p:nvSpPr>
          <p:spPr>
            <a:xfrm>
              <a:off x="3636005" y="3357562"/>
              <a:ext cx="1361539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05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请输入题目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5969846" y="3124124"/>
            <a:ext cx="1021154" cy="25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050">
                <a:solidFill>
                  <a:schemeClr val="bg1"/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请输入题目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6993778" y="2380094"/>
            <a:ext cx="1021154" cy="1071121"/>
            <a:chOff x="7725537" y="2379300"/>
            <a:chExt cx="1361539" cy="1428161"/>
          </a:xfrm>
        </p:grpSpPr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 flipV="1">
              <a:off x="8321455" y="2641344"/>
              <a:ext cx="0" cy="896927"/>
            </a:xfrm>
            <a:prstGeom prst="line">
              <a:avLst/>
            </a:prstGeom>
            <a:noFill/>
            <a:ln cap="flat" w="6350">
              <a:solidFill>
                <a:srgbClr val="F599B7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8059494" y="2379300"/>
              <a:ext cx="523925" cy="525846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3" name="Freeform 9"/>
            <p:cNvSpPr/>
            <p:nvPr/>
          </p:nvSpPr>
          <p:spPr bwMode="auto">
            <a:xfrm>
              <a:off x="7742630" y="3267323"/>
              <a:ext cx="1161166" cy="540138"/>
            </a:xfrm>
            <a:custGeom>
              <a:gdLst>
                <a:gd fmla="*/ 334 w 435" name="T0"/>
                <a:gd fmla="*/ 0 h 202" name="T1"/>
                <a:gd fmla="*/ 0 w 435" name="T2"/>
                <a:gd fmla="*/ 0 h 202" name="T3"/>
                <a:gd fmla="*/ 60 w 435" name="T4"/>
                <a:gd fmla="*/ 101 h 202" name="T5"/>
                <a:gd fmla="*/ 0 w 435" name="T6"/>
                <a:gd fmla="*/ 202 h 202" name="T7"/>
                <a:gd fmla="*/ 334 w 435" name="T8"/>
                <a:gd fmla="*/ 202 h 202" name="T9"/>
                <a:gd fmla="*/ 435 w 435" name="T10"/>
                <a:gd fmla="*/ 101 h 202" name="T11"/>
                <a:gd fmla="*/ 334 w 435" name="T12"/>
                <a:gd fmla="*/ 0 h 2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435">
                  <a:moveTo>
                    <a:pt x="3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20"/>
                    <a:pt x="60" y="58"/>
                    <a:pt x="60" y="101"/>
                  </a:cubicBezTo>
                  <a:cubicBezTo>
                    <a:pt x="60" y="145"/>
                    <a:pt x="36" y="183"/>
                    <a:pt x="0" y="202"/>
                  </a:cubicBezTo>
                  <a:cubicBezTo>
                    <a:pt x="334" y="202"/>
                    <a:pt x="334" y="202"/>
                    <a:pt x="334" y="202"/>
                  </a:cubicBezTo>
                  <a:cubicBezTo>
                    <a:pt x="389" y="202"/>
                    <a:pt x="435" y="157"/>
                    <a:pt x="435" y="101"/>
                  </a:cubicBezTo>
                  <a:cubicBezTo>
                    <a:pt x="435" y="46"/>
                    <a:pt x="389" y="0"/>
                    <a:pt x="334" y="0"/>
                  </a:cubicBez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8191352" y="2525481"/>
              <a:ext cx="263721" cy="249072"/>
            </a:xfrm>
            <a:custGeom>
              <a:gdLst>
                <a:gd fmla="*/ 48 w 98" name="T0"/>
                <a:gd fmla="*/ 24 h 92" name="T1"/>
                <a:gd fmla="*/ 50 w 98" name="T2"/>
                <a:gd fmla="*/ 53 h 92" name="T3"/>
                <a:gd fmla="*/ 52 w 98" name="T4"/>
                <a:gd fmla="*/ 17 h 92" name="T5"/>
                <a:gd fmla="*/ 48 w 98" name="T6"/>
                <a:gd fmla="*/ 16 h 92" name="T7"/>
                <a:gd fmla="*/ 41 w 98" name="T8"/>
                <a:gd fmla="*/ 28 h 92" name="T9"/>
                <a:gd fmla="*/ 94 w 98" name="T10"/>
                <a:gd fmla="*/ 12 h 92" name="T11"/>
                <a:gd fmla="*/ 84 w 98" name="T12"/>
                <a:gd fmla="*/ 12 h 92" name="T13"/>
                <a:gd fmla="*/ 80 w 98" name="T14"/>
                <a:gd fmla="*/ 0 h 92" name="T15"/>
                <a:gd fmla="*/ 14 w 98" name="T16"/>
                <a:gd fmla="*/ 4 h 92" name="T17"/>
                <a:gd fmla="*/ 3 w 98" name="T18"/>
                <a:gd fmla="*/ 12 h 92" name="T19"/>
                <a:gd fmla="*/ 0 w 98" name="T20"/>
                <a:gd fmla="*/ 37 h 92" name="T21"/>
                <a:gd fmla="*/ 6 w 98" name="T22"/>
                <a:gd fmla="*/ 52 h 92" name="T23"/>
                <a:gd fmla="*/ 45 w 98" name="T24"/>
                <a:gd fmla="*/ 75 h 92" name="T25"/>
                <a:gd fmla="*/ 29 w 98" name="T26"/>
                <a:gd fmla="*/ 84 h 92" name="T27"/>
                <a:gd fmla="*/ 29 w 98" name="T28"/>
                <a:gd fmla="*/ 92 h 92" name="T29"/>
                <a:gd fmla="*/ 73 w 98" name="T30"/>
                <a:gd fmla="*/ 88 h 92" name="T31"/>
                <a:gd fmla="*/ 53 w 98" name="T32"/>
                <a:gd fmla="*/ 84 h 92" name="T33"/>
                <a:gd fmla="*/ 78 w 98" name="T34"/>
                <a:gd fmla="*/ 59 h 92" name="T35"/>
                <a:gd fmla="*/ 92 w 98" name="T36"/>
                <a:gd fmla="*/ 52 h 92" name="T37"/>
                <a:gd fmla="*/ 98 w 98" name="T38"/>
                <a:gd fmla="*/ 16 h 92" name="T39"/>
                <a:gd fmla="*/ 11 w 98" name="T40"/>
                <a:gd fmla="*/ 47 h 92" name="T41"/>
                <a:gd fmla="*/ 7 w 98" name="T42"/>
                <a:gd fmla="*/ 37 h 92" name="T43"/>
                <a:gd fmla="*/ 14 w 98" name="T44"/>
                <a:gd fmla="*/ 20 h 92" name="T45"/>
                <a:gd fmla="*/ 15 w 98" name="T46"/>
                <a:gd fmla="*/ 50 h 92" name="T47"/>
                <a:gd fmla="*/ 76 w 98" name="T48"/>
                <a:gd fmla="*/ 40 h 92" name="T49"/>
                <a:gd fmla="*/ 73 w 98" name="T50"/>
                <a:gd fmla="*/ 53 h 92" name="T51"/>
                <a:gd fmla="*/ 49 w 98" name="T52"/>
                <a:gd fmla="*/ 67 h 92" name="T53"/>
                <a:gd fmla="*/ 24 w 98" name="T54"/>
                <a:gd fmla="*/ 53 h 92" name="T55"/>
                <a:gd fmla="*/ 21 w 98" name="T56"/>
                <a:gd fmla="*/ 40 h 92" name="T57"/>
                <a:gd fmla="*/ 76 w 98" name="T58"/>
                <a:gd fmla="*/ 8 h 92" name="T59"/>
                <a:gd fmla="*/ 91 w 98" name="T60"/>
                <a:gd fmla="*/ 37 h 92" name="T61"/>
                <a:gd fmla="*/ 86 w 98" name="T62"/>
                <a:gd fmla="*/ 47 h 92" name="T63"/>
                <a:gd fmla="*/ 83 w 98" name="T64"/>
                <a:gd fmla="*/ 50 h 92" name="T65"/>
                <a:gd fmla="*/ 84 w 98" name="T66"/>
                <a:gd fmla="*/ 40 h 92" name="T67"/>
                <a:gd fmla="*/ 91 w 98" name="T68"/>
                <a:gd fmla="*/ 20 h 92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92" w="98">
                  <a:moveTo>
                    <a:pt x="44" y="28"/>
                  </a:moveTo>
                  <a:cubicBezTo>
                    <a:pt x="48" y="24"/>
                    <a:pt x="48" y="24"/>
                    <a:pt x="48" y="24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8" y="52"/>
                    <a:pt x="49" y="53"/>
                    <a:pt x="50" y="53"/>
                  </a:cubicBezTo>
                  <a:cubicBezTo>
                    <a:pt x="51" y="53"/>
                    <a:pt x="52" y="52"/>
                    <a:pt x="52" y="51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1" y="15"/>
                    <a:pt x="50" y="15"/>
                  </a:cubicBezTo>
                  <a:cubicBezTo>
                    <a:pt x="49" y="15"/>
                    <a:pt x="48" y="15"/>
                    <a:pt x="48" y="16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0" y="26"/>
                    <a:pt x="40" y="28"/>
                    <a:pt x="41" y="28"/>
                  </a:cubicBezTo>
                  <a:cubicBezTo>
                    <a:pt x="42" y="29"/>
                    <a:pt x="44" y="29"/>
                    <a:pt x="44" y="28"/>
                  </a:cubicBezTo>
                  <a:close/>
                  <a:moveTo>
                    <a:pt x="94" y="12"/>
                  </a:moveTo>
                  <a:cubicBezTo>
                    <a:pt x="94" y="12"/>
                    <a:pt x="94" y="12"/>
                    <a:pt x="94" y="12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84" y="2"/>
                    <a:pt x="82" y="0"/>
                    <a:pt x="8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0"/>
                    <a:pt x="14" y="2"/>
                    <a:pt x="14" y="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" y="12"/>
                    <a:pt x="0" y="14"/>
                    <a:pt x="0" y="16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3"/>
                    <a:pt x="2" y="48"/>
                    <a:pt x="6" y="52"/>
                  </a:cubicBezTo>
                  <a:cubicBezTo>
                    <a:pt x="6" y="52"/>
                    <a:pt x="6" y="52"/>
                    <a:pt x="6" y="52"/>
                  </a:cubicBezTo>
                  <a:cubicBezTo>
                    <a:pt x="9" y="56"/>
                    <a:pt x="14" y="58"/>
                    <a:pt x="19" y="59"/>
                  </a:cubicBezTo>
                  <a:cubicBezTo>
                    <a:pt x="25" y="68"/>
                    <a:pt x="35" y="74"/>
                    <a:pt x="45" y="75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29" y="84"/>
                    <a:pt x="29" y="84"/>
                    <a:pt x="29" y="84"/>
                  </a:cubicBezTo>
                  <a:cubicBezTo>
                    <a:pt x="27" y="84"/>
                    <a:pt x="25" y="86"/>
                    <a:pt x="25" y="88"/>
                  </a:cubicBezTo>
                  <a:cubicBezTo>
                    <a:pt x="25" y="90"/>
                    <a:pt x="27" y="92"/>
                    <a:pt x="29" y="92"/>
                  </a:cubicBezTo>
                  <a:cubicBezTo>
                    <a:pt x="69" y="92"/>
                    <a:pt x="69" y="92"/>
                    <a:pt x="69" y="92"/>
                  </a:cubicBezTo>
                  <a:cubicBezTo>
                    <a:pt x="71" y="92"/>
                    <a:pt x="73" y="90"/>
                    <a:pt x="73" y="88"/>
                  </a:cubicBezTo>
                  <a:cubicBezTo>
                    <a:pt x="73" y="86"/>
                    <a:pt x="71" y="84"/>
                    <a:pt x="69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75"/>
                    <a:pt x="53" y="75"/>
                    <a:pt x="53" y="75"/>
                  </a:cubicBezTo>
                  <a:cubicBezTo>
                    <a:pt x="63" y="74"/>
                    <a:pt x="73" y="68"/>
                    <a:pt x="78" y="59"/>
                  </a:cubicBezTo>
                  <a:cubicBezTo>
                    <a:pt x="84" y="58"/>
                    <a:pt x="88" y="56"/>
                    <a:pt x="92" y="53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6" y="48"/>
                    <a:pt x="98" y="43"/>
                    <a:pt x="98" y="37"/>
                  </a:cubicBezTo>
                  <a:cubicBezTo>
                    <a:pt x="98" y="16"/>
                    <a:pt x="98" y="16"/>
                    <a:pt x="98" y="16"/>
                  </a:cubicBezTo>
                  <a:cubicBezTo>
                    <a:pt x="98" y="14"/>
                    <a:pt x="96" y="12"/>
                    <a:pt x="94" y="12"/>
                  </a:cubicBezTo>
                  <a:close/>
                  <a:moveTo>
                    <a:pt x="11" y="47"/>
                  </a:moveTo>
                  <a:cubicBezTo>
                    <a:pt x="11" y="47"/>
                    <a:pt x="11" y="47"/>
                    <a:pt x="11" y="47"/>
                  </a:cubicBezTo>
                  <a:cubicBezTo>
                    <a:pt x="9" y="44"/>
                    <a:pt x="7" y="41"/>
                    <a:pt x="7" y="37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4"/>
                    <a:pt x="14" y="47"/>
                    <a:pt x="15" y="50"/>
                  </a:cubicBezTo>
                  <a:cubicBezTo>
                    <a:pt x="14" y="49"/>
                    <a:pt x="12" y="48"/>
                    <a:pt x="11" y="47"/>
                  </a:cubicBezTo>
                  <a:close/>
                  <a:moveTo>
                    <a:pt x="76" y="40"/>
                  </a:moveTo>
                  <a:cubicBezTo>
                    <a:pt x="76" y="40"/>
                    <a:pt x="76" y="40"/>
                    <a:pt x="76" y="40"/>
                  </a:cubicBezTo>
                  <a:cubicBezTo>
                    <a:pt x="76" y="45"/>
                    <a:pt x="75" y="49"/>
                    <a:pt x="73" y="53"/>
                  </a:cubicBezTo>
                  <a:cubicBezTo>
                    <a:pt x="73" y="53"/>
                    <a:pt x="73" y="53"/>
                    <a:pt x="73" y="53"/>
                  </a:cubicBezTo>
                  <a:cubicBezTo>
                    <a:pt x="69" y="62"/>
                    <a:pt x="59" y="67"/>
                    <a:pt x="49" y="67"/>
                  </a:cubicBezTo>
                  <a:cubicBezTo>
                    <a:pt x="39" y="67"/>
                    <a:pt x="29" y="62"/>
                    <a:pt x="24" y="53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2" y="49"/>
                    <a:pt x="21" y="45"/>
                    <a:pt x="21" y="40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40"/>
                    <a:pt x="76" y="40"/>
                    <a:pt x="76" y="40"/>
                  </a:cubicBezTo>
                  <a:close/>
                  <a:moveTo>
                    <a:pt x="91" y="37"/>
                  </a:moveTo>
                  <a:cubicBezTo>
                    <a:pt x="91" y="37"/>
                    <a:pt x="91" y="37"/>
                    <a:pt x="91" y="37"/>
                  </a:cubicBezTo>
                  <a:cubicBezTo>
                    <a:pt x="91" y="41"/>
                    <a:pt x="89" y="44"/>
                    <a:pt x="86" y="47"/>
                  </a:cubicBezTo>
                  <a:cubicBezTo>
                    <a:pt x="86" y="47"/>
                    <a:pt x="86" y="47"/>
                    <a:pt x="86" y="47"/>
                  </a:cubicBezTo>
                  <a:cubicBezTo>
                    <a:pt x="85" y="48"/>
                    <a:pt x="84" y="49"/>
                    <a:pt x="83" y="50"/>
                  </a:cubicBezTo>
                  <a:cubicBezTo>
                    <a:pt x="84" y="47"/>
                    <a:pt x="84" y="44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91" y="20"/>
                    <a:pt x="91" y="20"/>
                    <a:pt x="91" y="20"/>
                  </a:cubicBezTo>
                  <a:cubicBezTo>
                    <a:pt x="91" y="37"/>
                    <a:pt x="91" y="37"/>
                    <a:pt x="91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5" name="矩形 24"/>
            <p:cNvSpPr/>
            <p:nvPr/>
          </p:nvSpPr>
          <p:spPr>
            <a:xfrm>
              <a:off x="7725537" y="3383502"/>
              <a:ext cx="1361539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05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请输入题目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002102" y="3046112"/>
            <a:ext cx="1021154" cy="1073758"/>
            <a:chOff x="9069969" y="3267323"/>
            <a:chExt cx="1361539" cy="1431677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H="1" flipV="1">
              <a:off x="9678930" y="3538271"/>
              <a:ext cx="0" cy="895169"/>
            </a:xfrm>
            <a:prstGeom prst="line">
              <a:avLst/>
            </a:prstGeom>
            <a:noFill/>
            <a:ln cap="flat" w="6350">
              <a:solidFill>
                <a:srgbClr val="80C2B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8" name="Oval 20"/>
            <p:cNvSpPr>
              <a:spLocks noChangeArrowheads="1"/>
            </p:cNvSpPr>
            <p:nvPr/>
          </p:nvSpPr>
          <p:spPr bwMode="auto">
            <a:xfrm>
              <a:off x="9416968" y="4169637"/>
              <a:ext cx="523925" cy="529363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9" name="Freeform 18"/>
            <p:cNvSpPr/>
            <p:nvPr/>
          </p:nvSpPr>
          <p:spPr bwMode="auto">
            <a:xfrm>
              <a:off x="9099851" y="3267323"/>
              <a:ext cx="1158158" cy="540138"/>
            </a:xfrm>
            <a:custGeom>
              <a:gdLst>
                <a:gd fmla="*/ 333 w 434" name="T0"/>
                <a:gd fmla="*/ 0 h 202" name="T1"/>
                <a:gd fmla="*/ 0 w 434" name="T2"/>
                <a:gd fmla="*/ 0 h 202" name="T3"/>
                <a:gd fmla="*/ 60 w 434" name="T4"/>
                <a:gd fmla="*/ 101 h 202" name="T5"/>
                <a:gd fmla="*/ 0 w 434" name="T6"/>
                <a:gd fmla="*/ 202 h 202" name="T7"/>
                <a:gd fmla="*/ 333 w 434" name="T8"/>
                <a:gd fmla="*/ 202 h 202" name="T9"/>
                <a:gd fmla="*/ 434 w 434" name="T10"/>
                <a:gd fmla="*/ 101 h 202" name="T11"/>
                <a:gd fmla="*/ 333 w 434" name="T12"/>
                <a:gd fmla="*/ 0 h 2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433">
                  <a:moveTo>
                    <a:pt x="3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5" y="20"/>
                    <a:pt x="60" y="58"/>
                    <a:pt x="60" y="101"/>
                  </a:cubicBezTo>
                  <a:cubicBezTo>
                    <a:pt x="60" y="145"/>
                    <a:pt x="35" y="183"/>
                    <a:pt x="0" y="202"/>
                  </a:cubicBezTo>
                  <a:cubicBezTo>
                    <a:pt x="333" y="202"/>
                    <a:pt x="333" y="202"/>
                    <a:pt x="333" y="202"/>
                  </a:cubicBezTo>
                  <a:cubicBezTo>
                    <a:pt x="389" y="202"/>
                    <a:pt x="434" y="157"/>
                    <a:pt x="434" y="101"/>
                  </a:cubicBezTo>
                  <a:cubicBezTo>
                    <a:pt x="434" y="46"/>
                    <a:pt x="389" y="0"/>
                    <a:pt x="333" y="0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30" name="Freeform 21"/>
            <p:cNvSpPr>
              <a:spLocks noEditPoints="1"/>
            </p:cNvSpPr>
            <p:nvPr/>
          </p:nvSpPr>
          <p:spPr bwMode="auto">
            <a:xfrm>
              <a:off x="9545864" y="4309884"/>
              <a:ext cx="266132" cy="272130"/>
            </a:xfrm>
            <a:custGeom>
              <a:gdLst>
                <a:gd fmla="*/ 26 w 90" name="T0"/>
                <a:gd fmla="*/ 19 h 91" name="T1"/>
                <a:gd fmla="*/ 19 w 90" name="T2"/>
                <a:gd fmla="*/ 26 h 91" name="T3"/>
                <a:gd fmla="*/ 18 w 90" name="T4"/>
                <a:gd fmla="*/ 34 h 91" name="T5"/>
                <a:gd fmla="*/ 22 w 90" name="T6"/>
                <a:gd fmla="*/ 29 h 91" name="T7"/>
                <a:gd fmla="*/ 29 w 90" name="T8"/>
                <a:gd fmla="*/ 23 h 91" name="T9"/>
                <a:gd fmla="*/ 33 w 90" name="T10"/>
                <a:gd fmla="*/ 18 h 91" name="T11"/>
                <a:gd fmla="*/ 89 w 90" name="T12"/>
                <a:gd fmla="*/ 84 h 91" name="T13"/>
                <a:gd fmla="*/ 73 w 90" name="T14"/>
                <a:gd fmla="*/ 67 h 91" name="T15"/>
                <a:gd fmla="*/ 82 w 90" name="T16"/>
                <a:gd fmla="*/ 41 h 91" name="T17"/>
                <a:gd fmla="*/ 79 w 90" name="T18"/>
                <a:gd fmla="*/ 25 h 91" name="T19"/>
                <a:gd fmla="*/ 70 w 90" name="T20"/>
                <a:gd fmla="*/ 12 h 91" name="T21"/>
                <a:gd fmla="*/ 41 w 90" name="T22"/>
                <a:gd fmla="*/ 0 h 91" name="T23"/>
                <a:gd fmla="*/ 3 w 90" name="T24"/>
                <a:gd fmla="*/ 25 h 91" name="T25"/>
                <a:gd fmla="*/ 3 w 90" name="T26"/>
                <a:gd fmla="*/ 57 h 91" name="T27"/>
                <a:gd fmla="*/ 12 w 90" name="T28"/>
                <a:gd fmla="*/ 70 h 91" name="T29"/>
                <a:gd fmla="*/ 25 w 90" name="T30"/>
                <a:gd fmla="*/ 79 h 91" name="T31"/>
                <a:gd fmla="*/ 25 w 90" name="T32"/>
                <a:gd fmla="*/ 79 h 91" name="T33"/>
                <a:gd fmla="*/ 57 w 90" name="T34"/>
                <a:gd fmla="*/ 79 h 91" name="T35"/>
                <a:gd fmla="*/ 84 w 90" name="T36"/>
                <a:gd fmla="*/ 89 h 91" name="T37"/>
                <a:gd fmla="*/ 89 w 90" name="T38"/>
                <a:gd fmla="*/ 84 h 91" name="T39"/>
                <a:gd fmla="*/ 65 w 90" name="T40"/>
                <a:gd fmla="*/ 65 h 91" name="T41"/>
                <a:gd fmla="*/ 54 w 90" name="T42"/>
                <a:gd fmla="*/ 72 h 91" name="T43"/>
                <a:gd fmla="*/ 28 w 90" name="T44"/>
                <a:gd fmla="*/ 72 h 91" name="T45"/>
                <a:gd fmla="*/ 17 w 90" name="T46"/>
                <a:gd fmla="*/ 65 h 91" name="T47"/>
                <a:gd fmla="*/ 17 w 90" name="T48"/>
                <a:gd fmla="*/ 65 h 91" name="T49"/>
                <a:gd fmla="*/ 10 w 90" name="T50"/>
                <a:gd fmla="*/ 54 h 91" name="T51"/>
                <a:gd fmla="*/ 10 w 90" name="T52"/>
                <a:gd fmla="*/ 28 h 91" name="T53"/>
                <a:gd fmla="*/ 41 w 90" name="T54"/>
                <a:gd fmla="*/ 7 h 91" name="T55"/>
                <a:gd fmla="*/ 65 w 90" name="T56"/>
                <a:gd fmla="*/ 17 h 91" name="T57"/>
                <a:gd fmla="*/ 72 w 90" name="T58"/>
                <a:gd fmla="*/ 28 h 91" name="T59"/>
                <a:gd fmla="*/ 75 w 90" name="T60"/>
                <a:gd fmla="*/ 41 h 91" name="T61"/>
                <a:gd fmla="*/ 65 w 90" name="T62"/>
                <a:gd fmla="*/ 65 h 91" name="T63"/>
                <a:gd fmla="*/ 65 w 90" name="T64"/>
                <a:gd fmla="*/ 39 h 91" name="T65"/>
                <a:gd fmla="*/ 61 w 90" name="T66"/>
                <a:gd fmla="*/ 50 h 91" name="T67"/>
                <a:gd fmla="*/ 57 w 90" name="T68"/>
                <a:gd fmla="*/ 57 h 91" name="T69"/>
                <a:gd fmla="*/ 41 w 90" name="T70"/>
                <a:gd fmla="*/ 63 h 91" name="T71"/>
                <a:gd fmla="*/ 41 w 90" name="T72"/>
                <a:gd fmla="*/ 68 h 91" name="T73"/>
                <a:gd fmla="*/ 60 w 90" name="T74"/>
                <a:gd fmla="*/ 60 h 91" name="T75"/>
                <a:gd fmla="*/ 66 w 90" name="T76"/>
                <a:gd fmla="*/ 51 h 91" name="T77"/>
                <a:gd fmla="*/ 65 w 90" name="T78"/>
                <a:gd fmla="*/ 39 h 91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91" w="90">
                  <a:moveTo>
                    <a:pt x="30" y="16"/>
                  </a:moveTo>
                  <a:cubicBezTo>
                    <a:pt x="29" y="17"/>
                    <a:pt x="27" y="18"/>
                    <a:pt x="26" y="19"/>
                  </a:cubicBezTo>
                  <a:cubicBezTo>
                    <a:pt x="25" y="20"/>
                    <a:pt x="23" y="21"/>
                    <a:pt x="22" y="22"/>
                  </a:cubicBezTo>
                  <a:cubicBezTo>
                    <a:pt x="21" y="23"/>
                    <a:pt x="20" y="25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16" y="32"/>
                    <a:pt x="16" y="33"/>
                    <a:pt x="18" y="34"/>
                  </a:cubicBezTo>
                  <a:cubicBezTo>
                    <a:pt x="19" y="34"/>
                    <a:pt x="20" y="34"/>
                    <a:pt x="20" y="32"/>
                  </a:cubicBezTo>
                  <a:cubicBezTo>
                    <a:pt x="21" y="31"/>
                    <a:pt x="22" y="30"/>
                    <a:pt x="22" y="29"/>
                  </a:cubicBezTo>
                  <a:cubicBezTo>
                    <a:pt x="23" y="28"/>
                    <a:pt x="24" y="26"/>
                    <a:pt x="25" y="25"/>
                  </a:cubicBezTo>
                  <a:cubicBezTo>
                    <a:pt x="26" y="24"/>
                    <a:pt x="27" y="23"/>
                    <a:pt x="29" y="23"/>
                  </a:cubicBezTo>
                  <a:cubicBezTo>
                    <a:pt x="30" y="22"/>
                    <a:pt x="31" y="21"/>
                    <a:pt x="32" y="21"/>
                  </a:cubicBezTo>
                  <a:cubicBezTo>
                    <a:pt x="33" y="20"/>
                    <a:pt x="34" y="19"/>
                    <a:pt x="33" y="18"/>
                  </a:cubicBezTo>
                  <a:cubicBezTo>
                    <a:pt x="33" y="17"/>
                    <a:pt x="32" y="16"/>
                    <a:pt x="30" y="16"/>
                  </a:cubicBezTo>
                  <a:close/>
                  <a:moveTo>
                    <a:pt x="89" y="84"/>
                  </a:moveTo>
                  <a:cubicBezTo>
                    <a:pt x="89" y="84"/>
                    <a:pt x="89" y="84"/>
                    <a:pt x="89" y="84"/>
                  </a:cubicBezTo>
                  <a:cubicBezTo>
                    <a:pt x="73" y="67"/>
                    <a:pt x="73" y="67"/>
                    <a:pt x="73" y="67"/>
                  </a:cubicBezTo>
                  <a:cubicBezTo>
                    <a:pt x="75" y="64"/>
                    <a:pt x="77" y="61"/>
                    <a:pt x="79" y="57"/>
                  </a:cubicBezTo>
                  <a:cubicBezTo>
                    <a:pt x="81" y="52"/>
                    <a:pt x="82" y="47"/>
                    <a:pt x="82" y="41"/>
                  </a:cubicBezTo>
                  <a:cubicBezTo>
                    <a:pt x="82" y="36"/>
                    <a:pt x="81" y="30"/>
                    <a:pt x="79" y="26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7" y="20"/>
                    <a:pt x="74" y="16"/>
                    <a:pt x="70" y="12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66" y="8"/>
                    <a:pt x="62" y="5"/>
                    <a:pt x="57" y="3"/>
                  </a:cubicBezTo>
                  <a:cubicBezTo>
                    <a:pt x="52" y="1"/>
                    <a:pt x="46" y="0"/>
                    <a:pt x="41" y="0"/>
                  </a:cubicBezTo>
                  <a:cubicBezTo>
                    <a:pt x="29" y="0"/>
                    <a:pt x="19" y="4"/>
                    <a:pt x="12" y="12"/>
                  </a:cubicBezTo>
                  <a:cubicBezTo>
                    <a:pt x="8" y="16"/>
                    <a:pt x="5" y="20"/>
                    <a:pt x="3" y="25"/>
                  </a:cubicBezTo>
                  <a:cubicBezTo>
                    <a:pt x="1" y="30"/>
                    <a:pt x="0" y="36"/>
                    <a:pt x="0" y="41"/>
                  </a:cubicBezTo>
                  <a:cubicBezTo>
                    <a:pt x="0" y="47"/>
                    <a:pt x="1" y="52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5" y="62"/>
                    <a:pt x="8" y="66"/>
                    <a:pt x="12" y="70"/>
                  </a:cubicBezTo>
                  <a:cubicBezTo>
                    <a:pt x="12" y="70"/>
                    <a:pt x="12" y="70"/>
                    <a:pt x="12" y="70"/>
                  </a:cubicBezTo>
                  <a:cubicBezTo>
                    <a:pt x="16" y="74"/>
                    <a:pt x="20" y="77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30" y="81"/>
                    <a:pt x="35" y="82"/>
                    <a:pt x="41" y="82"/>
                  </a:cubicBezTo>
                  <a:cubicBezTo>
                    <a:pt x="46" y="82"/>
                    <a:pt x="52" y="81"/>
                    <a:pt x="57" y="79"/>
                  </a:cubicBezTo>
                  <a:cubicBezTo>
                    <a:pt x="61" y="78"/>
                    <a:pt x="64" y="75"/>
                    <a:pt x="67" y="73"/>
                  </a:cubicBezTo>
                  <a:cubicBezTo>
                    <a:pt x="84" y="89"/>
                    <a:pt x="84" y="89"/>
                    <a:pt x="84" y="89"/>
                  </a:cubicBezTo>
                  <a:cubicBezTo>
                    <a:pt x="85" y="91"/>
                    <a:pt x="88" y="91"/>
                    <a:pt x="89" y="89"/>
                  </a:cubicBezTo>
                  <a:cubicBezTo>
                    <a:pt x="90" y="88"/>
                    <a:pt x="90" y="85"/>
                    <a:pt x="89" y="84"/>
                  </a:cubicBezTo>
                  <a:close/>
                  <a:moveTo>
                    <a:pt x="65" y="65"/>
                  </a:moveTo>
                  <a:cubicBezTo>
                    <a:pt x="65" y="65"/>
                    <a:pt x="65" y="65"/>
                    <a:pt x="65" y="65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62" y="68"/>
                    <a:pt x="58" y="71"/>
                    <a:pt x="54" y="72"/>
                  </a:cubicBezTo>
                  <a:cubicBezTo>
                    <a:pt x="50" y="74"/>
                    <a:pt x="45" y="75"/>
                    <a:pt x="41" y="75"/>
                  </a:cubicBezTo>
                  <a:cubicBezTo>
                    <a:pt x="36" y="75"/>
                    <a:pt x="32" y="74"/>
                    <a:pt x="28" y="72"/>
                  </a:cubicBezTo>
                  <a:cubicBezTo>
                    <a:pt x="28" y="72"/>
                    <a:pt x="28" y="72"/>
                    <a:pt x="28" y="72"/>
                  </a:cubicBezTo>
                  <a:cubicBezTo>
                    <a:pt x="24" y="71"/>
                    <a:pt x="20" y="68"/>
                    <a:pt x="17" y="65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14" y="62"/>
                    <a:pt x="11" y="58"/>
                    <a:pt x="10" y="54"/>
                  </a:cubicBezTo>
                  <a:cubicBezTo>
                    <a:pt x="10" y="54"/>
                    <a:pt x="10" y="54"/>
                    <a:pt x="10" y="54"/>
                  </a:cubicBezTo>
                  <a:cubicBezTo>
                    <a:pt x="8" y="50"/>
                    <a:pt x="7" y="46"/>
                    <a:pt x="7" y="41"/>
                  </a:cubicBezTo>
                  <a:cubicBezTo>
                    <a:pt x="7" y="37"/>
                    <a:pt x="8" y="32"/>
                    <a:pt x="10" y="28"/>
                  </a:cubicBezTo>
                  <a:cubicBezTo>
                    <a:pt x="11" y="24"/>
                    <a:pt x="14" y="20"/>
                    <a:pt x="17" y="17"/>
                  </a:cubicBezTo>
                  <a:cubicBezTo>
                    <a:pt x="23" y="11"/>
                    <a:pt x="32" y="7"/>
                    <a:pt x="41" y="7"/>
                  </a:cubicBezTo>
                  <a:cubicBezTo>
                    <a:pt x="45" y="7"/>
                    <a:pt x="50" y="8"/>
                    <a:pt x="54" y="10"/>
                  </a:cubicBezTo>
                  <a:cubicBezTo>
                    <a:pt x="58" y="12"/>
                    <a:pt x="62" y="14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8" y="21"/>
                    <a:pt x="70" y="24"/>
                    <a:pt x="72" y="28"/>
                  </a:cubicBezTo>
                  <a:cubicBezTo>
                    <a:pt x="72" y="28"/>
                    <a:pt x="72" y="28"/>
                    <a:pt x="72" y="28"/>
                  </a:cubicBezTo>
                  <a:cubicBezTo>
                    <a:pt x="74" y="32"/>
                    <a:pt x="75" y="37"/>
                    <a:pt x="75" y="41"/>
                  </a:cubicBezTo>
                  <a:cubicBezTo>
                    <a:pt x="75" y="46"/>
                    <a:pt x="74" y="50"/>
                    <a:pt x="72" y="54"/>
                  </a:cubicBezTo>
                  <a:cubicBezTo>
                    <a:pt x="70" y="58"/>
                    <a:pt x="68" y="62"/>
                    <a:pt x="65" y="65"/>
                  </a:cubicBezTo>
                  <a:close/>
                  <a:moveTo>
                    <a:pt x="65" y="39"/>
                  </a:moveTo>
                  <a:cubicBezTo>
                    <a:pt x="65" y="39"/>
                    <a:pt x="65" y="39"/>
                    <a:pt x="65" y="39"/>
                  </a:cubicBezTo>
                  <a:cubicBezTo>
                    <a:pt x="64" y="39"/>
                    <a:pt x="63" y="40"/>
                    <a:pt x="63" y="41"/>
                  </a:cubicBezTo>
                  <a:cubicBezTo>
                    <a:pt x="63" y="44"/>
                    <a:pt x="62" y="47"/>
                    <a:pt x="61" y="50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0" y="52"/>
                    <a:pt x="59" y="55"/>
                    <a:pt x="57" y="57"/>
                  </a:cubicBezTo>
                  <a:cubicBezTo>
                    <a:pt x="54" y="59"/>
                    <a:pt x="52" y="60"/>
                    <a:pt x="49" y="62"/>
                  </a:cubicBezTo>
                  <a:cubicBezTo>
                    <a:pt x="47" y="63"/>
                    <a:pt x="44" y="63"/>
                    <a:pt x="41" y="63"/>
                  </a:cubicBezTo>
                  <a:cubicBezTo>
                    <a:pt x="40" y="63"/>
                    <a:pt x="39" y="64"/>
                    <a:pt x="39" y="66"/>
                  </a:cubicBezTo>
                  <a:cubicBezTo>
                    <a:pt x="39" y="67"/>
                    <a:pt x="40" y="68"/>
                    <a:pt x="41" y="68"/>
                  </a:cubicBezTo>
                  <a:cubicBezTo>
                    <a:pt x="44" y="68"/>
                    <a:pt x="48" y="67"/>
                    <a:pt x="51" y="66"/>
                  </a:cubicBezTo>
                  <a:cubicBezTo>
                    <a:pt x="54" y="64"/>
                    <a:pt x="57" y="63"/>
                    <a:pt x="60" y="60"/>
                  </a:cubicBezTo>
                  <a:cubicBezTo>
                    <a:pt x="62" y="58"/>
                    <a:pt x="64" y="55"/>
                    <a:pt x="66" y="5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67" y="48"/>
                    <a:pt x="68" y="45"/>
                    <a:pt x="68" y="41"/>
                  </a:cubicBezTo>
                  <a:cubicBezTo>
                    <a:pt x="68" y="40"/>
                    <a:pt x="67" y="39"/>
                    <a:pt x="65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31" name="矩形 30"/>
            <p:cNvSpPr/>
            <p:nvPr/>
          </p:nvSpPr>
          <p:spPr>
            <a:xfrm>
              <a:off x="9069969" y="3383502"/>
              <a:ext cx="1361539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05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请输入题目</a:t>
              </a:r>
            </a:p>
          </p:txBody>
        </p:sp>
      </p:grpSp>
      <p:sp>
        <p:nvSpPr>
          <p:cNvPr id="32" name="矩形 31"/>
          <p:cNvSpPr/>
          <p:nvPr/>
        </p:nvSpPr>
        <p:spPr>
          <a:xfrm>
            <a:off x="5829432" y="2397353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3" name="矩形 32"/>
          <p:cNvSpPr/>
          <p:nvPr/>
        </p:nvSpPr>
        <p:spPr>
          <a:xfrm>
            <a:off x="3821990" y="2391168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4" name="矩形 33"/>
          <p:cNvSpPr/>
          <p:nvPr/>
        </p:nvSpPr>
        <p:spPr>
          <a:xfrm>
            <a:off x="7946813" y="2397353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5" name="矩形 34"/>
          <p:cNvSpPr/>
          <p:nvPr/>
        </p:nvSpPr>
        <p:spPr>
          <a:xfrm>
            <a:off x="6872662" y="3591264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4935107" y="2380094"/>
            <a:ext cx="1021154" cy="1071121"/>
            <a:chOff x="4980642" y="2379300"/>
            <a:chExt cx="1361539" cy="1428161"/>
          </a:xfrm>
        </p:grpSpPr>
        <p:sp>
          <p:nvSpPr>
            <p:cNvPr id="37" name="Line 13"/>
            <p:cNvSpPr>
              <a:spLocks noChangeShapeType="1"/>
            </p:cNvSpPr>
            <p:nvPr/>
          </p:nvSpPr>
          <p:spPr bwMode="auto">
            <a:xfrm flipH="1" flipV="1">
              <a:off x="5611779" y="2641344"/>
              <a:ext cx="0" cy="896927"/>
            </a:xfrm>
            <a:prstGeom prst="line">
              <a:avLst/>
            </a:prstGeom>
            <a:noFill/>
            <a:ln cap="flat" w="6350">
              <a:solidFill>
                <a:srgbClr val="F599B7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38" name="Oval 16"/>
            <p:cNvSpPr>
              <a:spLocks noChangeArrowheads="1"/>
            </p:cNvSpPr>
            <p:nvPr/>
          </p:nvSpPr>
          <p:spPr bwMode="auto">
            <a:xfrm>
              <a:off x="5349818" y="2379300"/>
              <a:ext cx="523925" cy="525846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39" name="Freeform 7"/>
            <p:cNvSpPr/>
            <p:nvPr/>
          </p:nvSpPr>
          <p:spPr bwMode="auto">
            <a:xfrm>
              <a:off x="5032701" y="3267323"/>
              <a:ext cx="1158158" cy="540138"/>
            </a:xfrm>
            <a:custGeom>
              <a:gdLst>
                <a:gd fmla="*/ 333 w 434" name="T0"/>
                <a:gd fmla="*/ 0 h 202" name="T1"/>
                <a:gd fmla="*/ 0 w 434" name="T2"/>
                <a:gd fmla="*/ 0 h 202" name="T3"/>
                <a:gd fmla="*/ 60 w 434" name="T4"/>
                <a:gd fmla="*/ 101 h 202" name="T5"/>
                <a:gd fmla="*/ 0 w 434" name="T6"/>
                <a:gd fmla="*/ 202 h 202" name="T7"/>
                <a:gd fmla="*/ 333 w 434" name="T8"/>
                <a:gd fmla="*/ 202 h 202" name="T9"/>
                <a:gd fmla="*/ 434 w 434" name="T10"/>
                <a:gd fmla="*/ 101 h 202" name="T11"/>
                <a:gd fmla="*/ 333 w 434" name="T12"/>
                <a:gd fmla="*/ 0 h 2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433">
                  <a:moveTo>
                    <a:pt x="3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5" y="20"/>
                    <a:pt x="60" y="58"/>
                    <a:pt x="60" y="101"/>
                  </a:cubicBezTo>
                  <a:cubicBezTo>
                    <a:pt x="60" y="145"/>
                    <a:pt x="35" y="183"/>
                    <a:pt x="0" y="202"/>
                  </a:cubicBezTo>
                  <a:cubicBezTo>
                    <a:pt x="333" y="202"/>
                    <a:pt x="333" y="202"/>
                    <a:pt x="333" y="202"/>
                  </a:cubicBezTo>
                  <a:cubicBezTo>
                    <a:pt x="389" y="202"/>
                    <a:pt x="434" y="157"/>
                    <a:pt x="434" y="101"/>
                  </a:cubicBezTo>
                  <a:cubicBezTo>
                    <a:pt x="434" y="46"/>
                    <a:pt x="389" y="0"/>
                    <a:pt x="333" y="0"/>
                  </a:cubicBez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40" name="Freeform 11"/>
            <p:cNvSpPr>
              <a:spLocks noEditPoints="1"/>
            </p:cNvSpPr>
            <p:nvPr/>
          </p:nvSpPr>
          <p:spPr bwMode="auto">
            <a:xfrm>
              <a:off x="5501820" y="2511045"/>
              <a:ext cx="219918" cy="260598"/>
            </a:xfrm>
            <a:custGeom>
              <a:gdLst>
                <a:gd fmla="*/ 116 w 162" name="T0"/>
                <a:gd fmla="*/ 53 h 192" name="T1"/>
                <a:gd fmla="*/ 101 w 162" name="T2"/>
                <a:gd fmla="*/ 89 h 192" name="T3"/>
                <a:gd fmla="*/ 101 w 162" name="T4"/>
                <a:gd fmla="*/ 90 h 192" name="T5"/>
                <a:gd fmla="*/ 122 w 162" name="T6"/>
                <a:gd fmla="*/ 109 h 192" name="T7"/>
                <a:gd fmla="*/ 150 w 162" name="T8"/>
                <a:gd fmla="*/ 121 h 192" name="T9"/>
                <a:gd fmla="*/ 150 w 162" name="T10"/>
                <a:gd fmla="*/ 180 h 192" name="T11"/>
                <a:gd fmla="*/ 121 w 162" name="T12"/>
                <a:gd fmla="*/ 192 h 192" name="T13"/>
                <a:gd fmla="*/ 28 w 162" name="T14"/>
                <a:gd fmla="*/ 185 h 192" name="T15"/>
                <a:gd fmla="*/ 28 w 162" name="T16"/>
                <a:gd fmla="*/ 178 h 192" name="T17"/>
                <a:gd fmla="*/ 12 w 162" name="T18"/>
                <a:gd fmla="*/ 178 h 192" name="T19"/>
                <a:gd fmla="*/ 0 w 162" name="T20"/>
                <a:gd fmla="*/ 161 h 192" name="T21"/>
                <a:gd fmla="*/ 4 w 162" name="T22"/>
                <a:gd fmla="*/ 123 h 192" name="T23"/>
                <a:gd fmla="*/ 30 w 162" name="T24"/>
                <a:gd fmla="*/ 89 h 192" name="T25"/>
                <a:gd fmla="*/ 15 w 162" name="T26"/>
                <a:gd fmla="*/ 53 h 192" name="T27"/>
                <a:gd fmla="*/ 117 w 162" name="T28"/>
                <a:gd fmla="*/ 130 h 192" name="T29"/>
                <a:gd fmla="*/ 117 w 162" name="T30"/>
                <a:gd fmla="*/ 146 h 192" name="T31"/>
                <a:gd fmla="*/ 97 w 162" name="T32"/>
                <a:gd fmla="*/ 151 h 192" name="T33"/>
                <a:gd fmla="*/ 117 w 162" name="T34"/>
                <a:gd fmla="*/ 155 h 192" name="T35"/>
                <a:gd fmla="*/ 122 w 162" name="T36"/>
                <a:gd fmla="*/ 176 h 192" name="T37"/>
                <a:gd fmla="*/ 126 w 162" name="T38"/>
                <a:gd fmla="*/ 155 h 192" name="T39"/>
                <a:gd fmla="*/ 146 w 162" name="T40"/>
                <a:gd fmla="*/ 151 h 192" name="T41"/>
                <a:gd fmla="*/ 126 w 162" name="T42"/>
                <a:gd fmla="*/ 146 h 192" name="T43"/>
                <a:gd fmla="*/ 117 w 162" name="T44"/>
                <a:gd fmla="*/ 130 h 192" name="T45"/>
                <a:gd fmla="*/ 99 w 162" name="T46"/>
                <a:gd fmla="*/ 128 h 192" name="T47"/>
                <a:gd fmla="*/ 99 w 162" name="T48"/>
                <a:gd fmla="*/ 174 h 192" name="T49"/>
                <a:gd fmla="*/ 144 w 162" name="T50"/>
                <a:gd fmla="*/ 174 h 192" name="T51"/>
                <a:gd fmla="*/ 144 w 162" name="T52"/>
                <a:gd fmla="*/ 128 h 192" name="T53"/>
                <a:gd fmla="*/ 99 w 162" name="T54"/>
                <a:gd fmla="*/ 128 h 192" name="T55"/>
                <a:gd fmla="*/ 103 w 162" name="T56"/>
                <a:gd fmla="*/ 113 h 192" name="T57"/>
                <a:gd fmla="*/ 66 w 162" name="T58"/>
                <a:gd fmla="*/ 105 h 192" name="T59"/>
                <a:gd fmla="*/ 17 w 162" name="T60"/>
                <a:gd fmla="*/ 129 h 192" name="T61"/>
                <a:gd fmla="*/ 15 w 162" name="T62"/>
                <a:gd fmla="*/ 161 h 192" name="T63"/>
                <a:gd fmla="*/ 34 w 162" name="T64"/>
                <a:gd fmla="*/ 163 h 192" name="T65"/>
                <a:gd fmla="*/ 38 w 162" name="T66"/>
                <a:gd fmla="*/ 138 h 192" name="T67"/>
                <a:gd fmla="*/ 43 w 162" name="T68"/>
                <a:gd fmla="*/ 170 h 192" name="T69"/>
                <a:gd fmla="*/ 43 w 162" name="T70"/>
                <a:gd fmla="*/ 177 h 192" name="T71"/>
                <a:gd fmla="*/ 81 w 162" name="T72"/>
                <a:gd fmla="*/ 151 h 192" name="T73"/>
                <a:gd fmla="*/ 93 w 162" name="T74"/>
                <a:gd fmla="*/ 121 h 192" name="T75"/>
                <a:gd fmla="*/ 103 w 162" name="T76"/>
                <a:gd fmla="*/ 113 h 192" name="T77"/>
                <a:gd fmla="*/ 66 w 162" name="T78"/>
                <a:gd fmla="*/ 16 h 192" name="T79"/>
                <a:gd fmla="*/ 66 w 162" name="T80"/>
                <a:gd fmla="*/ 89 h 192" name="T81"/>
                <a:gd fmla="*/ 66 w 162" name="T82"/>
                <a:gd fmla="*/ 16 h 192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92" w="162">
                  <a:moveTo>
                    <a:pt x="66" y="0"/>
                  </a:moveTo>
                  <a:cubicBezTo>
                    <a:pt x="93" y="0"/>
                    <a:pt x="116" y="24"/>
                    <a:pt x="116" y="53"/>
                  </a:cubicBezTo>
                  <a:cubicBezTo>
                    <a:pt x="116" y="67"/>
                    <a:pt x="110" y="80"/>
                    <a:pt x="101" y="89"/>
                  </a:cubicBezTo>
                  <a:cubicBezTo>
                    <a:pt x="101" y="89"/>
                    <a:pt x="101" y="89"/>
                    <a:pt x="101" y="89"/>
                  </a:cubicBezTo>
                  <a:cubicBezTo>
                    <a:pt x="101" y="89"/>
                    <a:pt x="101" y="89"/>
                    <a:pt x="101" y="89"/>
                  </a:cubicBezTo>
                  <a:cubicBezTo>
                    <a:pt x="101" y="90"/>
                    <a:pt x="101" y="90"/>
                    <a:pt x="101" y="90"/>
                  </a:cubicBezTo>
                  <a:cubicBezTo>
                    <a:pt x="107" y="96"/>
                    <a:pt x="114" y="102"/>
                    <a:pt x="119" y="109"/>
                  </a:cubicBezTo>
                  <a:cubicBezTo>
                    <a:pt x="120" y="109"/>
                    <a:pt x="121" y="109"/>
                    <a:pt x="122" y="109"/>
                  </a:cubicBezTo>
                  <a:cubicBezTo>
                    <a:pt x="133" y="109"/>
                    <a:pt x="143" y="114"/>
                    <a:pt x="150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58" y="129"/>
                    <a:pt x="162" y="139"/>
                    <a:pt x="162" y="151"/>
                  </a:cubicBezTo>
                  <a:cubicBezTo>
                    <a:pt x="162" y="162"/>
                    <a:pt x="158" y="173"/>
                    <a:pt x="150" y="180"/>
                  </a:cubicBezTo>
                  <a:cubicBezTo>
                    <a:pt x="143" y="188"/>
                    <a:pt x="133" y="192"/>
                    <a:pt x="122" y="192"/>
                  </a:cubicBezTo>
                  <a:cubicBezTo>
                    <a:pt x="121" y="192"/>
                    <a:pt x="121" y="192"/>
                    <a:pt x="121" y="192"/>
                  </a:cubicBezTo>
                  <a:cubicBezTo>
                    <a:pt x="35" y="192"/>
                    <a:pt x="35" y="192"/>
                    <a:pt x="35" y="192"/>
                  </a:cubicBezTo>
                  <a:cubicBezTo>
                    <a:pt x="31" y="192"/>
                    <a:pt x="28" y="189"/>
                    <a:pt x="28" y="185"/>
                  </a:cubicBezTo>
                  <a:cubicBezTo>
                    <a:pt x="28" y="185"/>
                    <a:pt x="28" y="185"/>
                    <a:pt x="28" y="185"/>
                  </a:cubicBezTo>
                  <a:cubicBezTo>
                    <a:pt x="28" y="178"/>
                    <a:pt x="28" y="178"/>
                    <a:pt x="28" y="178"/>
                  </a:cubicBezTo>
                  <a:cubicBezTo>
                    <a:pt x="14" y="178"/>
                    <a:pt x="14" y="178"/>
                    <a:pt x="14" y="178"/>
                  </a:cubicBezTo>
                  <a:cubicBezTo>
                    <a:pt x="13" y="178"/>
                    <a:pt x="13" y="178"/>
                    <a:pt x="12" y="178"/>
                  </a:cubicBezTo>
                  <a:cubicBezTo>
                    <a:pt x="8" y="177"/>
                    <a:pt x="5" y="175"/>
                    <a:pt x="3" y="172"/>
                  </a:cubicBezTo>
                  <a:cubicBezTo>
                    <a:pt x="1" y="169"/>
                    <a:pt x="0" y="165"/>
                    <a:pt x="0" y="161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37"/>
                    <a:pt x="1" y="130"/>
                    <a:pt x="4" y="123"/>
                  </a:cubicBezTo>
                  <a:cubicBezTo>
                    <a:pt x="9" y="109"/>
                    <a:pt x="20" y="100"/>
                    <a:pt x="30" y="90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20" y="80"/>
                    <a:pt x="15" y="66"/>
                    <a:pt x="15" y="53"/>
                  </a:cubicBezTo>
                  <a:cubicBezTo>
                    <a:pt x="15" y="24"/>
                    <a:pt x="38" y="0"/>
                    <a:pt x="66" y="0"/>
                  </a:cubicBezTo>
                  <a:close/>
                  <a:moveTo>
                    <a:pt x="117" y="130"/>
                  </a:moveTo>
                  <a:cubicBezTo>
                    <a:pt x="117" y="130"/>
                    <a:pt x="117" y="130"/>
                    <a:pt x="117" y="130"/>
                  </a:cubicBezTo>
                  <a:cubicBezTo>
                    <a:pt x="117" y="146"/>
                    <a:pt x="117" y="146"/>
                    <a:pt x="117" y="146"/>
                  </a:cubicBezTo>
                  <a:cubicBezTo>
                    <a:pt x="102" y="146"/>
                    <a:pt x="102" y="146"/>
                    <a:pt x="102" y="146"/>
                  </a:cubicBezTo>
                  <a:cubicBezTo>
                    <a:pt x="99" y="146"/>
                    <a:pt x="97" y="148"/>
                    <a:pt x="97" y="151"/>
                  </a:cubicBezTo>
                  <a:cubicBezTo>
                    <a:pt x="97" y="153"/>
                    <a:pt x="99" y="155"/>
                    <a:pt x="102" y="155"/>
                  </a:cubicBezTo>
                  <a:cubicBezTo>
                    <a:pt x="117" y="155"/>
                    <a:pt x="117" y="155"/>
                    <a:pt x="117" y="155"/>
                  </a:cubicBezTo>
                  <a:cubicBezTo>
                    <a:pt x="117" y="171"/>
                    <a:pt x="117" y="171"/>
                    <a:pt x="117" y="171"/>
                  </a:cubicBezTo>
                  <a:cubicBezTo>
                    <a:pt x="117" y="174"/>
                    <a:pt x="119" y="176"/>
                    <a:pt x="122" y="176"/>
                  </a:cubicBezTo>
                  <a:cubicBezTo>
                    <a:pt x="124" y="176"/>
                    <a:pt x="126" y="174"/>
                    <a:pt x="126" y="171"/>
                  </a:cubicBezTo>
                  <a:cubicBezTo>
                    <a:pt x="126" y="155"/>
                    <a:pt x="126" y="155"/>
                    <a:pt x="126" y="155"/>
                  </a:cubicBezTo>
                  <a:cubicBezTo>
                    <a:pt x="141" y="155"/>
                    <a:pt x="141" y="155"/>
                    <a:pt x="141" y="155"/>
                  </a:cubicBezTo>
                  <a:cubicBezTo>
                    <a:pt x="144" y="155"/>
                    <a:pt x="146" y="153"/>
                    <a:pt x="146" y="151"/>
                  </a:cubicBezTo>
                  <a:cubicBezTo>
                    <a:pt x="146" y="148"/>
                    <a:pt x="144" y="146"/>
                    <a:pt x="141" y="146"/>
                  </a:cubicBezTo>
                  <a:cubicBezTo>
                    <a:pt x="126" y="146"/>
                    <a:pt x="126" y="146"/>
                    <a:pt x="126" y="146"/>
                  </a:cubicBezTo>
                  <a:cubicBezTo>
                    <a:pt x="126" y="130"/>
                    <a:pt x="126" y="130"/>
                    <a:pt x="126" y="130"/>
                  </a:cubicBezTo>
                  <a:cubicBezTo>
                    <a:pt x="126" y="124"/>
                    <a:pt x="117" y="124"/>
                    <a:pt x="117" y="130"/>
                  </a:cubicBezTo>
                  <a:close/>
                  <a:moveTo>
                    <a:pt x="99" y="128"/>
                  </a:moveTo>
                  <a:cubicBezTo>
                    <a:pt x="99" y="128"/>
                    <a:pt x="99" y="128"/>
                    <a:pt x="99" y="128"/>
                  </a:cubicBezTo>
                  <a:cubicBezTo>
                    <a:pt x="94" y="133"/>
                    <a:pt x="90" y="142"/>
                    <a:pt x="90" y="151"/>
                  </a:cubicBezTo>
                  <a:cubicBezTo>
                    <a:pt x="90" y="160"/>
                    <a:pt x="94" y="168"/>
                    <a:pt x="99" y="174"/>
                  </a:cubicBezTo>
                  <a:cubicBezTo>
                    <a:pt x="105" y="179"/>
                    <a:pt x="113" y="183"/>
                    <a:pt x="122" y="183"/>
                  </a:cubicBezTo>
                  <a:cubicBezTo>
                    <a:pt x="130" y="183"/>
                    <a:pt x="138" y="179"/>
                    <a:pt x="144" y="174"/>
                  </a:cubicBezTo>
                  <a:cubicBezTo>
                    <a:pt x="150" y="168"/>
                    <a:pt x="153" y="160"/>
                    <a:pt x="153" y="151"/>
                  </a:cubicBezTo>
                  <a:cubicBezTo>
                    <a:pt x="153" y="142"/>
                    <a:pt x="150" y="134"/>
                    <a:pt x="144" y="128"/>
                  </a:cubicBezTo>
                  <a:cubicBezTo>
                    <a:pt x="144" y="128"/>
                    <a:pt x="144" y="128"/>
                    <a:pt x="144" y="128"/>
                  </a:cubicBezTo>
                  <a:cubicBezTo>
                    <a:pt x="132" y="115"/>
                    <a:pt x="112" y="115"/>
                    <a:pt x="99" y="128"/>
                  </a:cubicBezTo>
                  <a:close/>
                  <a:moveTo>
                    <a:pt x="103" y="113"/>
                  </a:moveTo>
                  <a:cubicBezTo>
                    <a:pt x="103" y="113"/>
                    <a:pt x="103" y="113"/>
                    <a:pt x="103" y="113"/>
                  </a:cubicBezTo>
                  <a:cubicBezTo>
                    <a:pt x="99" y="108"/>
                    <a:pt x="93" y="103"/>
                    <a:pt x="89" y="99"/>
                  </a:cubicBezTo>
                  <a:cubicBezTo>
                    <a:pt x="82" y="103"/>
                    <a:pt x="74" y="105"/>
                    <a:pt x="66" y="105"/>
                  </a:cubicBezTo>
                  <a:cubicBezTo>
                    <a:pt x="57" y="105"/>
                    <a:pt x="49" y="103"/>
                    <a:pt x="42" y="99"/>
                  </a:cubicBezTo>
                  <a:cubicBezTo>
                    <a:pt x="34" y="107"/>
                    <a:pt x="22" y="117"/>
                    <a:pt x="17" y="129"/>
                  </a:cubicBezTo>
                  <a:cubicBezTo>
                    <a:pt x="15" y="134"/>
                    <a:pt x="15" y="139"/>
                    <a:pt x="15" y="145"/>
                  </a:cubicBezTo>
                  <a:cubicBezTo>
                    <a:pt x="15" y="161"/>
                    <a:pt x="15" y="161"/>
                    <a:pt x="15" y="161"/>
                  </a:cubicBezTo>
                  <a:cubicBezTo>
                    <a:pt x="15" y="162"/>
                    <a:pt x="15" y="162"/>
                    <a:pt x="15" y="163"/>
                  </a:cubicBezTo>
                  <a:cubicBezTo>
                    <a:pt x="34" y="163"/>
                    <a:pt x="34" y="163"/>
                    <a:pt x="34" y="163"/>
                  </a:cubicBezTo>
                  <a:cubicBezTo>
                    <a:pt x="34" y="143"/>
                    <a:pt x="34" y="143"/>
                    <a:pt x="34" y="143"/>
                  </a:cubicBezTo>
                  <a:cubicBezTo>
                    <a:pt x="34" y="140"/>
                    <a:pt x="36" y="138"/>
                    <a:pt x="38" y="138"/>
                  </a:cubicBezTo>
                  <a:cubicBezTo>
                    <a:pt x="41" y="138"/>
                    <a:pt x="43" y="140"/>
                    <a:pt x="43" y="143"/>
                  </a:cubicBezTo>
                  <a:cubicBezTo>
                    <a:pt x="43" y="170"/>
                    <a:pt x="43" y="170"/>
                    <a:pt x="43" y="170"/>
                  </a:cubicBezTo>
                  <a:cubicBezTo>
                    <a:pt x="43" y="170"/>
                    <a:pt x="43" y="170"/>
                    <a:pt x="43" y="170"/>
                  </a:cubicBezTo>
                  <a:cubicBezTo>
                    <a:pt x="43" y="177"/>
                    <a:pt x="43" y="177"/>
                    <a:pt x="43" y="177"/>
                  </a:cubicBezTo>
                  <a:cubicBezTo>
                    <a:pt x="90" y="177"/>
                    <a:pt x="90" y="177"/>
                    <a:pt x="90" y="177"/>
                  </a:cubicBezTo>
                  <a:cubicBezTo>
                    <a:pt x="85" y="170"/>
                    <a:pt x="81" y="161"/>
                    <a:pt x="81" y="151"/>
                  </a:cubicBezTo>
                  <a:cubicBezTo>
                    <a:pt x="81" y="139"/>
                    <a:pt x="86" y="129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6" y="118"/>
                    <a:pt x="99" y="115"/>
                    <a:pt x="103" y="113"/>
                  </a:cubicBezTo>
                  <a:close/>
                  <a:moveTo>
                    <a:pt x="66" y="16"/>
                  </a:moveTo>
                  <a:cubicBezTo>
                    <a:pt x="66" y="16"/>
                    <a:pt x="66" y="16"/>
                    <a:pt x="66" y="16"/>
                  </a:cubicBezTo>
                  <a:cubicBezTo>
                    <a:pt x="46" y="16"/>
                    <a:pt x="30" y="32"/>
                    <a:pt x="30" y="53"/>
                  </a:cubicBezTo>
                  <a:cubicBezTo>
                    <a:pt x="30" y="73"/>
                    <a:pt x="46" y="89"/>
                    <a:pt x="66" y="89"/>
                  </a:cubicBezTo>
                  <a:cubicBezTo>
                    <a:pt x="85" y="89"/>
                    <a:pt x="101" y="73"/>
                    <a:pt x="101" y="53"/>
                  </a:cubicBezTo>
                  <a:cubicBezTo>
                    <a:pt x="101" y="32"/>
                    <a:pt x="85" y="16"/>
                    <a:pt x="66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41" name="矩形 40"/>
            <p:cNvSpPr/>
            <p:nvPr/>
          </p:nvSpPr>
          <p:spPr>
            <a:xfrm>
              <a:off x="4980643" y="3365090"/>
              <a:ext cx="1361539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 sz="1050">
                  <a:solidFill>
                    <a:schemeClr val="bg1"/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请输入题目</a:t>
              </a:r>
            </a:p>
          </p:txBody>
        </p:sp>
      </p:grpSp>
      <p:sp>
        <p:nvSpPr>
          <p:cNvPr id="42" name="矩形 41"/>
          <p:cNvSpPr/>
          <p:nvPr/>
        </p:nvSpPr>
        <p:spPr>
          <a:xfrm>
            <a:off x="4817382" y="3571063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3" name="矩形 42"/>
          <p:cNvSpPr/>
          <p:nvPr/>
        </p:nvSpPr>
        <p:spPr>
          <a:xfrm>
            <a:off x="2663636" y="3557793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036173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 nodeType="clickPar">
                      <p:stCondLst>
                        <p:cond delay="indefinite"/>
                      </p:stCondLst>
                      <p:childTnLst>
                        <p:par>
                          <p:cTn fill="hold" id="6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34"/>
      <p:bldP grpId="0" spid="35"/>
      <p:bldP grpId="0" spid="42"/>
      <p:bldP grpId="0" spid="43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836710" y="2141398"/>
            <a:ext cx="2399528" cy="2402223"/>
            <a:chOff x="1903413" y="1601788"/>
            <a:chExt cx="1949450" cy="1951038"/>
          </a:xfrm>
        </p:grpSpPr>
        <p:sp>
          <p:nvSpPr>
            <p:cNvPr id="3" name="Oval 6"/>
            <p:cNvSpPr>
              <a:spLocks noChangeArrowheads="1"/>
            </p:cNvSpPr>
            <p:nvPr/>
          </p:nvSpPr>
          <p:spPr bwMode="auto">
            <a:xfrm>
              <a:off x="1911350" y="1611313"/>
              <a:ext cx="1931987" cy="19319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4" name="Oval 7"/>
            <p:cNvSpPr>
              <a:spLocks noChangeArrowheads="1"/>
            </p:cNvSpPr>
            <p:nvPr/>
          </p:nvSpPr>
          <p:spPr bwMode="auto">
            <a:xfrm>
              <a:off x="2730500" y="2430463"/>
              <a:ext cx="295275" cy="295275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1903413" y="1601788"/>
              <a:ext cx="1949450" cy="1951038"/>
            </a:xfrm>
            <a:custGeom>
              <a:gdLst>
                <a:gd fmla="*/ 660 w 1320" name="T0"/>
                <a:gd fmla="*/ 0 h 1320" name="T1"/>
                <a:gd fmla="*/ 0 w 1320" name="T2"/>
                <a:gd fmla="*/ 660 h 1320" name="T3"/>
                <a:gd fmla="*/ 660 w 1320" name="T4"/>
                <a:gd fmla="*/ 1320 h 1320" name="T5"/>
                <a:gd fmla="*/ 1320 w 1320" name="T6"/>
                <a:gd fmla="*/ 660 h 1320" name="T7"/>
                <a:gd fmla="*/ 660 w 1320" name="T8"/>
                <a:gd fmla="*/ 0 h 1320" name="T9"/>
                <a:gd fmla="*/ 660 w 1320" name="T10"/>
                <a:gd fmla="*/ 1224 h 1320" name="T11"/>
                <a:gd fmla="*/ 96 w 1320" name="T12"/>
                <a:gd fmla="*/ 660 h 1320" name="T13"/>
                <a:gd fmla="*/ 660 w 1320" name="T14"/>
                <a:gd fmla="*/ 96 h 1320" name="T15"/>
                <a:gd fmla="*/ 1224 w 1320" name="T16"/>
                <a:gd fmla="*/ 660 h 1320" name="T17"/>
                <a:gd fmla="*/ 660 w 1320" name="T18"/>
                <a:gd fmla="*/ 1224 h 132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320" w="1320">
                  <a:moveTo>
                    <a:pt x="660" y="0"/>
                  </a:moveTo>
                  <a:cubicBezTo>
                    <a:pt x="295" y="0"/>
                    <a:pt x="0" y="296"/>
                    <a:pt x="0" y="660"/>
                  </a:cubicBezTo>
                  <a:cubicBezTo>
                    <a:pt x="0" y="1025"/>
                    <a:pt x="295" y="1320"/>
                    <a:pt x="660" y="1320"/>
                  </a:cubicBezTo>
                  <a:cubicBezTo>
                    <a:pt x="1025" y="1320"/>
                    <a:pt x="1320" y="1025"/>
                    <a:pt x="1320" y="660"/>
                  </a:cubicBezTo>
                  <a:cubicBezTo>
                    <a:pt x="1320" y="296"/>
                    <a:pt x="1025" y="0"/>
                    <a:pt x="660" y="0"/>
                  </a:cubicBezTo>
                  <a:close/>
                  <a:moveTo>
                    <a:pt x="660" y="1224"/>
                  </a:moveTo>
                  <a:cubicBezTo>
                    <a:pt x="349" y="1224"/>
                    <a:pt x="96" y="972"/>
                    <a:pt x="96" y="660"/>
                  </a:cubicBezTo>
                  <a:cubicBezTo>
                    <a:pt x="96" y="349"/>
                    <a:pt x="349" y="96"/>
                    <a:pt x="660" y="96"/>
                  </a:cubicBezTo>
                  <a:cubicBezTo>
                    <a:pt x="971" y="96"/>
                    <a:pt x="1224" y="349"/>
                    <a:pt x="1224" y="660"/>
                  </a:cubicBezTo>
                  <a:cubicBezTo>
                    <a:pt x="1224" y="972"/>
                    <a:pt x="971" y="1224"/>
                    <a:pt x="660" y="1224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2181225" y="1882776"/>
              <a:ext cx="1392237" cy="1390650"/>
            </a:xfrm>
            <a:custGeom>
              <a:gdLst>
                <a:gd fmla="*/ 471 w 942" name="T0"/>
                <a:gd fmla="*/ 0 h 941" name="T1"/>
                <a:gd fmla="*/ 0 w 942" name="T2"/>
                <a:gd fmla="*/ 470 h 941" name="T3"/>
                <a:gd fmla="*/ 471 w 942" name="T4"/>
                <a:gd fmla="*/ 941 h 941" name="T5"/>
                <a:gd fmla="*/ 942 w 942" name="T6"/>
                <a:gd fmla="*/ 470 h 941" name="T7"/>
                <a:gd fmla="*/ 471 w 942" name="T8"/>
                <a:gd fmla="*/ 0 h 941" name="T9"/>
                <a:gd fmla="*/ 471 w 942" name="T10"/>
                <a:gd fmla="*/ 854 h 941" name="T11"/>
                <a:gd fmla="*/ 87 w 942" name="T12"/>
                <a:gd fmla="*/ 470 h 941" name="T13"/>
                <a:gd fmla="*/ 471 w 942" name="T14"/>
                <a:gd fmla="*/ 86 h 941" name="T15"/>
                <a:gd fmla="*/ 855 w 942" name="T16"/>
                <a:gd fmla="*/ 470 h 941" name="T17"/>
                <a:gd fmla="*/ 471 w 942" name="T18"/>
                <a:gd fmla="*/ 854 h 94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41" w="942">
                  <a:moveTo>
                    <a:pt x="471" y="0"/>
                  </a:moveTo>
                  <a:cubicBezTo>
                    <a:pt x="211" y="0"/>
                    <a:pt x="0" y="210"/>
                    <a:pt x="0" y="470"/>
                  </a:cubicBezTo>
                  <a:cubicBezTo>
                    <a:pt x="0" y="730"/>
                    <a:pt x="211" y="941"/>
                    <a:pt x="471" y="941"/>
                  </a:cubicBezTo>
                  <a:cubicBezTo>
                    <a:pt x="731" y="941"/>
                    <a:pt x="942" y="730"/>
                    <a:pt x="942" y="470"/>
                  </a:cubicBezTo>
                  <a:cubicBezTo>
                    <a:pt x="942" y="210"/>
                    <a:pt x="731" y="0"/>
                    <a:pt x="471" y="0"/>
                  </a:cubicBezTo>
                  <a:close/>
                  <a:moveTo>
                    <a:pt x="471" y="854"/>
                  </a:moveTo>
                  <a:cubicBezTo>
                    <a:pt x="259" y="854"/>
                    <a:pt x="87" y="682"/>
                    <a:pt x="87" y="470"/>
                  </a:cubicBezTo>
                  <a:cubicBezTo>
                    <a:pt x="87" y="258"/>
                    <a:pt x="259" y="86"/>
                    <a:pt x="471" y="86"/>
                  </a:cubicBezTo>
                  <a:cubicBezTo>
                    <a:pt x="683" y="86"/>
                    <a:pt x="855" y="258"/>
                    <a:pt x="855" y="470"/>
                  </a:cubicBezTo>
                  <a:cubicBezTo>
                    <a:pt x="855" y="682"/>
                    <a:pt x="683" y="854"/>
                    <a:pt x="471" y="854"/>
                  </a:cubicBez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2468563" y="2168526"/>
              <a:ext cx="819150" cy="819150"/>
            </a:xfrm>
            <a:custGeom>
              <a:gdLst>
                <a:gd fmla="*/ 277 w 554" name="T0"/>
                <a:gd fmla="*/ 0 h 555" name="T1"/>
                <a:gd fmla="*/ 0 w 554" name="T2"/>
                <a:gd fmla="*/ 277 h 555" name="T3"/>
                <a:gd fmla="*/ 277 w 554" name="T4"/>
                <a:gd fmla="*/ 555 h 555" name="T5"/>
                <a:gd fmla="*/ 554 w 554" name="T6"/>
                <a:gd fmla="*/ 277 h 555" name="T7"/>
                <a:gd fmla="*/ 277 w 554" name="T8"/>
                <a:gd fmla="*/ 0 h 555" name="T9"/>
                <a:gd fmla="*/ 277 w 554" name="T10"/>
                <a:gd fmla="*/ 464 h 555" name="T11"/>
                <a:gd fmla="*/ 90 w 554" name="T12"/>
                <a:gd fmla="*/ 277 h 555" name="T13"/>
                <a:gd fmla="*/ 277 w 554" name="T14"/>
                <a:gd fmla="*/ 91 h 555" name="T15"/>
                <a:gd fmla="*/ 464 w 554" name="T16"/>
                <a:gd fmla="*/ 277 h 555" name="T17"/>
                <a:gd fmla="*/ 277 w 554" name="T18"/>
                <a:gd fmla="*/ 464 h 55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55" w="554">
                  <a:moveTo>
                    <a:pt x="277" y="0"/>
                  </a:moveTo>
                  <a:cubicBezTo>
                    <a:pt x="124" y="0"/>
                    <a:pt x="0" y="124"/>
                    <a:pt x="0" y="277"/>
                  </a:cubicBezTo>
                  <a:cubicBezTo>
                    <a:pt x="0" y="430"/>
                    <a:pt x="124" y="555"/>
                    <a:pt x="277" y="555"/>
                  </a:cubicBezTo>
                  <a:cubicBezTo>
                    <a:pt x="430" y="555"/>
                    <a:pt x="554" y="430"/>
                    <a:pt x="554" y="277"/>
                  </a:cubicBezTo>
                  <a:cubicBezTo>
                    <a:pt x="554" y="124"/>
                    <a:pt x="430" y="0"/>
                    <a:pt x="277" y="0"/>
                  </a:cubicBezTo>
                  <a:close/>
                  <a:moveTo>
                    <a:pt x="277" y="464"/>
                  </a:moveTo>
                  <a:cubicBezTo>
                    <a:pt x="174" y="464"/>
                    <a:pt x="90" y="380"/>
                    <a:pt x="90" y="277"/>
                  </a:cubicBezTo>
                  <a:cubicBezTo>
                    <a:pt x="90" y="174"/>
                    <a:pt x="174" y="91"/>
                    <a:pt x="277" y="91"/>
                  </a:cubicBezTo>
                  <a:cubicBezTo>
                    <a:pt x="380" y="91"/>
                    <a:pt x="464" y="174"/>
                    <a:pt x="464" y="277"/>
                  </a:cubicBezTo>
                  <a:cubicBezTo>
                    <a:pt x="464" y="380"/>
                    <a:pt x="380" y="464"/>
                    <a:pt x="277" y="464"/>
                  </a:cubicBez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350163" y="1914663"/>
            <a:ext cx="1690220" cy="1428824"/>
            <a:chOff x="1508126" y="1417638"/>
            <a:chExt cx="1373187" cy="1160463"/>
          </a:xfrm>
        </p:grpSpPr>
        <p:sp>
          <p:nvSpPr>
            <p:cNvPr id="9" name="Freeform 11"/>
            <p:cNvSpPr/>
            <p:nvPr/>
          </p:nvSpPr>
          <p:spPr bwMode="auto">
            <a:xfrm>
              <a:off x="1508126" y="1636713"/>
              <a:ext cx="444500" cy="239713"/>
            </a:xfrm>
            <a:custGeom>
              <a:gdLst>
                <a:gd fmla="*/ 280 w 280" name="T0"/>
                <a:gd fmla="*/ 117 h 151" name="T1"/>
                <a:gd fmla="*/ 146 w 280" name="T2"/>
                <a:gd fmla="*/ 151 h 151" name="T3"/>
                <a:gd fmla="*/ 0 w 280" name="T4"/>
                <a:gd fmla="*/ 33 h 151" name="T5"/>
                <a:gd fmla="*/ 134 w 280" name="T6"/>
                <a:gd fmla="*/ 0 h 151" name="T7"/>
                <a:gd fmla="*/ 280 w 280" name="T8"/>
                <a:gd fmla="*/ 117 h 1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1" w="280">
                  <a:moveTo>
                    <a:pt x="280" y="117"/>
                  </a:moveTo>
                  <a:lnTo>
                    <a:pt x="146" y="151"/>
                  </a:lnTo>
                  <a:lnTo>
                    <a:pt x="0" y="33"/>
                  </a:lnTo>
                  <a:lnTo>
                    <a:pt x="134" y="0"/>
                  </a:lnTo>
                  <a:lnTo>
                    <a:pt x="280" y="117"/>
                  </a:lnTo>
                  <a:close/>
                </a:path>
              </a:pathLst>
            </a:cu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0" name="Freeform 12"/>
            <p:cNvSpPr/>
            <p:nvPr/>
          </p:nvSpPr>
          <p:spPr bwMode="auto">
            <a:xfrm>
              <a:off x="1720850" y="1417638"/>
              <a:ext cx="238125" cy="404813"/>
            </a:xfrm>
            <a:custGeom>
              <a:gdLst>
                <a:gd fmla="*/ 146 w 150" name="T0"/>
                <a:gd fmla="*/ 255 h 255" name="T1"/>
                <a:gd fmla="*/ 150 w 150" name="T2"/>
                <a:gd fmla="*/ 117 h 255" name="T3"/>
                <a:gd fmla="*/ 4 w 150" name="T4"/>
                <a:gd fmla="*/ 0 h 255" name="T5"/>
                <a:gd fmla="*/ 0 w 150" name="T6"/>
                <a:gd fmla="*/ 138 h 255" name="T7"/>
                <a:gd fmla="*/ 146 w 150" name="T8"/>
                <a:gd fmla="*/ 255 h 2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5" w="150">
                  <a:moveTo>
                    <a:pt x="146" y="255"/>
                  </a:moveTo>
                  <a:lnTo>
                    <a:pt x="150" y="117"/>
                  </a:lnTo>
                  <a:lnTo>
                    <a:pt x="4" y="0"/>
                  </a:lnTo>
                  <a:lnTo>
                    <a:pt x="0" y="138"/>
                  </a:lnTo>
                  <a:lnTo>
                    <a:pt x="146" y="255"/>
                  </a:lnTo>
                  <a:close/>
                </a:path>
              </a:pathLst>
            </a:cu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1" name="Freeform 13"/>
            <p:cNvSpPr/>
            <p:nvPr/>
          </p:nvSpPr>
          <p:spPr bwMode="auto">
            <a:xfrm>
              <a:off x="1660525" y="1577976"/>
              <a:ext cx="1174750" cy="965200"/>
            </a:xfrm>
            <a:custGeom>
              <a:gdLst>
                <a:gd fmla="*/ 772 w 795" name="T0"/>
                <a:gd fmla="*/ 654 h 654" name="T1"/>
                <a:gd fmla="*/ 759 w 795" name="T2"/>
                <a:gd fmla="*/ 649 h 654" name="T3"/>
                <a:gd fmla="*/ 10 w 795" name="T4"/>
                <a:gd fmla="*/ 39 h 654" name="T5"/>
                <a:gd fmla="*/ 7 w 795" name="T6"/>
                <a:gd fmla="*/ 10 h 654" name="T7"/>
                <a:gd fmla="*/ 36 w 795" name="T8"/>
                <a:gd fmla="*/ 8 h 654" name="T9"/>
                <a:gd fmla="*/ 785 w 795" name="T10"/>
                <a:gd fmla="*/ 618 h 654" name="T11"/>
                <a:gd fmla="*/ 788 w 795" name="T12"/>
                <a:gd fmla="*/ 646 h 654" name="T13"/>
                <a:gd fmla="*/ 772 w 795" name="T14"/>
                <a:gd fmla="*/ 654 h 6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54" w="795">
                  <a:moveTo>
                    <a:pt x="772" y="654"/>
                  </a:moveTo>
                  <a:cubicBezTo>
                    <a:pt x="768" y="654"/>
                    <a:pt x="763" y="652"/>
                    <a:pt x="759" y="64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" y="32"/>
                    <a:pt x="0" y="19"/>
                    <a:pt x="7" y="10"/>
                  </a:cubicBezTo>
                  <a:cubicBezTo>
                    <a:pt x="14" y="2"/>
                    <a:pt x="27" y="0"/>
                    <a:pt x="36" y="8"/>
                  </a:cubicBezTo>
                  <a:cubicBezTo>
                    <a:pt x="785" y="618"/>
                    <a:pt x="785" y="618"/>
                    <a:pt x="785" y="618"/>
                  </a:cubicBezTo>
                  <a:cubicBezTo>
                    <a:pt x="794" y="625"/>
                    <a:pt x="795" y="638"/>
                    <a:pt x="788" y="646"/>
                  </a:cubicBezTo>
                  <a:cubicBezTo>
                    <a:pt x="784" y="651"/>
                    <a:pt x="778" y="654"/>
                    <a:pt x="772" y="65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2" name="Freeform 14"/>
            <p:cNvSpPr/>
            <p:nvPr/>
          </p:nvSpPr>
          <p:spPr bwMode="auto">
            <a:xfrm>
              <a:off x="2600325" y="2459038"/>
              <a:ext cx="280987" cy="119063"/>
            </a:xfrm>
            <a:custGeom>
              <a:gdLst>
                <a:gd fmla="*/ 0 w 177" name="T0"/>
                <a:gd fmla="*/ 12 h 75" name="T1"/>
                <a:gd fmla="*/ 177 w 177" name="T2"/>
                <a:gd fmla="*/ 75 h 75" name="T3"/>
                <a:gd fmla="*/ 85 w 177" name="T4"/>
                <a:gd fmla="*/ 0 h 75" name="T5"/>
                <a:gd fmla="*/ 0 w 177" name="T6"/>
                <a:gd fmla="*/ 12 h 7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5" w="177">
                  <a:moveTo>
                    <a:pt x="0" y="12"/>
                  </a:moveTo>
                  <a:lnTo>
                    <a:pt x="177" y="75"/>
                  </a:lnTo>
                  <a:lnTo>
                    <a:pt x="85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3" name="Freeform 15"/>
            <p:cNvSpPr/>
            <p:nvPr/>
          </p:nvSpPr>
          <p:spPr bwMode="auto">
            <a:xfrm>
              <a:off x="2725738" y="2324101"/>
              <a:ext cx="155575" cy="254000"/>
            </a:xfrm>
            <a:custGeom>
              <a:gdLst>
                <a:gd fmla="*/ 6 w 98" name="T0"/>
                <a:gd fmla="*/ 85 h 160" name="T1"/>
                <a:gd fmla="*/ 98 w 98" name="T2"/>
                <a:gd fmla="*/ 160 h 160" name="T3"/>
                <a:gd fmla="*/ 0 w 98" name="T4"/>
                <a:gd fmla="*/ 0 h 160" name="T5"/>
                <a:gd fmla="*/ 6 w 98" name="T6"/>
                <a:gd fmla="*/ 85 h 16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60" w="98">
                  <a:moveTo>
                    <a:pt x="6" y="85"/>
                  </a:moveTo>
                  <a:lnTo>
                    <a:pt x="98" y="160"/>
                  </a:lnTo>
                  <a:lnTo>
                    <a:pt x="0" y="0"/>
                  </a:lnTo>
                  <a:lnTo>
                    <a:pt x="6" y="8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090204" y="2146074"/>
            <a:ext cx="2732195" cy="378159"/>
            <a:chOff x="6196397" y="2067273"/>
            <a:chExt cx="3642927" cy="504212"/>
          </a:xfrm>
        </p:grpSpPr>
        <p:sp>
          <p:nvSpPr>
            <p:cNvPr id="15" name="椭圆 14"/>
            <p:cNvSpPr/>
            <p:nvPr/>
          </p:nvSpPr>
          <p:spPr>
            <a:xfrm>
              <a:off x="6196397" y="2067273"/>
              <a:ext cx="504056" cy="504212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lang="en-US" sz="1013"/>
                <a:t>01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839824" y="2076676"/>
              <a:ext cx="2999499" cy="442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788">
                  <a:solidFill>
                    <a:schemeClr val="bg1">
                      <a:lumMod val="50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090204" y="2787346"/>
            <a:ext cx="2732195" cy="378159"/>
            <a:chOff x="6196397" y="2922302"/>
            <a:chExt cx="3642927" cy="504212"/>
          </a:xfrm>
        </p:grpSpPr>
        <p:sp>
          <p:nvSpPr>
            <p:cNvPr id="18" name="椭圆 17"/>
            <p:cNvSpPr/>
            <p:nvPr/>
          </p:nvSpPr>
          <p:spPr>
            <a:xfrm>
              <a:off x="6196397" y="2922302"/>
              <a:ext cx="504056" cy="504212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lang="en-US" sz="1013"/>
                <a:t>02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839824" y="2958827"/>
              <a:ext cx="2999499" cy="442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788">
                  <a:solidFill>
                    <a:schemeClr val="bg1">
                      <a:lumMod val="50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090204" y="3423647"/>
            <a:ext cx="2732195" cy="378159"/>
            <a:chOff x="6196397" y="3770704"/>
            <a:chExt cx="3642927" cy="504212"/>
          </a:xfrm>
        </p:grpSpPr>
        <p:sp>
          <p:nvSpPr>
            <p:cNvPr id="21" name="椭圆 20"/>
            <p:cNvSpPr/>
            <p:nvPr/>
          </p:nvSpPr>
          <p:spPr>
            <a:xfrm>
              <a:off x="6196397" y="3770704"/>
              <a:ext cx="504056" cy="504212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lang="en-US" sz="1013"/>
                <a:t>03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6839824" y="3770703"/>
              <a:ext cx="2999499" cy="442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788">
                  <a:solidFill>
                    <a:schemeClr val="bg1">
                      <a:lumMod val="50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090204" y="4064918"/>
            <a:ext cx="2732195" cy="378159"/>
            <a:chOff x="6196397" y="4625732"/>
            <a:chExt cx="3642926" cy="504212"/>
          </a:xfrm>
        </p:grpSpPr>
        <p:sp>
          <p:nvSpPr>
            <p:cNvPr id="24" name="椭圆 23"/>
            <p:cNvSpPr/>
            <p:nvPr/>
          </p:nvSpPr>
          <p:spPr>
            <a:xfrm>
              <a:off x="6196397" y="4625732"/>
              <a:ext cx="504056" cy="504212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lang="en-US" sz="1013"/>
                <a:t>04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6839825" y="4670090"/>
              <a:ext cx="2999499" cy="442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788">
                  <a:solidFill>
                    <a:schemeClr val="bg1">
                      <a:lumMod val="50000"/>
                    </a:schemeClr>
                  </a:solidFill>
                  <a:latin charset="-122" panose="02010604000101010101" pitchFamily="2" typeface="汉仪丫丫体简"/>
                  <a:ea charset="-122" panose="02010604000101010101" pitchFamily="2" typeface="汉仪丫丫体简"/>
                </a:rPr>
                <a:t>请在此处添加详细描述文本，尽量与标题文本语言风格相符合，语言描述尽量简洁生动。</a:t>
              </a:r>
            </a:p>
          </p:txBody>
        </p:sp>
      </p:grpSp>
    </p:spTree>
    <p:extLst>
      <p:ext uri="{BB962C8B-B14F-4D97-AF65-F5344CB8AC3E}">
        <p14:creationId val="323477592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476353" y="2792534"/>
            <a:ext cx="4668443" cy="1004222"/>
            <a:chOff x="2722448" y="2694330"/>
            <a:chExt cx="6224590" cy="1338962"/>
          </a:xfrm>
          <a:solidFill>
            <a:schemeClr val="bg1">
              <a:lumMod val="75000"/>
            </a:schemeClr>
          </a:solidFill>
        </p:grpSpPr>
        <p:sp>
          <p:nvSpPr>
            <p:cNvPr id="3" name="Oval 8"/>
            <p:cNvSpPr>
              <a:spLocks noChangeArrowheads="1"/>
            </p:cNvSpPr>
            <p:nvPr/>
          </p:nvSpPr>
          <p:spPr bwMode="auto">
            <a:xfrm>
              <a:off x="2726646" y="3415748"/>
              <a:ext cx="102960" cy="102992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8815870" y="3507027"/>
              <a:ext cx="99146" cy="104896"/>
            </a:xfrm>
            <a:prstGeom prst="ellipse">
              <a:avLst/>
            </a:pr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5" name="Freeform 10"/>
            <p:cNvSpPr/>
            <p:nvPr/>
          </p:nvSpPr>
          <p:spPr bwMode="auto">
            <a:xfrm>
              <a:off x="2722448" y="2694330"/>
              <a:ext cx="1360138" cy="764959"/>
            </a:xfrm>
            <a:custGeom>
              <a:gdLst>
                <a:gd fmla="*/ 583 w 597" name="T0"/>
                <a:gd fmla="*/ 291 h 333" name="T1"/>
                <a:gd fmla="*/ 291 w 597" name="T2"/>
                <a:gd fmla="*/ 0 h 333" name="T3"/>
                <a:gd fmla="*/ 0 w 597" name="T4"/>
                <a:gd fmla="*/ 291 h 333" name="T5"/>
                <a:gd fmla="*/ 49 w 597" name="T6"/>
                <a:gd fmla="*/ 291 h 333" name="T7"/>
                <a:gd fmla="*/ 291 w 597" name="T8"/>
                <a:gd fmla="*/ 49 h 333" name="T9"/>
                <a:gd fmla="*/ 534 w 597" name="T10"/>
                <a:gd fmla="*/ 291 h 333" name="T11"/>
                <a:gd fmla="*/ 520 w 597" name="T12"/>
                <a:gd fmla="*/ 291 h 333" name="T13"/>
                <a:gd fmla="*/ 559 w 597" name="T14"/>
                <a:gd fmla="*/ 333 h 333" name="T15"/>
                <a:gd fmla="*/ 597 w 597" name="T16"/>
                <a:gd fmla="*/ 291 h 333" name="T17"/>
                <a:gd fmla="*/ 583 w 597" name="T18"/>
                <a:gd fmla="*/ 291 h 33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3" w="597">
                  <a:moveTo>
                    <a:pt x="583" y="291"/>
                  </a:moveTo>
                  <a:cubicBezTo>
                    <a:pt x="583" y="130"/>
                    <a:pt x="453" y="0"/>
                    <a:pt x="291" y="0"/>
                  </a:cubicBezTo>
                  <a:cubicBezTo>
                    <a:pt x="130" y="0"/>
                    <a:pt x="0" y="130"/>
                    <a:pt x="0" y="291"/>
                  </a:cubicBezTo>
                  <a:cubicBezTo>
                    <a:pt x="49" y="291"/>
                    <a:pt x="49" y="291"/>
                    <a:pt x="49" y="291"/>
                  </a:cubicBezTo>
                  <a:cubicBezTo>
                    <a:pt x="49" y="157"/>
                    <a:pt x="158" y="49"/>
                    <a:pt x="291" y="49"/>
                  </a:cubicBezTo>
                  <a:cubicBezTo>
                    <a:pt x="425" y="49"/>
                    <a:pt x="534" y="157"/>
                    <a:pt x="534" y="291"/>
                  </a:cubicBezTo>
                  <a:cubicBezTo>
                    <a:pt x="520" y="291"/>
                    <a:pt x="520" y="291"/>
                    <a:pt x="520" y="291"/>
                  </a:cubicBezTo>
                  <a:cubicBezTo>
                    <a:pt x="559" y="333"/>
                    <a:pt x="559" y="333"/>
                    <a:pt x="559" y="333"/>
                  </a:cubicBezTo>
                  <a:cubicBezTo>
                    <a:pt x="597" y="291"/>
                    <a:pt x="597" y="291"/>
                    <a:pt x="597" y="291"/>
                  </a:cubicBezTo>
                  <a:lnTo>
                    <a:pt x="583" y="2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6" name="Freeform 14"/>
            <p:cNvSpPr/>
            <p:nvPr/>
          </p:nvSpPr>
          <p:spPr bwMode="auto">
            <a:xfrm>
              <a:off x="5157515" y="2694330"/>
              <a:ext cx="1356728" cy="764959"/>
            </a:xfrm>
            <a:custGeom>
              <a:gdLst>
                <a:gd fmla="*/ 582 w 596" name="T0"/>
                <a:gd fmla="*/ 291 h 333" name="T1"/>
                <a:gd fmla="*/ 291 w 596" name="T2"/>
                <a:gd fmla="*/ 0 h 333" name="T3"/>
                <a:gd fmla="*/ 0 w 596" name="T4"/>
                <a:gd fmla="*/ 266 h 333" name="T5"/>
                <a:gd fmla="*/ 24 w 596" name="T6"/>
                <a:gd fmla="*/ 240 h 333" name="T7"/>
                <a:gd fmla="*/ 49 w 596" name="T8"/>
                <a:gd fmla="*/ 268 h 333" name="T9"/>
                <a:gd fmla="*/ 291 w 596" name="T10"/>
                <a:gd fmla="*/ 49 h 333" name="T11"/>
                <a:gd fmla="*/ 533 w 596" name="T12"/>
                <a:gd fmla="*/ 291 h 333" name="T13"/>
                <a:gd fmla="*/ 520 w 596" name="T14"/>
                <a:gd fmla="*/ 291 h 333" name="T15"/>
                <a:gd fmla="*/ 558 w 596" name="T16"/>
                <a:gd fmla="*/ 333 h 333" name="T17"/>
                <a:gd fmla="*/ 596 w 596" name="T18"/>
                <a:gd fmla="*/ 291 h 333" name="T19"/>
                <a:gd fmla="*/ 582 w 596" name="T20"/>
                <a:gd fmla="*/ 291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6">
                  <a:moveTo>
                    <a:pt x="582" y="291"/>
                  </a:moveTo>
                  <a:cubicBezTo>
                    <a:pt x="582" y="130"/>
                    <a:pt x="452" y="0"/>
                    <a:pt x="291" y="0"/>
                  </a:cubicBezTo>
                  <a:cubicBezTo>
                    <a:pt x="138" y="0"/>
                    <a:pt x="13" y="117"/>
                    <a:pt x="0" y="266"/>
                  </a:cubicBezTo>
                  <a:cubicBezTo>
                    <a:pt x="24" y="240"/>
                    <a:pt x="24" y="240"/>
                    <a:pt x="24" y="240"/>
                  </a:cubicBezTo>
                  <a:cubicBezTo>
                    <a:pt x="49" y="268"/>
                    <a:pt x="49" y="268"/>
                    <a:pt x="49" y="268"/>
                  </a:cubicBezTo>
                  <a:cubicBezTo>
                    <a:pt x="61" y="145"/>
                    <a:pt x="165" y="49"/>
                    <a:pt x="291" y="49"/>
                  </a:cubicBezTo>
                  <a:cubicBezTo>
                    <a:pt x="425" y="49"/>
                    <a:pt x="533" y="157"/>
                    <a:pt x="533" y="291"/>
                  </a:cubicBezTo>
                  <a:cubicBezTo>
                    <a:pt x="520" y="291"/>
                    <a:pt x="520" y="291"/>
                    <a:pt x="520" y="291"/>
                  </a:cubicBezTo>
                  <a:cubicBezTo>
                    <a:pt x="558" y="333"/>
                    <a:pt x="558" y="333"/>
                    <a:pt x="558" y="333"/>
                  </a:cubicBezTo>
                  <a:cubicBezTo>
                    <a:pt x="596" y="291"/>
                    <a:pt x="596" y="291"/>
                    <a:pt x="596" y="291"/>
                  </a:cubicBezTo>
                  <a:lnTo>
                    <a:pt x="582" y="2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7" name="Freeform 15"/>
            <p:cNvSpPr/>
            <p:nvPr/>
          </p:nvSpPr>
          <p:spPr bwMode="auto">
            <a:xfrm>
              <a:off x="3940550" y="3268333"/>
              <a:ext cx="1357865" cy="764959"/>
            </a:xfrm>
            <a:custGeom>
              <a:gdLst>
                <a:gd fmla="*/ 558 w 596" name="T0"/>
                <a:gd fmla="*/ 0 h 333" name="T1"/>
                <a:gd fmla="*/ 520 w 596" name="T2"/>
                <a:gd fmla="*/ 41 h 333" name="T3"/>
                <a:gd fmla="*/ 533 w 596" name="T4"/>
                <a:gd fmla="*/ 41 h 333" name="T5"/>
                <a:gd fmla="*/ 291 w 596" name="T6"/>
                <a:gd fmla="*/ 284 h 333" name="T7"/>
                <a:gd fmla="*/ 49 w 596" name="T8"/>
                <a:gd fmla="*/ 65 h 333" name="T9"/>
                <a:gd fmla="*/ 24 w 596" name="T10"/>
                <a:gd fmla="*/ 93 h 333" name="T11"/>
                <a:gd fmla="*/ 0 w 596" name="T12"/>
                <a:gd fmla="*/ 67 h 333" name="T13"/>
                <a:gd fmla="*/ 291 w 596" name="T14"/>
                <a:gd fmla="*/ 333 h 333" name="T15"/>
                <a:gd fmla="*/ 582 w 596" name="T16"/>
                <a:gd fmla="*/ 41 h 333" name="T17"/>
                <a:gd fmla="*/ 596 w 596" name="T18"/>
                <a:gd fmla="*/ 41 h 333" name="T19"/>
                <a:gd fmla="*/ 558 w 596" name="T20"/>
                <a:gd fmla="*/ 0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6">
                  <a:moveTo>
                    <a:pt x="558" y="0"/>
                  </a:moveTo>
                  <a:cubicBezTo>
                    <a:pt x="520" y="41"/>
                    <a:pt x="520" y="41"/>
                    <a:pt x="520" y="41"/>
                  </a:cubicBezTo>
                  <a:cubicBezTo>
                    <a:pt x="533" y="41"/>
                    <a:pt x="533" y="41"/>
                    <a:pt x="533" y="41"/>
                  </a:cubicBezTo>
                  <a:cubicBezTo>
                    <a:pt x="533" y="175"/>
                    <a:pt x="425" y="284"/>
                    <a:pt x="291" y="284"/>
                  </a:cubicBezTo>
                  <a:cubicBezTo>
                    <a:pt x="165" y="284"/>
                    <a:pt x="61" y="188"/>
                    <a:pt x="49" y="65"/>
                  </a:cubicBezTo>
                  <a:cubicBezTo>
                    <a:pt x="24" y="93"/>
                    <a:pt x="24" y="93"/>
                    <a:pt x="24" y="9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13" y="216"/>
                    <a:pt x="138" y="333"/>
                    <a:pt x="291" y="333"/>
                  </a:cubicBezTo>
                  <a:cubicBezTo>
                    <a:pt x="452" y="333"/>
                    <a:pt x="582" y="202"/>
                    <a:pt x="582" y="41"/>
                  </a:cubicBezTo>
                  <a:cubicBezTo>
                    <a:pt x="596" y="41"/>
                    <a:pt x="596" y="41"/>
                    <a:pt x="596" y="41"/>
                  </a:cubicBezTo>
                  <a:lnTo>
                    <a:pt x="5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8" name="Freeform 16"/>
            <p:cNvSpPr/>
            <p:nvPr/>
          </p:nvSpPr>
          <p:spPr bwMode="auto">
            <a:xfrm>
              <a:off x="7591445" y="2694330"/>
              <a:ext cx="1355593" cy="764959"/>
            </a:xfrm>
            <a:custGeom>
              <a:gdLst>
                <a:gd fmla="*/ 581 w 595" name="T0"/>
                <a:gd fmla="*/ 291 h 333" name="T1"/>
                <a:gd fmla="*/ 290 w 595" name="T2"/>
                <a:gd fmla="*/ 0 h 333" name="T3"/>
                <a:gd fmla="*/ 0 w 595" name="T4"/>
                <a:gd fmla="*/ 263 h 333" name="T5"/>
                <a:gd fmla="*/ 23 w 595" name="T6"/>
                <a:gd fmla="*/ 238 h 333" name="T7"/>
                <a:gd fmla="*/ 49 w 595" name="T8"/>
                <a:gd fmla="*/ 266 h 333" name="T9"/>
                <a:gd fmla="*/ 290 w 595" name="T10"/>
                <a:gd fmla="*/ 49 h 333" name="T11"/>
                <a:gd fmla="*/ 532 w 595" name="T12"/>
                <a:gd fmla="*/ 291 h 333" name="T13"/>
                <a:gd fmla="*/ 519 w 595" name="T14"/>
                <a:gd fmla="*/ 291 h 333" name="T15"/>
                <a:gd fmla="*/ 557 w 595" name="T16"/>
                <a:gd fmla="*/ 333 h 333" name="T17"/>
                <a:gd fmla="*/ 595 w 595" name="T18"/>
                <a:gd fmla="*/ 291 h 333" name="T19"/>
                <a:gd fmla="*/ 581 w 595" name="T20"/>
                <a:gd fmla="*/ 291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5">
                  <a:moveTo>
                    <a:pt x="581" y="291"/>
                  </a:moveTo>
                  <a:cubicBezTo>
                    <a:pt x="581" y="130"/>
                    <a:pt x="451" y="0"/>
                    <a:pt x="290" y="0"/>
                  </a:cubicBezTo>
                  <a:cubicBezTo>
                    <a:pt x="138" y="0"/>
                    <a:pt x="14" y="115"/>
                    <a:pt x="0" y="263"/>
                  </a:cubicBezTo>
                  <a:cubicBezTo>
                    <a:pt x="23" y="238"/>
                    <a:pt x="23" y="238"/>
                    <a:pt x="23" y="238"/>
                  </a:cubicBezTo>
                  <a:cubicBezTo>
                    <a:pt x="49" y="266"/>
                    <a:pt x="49" y="266"/>
                    <a:pt x="49" y="266"/>
                  </a:cubicBezTo>
                  <a:cubicBezTo>
                    <a:pt x="62" y="144"/>
                    <a:pt x="165" y="49"/>
                    <a:pt x="290" y="49"/>
                  </a:cubicBezTo>
                  <a:cubicBezTo>
                    <a:pt x="424" y="49"/>
                    <a:pt x="532" y="157"/>
                    <a:pt x="532" y="291"/>
                  </a:cubicBezTo>
                  <a:cubicBezTo>
                    <a:pt x="519" y="291"/>
                    <a:pt x="519" y="291"/>
                    <a:pt x="519" y="291"/>
                  </a:cubicBezTo>
                  <a:cubicBezTo>
                    <a:pt x="557" y="333"/>
                    <a:pt x="557" y="333"/>
                    <a:pt x="557" y="333"/>
                  </a:cubicBezTo>
                  <a:cubicBezTo>
                    <a:pt x="595" y="291"/>
                    <a:pt x="595" y="291"/>
                    <a:pt x="595" y="291"/>
                  </a:cubicBezTo>
                  <a:lnTo>
                    <a:pt x="581" y="2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9" name="Freeform 17"/>
            <p:cNvSpPr/>
            <p:nvPr/>
          </p:nvSpPr>
          <p:spPr bwMode="auto">
            <a:xfrm>
              <a:off x="6373344" y="3268333"/>
              <a:ext cx="1357865" cy="764959"/>
            </a:xfrm>
            <a:custGeom>
              <a:gdLst>
                <a:gd fmla="*/ 558 w 596" name="T0"/>
                <a:gd fmla="*/ 0 h 333" name="T1"/>
                <a:gd fmla="*/ 520 w 596" name="T2"/>
                <a:gd fmla="*/ 41 h 333" name="T3"/>
                <a:gd fmla="*/ 533 w 596" name="T4"/>
                <a:gd fmla="*/ 41 h 333" name="T5"/>
                <a:gd fmla="*/ 291 w 596" name="T6"/>
                <a:gd fmla="*/ 284 h 333" name="T7"/>
                <a:gd fmla="*/ 49 w 596" name="T8"/>
                <a:gd fmla="*/ 65 h 333" name="T9"/>
                <a:gd fmla="*/ 24 w 596" name="T10"/>
                <a:gd fmla="*/ 93 h 333" name="T11"/>
                <a:gd fmla="*/ 0 w 596" name="T12"/>
                <a:gd fmla="*/ 67 h 333" name="T13"/>
                <a:gd fmla="*/ 291 w 596" name="T14"/>
                <a:gd fmla="*/ 333 h 333" name="T15"/>
                <a:gd fmla="*/ 582 w 596" name="T16"/>
                <a:gd fmla="*/ 41 h 333" name="T17"/>
                <a:gd fmla="*/ 596 w 596" name="T18"/>
                <a:gd fmla="*/ 41 h 333" name="T19"/>
                <a:gd fmla="*/ 558 w 596" name="T20"/>
                <a:gd fmla="*/ 0 h 3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3" w="596">
                  <a:moveTo>
                    <a:pt x="558" y="0"/>
                  </a:moveTo>
                  <a:cubicBezTo>
                    <a:pt x="520" y="41"/>
                    <a:pt x="520" y="41"/>
                    <a:pt x="520" y="41"/>
                  </a:cubicBezTo>
                  <a:cubicBezTo>
                    <a:pt x="533" y="41"/>
                    <a:pt x="533" y="41"/>
                    <a:pt x="533" y="41"/>
                  </a:cubicBezTo>
                  <a:cubicBezTo>
                    <a:pt x="533" y="175"/>
                    <a:pt x="425" y="284"/>
                    <a:pt x="291" y="284"/>
                  </a:cubicBezTo>
                  <a:cubicBezTo>
                    <a:pt x="165" y="284"/>
                    <a:pt x="61" y="188"/>
                    <a:pt x="49" y="65"/>
                  </a:cubicBezTo>
                  <a:cubicBezTo>
                    <a:pt x="24" y="93"/>
                    <a:pt x="24" y="93"/>
                    <a:pt x="24" y="9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14" y="216"/>
                    <a:pt x="139" y="333"/>
                    <a:pt x="291" y="333"/>
                  </a:cubicBezTo>
                  <a:cubicBezTo>
                    <a:pt x="452" y="333"/>
                    <a:pt x="582" y="202"/>
                    <a:pt x="582" y="41"/>
                  </a:cubicBezTo>
                  <a:cubicBezTo>
                    <a:pt x="596" y="41"/>
                    <a:pt x="596" y="41"/>
                    <a:pt x="596" y="41"/>
                  </a:cubicBezTo>
                  <a:lnTo>
                    <a:pt x="5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727758" y="3045721"/>
            <a:ext cx="493433" cy="497849"/>
            <a:chOff x="3057654" y="3031912"/>
            <a:chExt cx="657911" cy="663798"/>
          </a:xfrm>
        </p:grpSpPr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057654" y="3031912"/>
              <a:ext cx="657911" cy="663798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2" name="Freeform 18"/>
            <p:cNvSpPr>
              <a:spLocks noEditPoints="1"/>
            </p:cNvSpPr>
            <p:nvPr/>
          </p:nvSpPr>
          <p:spPr bwMode="auto">
            <a:xfrm>
              <a:off x="3273548" y="3218321"/>
              <a:ext cx="226122" cy="288706"/>
            </a:xfrm>
            <a:custGeom>
              <a:gdLst>
                <a:gd fmla="*/ 5 w 99" name="T0"/>
                <a:gd fmla="*/ 0 h 126" name="T1"/>
                <a:gd fmla="*/ 94 w 99" name="T2"/>
                <a:gd fmla="*/ 9 h 126" name="T3"/>
                <a:gd fmla="*/ 81 w 99" name="T4"/>
                <a:gd fmla="*/ 46 h 126" name="T5"/>
                <a:gd fmla="*/ 81 w 99" name="T6"/>
                <a:gd fmla="*/ 82 h 126" name="T7"/>
                <a:gd fmla="*/ 99 w 99" name="T8"/>
                <a:gd fmla="*/ 121 h 126" name="T9"/>
                <a:gd fmla="*/ 0 w 99" name="T10"/>
                <a:gd fmla="*/ 121 h 126" name="T11"/>
                <a:gd fmla="*/ 18 w 99" name="T12"/>
                <a:gd fmla="*/ 82 h 126" name="T13"/>
                <a:gd fmla="*/ 18 w 99" name="T14"/>
                <a:gd fmla="*/ 46 h 126" name="T15"/>
                <a:gd fmla="*/ 5 w 99" name="T16"/>
                <a:gd fmla="*/ 9 h 126" name="T17"/>
                <a:gd fmla="*/ 67 w 99" name="T18"/>
                <a:gd fmla="*/ 94 h 126" name="T19"/>
                <a:gd fmla="*/ 15 w 99" name="T20"/>
                <a:gd fmla="*/ 116 h 126" name="T21"/>
                <a:gd fmla="*/ 17 w 99" name="T22"/>
                <a:gd fmla="*/ 100 h 126" name="T23"/>
                <a:gd fmla="*/ 70 w 99" name="T24"/>
                <a:gd fmla="*/ 89 h 126" name="T25"/>
                <a:gd fmla="*/ 76 w 99" name="T26"/>
                <a:gd fmla="*/ 85 h 126" name="T27"/>
                <a:gd fmla="*/ 53 w 99" name="T28"/>
                <a:gd fmla="*/ 66 h 126" name="T29"/>
                <a:gd fmla="*/ 52 w 99" name="T30"/>
                <a:gd fmla="*/ 66 h 126" name="T31"/>
                <a:gd fmla="*/ 52 w 99" name="T32"/>
                <a:gd fmla="*/ 66 h 126" name="T33"/>
                <a:gd fmla="*/ 51 w 99" name="T34"/>
                <a:gd fmla="*/ 64 h 126" name="T35"/>
                <a:gd fmla="*/ 51 w 99" name="T36"/>
                <a:gd fmla="*/ 64 h 126" name="T37"/>
                <a:gd fmla="*/ 51 w 99" name="T38"/>
                <a:gd fmla="*/ 63 h 126" name="T39"/>
                <a:gd fmla="*/ 51 w 99" name="T40"/>
                <a:gd fmla="*/ 62 h 126" name="T41"/>
                <a:gd fmla="*/ 52 w 99" name="T42"/>
                <a:gd fmla="*/ 62 h 126" name="T43"/>
                <a:gd fmla="*/ 52 w 99" name="T44"/>
                <a:gd fmla="*/ 61 h 126" name="T45"/>
                <a:gd fmla="*/ 53 w 99" name="T46"/>
                <a:gd fmla="*/ 61 h 126" name="T47"/>
                <a:gd fmla="*/ 84 w 99" name="T48"/>
                <a:gd fmla="*/ 9 h 126" name="T49"/>
                <a:gd fmla="*/ 23 w 99" name="T50"/>
                <a:gd fmla="*/ 43 h 126" name="T51"/>
                <a:gd fmla="*/ 46 w 99" name="T52"/>
                <a:gd fmla="*/ 61 h 126" name="T53"/>
                <a:gd fmla="*/ 47 w 99" name="T54"/>
                <a:gd fmla="*/ 62 h 126" name="T55"/>
                <a:gd fmla="*/ 47 w 99" name="T56"/>
                <a:gd fmla="*/ 62 h 126" name="T57"/>
                <a:gd fmla="*/ 48 w 99" name="T58"/>
                <a:gd fmla="*/ 63 h 126" name="T59"/>
                <a:gd fmla="*/ 48 w 99" name="T60"/>
                <a:gd fmla="*/ 64 h 126" name="T61"/>
                <a:gd fmla="*/ 48 w 99" name="T62"/>
                <a:gd fmla="*/ 64 h 126" name="T63"/>
                <a:gd fmla="*/ 47 w 99" name="T64"/>
                <a:gd fmla="*/ 65 h 126" name="T65"/>
                <a:gd fmla="*/ 47 w 99" name="T66"/>
                <a:gd fmla="*/ 66 h 126" name="T67"/>
                <a:gd fmla="*/ 46 w 99" name="T68"/>
                <a:gd fmla="*/ 66 h 126" name="T69"/>
                <a:gd fmla="*/ 45 w 99" name="T70"/>
                <a:gd fmla="*/ 66 h 126" name="T71"/>
                <a:gd fmla="*/ 17 w 99" name="T72"/>
                <a:gd fmla="*/ 100 h 126" name="T73"/>
                <a:gd fmla="*/ 33 w 99" name="T74"/>
                <a:gd fmla="*/ 48 h 126" name="T75"/>
                <a:gd fmla="*/ 47 w 99" name="T76"/>
                <a:gd fmla="*/ 56 h 126" name="T77"/>
                <a:gd fmla="*/ 48 w 99" name="T78"/>
                <a:gd fmla="*/ 57 h 126" name="T79"/>
                <a:gd fmla="*/ 51 w 99" name="T80"/>
                <a:gd fmla="*/ 57 h 126" name="T81"/>
                <a:gd fmla="*/ 52 w 99" name="T82"/>
                <a:gd fmla="*/ 56 h 126" name="T83"/>
                <a:gd fmla="*/ 75 w 99" name="T84"/>
                <a:gd fmla="*/ 34 h 126" name="T85"/>
                <a:gd fmla="*/ 62 w 99" name="T86"/>
                <a:gd fmla="*/ 44 h 126" name="T87"/>
                <a:gd fmla="*/ 50 w 99" name="T88"/>
                <a:gd fmla="*/ 51 h 126" name="T89"/>
                <a:gd fmla="*/ 49 w 99" name="T90"/>
                <a:gd fmla="*/ 51 h 126" name="T91"/>
                <a:gd fmla="*/ 37 w 99" name="T92"/>
                <a:gd fmla="*/ 44 h 126" name="T93"/>
                <a:gd fmla="*/ 24 w 99" name="T94"/>
                <a:gd fmla="*/ 34 h 126" name="T95"/>
                <a:gd fmla="*/ 50 w 99" name="T96"/>
                <a:gd fmla="*/ 51 h 126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25" w="99">
                  <a:moveTo>
                    <a:pt x="5" y="9"/>
                  </a:move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7" y="0"/>
                    <a:pt x="99" y="2"/>
                    <a:pt x="99" y="4"/>
                  </a:cubicBezTo>
                  <a:cubicBezTo>
                    <a:pt x="99" y="7"/>
                    <a:pt x="97" y="9"/>
                    <a:pt x="9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89" y="25"/>
                    <a:pt x="86" y="37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76" y="55"/>
                    <a:pt x="69" y="60"/>
                    <a:pt x="62" y="64"/>
                  </a:cubicBezTo>
                  <a:cubicBezTo>
                    <a:pt x="69" y="67"/>
                    <a:pt x="76" y="73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6" y="90"/>
                    <a:pt x="89" y="101"/>
                    <a:pt x="90" y="116"/>
                  </a:cubicBezTo>
                  <a:cubicBezTo>
                    <a:pt x="94" y="116"/>
                    <a:pt x="94" y="116"/>
                    <a:pt x="94" y="116"/>
                  </a:cubicBezTo>
                  <a:cubicBezTo>
                    <a:pt x="97" y="116"/>
                    <a:pt x="99" y="118"/>
                    <a:pt x="99" y="121"/>
                  </a:cubicBezTo>
                  <a:cubicBezTo>
                    <a:pt x="99" y="124"/>
                    <a:pt x="97" y="126"/>
                    <a:pt x="94" y="126"/>
                  </a:cubicBezTo>
                  <a:cubicBezTo>
                    <a:pt x="5" y="126"/>
                    <a:pt x="5" y="126"/>
                    <a:pt x="5" y="126"/>
                  </a:cubicBezTo>
                  <a:cubicBezTo>
                    <a:pt x="2" y="126"/>
                    <a:pt x="0" y="124"/>
                    <a:pt x="0" y="121"/>
                  </a:cubicBezTo>
                  <a:cubicBezTo>
                    <a:pt x="0" y="118"/>
                    <a:pt x="2" y="116"/>
                    <a:pt x="5" y="116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01"/>
                    <a:pt x="13" y="90"/>
                    <a:pt x="18" y="82"/>
                  </a:cubicBezTo>
                  <a:cubicBezTo>
                    <a:pt x="18" y="82"/>
                    <a:pt x="18" y="82"/>
                    <a:pt x="18" y="82"/>
                  </a:cubicBezTo>
                  <a:cubicBezTo>
                    <a:pt x="23" y="73"/>
                    <a:pt x="30" y="67"/>
                    <a:pt x="37" y="64"/>
                  </a:cubicBezTo>
                  <a:cubicBezTo>
                    <a:pt x="30" y="60"/>
                    <a:pt x="23" y="55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3" y="37"/>
                    <a:pt x="9" y="25"/>
                    <a:pt x="9" y="9"/>
                  </a:cubicBezTo>
                  <a:cubicBezTo>
                    <a:pt x="5" y="9"/>
                    <a:pt x="5" y="9"/>
                    <a:pt x="5" y="9"/>
                  </a:cubicBezTo>
                  <a:close/>
                  <a:moveTo>
                    <a:pt x="83" y="116"/>
                  </a:moveTo>
                  <a:cubicBezTo>
                    <a:pt x="83" y="116"/>
                    <a:pt x="83" y="116"/>
                    <a:pt x="83" y="116"/>
                  </a:cubicBezTo>
                  <a:cubicBezTo>
                    <a:pt x="81" y="106"/>
                    <a:pt x="75" y="99"/>
                    <a:pt x="67" y="94"/>
                  </a:cubicBezTo>
                  <a:cubicBezTo>
                    <a:pt x="62" y="91"/>
                    <a:pt x="55" y="90"/>
                    <a:pt x="49" y="90"/>
                  </a:cubicBezTo>
                  <a:cubicBezTo>
                    <a:pt x="43" y="90"/>
                    <a:pt x="37" y="91"/>
                    <a:pt x="32" y="94"/>
                  </a:cubicBezTo>
                  <a:cubicBezTo>
                    <a:pt x="24" y="99"/>
                    <a:pt x="18" y="106"/>
                    <a:pt x="15" y="116"/>
                  </a:cubicBezTo>
                  <a:cubicBezTo>
                    <a:pt x="83" y="116"/>
                    <a:pt x="83" y="116"/>
                    <a:pt x="83" y="116"/>
                  </a:cubicBezTo>
                  <a:close/>
                  <a:moveTo>
                    <a:pt x="17" y="100"/>
                  </a:moveTo>
                  <a:cubicBezTo>
                    <a:pt x="17" y="100"/>
                    <a:pt x="17" y="100"/>
                    <a:pt x="17" y="100"/>
                  </a:cubicBezTo>
                  <a:cubicBezTo>
                    <a:pt x="20" y="95"/>
                    <a:pt x="24" y="92"/>
                    <a:pt x="29" y="89"/>
                  </a:cubicBezTo>
                  <a:cubicBezTo>
                    <a:pt x="35" y="86"/>
                    <a:pt x="42" y="84"/>
                    <a:pt x="49" y="84"/>
                  </a:cubicBezTo>
                  <a:cubicBezTo>
                    <a:pt x="56" y="84"/>
                    <a:pt x="64" y="86"/>
                    <a:pt x="70" y="89"/>
                  </a:cubicBezTo>
                  <a:cubicBezTo>
                    <a:pt x="74" y="92"/>
                    <a:pt x="78" y="95"/>
                    <a:pt x="82" y="100"/>
                  </a:cubicBezTo>
                  <a:cubicBezTo>
                    <a:pt x="80" y="94"/>
                    <a:pt x="78" y="89"/>
                    <a:pt x="76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0" y="75"/>
                    <a:pt x="62" y="69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5"/>
                    <a:pt x="52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62" y="58"/>
                    <a:pt x="70" y="53"/>
                    <a:pt x="76" y="43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81" y="35"/>
                    <a:pt x="84" y="24"/>
                    <a:pt x="8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4"/>
                    <a:pt x="18" y="35"/>
                    <a:pt x="23" y="4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9" y="53"/>
                    <a:pt x="37" y="58"/>
                    <a:pt x="45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7" y="64"/>
                    <a:pt x="47" y="65"/>
                    <a:pt x="47" y="65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5"/>
                    <a:pt x="47" y="65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7" y="69"/>
                    <a:pt x="29" y="75"/>
                    <a:pt x="23" y="85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20" y="89"/>
                    <a:pt x="18" y="94"/>
                    <a:pt x="17" y="100"/>
                  </a:cubicBezTo>
                  <a:close/>
                  <a:moveTo>
                    <a:pt x="24" y="34"/>
                  </a:moveTo>
                  <a:cubicBezTo>
                    <a:pt x="24" y="34"/>
                    <a:pt x="24" y="34"/>
                    <a:pt x="24" y="34"/>
                  </a:cubicBezTo>
                  <a:cubicBezTo>
                    <a:pt x="26" y="39"/>
                    <a:pt x="29" y="44"/>
                    <a:pt x="33" y="48"/>
                  </a:cubicBezTo>
                  <a:cubicBezTo>
                    <a:pt x="37" y="52"/>
                    <a:pt x="41" y="55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57"/>
                    <a:pt x="50" y="57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7" y="55"/>
                    <a:pt x="62" y="52"/>
                    <a:pt x="66" y="48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70" y="44"/>
                    <a:pt x="73" y="39"/>
                    <a:pt x="75" y="34"/>
                  </a:cubicBezTo>
                  <a:cubicBezTo>
                    <a:pt x="75" y="32"/>
                    <a:pt x="75" y="31"/>
                    <a:pt x="73" y="30"/>
                  </a:cubicBezTo>
                  <a:cubicBezTo>
                    <a:pt x="72" y="30"/>
                    <a:pt x="70" y="30"/>
                    <a:pt x="69" y="32"/>
                  </a:cubicBezTo>
                  <a:cubicBezTo>
                    <a:pt x="68" y="36"/>
                    <a:pt x="65" y="41"/>
                    <a:pt x="62" y="44"/>
                  </a:cubicBezTo>
                  <a:cubicBezTo>
                    <a:pt x="59" y="47"/>
                    <a:pt x="55" y="49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4" y="49"/>
                    <a:pt x="40" y="47"/>
                    <a:pt x="37" y="44"/>
                  </a:cubicBezTo>
                  <a:cubicBezTo>
                    <a:pt x="34" y="41"/>
                    <a:pt x="31" y="36"/>
                    <a:pt x="29" y="32"/>
                  </a:cubicBezTo>
                  <a:cubicBezTo>
                    <a:pt x="29" y="30"/>
                    <a:pt x="27" y="30"/>
                    <a:pt x="26" y="30"/>
                  </a:cubicBezTo>
                  <a:cubicBezTo>
                    <a:pt x="24" y="31"/>
                    <a:pt x="23" y="32"/>
                    <a:pt x="24" y="34"/>
                  </a:cubicBezTo>
                  <a:close/>
                  <a:moveTo>
                    <a:pt x="50" y="51"/>
                  </a:move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376097" y="3045721"/>
            <a:ext cx="493433" cy="497849"/>
            <a:chOff x="7922106" y="3031912"/>
            <a:chExt cx="657911" cy="663798"/>
          </a:xfrm>
        </p:grpSpPr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7922106" y="3031912"/>
              <a:ext cx="657911" cy="663798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5" name="Freeform 19"/>
            <p:cNvSpPr>
              <a:spLocks noEditPoints="1"/>
            </p:cNvSpPr>
            <p:nvPr/>
          </p:nvSpPr>
          <p:spPr bwMode="auto">
            <a:xfrm>
              <a:off x="8124365" y="3231961"/>
              <a:ext cx="287481" cy="263700"/>
            </a:xfrm>
            <a:custGeom>
              <a:gdLst>
                <a:gd fmla="*/ 79 w 126" name="T0"/>
                <a:gd fmla="*/ 53 h 115" name="T1"/>
                <a:gd fmla="*/ 83 w 126" name="T2"/>
                <a:gd fmla="*/ 69 h 115" name="T3"/>
                <a:gd fmla="*/ 83 w 126" name="T4"/>
                <a:gd fmla="*/ 77 h 115" name="T5"/>
                <a:gd fmla="*/ 89 w 126" name="T6"/>
                <a:gd fmla="*/ 71 h 115" name="T7"/>
                <a:gd fmla="*/ 83 w 126" name="T8"/>
                <a:gd fmla="*/ 49 h 115" name="T9"/>
                <a:gd fmla="*/ 64 w 126" name="T10"/>
                <a:gd fmla="*/ 46 h 115" name="T11"/>
                <a:gd fmla="*/ 122 w 126" name="T12"/>
                <a:gd fmla="*/ 105 h 115" name="T13"/>
                <a:gd fmla="*/ 118 w 126" name="T14"/>
                <a:gd fmla="*/ 105 h 115" name="T15"/>
                <a:gd fmla="*/ 122 w 126" name="T16"/>
                <a:gd fmla="*/ 29 h 115" name="T17"/>
                <a:gd fmla="*/ 122 w 126" name="T18"/>
                <a:gd fmla="*/ 19 h 115" name="T19"/>
                <a:gd fmla="*/ 76 w 126" name="T20"/>
                <a:gd fmla="*/ 13 h 115" name="T21"/>
                <a:gd fmla="*/ 63 w 126" name="T22"/>
                <a:gd fmla="*/ 0 h 115" name="T23"/>
                <a:gd fmla="*/ 51 w 126" name="T24"/>
                <a:gd fmla="*/ 13 h 115" name="T25"/>
                <a:gd fmla="*/ 5 w 126" name="T26"/>
                <a:gd fmla="*/ 19 h 115" name="T27"/>
                <a:gd fmla="*/ 5 w 126" name="T28"/>
                <a:gd fmla="*/ 29 h 115" name="T29"/>
                <a:gd fmla="*/ 9 w 126" name="T30"/>
                <a:gd fmla="*/ 105 h 115" name="T31"/>
                <a:gd fmla="*/ 0 w 126" name="T32"/>
                <a:gd fmla="*/ 110 h 115" name="T33"/>
                <a:gd fmla="*/ 122 w 126" name="T34"/>
                <a:gd fmla="*/ 115 h 115" name="T35"/>
                <a:gd fmla="*/ 122 w 126" name="T36"/>
                <a:gd fmla="*/ 105 h 115" name="T37"/>
                <a:gd fmla="*/ 58 w 126" name="T38"/>
                <a:gd fmla="*/ 8 h 115" name="T39"/>
                <a:gd fmla="*/ 68 w 126" name="T40"/>
                <a:gd fmla="*/ 8 h 115" name="T41"/>
                <a:gd fmla="*/ 68 w 126" name="T42"/>
                <a:gd fmla="*/ 17 h 115" name="T43"/>
                <a:gd fmla="*/ 63 w 126" name="T44"/>
                <a:gd fmla="*/ 19 h 115" name="T45"/>
                <a:gd fmla="*/ 56 w 126" name="T46"/>
                <a:gd fmla="*/ 13 h 115" name="T47"/>
                <a:gd fmla="*/ 112 w 126" name="T48"/>
                <a:gd fmla="*/ 105 h 115" name="T49"/>
                <a:gd fmla="*/ 14 w 126" name="T50"/>
                <a:gd fmla="*/ 105 h 115" name="T51"/>
                <a:gd fmla="*/ 112 w 126" name="T52"/>
                <a:gd fmla="*/ 29 h 115" name="T53"/>
                <a:gd fmla="*/ 59 w 126" name="T54"/>
                <a:gd fmla="*/ 91 h 115" name="T55"/>
                <a:gd fmla="*/ 71 w 126" name="T56"/>
                <a:gd fmla="*/ 89 h 115" name="T57"/>
                <a:gd fmla="*/ 79 w 126" name="T58"/>
                <a:gd fmla="*/ 80 h 115" name="T59"/>
                <a:gd fmla="*/ 78 w 126" name="T60"/>
                <a:gd fmla="*/ 76 h 115" name="T61"/>
                <a:gd fmla="*/ 62 w 126" name="T62"/>
                <a:gd fmla="*/ 50 h 115" name="T63"/>
                <a:gd fmla="*/ 44 w 126" name="T64"/>
                <a:gd fmla="*/ 53 h 115" name="T65"/>
                <a:gd fmla="*/ 44 w 126" name="T66"/>
                <a:gd fmla="*/ 85 h 115" name="T67"/>
                <a:gd fmla="*/ 48 w 126" name="T68"/>
                <a:gd fmla="*/ 57 h 115" name="T69"/>
                <a:gd fmla="*/ 57 w 126" name="T70"/>
                <a:gd fmla="*/ 53 h 115" name="T71"/>
                <a:gd fmla="*/ 58 w 126" name="T72"/>
                <a:gd fmla="*/ 72 h 115" name="T73"/>
                <a:gd fmla="*/ 68 w 126" name="T74"/>
                <a:gd fmla="*/ 83 h 115" name="T75"/>
                <a:gd fmla="*/ 59 w 126" name="T76"/>
                <a:gd fmla="*/ 86 h 115" name="T77"/>
                <a:gd fmla="*/ 43 w 126" name="T78"/>
                <a:gd fmla="*/ 69 h 11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15" w="125">
                  <a:moveTo>
                    <a:pt x="67" y="49"/>
                  </a:moveTo>
                  <a:cubicBezTo>
                    <a:pt x="72" y="49"/>
                    <a:pt x="76" y="50"/>
                    <a:pt x="79" y="53"/>
                  </a:cubicBezTo>
                  <a:cubicBezTo>
                    <a:pt x="82" y="56"/>
                    <a:pt x="84" y="61"/>
                    <a:pt x="84" y="65"/>
                  </a:cubicBezTo>
                  <a:cubicBezTo>
                    <a:pt x="84" y="67"/>
                    <a:pt x="84" y="68"/>
                    <a:pt x="83" y="69"/>
                  </a:cubicBezTo>
                  <a:cubicBezTo>
                    <a:pt x="83" y="71"/>
                    <a:pt x="82" y="72"/>
                    <a:pt x="82" y="73"/>
                  </a:cubicBezTo>
                  <a:cubicBezTo>
                    <a:pt x="81" y="75"/>
                    <a:pt x="81" y="77"/>
                    <a:pt x="83" y="77"/>
                  </a:cubicBezTo>
                  <a:cubicBezTo>
                    <a:pt x="84" y="78"/>
                    <a:pt x="86" y="78"/>
                    <a:pt x="87" y="76"/>
                  </a:cubicBezTo>
                  <a:cubicBezTo>
                    <a:pt x="88" y="75"/>
                    <a:pt x="88" y="73"/>
                    <a:pt x="89" y="71"/>
                  </a:cubicBezTo>
                  <a:cubicBezTo>
                    <a:pt x="89" y="69"/>
                    <a:pt x="90" y="67"/>
                    <a:pt x="90" y="65"/>
                  </a:cubicBezTo>
                  <a:cubicBezTo>
                    <a:pt x="90" y="59"/>
                    <a:pt x="87" y="53"/>
                    <a:pt x="83" y="49"/>
                  </a:cubicBezTo>
                  <a:cubicBezTo>
                    <a:pt x="79" y="45"/>
                    <a:pt x="73" y="43"/>
                    <a:pt x="67" y="43"/>
                  </a:cubicBezTo>
                  <a:cubicBezTo>
                    <a:pt x="66" y="43"/>
                    <a:pt x="64" y="44"/>
                    <a:pt x="64" y="46"/>
                  </a:cubicBezTo>
                  <a:cubicBezTo>
                    <a:pt x="64" y="47"/>
                    <a:pt x="66" y="49"/>
                    <a:pt x="67" y="49"/>
                  </a:cubicBezTo>
                  <a:close/>
                  <a:moveTo>
                    <a:pt x="122" y="105"/>
                  </a:moveTo>
                  <a:cubicBezTo>
                    <a:pt x="122" y="105"/>
                    <a:pt x="122" y="105"/>
                    <a:pt x="122" y="105"/>
                  </a:cubicBezTo>
                  <a:cubicBezTo>
                    <a:pt x="118" y="105"/>
                    <a:pt x="118" y="105"/>
                    <a:pt x="118" y="105"/>
                  </a:cubicBezTo>
                  <a:cubicBezTo>
                    <a:pt x="118" y="29"/>
                    <a:pt x="118" y="29"/>
                    <a:pt x="118" y="29"/>
                  </a:cubicBezTo>
                  <a:cubicBezTo>
                    <a:pt x="122" y="29"/>
                    <a:pt x="122" y="29"/>
                    <a:pt x="122" y="29"/>
                  </a:cubicBezTo>
                  <a:cubicBezTo>
                    <a:pt x="124" y="29"/>
                    <a:pt x="126" y="27"/>
                    <a:pt x="126" y="24"/>
                  </a:cubicBezTo>
                  <a:cubicBezTo>
                    <a:pt x="126" y="22"/>
                    <a:pt x="124" y="19"/>
                    <a:pt x="122" y="19"/>
                  </a:cubicBezTo>
                  <a:cubicBezTo>
                    <a:pt x="74" y="19"/>
                    <a:pt x="74" y="19"/>
                    <a:pt x="74" y="19"/>
                  </a:cubicBezTo>
                  <a:cubicBezTo>
                    <a:pt x="75" y="17"/>
                    <a:pt x="76" y="15"/>
                    <a:pt x="76" y="13"/>
                  </a:cubicBezTo>
                  <a:cubicBezTo>
                    <a:pt x="76" y="9"/>
                    <a:pt x="75" y="6"/>
                    <a:pt x="72" y="4"/>
                  </a:cubicBezTo>
                  <a:cubicBezTo>
                    <a:pt x="70" y="1"/>
                    <a:pt x="67" y="0"/>
                    <a:pt x="63" y="0"/>
                  </a:cubicBezTo>
                  <a:cubicBezTo>
                    <a:pt x="60" y="0"/>
                    <a:pt x="57" y="1"/>
                    <a:pt x="54" y="4"/>
                  </a:cubicBezTo>
                  <a:cubicBezTo>
                    <a:pt x="52" y="6"/>
                    <a:pt x="51" y="9"/>
                    <a:pt x="51" y="13"/>
                  </a:cubicBezTo>
                  <a:cubicBezTo>
                    <a:pt x="51" y="15"/>
                    <a:pt x="51" y="17"/>
                    <a:pt x="53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2" y="19"/>
                    <a:pt x="0" y="22"/>
                    <a:pt x="0" y="24"/>
                  </a:cubicBezTo>
                  <a:cubicBezTo>
                    <a:pt x="0" y="27"/>
                    <a:pt x="2" y="29"/>
                    <a:pt x="5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5" y="105"/>
                    <a:pt x="5" y="105"/>
                    <a:pt x="5" y="105"/>
                  </a:cubicBezTo>
                  <a:cubicBezTo>
                    <a:pt x="2" y="105"/>
                    <a:pt x="0" y="107"/>
                    <a:pt x="0" y="110"/>
                  </a:cubicBezTo>
                  <a:cubicBezTo>
                    <a:pt x="0" y="113"/>
                    <a:pt x="2" y="115"/>
                    <a:pt x="5" y="115"/>
                  </a:cubicBezTo>
                  <a:cubicBezTo>
                    <a:pt x="122" y="115"/>
                    <a:pt x="122" y="115"/>
                    <a:pt x="122" y="115"/>
                  </a:cubicBezTo>
                  <a:cubicBezTo>
                    <a:pt x="124" y="115"/>
                    <a:pt x="126" y="113"/>
                    <a:pt x="126" y="110"/>
                  </a:cubicBezTo>
                  <a:cubicBezTo>
                    <a:pt x="126" y="107"/>
                    <a:pt x="124" y="105"/>
                    <a:pt x="122" y="105"/>
                  </a:cubicBezTo>
                  <a:close/>
                  <a:moveTo>
                    <a:pt x="58" y="8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60" y="6"/>
                    <a:pt x="61" y="6"/>
                    <a:pt x="63" y="6"/>
                  </a:cubicBezTo>
                  <a:cubicBezTo>
                    <a:pt x="65" y="6"/>
                    <a:pt x="67" y="6"/>
                    <a:pt x="68" y="8"/>
                  </a:cubicBezTo>
                  <a:cubicBezTo>
                    <a:pt x="69" y="9"/>
                    <a:pt x="70" y="11"/>
                    <a:pt x="70" y="13"/>
                  </a:cubicBezTo>
                  <a:cubicBezTo>
                    <a:pt x="70" y="14"/>
                    <a:pt x="69" y="16"/>
                    <a:pt x="68" y="17"/>
                  </a:cubicBezTo>
                  <a:cubicBezTo>
                    <a:pt x="67" y="19"/>
                    <a:pt x="65" y="19"/>
                    <a:pt x="63" y="19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1" y="19"/>
                    <a:pt x="60" y="19"/>
                    <a:pt x="58" y="17"/>
                  </a:cubicBezTo>
                  <a:cubicBezTo>
                    <a:pt x="57" y="16"/>
                    <a:pt x="56" y="14"/>
                    <a:pt x="56" y="13"/>
                  </a:cubicBezTo>
                  <a:cubicBezTo>
                    <a:pt x="56" y="11"/>
                    <a:pt x="57" y="9"/>
                    <a:pt x="58" y="8"/>
                  </a:cubicBezTo>
                  <a:close/>
                  <a:moveTo>
                    <a:pt x="112" y="105"/>
                  </a:moveTo>
                  <a:cubicBezTo>
                    <a:pt x="112" y="105"/>
                    <a:pt x="112" y="105"/>
                    <a:pt x="112" y="105"/>
                  </a:cubicBezTo>
                  <a:cubicBezTo>
                    <a:pt x="14" y="105"/>
                    <a:pt x="14" y="105"/>
                    <a:pt x="14" y="105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105"/>
                    <a:pt x="112" y="105"/>
                    <a:pt x="112" y="105"/>
                  </a:cubicBezTo>
                  <a:close/>
                  <a:moveTo>
                    <a:pt x="59" y="91"/>
                  </a:moveTo>
                  <a:cubicBezTo>
                    <a:pt x="59" y="91"/>
                    <a:pt x="59" y="91"/>
                    <a:pt x="59" y="91"/>
                  </a:cubicBezTo>
                  <a:cubicBezTo>
                    <a:pt x="63" y="91"/>
                    <a:pt x="67" y="90"/>
                    <a:pt x="71" y="89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4" y="87"/>
                    <a:pt x="77" y="84"/>
                    <a:pt x="79" y="80"/>
                  </a:cubicBezTo>
                  <a:cubicBezTo>
                    <a:pt x="79" y="80"/>
                    <a:pt x="79" y="80"/>
                    <a:pt x="79" y="80"/>
                  </a:cubicBezTo>
                  <a:cubicBezTo>
                    <a:pt x="80" y="79"/>
                    <a:pt x="79" y="77"/>
                    <a:pt x="78" y="76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62" y="50"/>
                    <a:pt x="62" y="50"/>
                    <a:pt x="62" y="50"/>
                  </a:cubicBezTo>
                  <a:cubicBezTo>
                    <a:pt x="62" y="48"/>
                    <a:pt x="61" y="47"/>
                    <a:pt x="59" y="47"/>
                  </a:cubicBezTo>
                  <a:cubicBezTo>
                    <a:pt x="53" y="47"/>
                    <a:pt x="48" y="49"/>
                    <a:pt x="44" y="53"/>
                  </a:cubicBezTo>
                  <a:cubicBezTo>
                    <a:pt x="40" y="57"/>
                    <a:pt x="37" y="63"/>
                    <a:pt x="37" y="69"/>
                  </a:cubicBezTo>
                  <a:cubicBezTo>
                    <a:pt x="37" y="75"/>
                    <a:pt x="40" y="81"/>
                    <a:pt x="44" y="85"/>
                  </a:cubicBezTo>
                  <a:cubicBezTo>
                    <a:pt x="48" y="89"/>
                    <a:pt x="53" y="91"/>
                    <a:pt x="59" y="91"/>
                  </a:cubicBezTo>
                  <a:close/>
                  <a:moveTo>
                    <a:pt x="48" y="57"/>
                  </a:moveTo>
                  <a:cubicBezTo>
                    <a:pt x="48" y="57"/>
                    <a:pt x="48" y="57"/>
                    <a:pt x="48" y="57"/>
                  </a:cubicBezTo>
                  <a:cubicBezTo>
                    <a:pt x="50" y="55"/>
                    <a:pt x="53" y="53"/>
                    <a:pt x="57" y="53"/>
                  </a:cubicBezTo>
                  <a:cubicBezTo>
                    <a:pt x="57" y="69"/>
                    <a:pt x="57" y="69"/>
                    <a:pt x="57" y="69"/>
                  </a:cubicBezTo>
                  <a:cubicBezTo>
                    <a:pt x="57" y="70"/>
                    <a:pt x="57" y="71"/>
                    <a:pt x="58" y="72"/>
                  </a:cubicBezTo>
                  <a:cubicBezTo>
                    <a:pt x="72" y="80"/>
                    <a:pt x="72" y="80"/>
                    <a:pt x="72" y="80"/>
                  </a:cubicBezTo>
                  <a:cubicBezTo>
                    <a:pt x="71" y="81"/>
                    <a:pt x="69" y="82"/>
                    <a:pt x="68" y="83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65" y="85"/>
                    <a:pt x="62" y="86"/>
                    <a:pt x="59" y="86"/>
                  </a:cubicBezTo>
                  <a:cubicBezTo>
                    <a:pt x="55" y="86"/>
                    <a:pt x="51" y="84"/>
                    <a:pt x="48" y="81"/>
                  </a:cubicBezTo>
                  <a:cubicBezTo>
                    <a:pt x="45" y="78"/>
                    <a:pt x="43" y="74"/>
                    <a:pt x="43" y="69"/>
                  </a:cubicBezTo>
                  <a:cubicBezTo>
                    <a:pt x="43" y="64"/>
                    <a:pt x="45" y="60"/>
                    <a:pt x="48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465930" y="3044016"/>
            <a:ext cx="493433" cy="497849"/>
            <a:chOff x="6708550" y="3029639"/>
            <a:chExt cx="657911" cy="663798"/>
          </a:xfrm>
        </p:grpSpPr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6708550" y="3029639"/>
              <a:ext cx="657911" cy="663798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18" name="Freeform 20"/>
            <p:cNvSpPr>
              <a:spLocks noEditPoints="1"/>
            </p:cNvSpPr>
            <p:nvPr/>
          </p:nvSpPr>
          <p:spPr bwMode="auto">
            <a:xfrm>
              <a:off x="6897173" y="3234234"/>
              <a:ext cx="280664" cy="259154"/>
            </a:xfrm>
            <a:custGeom>
              <a:gdLst>
                <a:gd fmla="*/ 95 w 123" name="T0"/>
                <a:gd fmla="*/ 54 h 113" name="T1"/>
                <a:gd fmla="*/ 122 w 123" name="T2"/>
                <a:gd fmla="*/ 38 h 113" name="T3"/>
                <a:gd fmla="*/ 111 w 123" name="T4"/>
                <a:gd fmla="*/ 36 h 113" name="T5"/>
                <a:gd fmla="*/ 96 w 123" name="T6"/>
                <a:gd fmla="*/ 28 h 113" name="T7"/>
                <a:gd fmla="*/ 105 w 123" name="T8"/>
                <a:gd fmla="*/ 14 h 113" name="T9"/>
                <a:gd fmla="*/ 114 w 123" name="T10"/>
                <a:gd fmla="*/ 7 h 113" name="T11"/>
                <a:gd fmla="*/ 74 w 123" name="T12"/>
                <a:gd fmla="*/ 14 h 113" name="T13"/>
                <a:gd fmla="*/ 72 w 123" name="T14"/>
                <a:gd fmla="*/ 35 h 113" name="T15"/>
                <a:gd fmla="*/ 50 w 123" name="T16"/>
                <a:gd fmla="*/ 21 h 113" name="T17"/>
                <a:gd fmla="*/ 55 w 123" name="T18"/>
                <a:gd fmla="*/ 13 h 113" name="T19"/>
                <a:gd fmla="*/ 64 w 123" name="T20"/>
                <a:gd fmla="*/ 7 h 113" name="T21"/>
                <a:gd fmla="*/ 33 w 123" name="T22"/>
                <a:gd fmla="*/ 6 h 113" name="T23"/>
                <a:gd fmla="*/ 30 w 123" name="T24"/>
                <a:gd fmla="*/ 6 h 113" name="T25"/>
                <a:gd fmla="*/ 13 w 123" name="T26"/>
                <a:gd fmla="*/ 22 h 113" name="T27"/>
                <a:gd fmla="*/ 14 w 123" name="T28"/>
                <a:gd fmla="*/ 25 h 113" name="T29"/>
                <a:gd fmla="*/ 10 w 123" name="T30"/>
                <a:gd fmla="*/ 27 h 113" name="T31"/>
                <a:gd fmla="*/ 1 w 123" name="T32"/>
                <a:gd fmla="*/ 39 h 113" name="T33"/>
                <a:gd fmla="*/ 9 w 123" name="T34"/>
                <a:gd fmla="*/ 46 h 113" name="T35"/>
                <a:gd fmla="*/ 9 w 123" name="T36"/>
                <a:gd fmla="*/ 46 h 113" name="T37"/>
                <a:gd fmla="*/ 9 w 123" name="T38"/>
                <a:gd fmla="*/ 47 h 113" name="T39"/>
                <a:gd fmla="*/ 27 w 123" name="T40"/>
                <a:gd fmla="*/ 48 h 113" name="T41"/>
                <a:gd fmla="*/ 28 w 123" name="T42"/>
                <a:gd fmla="*/ 42 h 113" name="T43"/>
                <a:gd fmla="*/ 49 w 123" name="T44"/>
                <a:gd fmla="*/ 58 h 113" name="T45"/>
                <a:gd fmla="*/ 25 w 123" name="T46"/>
                <a:gd fmla="*/ 111 h 113" name="T47"/>
                <a:gd fmla="*/ 103 w 123" name="T48"/>
                <a:gd fmla="*/ 112 h 113" name="T49"/>
                <a:gd fmla="*/ 120 w 123" name="T50"/>
                <a:gd fmla="*/ 95 h 113" name="T51"/>
                <a:gd fmla="*/ 34 w 123" name="T52"/>
                <a:gd fmla="*/ 35 h 113" name="T53"/>
                <a:gd fmla="*/ 28 w 123" name="T54"/>
                <a:gd fmla="*/ 36 h 113" name="T55"/>
                <a:gd fmla="*/ 24 w 123" name="T56"/>
                <a:gd fmla="*/ 38 h 113" name="T57"/>
                <a:gd fmla="*/ 18 w 123" name="T58"/>
                <a:gd fmla="*/ 48 h 113" name="T59"/>
                <a:gd fmla="*/ 13 w 123" name="T60"/>
                <a:gd fmla="*/ 42 h 113" name="T61"/>
                <a:gd fmla="*/ 13 w 123" name="T62"/>
                <a:gd fmla="*/ 42 h 113" name="T63"/>
                <a:gd fmla="*/ 13 w 123" name="T64"/>
                <a:gd fmla="*/ 42 h 113" name="T65"/>
                <a:gd fmla="*/ 11 w 123" name="T66"/>
                <a:gd fmla="*/ 33 h 113" name="T67"/>
                <a:gd fmla="*/ 18 w 123" name="T68"/>
                <a:gd fmla="*/ 30 h 113" name="T69"/>
                <a:gd fmla="*/ 21 w 123" name="T70"/>
                <a:gd fmla="*/ 25 h 113" name="T71"/>
                <a:gd fmla="*/ 28 w 123" name="T72"/>
                <a:gd fmla="*/ 12 h 113" name="T73"/>
                <a:gd fmla="*/ 36 w 123" name="T74"/>
                <a:gd fmla="*/ 11 h 113" name="T75"/>
                <a:gd fmla="*/ 40 w 123" name="T76"/>
                <a:gd fmla="*/ 10 h 113" name="T77"/>
                <a:gd fmla="*/ 53 w 123" name="T78"/>
                <a:gd fmla="*/ 7 h 113" name="T79"/>
                <a:gd fmla="*/ 45 w 123" name="T80"/>
                <a:gd fmla="*/ 19 h 113" name="T81"/>
                <a:gd fmla="*/ 43 w 123" name="T82"/>
                <a:gd fmla="*/ 26 h 113" name="T83"/>
                <a:gd fmla="*/ 34 w 123" name="T84"/>
                <a:gd fmla="*/ 35 h 113" name="T85"/>
                <a:gd fmla="*/ 19 w 123" name="T86"/>
                <a:gd fmla="*/ 96 h 113" name="T87"/>
                <a:gd fmla="*/ 78 w 123" name="T88"/>
                <a:gd fmla="*/ 35 h 113" name="T89"/>
                <a:gd fmla="*/ 77 w 123" name="T90"/>
                <a:gd fmla="*/ 33 h 113" name="T91"/>
                <a:gd fmla="*/ 102 w 123" name="T92"/>
                <a:gd fmla="*/ 7 h 113" name="T93"/>
                <a:gd fmla="*/ 96 w 123" name="T94"/>
                <a:gd fmla="*/ 10 h 113" name="T95"/>
                <a:gd fmla="*/ 90 w 123" name="T96"/>
                <a:gd fmla="*/ 31 h 113" name="T97"/>
                <a:gd fmla="*/ 105 w 123" name="T98"/>
                <a:gd fmla="*/ 43 h 113" name="T99"/>
                <a:gd fmla="*/ 111 w 123" name="T100"/>
                <a:gd fmla="*/ 43 h 113" name="T101"/>
                <a:gd fmla="*/ 88 w 123" name="T102"/>
                <a:gd fmla="*/ 47 h 113" name="T103"/>
                <a:gd fmla="*/ 105 w 123" name="T104"/>
                <a:gd fmla="*/ 106 h 113" name="T105"/>
                <a:gd fmla="*/ 78 w 123" name="T106"/>
                <a:gd fmla="*/ 62 h 113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113" w="123">
                  <a:moveTo>
                    <a:pt x="82" y="58"/>
                  </a:moveTo>
                  <a:cubicBezTo>
                    <a:pt x="88" y="53"/>
                    <a:pt x="88" y="53"/>
                    <a:pt x="88" y="53"/>
                  </a:cubicBezTo>
                  <a:cubicBezTo>
                    <a:pt x="90" y="54"/>
                    <a:pt x="92" y="54"/>
                    <a:pt x="95" y="54"/>
                  </a:cubicBezTo>
                  <a:cubicBezTo>
                    <a:pt x="98" y="55"/>
                    <a:pt x="101" y="54"/>
                    <a:pt x="104" y="54"/>
                  </a:cubicBezTo>
                  <a:cubicBezTo>
                    <a:pt x="108" y="53"/>
                    <a:pt x="112" y="50"/>
                    <a:pt x="115" y="48"/>
                  </a:cubicBezTo>
                  <a:cubicBezTo>
                    <a:pt x="118" y="45"/>
                    <a:pt x="121" y="41"/>
                    <a:pt x="122" y="38"/>
                  </a:cubicBezTo>
                  <a:cubicBezTo>
                    <a:pt x="123" y="36"/>
                    <a:pt x="122" y="34"/>
                    <a:pt x="121" y="34"/>
                  </a:cubicBezTo>
                  <a:cubicBezTo>
                    <a:pt x="120" y="34"/>
                    <a:pt x="119" y="34"/>
                    <a:pt x="119" y="34"/>
                  </a:cubicBezTo>
                  <a:cubicBezTo>
                    <a:pt x="111" y="36"/>
                    <a:pt x="111" y="36"/>
                    <a:pt x="111" y="36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105" y="14"/>
                    <a:pt x="105" y="14"/>
                    <a:pt x="105" y="14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115" y="11"/>
                    <a:pt x="115" y="10"/>
                    <a:pt x="115" y="8"/>
                  </a:cubicBezTo>
                  <a:cubicBezTo>
                    <a:pt x="115" y="8"/>
                    <a:pt x="115" y="7"/>
                    <a:pt x="114" y="7"/>
                  </a:cubicBezTo>
                  <a:cubicBezTo>
                    <a:pt x="111" y="4"/>
                    <a:pt x="107" y="2"/>
                    <a:pt x="103" y="1"/>
                  </a:cubicBezTo>
                  <a:cubicBezTo>
                    <a:pt x="99" y="1"/>
                    <a:pt x="95" y="1"/>
                    <a:pt x="90" y="2"/>
                  </a:cubicBezTo>
                  <a:cubicBezTo>
                    <a:pt x="83" y="4"/>
                    <a:pt x="78" y="8"/>
                    <a:pt x="74" y="14"/>
                  </a:cubicBezTo>
                  <a:cubicBezTo>
                    <a:pt x="71" y="20"/>
                    <a:pt x="70" y="28"/>
                    <a:pt x="71" y="35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2" y="35"/>
                    <a:pt x="72" y="35"/>
                    <a:pt x="72" y="35"/>
                  </a:cubicBezTo>
                  <a:cubicBezTo>
                    <a:pt x="66" y="41"/>
                    <a:pt x="66" y="41"/>
                    <a:pt x="66" y="41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49" y="23"/>
                    <a:pt x="49" y="22"/>
                    <a:pt x="50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0" y="19"/>
                    <a:pt x="51" y="18"/>
                    <a:pt x="51" y="17"/>
                  </a:cubicBezTo>
                  <a:cubicBezTo>
                    <a:pt x="52" y="15"/>
                    <a:pt x="54" y="13"/>
                    <a:pt x="55" y="13"/>
                  </a:cubicBezTo>
                  <a:cubicBezTo>
                    <a:pt x="57" y="12"/>
                    <a:pt x="59" y="12"/>
                    <a:pt x="62" y="12"/>
                  </a:cubicBezTo>
                  <a:cubicBezTo>
                    <a:pt x="63" y="12"/>
                    <a:pt x="64" y="12"/>
                    <a:pt x="64" y="11"/>
                  </a:cubicBezTo>
                  <a:cubicBezTo>
                    <a:pt x="65" y="10"/>
                    <a:pt x="65" y="8"/>
                    <a:pt x="64" y="7"/>
                  </a:cubicBezTo>
                  <a:cubicBezTo>
                    <a:pt x="60" y="3"/>
                    <a:pt x="55" y="0"/>
                    <a:pt x="50" y="0"/>
                  </a:cubicBezTo>
                  <a:cubicBezTo>
                    <a:pt x="45" y="0"/>
                    <a:pt x="41" y="1"/>
                    <a:pt x="36" y="5"/>
                  </a:cubicBezTo>
                  <a:cubicBezTo>
                    <a:pt x="35" y="5"/>
                    <a:pt x="34" y="6"/>
                    <a:pt x="33" y="6"/>
                  </a:cubicBezTo>
                  <a:cubicBezTo>
                    <a:pt x="33" y="7"/>
                    <a:pt x="32" y="7"/>
                    <a:pt x="32" y="7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29" y="5"/>
                    <a:pt x="27" y="5"/>
                    <a:pt x="26" y="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2" y="20"/>
                    <a:pt x="12" y="21"/>
                    <a:pt x="13" y="2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6"/>
                    <a:pt x="13" y="27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7"/>
                    <a:pt x="11" y="28"/>
                    <a:pt x="10" y="27"/>
                  </a:cubicBezTo>
                  <a:cubicBezTo>
                    <a:pt x="9" y="27"/>
                    <a:pt x="8" y="28"/>
                    <a:pt x="7" y="28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6"/>
                    <a:pt x="0" y="38"/>
                    <a:pt x="1" y="39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8" y="55"/>
                    <a:pt x="19" y="55"/>
                    <a:pt x="21" y="54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7" y="47"/>
                    <a:pt x="28" y="46"/>
                    <a:pt x="28" y="45"/>
                  </a:cubicBezTo>
                  <a:cubicBezTo>
                    <a:pt x="28" y="45"/>
                    <a:pt x="28" y="44"/>
                    <a:pt x="28" y="43"/>
                  </a:cubicBezTo>
                  <a:cubicBezTo>
                    <a:pt x="28" y="43"/>
                    <a:pt x="28" y="43"/>
                    <a:pt x="28" y="42"/>
                  </a:cubicBezTo>
                  <a:cubicBezTo>
                    <a:pt x="29" y="42"/>
                    <a:pt x="30" y="41"/>
                    <a:pt x="31" y="41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13" y="94"/>
                    <a:pt x="13" y="94"/>
                    <a:pt x="13" y="94"/>
                  </a:cubicBezTo>
                  <a:cubicBezTo>
                    <a:pt x="11" y="95"/>
                    <a:pt x="11" y="97"/>
                    <a:pt x="13" y="98"/>
                  </a:cubicBezTo>
                  <a:cubicBezTo>
                    <a:pt x="25" y="111"/>
                    <a:pt x="25" y="111"/>
                    <a:pt x="25" y="111"/>
                  </a:cubicBezTo>
                  <a:cubicBezTo>
                    <a:pt x="27" y="112"/>
                    <a:pt x="28" y="112"/>
                    <a:pt x="30" y="111"/>
                  </a:cubicBezTo>
                  <a:cubicBezTo>
                    <a:pt x="66" y="75"/>
                    <a:pt x="66" y="75"/>
                    <a:pt x="66" y="75"/>
                  </a:cubicBezTo>
                  <a:cubicBezTo>
                    <a:pt x="103" y="112"/>
                    <a:pt x="103" y="112"/>
                    <a:pt x="103" y="112"/>
                  </a:cubicBezTo>
                  <a:cubicBezTo>
                    <a:pt x="104" y="113"/>
                    <a:pt x="106" y="113"/>
                    <a:pt x="107" y="112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1" y="98"/>
                    <a:pt x="121" y="96"/>
                    <a:pt x="120" y="95"/>
                  </a:cubicBezTo>
                  <a:cubicBezTo>
                    <a:pt x="82" y="58"/>
                    <a:pt x="82" y="58"/>
                    <a:pt x="82" y="58"/>
                  </a:cubicBezTo>
                  <a:close/>
                  <a:moveTo>
                    <a:pt x="34" y="35"/>
                  </a:moveTo>
                  <a:cubicBezTo>
                    <a:pt x="34" y="35"/>
                    <a:pt x="34" y="35"/>
                    <a:pt x="34" y="35"/>
                  </a:cubicBezTo>
                  <a:cubicBezTo>
                    <a:pt x="33" y="34"/>
                    <a:pt x="31" y="34"/>
                    <a:pt x="30" y="35"/>
                  </a:cubicBezTo>
                  <a:cubicBezTo>
                    <a:pt x="29" y="35"/>
                    <a:pt x="29" y="36"/>
                    <a:pt x="2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7" y="36"/>
                    <a:pt x="26" y="37"/>
                    <a:pt x="26" y="37"/>
                  </a:cubicBezTo>
                  <a:cubicBezTo>
                    <a:pt x="25" y="37"/>
                    <a:pt x="25" y="38"/>
                    <a:pt x="24" y="38"/>
                  </a:cubicBezTo>
                  <a:cubicBezTo>
                    <a:pt x="24" y="39"/>
                    <a:pt x="23" y="40"/>
                    <a:pt x="22" y="41"/>
                  </a:cubicBezTo>
                  <a:cubicBezTo>
                    <a:pt x="22" y="42"/>
                    <a:pt x="22" y="43"/>
                    <a:pt x="22" y="45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2" y="33"/>
                    <a:pt x="13" y="33"/>
                    <a:pt x="14" y="33"/>
                  </a:cubicBezTo>
                  <a:cubicBezTo>
                    <a:pt x="15" y="32"/>
                    <a:pt x="17" y="32"/>
                    <a:pt x="18" y="31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6"/>
                    <a:pt x="21" y="25"/>
                  </a:cubicBezTo>
                  <a:cubicBezTo>
                    <a:pt x="22" y="24"/>
                    <a:pt x="21" y="22"/>
                    <a:pt x="20" y="21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30" y="14"/>
                    <a:pt x="32" y="14"/>
                    <a:pt x="33" y="13"/>
                  </a:cubicBezTo>
                  <a:cubicBezTo>
                    <a:pt x="34" y="12"/>
                    <a:pt x="35" y="12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7" y="11"/>
                    <a:pt x="38" y="11"/>
                    <a:pt x="39" y="10"/>
                  </a:cubicBezTo>
                  <a:cubicBezTo>
                    <a:pt x="39" y="10"/>
                    <a:pt x="40" y="10"/>
                    <a:pt x="40" y="10"/>
                  </a:cubicBezTo>
                  <a:cubicBezTo>
                    <a:pt x="43" y="7"/>
                    <a:pt x="46" y="6"/>
                    <a:pt x="50" y="6"/>
                  </a:cubicBezTo>
                  <a:cubicBezTo>
                    <a:pt x="51" y="6"/>
                    <a:pt x="53" y="6"/>
                    <a:pt x="54" y="7"/>
                  </a:cubicBezTo>
                  <a:cubicBezTo>
                    <a:pt x="54" y="7"/>
                    <a:pt x="53" y="7"/>
                    <a:pt x="53" y="7"/>
                  </a:cubicBezTo>
                  <a:cubicBezTo>
                    <a:pt x="50" y="9"/>
                    <a:pt x="48" y="11"/>
                    <a:pt x="46" y="14"/>
                  </a:cubicBezTo>
                  <a:cubicBezTo>
                    <a:pt x="46" y="14"/>
                    <a:pt x="46" y="15"/>
                    <a:pt x="46" y="15"/>
                  </a:cubicBezTo>
                  <a:cubicBezTo>
                    <a:pt x="46" y="16"/>
                    <a:pt x="45" y="17"/>
                    <a:pt x="45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4" y="20"/>
                    <a:pt x="43" y="21"/>
                    <a:pt x="42" y="23"/>
                  </a:cubicBezTo>
                  <a:cubicBezTo>
                    <a:pt x="41" y="24"/>
                    <a:pt x="42" y="25"/>
                    <a:pt x="43" y="26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34" y="35"/>
                    <a:pt x="34" y="35"/>
                    <a:pt x="34" y="35"/>
                  </a:cubicBezTo>
                  <a:close/>
                  <a:moveTo>
                    <a:pt x="27" y="105"/>
                  </a:moveTo>
                  <a:cubicBezTo>
                    <a:pt x="27" y="105"/>
                    <a:pt x="27" y="105"/>
                    <a:pt x="27" y="105"/>
                  </a:cubicBezTo>
                  <a:cubicBezTo>
                    <a:pt x="19" y="96"/>
                    <a:pt x="19" y="96"/>
                    <a:pt x="19" y="96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78" y="37"/>
                    <a:pt x="78" y="36"/>
                    <a:pt x="78" y="35"/>
                  </a:cubicBezTo>
                  <a:cubicBezTo>
                    <a:pt x="77" y="34"/>
                    <a:pt x="77" y="34"/>
                    <a:pt x="77" y="34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76" y="28"/>
                    <a:pt x="76" y="22"/>
                    <a:pt x="79" y="17"/>
                  </a:cubicBezTo>
                  <a:cubicBezTo>
                    <a:pt x="82" y="13"/>
                    <a:pt x="86" y="9"/>
                    <a:pt x="92" y="7"/>
                  </a:cubicBezTo>
                  <a:cubicBezTo>
                    <a:pt x="95" y="7"/>
                    <a:pt x="99" y="6"/>
                    <a:pt x="102" y="7"/>
                  </a:cubicBezTo>
                  <a:cubicBezTo>
                    <a:pt x="103" y="7"/>
                    <a:pt x="104" y="8"/>
                    <a:pt x="105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96" y="10"/>
                    <a:pt x="96" y="10"/>
                    <a:pt x="96" y="10"/>
                  </a:cubicBezTo>
                  <a:cubicBezTo>
                    <a:pt x="95" y="11"/>
                    <a:pt x="94" y="11"/>
                    <a:pt x="94" y="12"/>
                  </a:cubicBezTo>
                  <a:cubicBezTo>
                    <a:pt x="90" y="28"/>
                    <a:pt x="90" y="28"/>
                    <a:pt x="90" y="28"/>
                  </a:cubicBezTo>
                  <a:cubicBezTo>
                    <a:pt x="89" y="29"/>
                    <a:pt x="90" y="30"/>
                    <a:pt x="90" y="31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102" y="43"/>
                    <a:pt x="102" y="43"/>
                    <a:pt x="102" y="43"/>
                  </a:cubicBezTo>
                  <a:cubicBezTo>
                    <a:pt x="102" y="43"/>
                    <a:pt x="104" y="44"/>
                    <a:pt x="105" y="43"/>
                  </a:cubicBezTo>
                  <a:cubicBezTo>
                    <a:pt x="113" y="41"/>
                    <a:pt x="113" y="41"/>
                    <a:pt x="113" y="41"/>
                  </a:cubicBezTo>
                  <a:cubicBezTo>
                    <a:pt x="114" y="41"/>
                    <a:pt x="114" y="41"/>
                    <a:pt x="114" y="41"/>
                  </a:cubicBezTo>
                  <a:cubicBezTo>
                    <a:pt x="113" y="42"/>
                    <a:pt x="112" y="43"/>
                    <a:pt x="111" y="43"/>
                  </a:cubicBezTo>
                  <a:cubicBezTo>
                    <a:pt x="109" y="46"/>
                    <a:pt x="106" y="47"/>
                    <a:pt x="103" y="48"/>
                  </a:cubicBezTo>
                  <a:cubicBezTo>
                    <a:pt x="100" y="49"/>
                    <a:pt x="98" y="49"/>
                    <a:pt x="95" y="49"/>
                  </a:cubicBezTo>
                  <a:cubicBezTo>
                    <a:pt x="93" y="48"/>
                    <a:pt x="91" y="48"/>
                    <a:pt x="88" y="47"/>
                  </a:cubicBezTo>
                  <a:cubicBezTo>
                    <a:pt x="87" y="46"/>
                    <a:pt x="86" y="46"/>
                    <a:pt x="85" y="47"/>
                  </a:cubicBezTo>
                  <a:cubicBezTo>
                    <a:pt x="27" y="105"/>
                    <a:pt x="27" y="105"/>
                    <a:pt x="27" y="105"/>
                  </a:cubicBezTo>
                  <a:close/>
                  <a:moveTo>
                    <a:pt x="105" y="106"/>
                  </a:moveTo>
                  <a:cubicBezTo>
                    <a:pt x="105" y="106"/>
                    <a:pt x="105" y="106"/>
                    <a:pt x="105" y="106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113" y="97"/>
                    <a:pt x="113" y="97"/>
                    <a:pt x="113" y="97"/>
                  </a:cubicBezTo>
                  <a:cubicBezTo>
                    <a:pt x="105" y="106"/>
                    <a:pt x="105" y="106"/>
                    <a:pt x="105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551502" y="3045721"/>
            <a:ext cx="494285" cy="497849"/>
            <a:chOff x="5489312" y="3031912"/>
            <a:chExt cx="659047" cy="663798"/>
          </a:xfrm>
        </p:grpSpPr>
        <p:sp>
          <p:nvSpPr>
            <p:cNvPr id="20" name="Oval 11"/>
            <p:cNvSpPr>
              <a:spLocks noChangeArrowheads="1"/>
            </p:cNvSpPr>
            <p:nvPr/>
          </p:nvSpPr>
          <p:spPr bwMode="auto">
            <a:xfrm>
              <a:off x="5489312" y="3031912"/>
              <a:ext cx="659047" cy="663798"/>
            </a:xfrm>
            <a:prstGeom prst="ellipse">
              <a:avLst/>
            </a:prstGeom>
            <a:solidFill>
              <a:srgbClr val="B6DDDD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5690434" y="3218321"/>
              <a:ext cx="261346" cy="288706"/>
            </a:xfrm>
            <a:custGeom>
              <a:gdLst>
                <a:gd fmla="*/ 47 w 115" name="T0"/>
                <a:gd fmla="*/ 61 h 126" name="T1"/>
                <a:gd fmla="*/ 47 w 115" name="T2"/>
                <a:gd fmla="*/ 58 h 126" name="T3"/>
                <a:gd fmla="*/ 50 w 115" name="T4"/>
                <a:gd fmla="*/ 55 h 126" name="T5"/>
                <a:gd fmla="*/ 54 w 115" name="T6"/>
                <a:gd fmla="*/ 55 h 126" name="T7"/>
                <a:gd fmla="*/ 62 w 115" name="T8"/>
                <a:gd fmla="*/ 55 h 126" name="T9"/>
                <a:gd fmla="*/ 66 w 115" name="T10"/>
                <a:gd fmla="*/ 56 h 126" name="T11"/>
                <a:gd fmla="*/ 70 w 115" name="T12"/>
                <a:gd fmla="*/ 61 h 126" name="T13"/>
                <a:gd fmla="*/ 70 w 115" name="T14"/>
                <a:gd fmla="*/ 52 h 126" name="T15"/>
                <a:gd fmla="*/ 60 w 115" name="T16"/>
                <a:gd fmla="*/ 49 h 126" name="T17"/>
                <a:gd fmla="*/ 57 w 115" name="T18"/>
                <a:gd fmla="*/ 44 h 126" name="T19"/>
                <a:gd fmla="*/ 54 w 115" name="T20"/>
                <a:gd fmla="*/ 49 h 126" name="T21"/>
                <a:gd fmla="*/ 43 w 115" name="T22"/>
                <a:gd fmla="*/ 52 h 126" name="T23"/>
                <a:gd fmla="*/ 41 w 115" name="T24"/>
                <a:gd fmla="*/ 61 h 126" name="T25"/>
                <a:gd fmla="*/ 41 w 115" name="T26"/>
                <a:gd fmla="*/ 64 h 126" name="T27"/>
                <a:gd fmla="*/ 41 w 115" name="T28"/>
                <a:gd fmla="*/ 68 h 126" name="T29"/>
                <a:gd fmla="*/ 49 w 115" name="T30"/>
                <a:gd fmla="*/ 76 h 126" name="T31"/>
                <a:gd fmla="*/ 52 w 115" name="T32"/>
                <a:gd fmla="*/ 76 h 126" name="T33"/>
                <a:gd fmla="*/ 60 w 115" name="T34"/>
                <a:gd fmla="*/ 76 h 126" name="T35"/>
                <a:gd fmla="*/ 64 w 115" name="T36"/>
                <a:gd fmla="*/ 76 h 126" name="T37"/>
                <a:gd fmla="*/ 67 w 115" name="T38"/>
                <a:gd fmla="*/ 79 h 126" name="T39"/>
                <a:gd fmla="*/ 66 w 115" name="T40"/>
                <a:gd fmla="*/ 91 h 126" name="T41"/>
                <a:gd fmla="*/ 63 w 115" name="T42"/>
                <a:gd fmla="*/ 92 h 126" name="T43"/>
                <a:gd fmla="*/ 54 w 115" name="T44"/>
                <a:gd fmla="*/ 92 h 126" name="T45"/>
                <a:gd fmla="*/ 50 w 115" name="T46"/>
                <a:gd fmla="*/ 92 h 126" name="T47"/>
                <a:gd fmla="*/ 47 w 115" name="T48"/>
                <a:gd fmla="*/ 89 h 126" name="T49"/>
                <a:gd fmla="*/ 41 w 115" name="T50"/>
                <a:gd fmla="*/ 89 h 126" name="T51"/>
                <a:gd fmla="*/ 50 w 115" name="T52"/>
                <a:gd fmla="*/ 98 h 126" name="T53"/>
                <a:gd fmla="*/ 54 w 115" name="T54"/>
                <a:gd fmla="*/ 100 h 126" name="T55"/>
                <a:gd fmla="*/ 60 w 115" name="T56"/>
                <a:gd fmla="*/ 100 h 126" name="T57"/>
                <a:gd fmla="*/ 64 w 115" name="T58"/>
                <a:gd fmla="*/ 98 h 126" name="T59"/>
                <a:gd fmla="*/ 73 w 115" name="T60"/>
                <a:gd fmla="*/ 89 h 126" name="T61"/>
                <a:gd fmla="*/ 73 w 115" name="T62"/>
                <a:gd fmla="*/ 82 h 126" name="T63"/>
                <a:gd fmla="*/ 70 w 115" name="T64"/>
                <a:gd fmla="*/ 73 h 126" name="T65"/>
                <a:gd fmla="*/ 64 w 115" name="T66"/>
                <a:gd fmla="*/ 70 h 126" name="T67"/>
                <a:gd fmla="*/ 60 w 115" name="T68"/>
                <a:gd fmla="*/ 70 h 126" name="T69"/>
                <a:gd fmla="*/ 52 w 115" name="T70"/>
                <a:gd fmla="*/ 70 h 126" name="T71"/>
                <a:gd fmla="*/ 48 w 115" name="T72"/>
                <a:gd fmla="*/ 70 h 126" name="T73"/>
                <a:gd fmla="*/ 47 w 115" name="T74"/>
                <a:gd fmla="*/ 65 h 126" name="T75"/>
                <a:gd fmla="*/ 113 w 115" name="T76"/>
                <a:gd fmla="*/ 118 h 126" name="T77"/>
                <a:gd fmla="*/ 107 w 115" name="T78"/>
                <a:gd fmla="*/ 105 h 126" name="T79"/>
                <a:gd fmla="*/ 104 w 115" name="T80"/>
                <a:gd fmla="*/ 67 h 126" name="T81"/>
                <a:gd fmla="*/ 75 w 115" name="T82"/>
                <a:gd fmla="*/ 24 h 126" name="T83"/>
                <a:gd fmla="*/ 80 w 115" name="T84"/>
                <a:gd fmla="*/ 8 h 126" name="T85"/>
                <a:gd fmla="*/ 76 w 115" name="T86"/>
                <a:gd fmla="*/ 0 h 126" name="T87"/>
                <a:gd fmla="*/ 34 w 115" name="T88"/>
                <a:gd fmla="*/ 1 h 126" name="T89"/>
                <a:gd fmla="*/ 47 w 115" name="T90"/>
                <a:gd fmla="*/ 21 h 126" name="T91"/>
                <a:gd fmla="*/ 24 w 115" name="T92"/>
                <a:gd fmla="*/ 34 h 126" name="T93"/>
                <a:gd fmla="*/ 10 w 115" name="T94"/>
                <a:gd fmla="*/ 67 h 126" name="T95"/>
                <a:gd fmla="*/ 7 w 115" name="T96"/>
                <a:gd fmla="*/ 105 h 126" name="T97"/>
                <a:gd fmla="*/ 0 w 115" name="T98"/>
                <a:gd fmla="*/ 121 h 126" name="T99"/>
                <a:gd fmla="*/ 109 w 115" name="T100"/>
                <a:gd fmla="*/ 126 h 126" name="T101"/>
                <a:gd fmla="*/ 112 w 115" name="T102"/>
                <a:gd fmla="*/ 125 h 126" name="T103"/>
                <a:gd fmla="*/ 65 w 115" name="T104"/>
                <a:gd fmla="*/ 9 h 126" name="T105"/>
                <a:gd fmla="*/ 57 w 115" name="T106"/>
                <a:gd fmla="*/ 17 h 126" name="T107"/>
                <a:gd fmla="*/ 65 w 115" name="T108"/>
                <a:gd fmla="*/ 9 h 126" name="T109"/>
                <a:gd fmla="*/ 13 w 115" name="T110"/>
                <a:gd fmla="*/ 116 h 126" name="T111"/>
                <a:gd fmla="*/ 20 w 115" name="T112"/>
                <a:gd fmla="*/ 90 h 126" name="T113"/>
                <a:gd fmla="*/ 22 w 115" name="T114"/>
                <a:gd fmla="*/ 53 h 126" name="T115"/>
                <a:gd fmla="*/ 43 w 115" name="T116"/>
                <a:gd fmla="*/ 33 h 126" name="T117"/>
                <a:gd fmla="*/ 57 w 115" name="T118"/>
                <a:gd fmla="*/ 30 h 126" name="T119"/>
                <a:gd fmla="*/ 83 w 115" name="T120"/>
                <a:gd fmla="*/ 41 h 126" name="T121"/>
                <a:gd fmla="*/ 94 w 115" name="T122"/>
                <a:gd fmla="*/ 90 h 126" name="T123"/>
                <a:gd fmla="*/ 101 w 115" name="T124"/>
                <a:gd fmla="*/ 116 h 126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25" w="115">
                  <a:moveTo>
                    <a:pt x="47" y="64"/>
                  </a:moveTo>
                  <a:cubicBezTo>
                    <a:pt x="47" y="61"/>
                    <a:pt x="47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47" y="57"/>
                    <a:pt x="47" y="56"/>
                    <a:pt x="47" y="56"/>
                  </a:cubicBezTo>
                  <a:cubicBezTo>
                    <a:pt x="48" y="55"/>
                    <a:pt x="49" y="55"/>
                    <a:pt x="50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62" y="55"/>
                    <a:pt x="62" y="55"/>
                    <a:pt x="62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5" y="55"/>
                    <a:pt x="66" y="55"/>
                    <a:pt x="66" y="56"/>
                  </a:cubicBezTo>
                  <a:cubicBezTo>
                    <a:pt x="67" y="56"/>
                    <a:pt x="67" y="57"/>
                    <a:pt x="67" y="58"/>
                  </a:cubicBezTo>
                  <a:cubicBezTo>
                    <a:pt x="67" y="60"/>
                    <a:pt x="68" y="61"/>
                    <a:pt x="70" y="61"/>
                  </a:cubicBezTo>
                  <a:cubicBezTo>
                    <a:pt x="72" y="61"/>
                    <a:pt x="73" y="60"/>
                    <a:pt x="73" y="58"/>
                  </a:cubicBezTo>
                  <a:cubicBezTo>
                    <a:pt x="73" y="56"/>
                    <a:pt x="72" y="53"/>
                    <a:pt x="70" y="52"/>
                  </a:cubicBezTo>
                  <a:cubicBezTo>
                    <a:pt x="69" y="50"/>
                    <a:pt x="66" y="49"/>
                    <a:pt x="64" y="49"/>
                  </a:cubicBezTo>
                  <a:cubicBezTo>
                    <a:pt x="60" y="49"/>
                    <a:pt x="60" y="49"/>
                    <a:pt x="60" y="49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60" y="45"/>
                    <a:pt x="58" y="44"/>
                    <a:pt x="57" y="44"/>
                  </a:cubicBezTo>
                  <a:cubicBezTo>
                    <a:pt x="55" y="44"/>
                    <a:pt x="54" y="45"/>
                    <a:pt x="54" y="47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7" y="49"/>
                    <a:pt x="45" y="50"/>
                    <a:pt x="43" y="52"/>
                  </a:cubicBezTo>
                  <a:cubicBezTo>
                    <a:pt x="42" y="53"/>
                    <a:pt x="41" y="56"/>
                    <a:pt x="41" y="58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70"/>
                    <a:pt x="42" y="72"/>
                    <a:pt x="43" y="74"/>
                  </a:cubicBezTo>
                  <a:cubicBezTo>
                    <a:pt x="45" y="75"/>
                    <a:pt x="47" y="76"/>
                    <a:pt x="49" y="76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5" y="76"/>
                    <a:pt x="66" y="77"/>
                    <a:pt x="66" y="77"/>
                  </a:cubicBezTo>
                  <a:cubicBezTo>
                    <a:pt x="67" y="78"/>
                    <a:pt x="67" y="79"/>
                    <a:pt x="67" y="79"/>
                  </a:cubicBezTo>
                  <a:cubicBezTo>
                    <a:pt x="67" y="83"/>
                    <a:pt x="67" y="86"/>
                    <a:pt x="67" y="89"/>
                  </a:cubicBezTo>
                  <a:cubicBezTo>
                    <a:pt x="67" y="90"/>
                    <a:pt x="67" y="90"/>
                    <a:pt x="66" y="91"/>
                  </a:cubicBezTo>
                  <a:cubicBezTo>
                    <a:pt x="66" y="92"/>
                    <a:pt x="65" y="92"/>
                    <a:pt x="64" y="92"/>
                  </a:cubicBezTo>
                  <a:cubicBezTo>
                    <a:pt x="63" y="92"/>
                    <a:pt x="63" y="92"/>
                    <a:pt x="63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49" y="92"/>
                    <a:pt x="48" y="92"/>
                    <a:pt x="47" y="91"/>
                  </a:cubicBezTo>
                  <a:cubicBezTo>
                    <a:pt x="47" y="90"/>
                    <a:pt x="47" y="90"/>
                    <a:pt x="47" y="89"/>
                  </a:cubicBezTo>
                  <a:cubicBezTo>
                    <a:pt x="47" y="87"/>
                    <a:pt x="45" y="86"/>
                    <a:pt x="44" y="86"/>
                  </a:cubicBezTo>
                  <a:cubicBezTo>
                    <a:pt x="42" y="86"/>
                    <a:pt x="41" y="87"/>
                    <a:pt x="41" y="89"/>
                  </a:cubicBezTo>
                  <a:cubicBezTo>
                    <a:pt x="41" y="91"/>
                    <a:pt x="42" y="94"/>
                    <a:pt x="43" y="95"/>
                  </a:cubicBezTo>
                  <a:cubicBezTo>
                    <a:pt x="45" y="97"/>
                    <a:pt x="47" y="98"/>
                    <a:pt x="50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102"/>
                    <a:pt x="55" y="103"/>
                    <a:pt x="57" y="103"/>
                  </a:cubicBezTo>
                  <a:cubicBezTo>
                    <a:pt x="58" y="103"/>
                    <a:pt x="60" y="102"/>
                    <a:pt x="60" y="100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6" y="98"/>
                    <a:pt x="69" y="97"/>
                    <a:pt x="70" y="95"/>
                  </a:cubicBezTo>
                  <a:cubicBezTo>
                    <a:pt x="72" y="94"/>
                    <a:pt x="73" y="91"/>
                    <a:pt x="73" y="89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2" y="75"/>
                    <a:pt x="70" y="73"/>
                  </a:cubicBezTo>
                  <a:cubicBezTo>
                    <a:pt x="69" y="72"/>
                    <a:pt x="67" y="71"/>
                    <a:pt x="64" y="71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9" y="70"/>
                    <a:pt x="48" y="70"/>
                    <a:pt x="48" y="70"/>
                  </a:cubicBezTo>
                  <a:cubicBezTo>
                    <a:pt x="47" y="69"/>
                    <a:pt x="47" y="68"/>
                    <a:pt x="47" y="68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4"/>
                    <a:pt x="47" y="64"/>
                    <a:pt x="47" y="64"/>
                  </a:cubicBezTo>
                  <a:close/>
                  <a:moveTo>
                    <a:pt x="113" y="118"/>
                  </a:moveTo>
                  <a:cubicBezTo>
                    <a:pt x="113" y="118"/>
                    <a:pt x="113" y="118"/>
                    <a:pt x="113" y="118"/>
                  </a:cubicBezTo>
                  <a:cubicBezTo>
                    <a:pt x="111" y="115"/>
                    <a:pt x="108" y="110"/>
                    <a:pt x="107" y="105"/>
                  </a:cubicBezTo>
                  <a:cubicBezTo>
                    <a:pt x="105" y="100"/>
                    <a:pt x="104" y="95"/>
                    <a:pt x="104" y="90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4" y="54"/>
                    <a:pt x="99" y="42"/>
                    <a:pt x="90" y="34"/>
                  </a:cubicBezTo>
                  <a:cubicBezTo>
                    <a:pt x="85" y="29"/>
                    <a:pt x="80" y="26"/>
                    <a:pt x="75" y="24"/>
                  </a:cubicBezTo>
                  <a:cubicBezTo>
                    <a:pt x="72" y="23"/>
                    <a:pt x="69" y="22"/>
                    <a:pt x="67" y="21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1" y="7"/>
                    <a:pt x="81" y="6"/>
                    <a:pt x="81" y="5"/>
                  </a:cubicBezTo>
                  <a:cubicBezTo>
                    <a:pt x="81" y="2"/>
                    <a:pt x="79" y="0"/>
                    <a:pt x="7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6" y="0"/>
                    <a:pt x="35" y="0"/>
                    <a:pt x="34" y="1"/>
                  </a:cubicBezTo>
                  <a:cubicBezTo>
                    <a:pt x="32" y="3"/>
                    <a:pt x="32" y="6"/>
                    <a:pt x="34" y="8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44" y="22"/>
                    <a:pt x="42" y="23"/>
                    <a:pt x="39" y="24"/>
                  </a:cubicBezTo>
                  <a:cubicBezTo>
                    <a:pt x="33" y="26"/>
                    <a:pt x="28" y="29"/>
                    <a:pt x="24" y="34"/>
                  </a:cubicBezTo>
                  <a:cubicBezTo>
                    <a:pt x="19" y="38"/>
                    <a:pt x="16" y="43"/>
                    <a:pt x="13" y="49"/>
                  </a:cubicBezTo>
                  <a:cubicBezTo>
                    <a:pt x="11" y="55"/>
                    <a:pt x="10" y="61"/>
                    <a:pt x="10" y="67"/>
                  </a:cubicBezTo>
                  <a:cubicBezTo>
                    <a:pt x="10" y="90"/>
                    <a:pt x="10" y="90"/>
                    <a:pt x="10" y="90"/>
                  </a:cubicBezTo>
                  <a:cubicBezTo>
                    <a:pt x="10" y="95"/>
                    <a:pt x="9" y="100"/>
                    <a:pt x="7" y="105"/>
                  </a:cubicBezTo>
                  <a:cubicBezTo>
                    <a:pt x="5" y="110"/>
                    <a:pt x="3" y="115"/>
                    <a:pt x="1" y="118"/>
                  </a:cubicBezTo>
                  <a:cubicBezTo>
                    <a:pt x="0" y="119"/>
                    <a:pt x="0" y="120"/>
                    <a:pt x="0" y="121"/>
                  </a:cubicBezTo>
                  <a:cubicBezTo>
                    <a:pt x="0" y="124"/>
                    <a:pt x="2" y="126"/>
                    <a:pt x="5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10" y="126"/>
                    <a:pt x="111" y="126"/>
                    <a:pt x="112" y="125"/>
                  </a:cubicBezTo>
                  <a:cubicBezTo>
                    <a:pt x="114" y="123"/>
                    <a:pt x="115" y="120"/>
                    <a:pt x="113" y="118"/>
                  </a:cubicBezTo>
                  <a:close/>
                  <a:moveTo>
                    <a:pt x="65" y="9"/>
                  </a:moveTo>
                  <a:cubicBezTo>
                    <a:pt x="65" y="9"/>
                    <a:pt x="65" y="9"/>
                    <a:pt x="65" y="9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5" y="9"/>
                    <a:pt x="65" y="9"/>
                    <a:pt x="65" y="9"/>
                  </a:cubicBezTo>
                  <a:close/>
                  <a:moveTo>
                    <a:pt x="13" y="116"/>
                  </a:moveTo>
                  <a:cubicBezTo>
                    <a:pt x="13" y="116"/>
                    <a:pt x="13" y="116"/>
                    <a:pt x="13" y="116"/>
                  </a:cubicBezTo>
                  <a:cubicBezTo>
                    <a:pt x="14" y="114"/>
                    <a:pt x="15" y="111"/>
                    <a:pt x="16" y="108"/>
                  </a:cubicBezTo>
                  <a:cubicBezTo>
                    <a:pt x="18" y="102"/>
                    <a:pt x="20" y="96"/>
                    <a:pt x="20" y="90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20" y="62"/>
                    <a:pt x="21" y="57"/>
                    <a:pt x="22" y="53"/>
                  </a:cubicBezTo>
                  <a:cubicBezTo>
                    <a:pt x="24" y="48"/>
                    <a:pt x="27" y="44"/>
                    <a:pt x="30" y="41"/>
                  </a:cubicBezTo>
                  <a:cubicBezTo>
                    <a:pt x="34" y="37"/>
                    <a:pt x="38" y="34"/>
                    <a:pt x="43" y="33"/>
                  </a:cubicBezTo>
                  <a:cubicBezTo>
                    <a:pt x="47" y="31"/>
                    <a:pt x="52" y="30"/>
                    <a:pt x="57" y="30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62" y="30"/>
                    <a:pt x="67" y="31"/>
                    <a:pt x="71" y="33"/>
                  </a:cubicBezTo>
                  <a:cubicBezTo>
                    <a:pt x="75" y="34"/>
                    <a:pt x="79" y="37"/>
                    <a:pt x="83" y="41"/>
                  </a:cubicBezTo>
                  <a:cubicBezTo>
                    <a:pt x="90" y="48"/>
                    <a:pt x="94" y="57"/>
                    <a:pt x="94" y="67"/>
                  </a:cubicBezTo>
                  <a:cubicBezTo>
                    <a:pt x="94" y="90"/>
                    <a:pt x="94" y="90"/>
                    <a:pt x="94" y="90"/>
                  </a:cubicBezTo>
                  <a:cubicBezTo>
                    <a:pt x="94" y="96"/>
                    <a:pt x="95" y="102"/>
                    <a:pt x="97" y="108"/>
                  </a:cubicBezTo>
                  <a:cubicBezTo>
                    <a:pt x="98" y="111"/>
                    <a:pt x="99" y="114"/>
                    <a:pt x="101" y="116"/>
                  </a:cubicBezTo>
                  <a:cubicBezTo>
                    <a:pt x="13" y="116"/>
                    <a:pt x="13" y="116"/>
                    <a:pt x="13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641335" y="3044016"/>
            <a:ext cx="493433" cy="497849"/>
            <a:chOff x="4275756" y="3029639"/>
            <a:chExt cx="657911" cy="663798"/>
          </a:xfrm>
        </p:grpSpPr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4275756" y="3029639"/>
              <a:ext cx="657911" cy="663798"/>
            </a:xfrm>
            <a:prstGeom prst="ellipse">
              <a:avLst/>
            </a:prstGeom>
            <a:solidFill>
              <a:srgbClr val="F2CAD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4478014" y="3218321"/>
              <a:ext cx="251120" cy="288706"/>
            </a:xfrm>
            <a:custGeom>
              <a:gdLst>
                <a:gd fmla="*/ 27 w 110" name="T0"/>
                <a:gd fmla="*/ 90 h 126" name="T1"/>
                <a:gd fmla="*/ 27 w 110" name="T2"/>
                <a:gd fmla="*/ 96 h 126" name="T3"/>
                <a:gd fmla="*/ 86 w 110" name="T4"/>
                <a:gd fmla="*/ 93 h 126" name="T5"/>
                <a:gd fmla="*/ 24 w 110" name="T6"/>
                <a:gd fmla="*/ 52 h 126" name="T7"/>
                <a:gd fmla="*/ 27 w 110" name="T8"/>
                <a:gd fmla="*/ 55 h 126" name="T9"/>
                <a:gd fmla="*/ 86 w 110" name="T10"/>
                <a:gd fmla="*/ 52 h 126" name="T11"/>
                <a:gd fmla="*/ 27 w 110" name="T12"/>
                <a:gd fmla="*/ 49 h 126" name="T13"/>
                <a:gd fmla="*/ 109 w 110" name="T14"/>
                <a:gd fmla="*/ 36 h 126" name="T15"/>
                <a:gd fmla="*/ 74 w 110" name="T16"/>
                <a:gd fmla="*/ 1 h 126" name="T17"/>
                <a:gd fmla="*/ 13 w 110" name="T18"/>
                <a:gd fmla="*/ 0 h 126" name="T19"/>
                <a:gd fmla="*/ 0 w 110" name="T20"/>
                <a:gd fmla="*/ 13 h 126" name="T21"/>
                <a:gd fmla="*/ 4 w 110" name="T22"/>
                <a:gd fmla="*/ 122 h 126" name="T23"/>
                <a:gd fmla="*/ 13 w 110" name="T24"/>
                <a:gd fmla="*/ 126 h 126" name="T25"/>
                <a:gd fmla="*/ 106 w 110" name="T26"/>
                <a:gd fmla="*/ 122 h 126" name="T27"/>
                <a:gd fmla="*/ 110 w 110" name="T28"/>
                <a:gd fmla="*/ 113 h 126" name="T29"/>
                <a:gd fmla="*/ 109 w 110" name="T30"/>
                <a:gd fmla="*/ 36 h 126" name="T31"/>
                <a:gd fmla="*/ 73 w 110" name="T32"/>
                <a:gd fmla="*/ 14 h 126" name="T33"/>
                <a:gd fmla="*/ 79 w 110" name="T34"/>
                <a:gd fmla="*/ 37 h 126" name="T35"/>
                <a:gd fmla="*/ 75 w 110" name="T36"/>
                <a:gd fmla="*/ 35 h 126" name="T37"/>
                <a:gd fmla="*/ 73 w 110" name="T38"/>
                <a:gd fmla="*/ 14 h 126" name="T39"/>
                <a:gd fmla="*/ 101 w 110" name="T40"/>
                <a:gd fmla="*/ 113 h 126" name="T41"/>
                <a:gd fmla="*/ 100 w 110" name="T42"/>
                <a:gd fmla="*/ 115 h 126" name="T43"/>
                <a:gd fmla="*/ 13 w 110" name="T44"/>
                <a:gd fmla="*/ 116 h 126" name="T45"/>
                <a:gd fmla="*/ 10 w 110" name="T46"/>
                <a:gd fmla="*/ 113 h 126" name="T47"/>
                <a:gd fmla="*/ 11 w 110" name="T48"/>
                <a:gd fmla="*/ 10 h 126" name="T49"/>
                <a:gd fmla="*/ 68 w 110" name="T50"/>
                <a:gd fmla="*/ 9 h 126" name="T51"/>
                <a:gd fmla="*/ 71 w 110" name="T52"/>
                <a:gd fmla="*/ 39 h 126" name="T53"/>
                <a:gd fmla="*/ 79 w 110" name="T54"/>
                <a:gd fmla="*/ 43 h 126" name="T55"/>
                <a:gd fmla="*/ 101 w 110" name="T56"/>
                <a:gd fmla="*/ 113 h 126" name="T57"/>
                <a:gd fmla="*/ 83 w 110" name="T58"/>
                <a:gd fmla="*/ 70 h 126" name="T59"/>
                <a:gd fmla="*/ 24 w 110" name="T60"/>
                <a:gd fmla="*/ 73 h 126" name="T61"/>
                <a:gd fmla="*/ 83 w 110" name="T62"/>
                <a:gd fmla="*/ 76 h 126" name="T63"/>
                <a:gd fmla="*/ 83 w 110" name="T64"/>
                <a:gd fmla="*/ 70 h 12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25" w="110">
                  <a:moveTo>
                    <a:pt x="83" y="90"/>
                  </a:moveTo>
                  <a:cubicBezTo>
                    <a:pt x="27" y="90"/>
                    <a:pt x="27" y="90"/>
                    <a:pt x="27" y="90"/>
                  </a:cubicBezTo>
                  <a:cubicBezTo>
                    <a:pt x="25" y="90"/>
                    <a:pt x="24" y="92"/>
                    <a:pt x="24" y="93"/>
                  </a:cubicBezTo>
                  <a:cubicBezTo>
                    <a:pt x="24" y="95"/>
                    <a:pt x="25" y="96"/>
                    <a:pt x="27" y="96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85" y="96"/>
                    <a:pt x="86" y="95"/>
                    <a:pt x="86" y="93"/>
                  </a:cubicBezTo>
                  <a:cubicBezTo>
                    <a:pt x="86" y="92"/>
                    <a:pt x="85" y="90"/>
                    <a:pt x="83" y="90"/>
                  </a:cubicBezTo>
                  <a:close/>
                  <a:moveTo>
                    <a:pt x="24" y="52"/>
                  </a:moveTo>
                  <a:cubicBezTo>
                    <a:pt x="24" y="52"/>
                    <a:pt x="24" y="52"/>
                    <a:pt x="24" y="52"/>
                  </a:cubicBezTo>
                  <a:cubicBezTo>
                    <a:pt x="24" y="54"/>
                    <a:pt x="25" y="55"/>
                    <a:pt x="27" y="55"/>
                  </a:cubicBezTo>
                  <a:cubicBezTo>
                    <a:pt x="83" y="55"/>
                    <a:pt x="83" y="55"/>
                    <a:pt x="83" y="55"/>
                  </a:cubicBezTo>
                  <a:cubicBezTo>
                    <a:pt x="85" y="55"/>
                    <a:pt x="86" y="54"/>
                    <a:pt x="86" y="52"/>
                  </a:cubicBezTo>
                  <a:cubicBezTo>
                    <a:pt x="86" y="51"/>
                    <a:pt x="85" y="49"/>
                    <a:pt x="83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5" y="49"/>
                    <a:pt x="24" y="51"/>
                    <a:pt x="24" y="52"/>
                  </a:cubicBezTo>
                  <a:close/>
                  <a:moveTo>
                    <a:pt x="109" y="36"/>
                  </a:moveTo>
                  <a:cubicBezTo>
                    <a:pt x="109" y="36"/>
                    <a:pt x="109" y="36"/>
                    <a:pt x="109" y="3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2" y="0"/>
                    <a:pt x="7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6"/>
                    <a:pt x="0" y="9"/>
                    <a:pt x="0" y="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6"/>
                    <a:pt x="1" y="120"/>
                    <a:pt x="4" y="122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6" y="124"/>
                    <a:pt x="9" y="126"/>
                    <a:pt x="13" y="126"/>
                  </a:cubicBezTo>
                  <a:cubicBezTo>
                    <a:pt x="97" y="126"/>
                    <a:pt x="97" y="126"/>
                    <a:pt x="97" y="126"/>
                  </a:cubicBezTo>
                  <a:cubicBezTo>
                    <a:pt x="101" y="126"/>
                    <a:pt x="104" y="124"/>
                    <a:pt x="106" y="122"/>
                  </a:cubicBezTo>
                  <a:cubicBezTo>
                    <a:pt x="107" y="122"/>
                    <a:pt x="107" y="122"/>
                    <a:pt x="107" y="122"/>
                  </a:cubicBezTo>
                  <a:cubicBezTo>
                    <a:pt x="109" y="120"/>
                    <a:pt x="110" y="116"/>
                    <a:pt x="110" y="113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38"/>
                    <a:pt x="110" y="37"/>
                    <a:pt x="109" y="36"/>
                  </a:cubicBezTo>
                  <a:close/>
                  <a:moveTo>
                    <a:pt x="73" y="14"/>
                  </a:moveTo>
                  <a:cubicBezTo>
                    <a:pt x="73" y="14"/>
                    <a:pt x="73" y="14"/>
                    <a:pt x="73" y="14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7" y="37"/>
                    <a:pt x="76" y="36"/>
                    <a:pt x="75" y="35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4" y="34"/>
                    <a:pt x="73" y="33"/>
                    <a:pt x="73" y="31"/>
                  </a:cubicBezTo>
                  <a:cubicBezTo>
                    <a:pt x="73" y="14"/>
                    <a:pt x="73" y="14"/>
                    <a:pt x="73" y="14"/>
                  </a:cubicBezTo>
                  <a:close/>
                  <a:moveTo>
                    <a:pt x="101" y="113"/>
                  </a:moveTo>
                  <a:cubicBezTo>
                    <a:pt x="101" y="113"/>
                    <a:pt x="101" y="113"/>
                    <a:pt x="101" y="113"/>
                  </a:cubicBezTo>
                  <a:cubicBezTo>
                    <a:pt x="101" y="114"/>
                    <a:pt x="100" y="115"/>
                    <a:pt x="100" y="115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99" y="116"/>
                    <a:pt x="98" y="116"/>
                    <a:pt x="97" y="116"/>
                  </a:cubicBezTo>
                  <a:cubicBezTo>
                    <a:pt x="13" y="116"/>
                    <a:pt x="13" y="116"/>
                    <a:pt x="13" y="116"/>
                  </a:cubicBezTo>
                  <a:cubicBezTo>
                    <a:pt x="12" y="116"/>
                    <a:pt x="11" y="116"/>
                    <a:pt x="11" y="115"/>
                  </a:cubicBezTo>
                  <a:cubicBezTo>
                    <a:pt x="10" y="115"/>
                    <a:pt x="10" y="114"/>
                    <a:pt x="10" y="1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0"/>
                  </a:cubicBezTo>
                  <a:cubicBezTo>
                    <a:pt x="11" y="10"/>
                    <a:pt x="12" y="9"/>
                    <a:pt x="13" y="9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34"/>
                    <a:pt x="69" y="37"/>
                    <a:pt x="71" y="39"/>
                  </a:cubicBezTo>
                  <a:cubicBezTo>
                    <a:pt x="71" y="39"/>
                    <a:pt x="71" y="39"/>
                    <a:pt x="71" y="39"/>
                  </a:cubicBezTo>
                  <a:cubicBezTo>
                    <a:pt x="73" y="41"/>
                    <a:pt x="75" y="43"/>
                    <a:pt x="79" y="43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01" y="113"/>
                    <a:pt x="101" y="113"/>
                    <a:pt x="101" y="113"/>
                  </a:cubicBezTo>
                  <a:close/>
                  <a:moveTo>
                    <a:pt x="83" y="70"/>
                  </a:moveTo>
                  <a:cubicBezTo>
                    <a:pt x="83" y="70"/>
                    <a:pt x="83" y="70"/>
                    <a:pt x="83" y="70"/>
                  </a:cubicBezTo>
                  <a:cubicBezTo>
                    <a:pt x="27" y="70"/>
                    <a:pt x="27" y="70"/>
                    <a:pt x="27" y="70"/>
                  </a:cubicBezTo>
                  <a:cubicBezTo>
                    <a:pt x="25" y="70"/>
                    <a:pt x="24" y="71"/>
                    <a:pt x="24" y="73"/>
                  </a:cubicBezTo>
                  <a:cubicBezTo>
                    <a:pt x="24" y="74"/>
                    <a:pt x="25" y="76"/>
                    <a:pt x="27" y="76"/>
                  </a:cubicBezTo>
                  <a:cubicBezTo>
                    <a:pt x="83" y="76"/>
                    <a:pt x="83" y="76"/>
                    <a:pt x="83" y="76"/>
                  </a:cubicBezTo>
                  <a:cubicBezTo>
                    <a:pt x="85" y="76"/>
                    <a:pt x="86" y="74"/>
                    <a:pt x="86" y="73"/>
                  </a:cubicBezTo>
                  <a:cubicBezTo>
                    <a:pt x="86" y="71"/>
                    <a:pt x="85" y="70"/>
                    <a:pt x="8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altLang="en-US" lang="zh-CN" sz="1013"/>
            </a:p>
          </p:txBody>
        </p:sp>
      </p:grpSp>
      <p:sp>
        <p:nvSpPr>
          <p:cNvPr id="25" name="矩形 24"/>
          <p:cNvSpPr/>
          <p:nvPr/>
        </p:nvSpPr>
        <p:spPr>
          <a:xfrm>
            <a:off x="4346101" y="2335777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6" name="矩形 25"/>
          <p:cNvSpPr/>
          <p:nvPr/>
        </p:nvSpPr>
        <p:spPr>
          <a:xfrm>
            <a:off x="6195651" y="2341687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7" name="矩形 26"/>
          <p:cNvSpPr/>
          <p:nvPr/>
        </p:nvSpPr>
        <p:spPr>
          <a:xfrm>
            <a:off x="5262010" y="3657590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8" name="矩形 27"/>
          <p:cNvSpPr/>
          <p:nvPr/>
        </p:nvSpPr>
        <p:spPr>
          <a:xfrm>
            <a:off x="3435934" y="3657590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29" name="矩形 28"/>
          <p:cNvSpPr/>
          <p:nvPr/>
        </p:nvSpPr>
        <p:spPr>
          <a:xfrm>
            <a:off x="7140701" y="3664811"/>
            <a:ext cx="1205400" cy="57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788">
                <a:solidFill>
                  <a:schemeClr val="bg1">
                    <a:lumMod val="50000"/>
                  </a:schemeClr>
                </a:solidFill>
                <a:latin charset="-122" panose="02010604000101010101" pitchFamily="2" typeface="汉仪丫丫体简"/>
                <a:ea charset="-122" panose="02010604000101010101" pitchFamily="2" typeface="汉仪丫丫体简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0331543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6"/>
      <p:bldP grpId="0" spid="27"/>
      <p:bldP grpId="0" spid="28"/>
      <p:bldP grpId="0" spid="2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6"/>
          <p:cNvSpPr/>
          <p:nvPr/>
        </p:nvSpPr>
        <p:spPr>
          <a:xfrm>
            <a:off x="2837385" y="1520781"/>
            <a:ext cx="3008921" cy="183769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559">
              <a:latin charset="0" panose="020b0604020202020204" pitchFamily="34" typeface="Arial"/>
              <a:ea charset="-122" panose="02010604000101010101" pitchFamily="2" typeface="汉仪丫丫体简"/>
              <a:sym charset="0" panose="020b0604020202020204" pitchFamily="34" typeface="Arial"/>
            </a:endParaRPr>
          </a:p>
        </p:txBody>
      </p:sp>
      <p:sp>
        <p:nvSpPr>
          <p:cNvPr id="3" name="Rectangle 17"/>
          <p:cNvSpPr/>
          <p:nvPr/>
        </p:nvSpPr>
        <p:spPr>
          <a:xfrm>
            <a:off x="2837385" y="3396128"/>
            <a:ext cx="3008921" cy="1356817"/>
          </a:xfrm>
          <a:prstGeom prst="rect">
            <a:avLst/>
          </a:prstGeom>
          <a:solidFill>
            <a:srgbClr val="B6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559">
              <a:latin charset="0" panose="020b0604020202020204" pitchFamily="34" typeface="Arial"/>
              <a:ea charset="-122" panose="02010604000101010101" pitchFamily="2" typeface="汉仪丫丫体简"/>
              <a:sym charset="0" panose="020b0604020202020204" pitchFamily="34" typeface="Arial"/>
            </a:endParaRPr>
          </a:p>
        </p:txBody>
      </p:sp>
      <p:sp>
        <p:nvSpPr>
          <p:cNvPr id="4" name="TextBox 18"/>
          <p:cNvSpPr txBox="1"/>
          <p:nvPr/>
        </p:nvSpPr>
        <p:spPr>
          <a:xfrm>
            <a:off x="3112540" y="3741070"/>
            <a:ext cx="2454959" cy="112014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050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050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5" name="Rectangle 19"/>
          <p:cNvSpPr/>
          <p:nvPr/>
        </p:nvSpPr>
        <p:spPr>
          <a:xfrm>
            <a:off x="5892884" y="1520781"/>
            <a:ext cx="3008921" cy="1837694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559">
              <a:latin charset="0" panose="020b0604020202020204" pitchFamily="34" typeface="Arial"/>
              <a:ea charset="-122" panose="02010604000101010101" pitchFamily="2" typeface="汉仪丫丫体简"/>
              <a:sym charset="0" panose="020b0604020202020204" pitchFamily="34" typeface="Arial"/>
            </a:endParaRPr>
          </a:p>
        </p:txBody>
      </p:sp>
      <p:sp>
        <p:nvSpPr>
          <p:cNvPr id="6" name="Rectangle 20"/>
          <p:cNvSpPr/>
          <p:nvPr/>
        </p:nvSpPr>
        <p:spPr>
          <a:xfrm>
            <a:off x="5892884" y="3396128"/>
            <a:ext cx="3008921" cy="1356817"/>
          </a:xfrm>
          <a:prstGeom prst="rect">
            <a:avLst/>
          </a:prstGeom>
          <a:solidFill>
            <a:srgbClr val="F2CA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endParaRPr lang="en-US" sz="1559">
              <a:latin charset="0" panose="020b0604020202020204" pitchFamily="34" typeface="Arial"/>
              <a:ea charset="-122" panose="02010604000101010101" pitchFamily="2" typeface="汉仪丫丫体简"/>
              <a:sym charset="0" panose="020b0604020202020204" pitchFamily="34" typeface="Arial"/>
            </a:endParaRPr>
          </a:p>
        </p:txBody>
      </p:sp>
      <p:sp>
        <p:nvSpPr>
          <p:cNvPr id="7" name="TextBox 21"/>
          <p:cNvSpPr txBox="1"/>
          <p:nvPr/>
        </p:nvSpPr>
        <p:spPr>
          <a:xfrm>
            <a:off x="6168040" y="3741070"/>
            <a:ext cx="2454959" cy="1120140"/>
          </a:xfrm>
          <a:prstGeom prst="rect">
            <a:avLst/>
          </a:prstGeom>
          <a:noFill/>
        </p:spPr>
        <p:txBody>
          <a:bodyPr bIns="0" lIns="0" numCol="1" rIns="0" spcCol="360000" tIns="0" wrap="square">
            <a:spAutoFit/>
          </a:bodyPr>
          <a:lstStyle/>
          <a:p>
            <a:pPr algn="just"/>
            <a:r>
              <a:rPr altLang="en-US" lang="zh-CN" sz="1050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点击请替换文字内容</a:t>
            </a:r>
          </a:p>
          <a:p>
            <a:pPr algn="just"/>
            <a:r>
              <a:rPr altLang="en-US" lang="zh-CN" sz="1050">
                <a:solidFill>
                  <a:schemeClr val="bg1"/>
                </a:solidFill>
                <a:latin charset="0" panose="020b0604020202020204" pitchFamily="34" typeface="Arial"/>
                <a:ea charset="-122" panose="02010604000101010101" pitchFamily="2" typeface="汉仪丫丫体简"/>
                <a:sym charset="0" panose="020b0604020202020204" pitchFamily="34" typeface="Arial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</p:spTree>
    <p:extLst>
      <p:ext uri="{BB962C8B-B14F-4D97-AF65-F5344CB8AC3E}">
        <p14:creationId val="298201011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412158" y="2100971"/>
            <a:ext cx="185928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zh-CN" lang="en-US" sz="6600">
                <a:solidFill>
                  <a:schemeClr val="bg1">
                    <a:lumMod val="65000"/>
                  </a:schemeClr>
                </a:solidFill>
                <a:latin charset="0" panose="04020705040a02060702" typeface="Algerian"/>
                <a:ea charset="-127" panose="02030600000101010101" typeface="Batang"/>
                <a:cs charset="0" panose="020b0604020202020204" pitchFamily="34" typeface="Arial"/>
              </a:rPr>
              <a:t>VS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321077" y="1682618"/>
            <a:ext cx="2761298" cy="2047389"/>
            <a:chOff x="1226820" y="1896745"/>
            <a:chExt cx="3681730" cy="2729851"/>
          </a:xfrm>
        </p:grpSpPr>
        <p:grpSp>
          <p:nvGrpSpPr>
            <p:cNvPr id="4" name="组合 3"/>
            <p:cNvGrpSpPr/>
            <p:nvPr/>
          </p:nvGrpSpPr>
          <p:grpSpPr>
            <a:xfrm>
              <a:off x="1247457" y="1896745"/>
              <a:ext cx="1726450" cy="410197"/>
              <a:chOff x="1247457" y="1896745"/>
              <a:chExt cx="1726450" cy="410197"/>
            </a:xfrm>
          </p:grpSpPr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 rot="5400000">
                <a:off x="1917700" y="1258570"/>
                <a:ext cx="361950" cy="1702435"/>
              </a:xfrm>
              <a:prstGeom prst="rect">
                <a:avLst/>
              </a:prstGeom>
              <a:solidFill>
                <a:srgbClr val="B6DDDD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altLang="en-US" lang="zh-CN" sz="1800">
                  <a:solidFill>
                    <a:prstClr val="black"/>
                  </a:solidFill>
                  <a:latin charset="-127" panose="02030600000101010101" typeface="Batang"/>
                  <a:ea charset="-127" panose="02030600000101010101" typeface="Batang"/>
                </a:endParaRPr>
              </a:p>
            </p:txBody>
          </p:sp>
          <p:sp>
            <p:nvSpPr>
              <p:cNvPr id="16" name="TextBox 175"/>
              <p:cNvSpPr txBox="1"/>
              <p:nvPr/>
            </p:nvSpPr>
            <p:spPr>
              <a:xfrm>
                <a:off x="2362200" y="1896745"/>
                <a:ext cx="669290" cy="4061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>
                  <a:defRPr b="1" sz="9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b0503020204020204" typeface="微软雅黑"/>
                    <a:cs charset="0" panose="020b0604020202020204" pitchFamily="34" typeface="Arial"/>
                  </a:defRPr>
                </a:lvl1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altLang="zh-CN" b="0" lang="en-US" sz="1399">
                    <a:solidFill>
                      <a:prstClr val="white"/>
                    </a:solidFill>
                    <a:latin charset="-127" panose="02030600000101010101" typeface="Batang"/>
                    <a:ea charset="-127" panose="02030600000101010101" typeface="Batang"/>
                  </a:rPr>
                  <a:t>34%</a:t>
                </a:r>
              </a:p>
            </p:txBody>
          </p:sp>
        </p:grp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 rot="5400000">
              <a:off x="2465070" y="1172210"/>
              <a:ext cx="357505" cy="2793365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6" name="TextBox 175"/>
            <p:cNvSpPr txBox="1"/>
            <p:nvPr/>
          </p:nvSpPr>
          <p:spPr>
            <a:xfrm>
              <a:off x="3454400" y="23666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solidFill>
                    <a:prstClr val="white"/>
                  </a:solidFill>
                  <a:latin charset="-127" panose="02030600000101010101" typeface="Batang"/>
                  <a:ea charset="-127" panose="02030600000101010101" typeface="Batang"/>
                </a:rPr>
                <a:t>49%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 rot="5400000">
              <a:off x="2898140" y="1198880"/>
              <a:ext cx="360045" cy="3660775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8" name="TextBox 175"/>
            <p:cNvSpPr txBox="1"/>
            <p:nvPr/>
          </p:nvSpPr>
          <p:spPr>
            <a:xfrm>
              <a:off x="4267199" y="28111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solidFill>
                    <a:prstClr val="white"/>
                  </a:solidFill>
                  <a:latin charset="-127" panose="02030600000101010101" typeface="Batang"/>
                  <a:ea charset="-127" panose="02030600000101010101" typeface="Batang"/>
                </a:rPr>
                <a:t>66%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 rot="5400000">
              <a:off x="2723515" y="1835150"/>
              <a:ext cx="360045" cy="3311525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10" name="TextBox 175"/>
            <p:cNvSpPr txBox="1"/>
            <p:nvPr/>
          </p:nvSpPr>
          <p:spPr>
            <a:xfrm>
              <a:off x="3873500" y="32810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solidFill>
                    <a:prstClr val="white"/>
                  </a:solidFill>
                  <a:latin charset="-127" panose="02030600000101010101" typeface="Batang"/>
                  <a:ea charset="-127" panose="02030600000101010101" typeface="Batang"/>
                </a:rPr>
                <a:t>57%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>
              <a:off x="1592580" y="3422650"/>
              <a:ext cx="361950" cy="1052195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12" name="TextBox 175"/>
            <p:cNvSpPr txBox="1"/>
            <p:nvPr/>
          </p:nvSpPr>
          <p:spPr>
            <a:xfrm>
              <a:off x="1727200" y="37382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solidFill>
                    <a:prstClr val="white"/>
                  </a:solidFill>
                  <a:latin charset="-127" panose="02030600000101010101" typeface="Batang"/>
                  <a:ea charset="-127" panose="02030600000101010101" typeface="Batang"/>
                </a:rPr>
                <a:t>18%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 rot="5400000">
              <a:off x="1224280" y="4255135"/>
              <a:ext cx="360045" cy="313690"/>
            </a:xfrm>
            <a:prstGeom prst="rect">
              <a:avLst/>
            </a:prstGeom>
            <a:solidFill>
              <a:srgbClr val="B6DDD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14" name="TextBox 175"/>
            <p:cNvSpPr txBox="1"/>
            <p:nvPr/>
          </p:nvSpPr>
          <p:spPr>
            <a:xfrm>
              <a:off x="1226820" y="4216399"/>
              <a:ext cx="548005" cy="40619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solidFill>
                    <a:prstClr val="white"/>
                  </a:solidFill>
                  <a:latin charset="-127" panose="02030600000101010101" typeface="Batang"/>
                  <a:ea charset="-127" panose="02030600000101010101" typeface="Batang"/>
                </a:rPr>
                <a:t>8%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858311" y="1663568"/>
            <a:ext cx="2488082" cy="1993573"/>
            <a:chOff x="7276465" y="1871345"/>
            <a:chExt cx="3317442" cy="2658097"/>
          </a:xfrm>
        </p:grpSpPr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 rot="5400000">
              <a:off x="7522845" y="2577465"/>
              <a:ext cx="349250" cy="842010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schemeClr val="bg1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19" name="TextBox 175"/>
            <p:cNvSpPr txBox="1"/>
            <p:nvPr/>
          </p:nvSpPr>
          <p:spPr>
            <a:xfrm>
              <a:off x="7594600" y="28111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latin charset="-127" panose="02030600000101010101" typeface="Batang"/>
                  <a:ea charset="-127" panose="02030600000101010101" typeface="Batang"/>
                </a:rPr>
                <a:t>23%</a:t>
              </a: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 rot="5400000">
              <a:off x="8034655" y="1617345"/>
              <a:ext cx="351155" cy="1866900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schemeClr val="bg1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21" name="TextBox 175"/>
            <p:cNvSpPr txBox="1"/>
            <p:nvPr/>
          </p:nvSpPr>
          <p:spPr>
            <a:xfrm>
              <a:off x="8521698" y="23412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latin charset="-127" panose="02030600000101010101" typeface="Batang"/>
                  <a:ea charset="-127" panose="02030600000101010101" typeface="Batang"/>
                </a:rPr>
                <a:t>39%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 rot="5400000">
              <a:off x="8757920" y="447675"/>
              <a:ext cx="349250" cy="3311525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schemeClr val="bg1"/>
                </a:solidFill>
                <a:latin typeface="+mn-lt"/>
                <a:ea charset="-127" panose="02030600000101010101" typeface="Batang"/>
              </a:endParaRPr>
            </a:p>
          </p:txBody>
        </p:sp>
        <p:sp>
          <p:nvSpPr>
            <p:cNvPr id="23" name="TextBox 175"/>
            <p:cNvSpPr txBox="1"/>
            <p:nvPr/>
          </p:nvSpPr>
          <p:spPr>
            <a:xfrm>
              <a:off x="9969499" y="18713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latin charset="-127" panose="02030600000101010101" typeface="Batang"/>
                  <a:ea charset="-127" panose="02030600000101010101" typeface="Batang"/>
                </a:rPr>
                <a:t>64%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 rot="5400000">
              <a:off x="7863840" y="3134360"/>
              <a:ext cx="351155" cy="1525905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schemeClr val="bg1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25" name="TextBox 175"/>
            <p:cNvSpPr txBox="1"/>
            <p:nvPr/>
          </p:nvSpPr>
          <p:spPr>
            <a:xfrm>
              <a:off x="8216898" y="36874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latin charset="-127" panose="02030600000101010101" typeface="Batang"/>
                  <a:ea charset="-127" panose="02030600000101010101" typeface="Batang"/>
                </a:rPr>
                <a:t>31%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 rot="5400000">
              <a:off x="8750935" y="2696210"/>
              <a:ext cx="349250" cy="3297555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schemeClr val="bg1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27" name="TextBox 175"/>
            <p:cNvSpPr txBox="1"/>
            <p:nvPr/>
          </p:nvSpPr>
          <p:spPr>
            <a:xfrm>
              <a:off x="9982199" y="4119245"/>
              <a:ext cx="669290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latin charset="-127" panose="02030600000101010101" typeface="Batang"/>
                  <a:ea charset="-127" panose="02030600000101010101" typeface="Batang"/>
                </a:rPr>
                <a:t>66%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 rot="5400000">
              <a:off x="7273290" y="3272790"/>
              <a:ext cx="349250" cy="342900"/>
            </a:xfrm>
            <a:prstGeom prst="rect">
              <a:avLst/>
            </a:prstGeom>
            <a:solidFill>
              <a:srgbClr val="F2CAD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schemeClr val="bg1"/>
                </a:solidFill>
                <a:latin charset="-127" panose="02030600000101010101" typeface="Batang"/>
                <a:ea charset="-127" panose="02030600000101010101" typeface="Batang"/>
              </a:endParaRPr>
            </a:p>
          </p:txBody>
        </p:sp>
        <p:sp>
          <p:nvSpPr>
            <p:cNvPr id="29" name="TextBox 175"/>
            <p:cNvSpPr txBox="1"/>
            <p:nvPr/>
          </p:nvSpPr>
          <p:spPr>
            <a:xfrm>
              <a:off x="7282181" y="3242945"/>
              <a:ext cx="527473" cy="4061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b="1" sz="9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typeface="微软雅黑"/>
                  <a:cs charset="0" panose="020b0604020202020204" pitchFamily="34" typeface="Arial"/>
                </a:defRPr>
              </a:lvl1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altLang="zh-CN" b="0" lang="en-US" sz="1399">
                  <a:latin charset="-127" panose="02030600000101010101" typeface="Batang"/>
                  <a:ea charset="-127" panose="02030600000101010101" typeface="Batang"/>
                </a:rPr>
                <a:t>6%</a:t>
              </a: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6840213" y="4021939"/>
            <a:ext cx="2413635" cy="571500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r>
              <a:rPr altLang="en-US" lang="zh-CN" sz="1050">
                <a:solidFill>
                  <a:schemeClr val="bg1">
                    <a:lumMod val="65000"/>
                  </a:schemeClr>
                </a:solidFill>
                <a:latin charset="-127" panose="02030600000101010101" typeface="Batang"/>
                <a:ea charset="-127" panose="02030600000101010101" typeface="Batang"/>
                <a:sym typeface="+mn-ea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432521" y="4107664"/>
            <a:ext cx="2413635" cy="571500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r>
              <a:rPr altLang="en-US" lang="zh-CN" sz="1050">
                <a:solidFill>
                  <a:schemeClr val="bg1">
                    <a:lumMod val="65000"/>
                  </a:schemeClr>
                </a:solidFill>
                <a:latin charset="-127" panose="02030600000101010101" typeface="Batang"/>
                <a:ea charset="-127" panose="02030600000101010101" typeface="Batang"/>
                <a:sym typeface="+mn-ea"/>
              </a:rPr>
              <a:t>请在此处添加详细描述文本，尽量与标题文本语言风格相符合，语言描述尽量简洁生动。</a:t>
            </a:r>
          </a:p>
        </p:txBody>
      </p:sp>
    </p:spTree>
    <p:extLst>
      <p:ext uri="{BB962C8B-B14F-4D97-AF65-F5344CB8AC3E}">
        <p14:creationId val="38273523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0"/>
      <p:bldP grpId="0" spid="31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214</Paragraphs>
  <Slides>26</Slides>
  <Notes>26</Notes>
  <TotalTime>65</TotalTime>
  <HiddenSlides>0</HiddenSlides>
  <MMClips>0</MMClips>
  <ScaleCrop>0</ScaleCrop>
  <HeadingPairs>
    <vt:vector baseType="variant" size="6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8">
      <vt:lpstr>Arial</vt:lpstr>
      <vt:lpstr>等线 Light</vt:lpstr>
      <vt:lpstr>等线</vt:lpstr>
      <vt:lpstr>汉仪丫丫体简</vt:lpstr>
      <vt:lpstr>Calibri Light</vt:lpstr>
      <vt:lpstr>Calibri</vt:lpstr>
      <vt:lpstr>方正毡笔黑简体</vt:lpstr>
      <vt:lpstr>Algerian</vt:lpstr>
      <vt:lpstr>Batang</vt:lpstr>
      <vt:lpstr>微软雅黑</vt:lpstr>
      <vt:lpstr>Roboto Light</vt:lpstr>
      <vt:lpstr>Lato Regular</vt:lpstr>
      <vt:lpstr>宋体</vt:lpstr>
      <vt:lpstr>Impact</vt:lpstr>
      <vt:lpstr>Lato Light</vt:lpstr>
      <vt:lpstr>Open Sans</vt:lpstr>
      <vt:lpstr>Clear Sans</vt:lpstr>
      <vt:lpstr>Fira Sans SemiBold Italic</vt:lpstr>
      <vt:lpstr>Gill Sans</vt:lpstr>
      <vt:lpstr>Lato Black</vt:lpstr>
      <vt:lpstr>FontAwesome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2017-05-22T08:00:48Z</dcterms:created>
  <cp:lastModifiedBy>优品PPT</cp:lastModifiedBy>
  <dcterms:modified xsi:type="dcterms:W3CDTF">2021-08-20T11:06:08Z</dcterms:modified>
  <cp:revision>16</cp:revision>
  <dc:title>PowerPoint 演示文稿</dc:title>
</cp:coreProperties>
</file>