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4"/>
  </p:notesMasterIdLst>
  <p:sldIdLst>
    <p:sldId id="323" r:id="rId5"/>
    <p:sldId id="324" r:id="rId6"/>
    <p:sldId id="316" r:id="rId7"/>
    <p:sldId id="303" r:id="rId8"/>
    <p:sldId id="332" r:id="rId9"/>
    <p:sldId id="333" r:id="rId10"/>
    <p:sldId id="334" r:id="rId11"/>
    <p:sldId id="325" r:id="rId12"/>
    <p:sldId id="328" r:id="rId13"/>
    <p:sldId id="335" r:id="rId14"/>
    <p:sldId id="336" r:id="rId15"/>
    <p:sldId id="337" r:id="rId16"/>
    <p:sldId id="326" r:id="rId17"/>
    <p:sldId id="329" r:id="rId18"/>
    <p:sldId id="338" r:id="rId19"/>
    <p:sldId id="339" r:id="rId20"/>
    <p:sldId id="340" r:id="rId21"/>
    <p:sldId id="327" r:id="rId22"/>
    <p:sldId id="330" r:id="rId23"/>
    <p:sldId id="341" r:id="rId24"/>
    <p:sldId id="342" r:id="rId25"/>
    <p:sldId id="343" r:id="rId26"/>
    <p:sldId id="344" r:id="rId27"/>
    <p:sldId id="331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commentAuthors.xml" Type="http://schemas.openxmlformats.org/officeDocument/2006/relationships/commentAuthors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1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tags/tag22.xml" Type="http://schemas.openxmlformats.org/officeDocument/2006/relationships/tags"/><Relationship Id="rId3" Target="slideMasters/slideMaster2.xml" Type="http://schemas.openxmlformats.org/officeDocument/2006/relationships/slide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51E5341-57F6-44CA-BD4D-39EE3F3098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F3F1F94-617F-46C0-A395-E134EEB53CF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3AF86-F7E2-487C-BD43-F001A1590CFA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07657C97-CBB4-4848-9805-1C01737919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20522478-3250-4D16-9833-7AC3E0ACB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BC8861-D0D5-4D1D-801C-FC695D6311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76E901-43AF-4EAB-858A-95B10463A1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218A0-7144-4A33-A583-286FD59EDE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59913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78716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59754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63820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99523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9763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46721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42661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39418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33046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76923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082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96209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14420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72641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92045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60673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2198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97135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01035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73120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00342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82933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71385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9397848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9835927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6F3415-0A6E-4DE3-88B2-28E30208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31FD0E-70F4-4FE8-BC80-B6DA28E8B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527977-21C6-4B35-81A1-E9ACD6844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0C14C7-634C-47F0-B111-6D43CB09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7A43F5-75A1-4409-ADD1-D790DF59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5693473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5EA7536-D96F-400A-84FA-EE0431868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80802C-D1E2-4C80-BE8C-D027A1D80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5BE6F8-219E-413C-B399-2A6399D6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79AEE5-26EE-4C85-8E5E-E8601177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C8C42C-BCED-4376-A8E1-FBA47CCF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C8E0B0-E21F-4372-8D0F-E401BD7F0C7D}"/>
              </a:ext>
            </a:extLst>
          </p:cNvPr>
          <p:cNvSpPr txBox="1"/>
          <p:nvPr userDrawn="1"/>
        </p:nvSpPr>
        <p:spPr>
          <a:xfrm>
            <a:off x="4218317" y="2286000"/>
            <a:ext cx="302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</a:rPr>
              <a:t>www.tukuppt.com </a:t>
            </a:r>
            <a:r>
              <a:rPr lang="zh-CN" altLang="en-US">
                <a:solidFill>
                  <a:schemeClr val="bg1"/>
                </a:solidFill>
              </a:rPr>
              <a:t>熊猫办公 高效办公在熊猫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A85526C-BB76-4590-B86E-39951DF37361}"/>
              </a:ext>
            </a:extLst>
          </p:cNvPr>
          <p:cNvSpPr txBox="1"/>
          <p:nvPr userDrawn="1"/>
        </p:nvSpPr>
        <p:spPr>
          <a:xfrm>
            <a:off x="4218316" y="3678129"/>
            <a:ext cx="550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该作品版权为熊猫办公所有，请勿盗版，否则我们将按照</a:t>
            </a:r>
            <a:r>
              <a:rPr lang="en-US" altLang="zh-CN">
                <a:solidFill>
                  <a:schemeClr val="bg1"/>
                </a:solidFill>
                <a:effectLst/>
              </a:rPr>
              <a:t>《</a:t>
            </a:r>
            <a:r>
              <a:rPr lang="zh-CN" altLang="en-US">
                <a:solidFill>
                  <a:schemeClr val="bg1"/>
                </a:solidFill>
                <a:effectLst/>
              </a:rPr>
              <a:t>中华人民共和国著作权法</a:t>
            </a:r>
            <a:r>
              <a:rPr lang="en-US" altLang="zh-CN">
                <a:solidFill>
                  <a:schemeClr val="bg1"/>
                </a:solidFill>
                <a:effectLst/>
              </a:rPr>
              <a:t>》</a:t>
            </a:r>
            <a:r>
              <a:rPr lang="zh-CN" altLang="en-US">
                <a:solidFill>
                  <a:schemeClr val="bg1"/>
                </a:solidFill>
                <a:effectLst/>
              </a:rPr>
              <a:t>进行维权工作。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341771200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2549662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3759452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5855161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418797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9809720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1220256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6494512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954870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C06C8B-3FFA-465E-BBD4-66F625EA9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D2C06C-38E0-4052-90C3-34D76C49C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14FF9F-64CF-48F0-9865-817A3C671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DFB08F-E192-48E0-9032-C1389CE0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655902-398F-4442-BFD8-731BAF5A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4114802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4142946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059704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6609804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CA5E3A-4A41-4F73-A3A1-EC72B0904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9AFC29-6332-4492-9285-A0418B56B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A3F6DF-3B49-481C-8199-D371B240C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98FB59-4AA8-45EA-9B9E-82D9B84B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B2A394-124D-4F37-9BD3-DD17561AE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9900000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5F11B9-A495-4E50-B767-C28445DE4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E66B8F-31CE-4C4A-BA93-E9868EAF5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0A5FB8-642F-4221-8862-0F7DC55DB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62E781-5F45-47EB-85D1-75BCC226B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229F42-3063-4EC2-A927-2B503755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99879A-EFE9-4C35-8BC8-83B21551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0742079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999036-B6F6-4846-9EBC-2D1E21016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01D12E-4C54-40ED-BAD5-EA824CE69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456FEA-986E-44D7-8675-9006DB4F6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4BD64E-F292-41EA-A7CE-2DC890263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4E11F10-D94A-4C55-9672-1DE9FA8F6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3CE2B1-BCED-4AF2-9798-454A9C47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7E462DE-4C04-437B-9047-D94E6CB3B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43BDB45-E029-4677-94CB-8A1A3DFA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8377487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E41ED8-8C3F-4EB3-92C5-33A0EAF4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4D1BAF-403B-4803-86C6-1E3AD3AB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2AA558D-D833-4A3D-AAC9-04655BB32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E9AE99-6EBB-4793-8E85-3D8E148BB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9534120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222988-F7A5-40D8-93C2-FFC76DD6F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09A7AB5-A93E-4BB9-B456-29E36D7D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6456C9-71B0-4254-B323-89F5CF60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4633517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D1FAB-B226-4561-BB40-894687518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FEEBC1-5908-46CD-8BE4-D21430F30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A38BA2-129C-4C83-91E4-70AE5F4B0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F831B-A5D5-4402-B859-E8CC69FFA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31C191-134A-47F1-A55C-C841FFD6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D292E3-562D-4157-963D-FA5B17C5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4133502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576ED4-9A28-4464-992D-FC79EF3E4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9F03FEC-A4CC-4EAF-8556-78DF6C6E3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19E19BE-2FE5-436F-9DEC-0CF409025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6F6EAA-3DF6-4EA4-9068-AEE5F78EF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6C1105-777B-4977-97DA-DF5E17BD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560B3E-6416-47DC-A8AE-3951B072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8028876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429047F-5DE1-40DA-AC24-00876ED9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D65A70-6F68-4B83-92A0-6D80F28C9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1EB68C-B904-4D82-949D-22E3B851D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CC75-8280-4D50-8556-C2874ADEF926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6AE24F-59F4-4360-AE82-7A8125C36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A32B3F-6528-4220-A583-FE0D75546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3031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1181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12.xml" Type="http://schemas.openxmlformats.org/officeDocument/2006/relationships/tags"/><Relationship Id="rId11" Target="../tags/tag13.xml" Type="http://schemas.openxmlformats.org/officeDocument/2006/relationships/tags"/><Relationship Id="rId12" Target="../tags/tag14.xml" Type="http://schemas.openxmlformats.org/officeDocument/2006/relationships/tags"/><Relationship Id="rId13" Target="../tags/tag15.xml" Type="http://schemas.openxmlformats.org/officeDocument/2006/relationships/tags"/><Relationship Id="rId14" Target="../tags/tag16.xml" Type="http://schemas.openxmlformats.org/officeDocument/2006/relationships/tags"/><Relationship Id="rId15" Target="../tags/tag17.xml" Type="http://schemas.openxmlformats.org/officeDocument/2006/relationships/tags"/><Relationship Id="rId16" Target="../tags/tag18.xml" Type="http://schemas.openxmlformats.org/officeDocument/2006/relationships/tags"/><Relationship Id="rId17" Target="../tags/tag19.xml" Type="http://schemas.openxmlformats.org/officeDocument/2006/relationships/tags"/><Relationship Id="rId18" Target="../tags/tag20.xml" Type="http://schemas.openxmlformats.org/officeDocument/2006/relationships/tags"/><Relationship Id="rId19" Target="../tags/tag21.xml" Type="http://schemas.openxmlformats.org/officeDocument/2006/relationships/tags"/><Relationship Id="rId2" Target="../notesSlides/notesSlide23.xml" Type="http://schemas.openxmlformats.org/officeDocument/2006/relationships/notesSlide"/><Relationship Id="rId3" Target="../tags/tag5.xml" Type="http://schemas.openxmlformats.org/officeDocument/2006/relationships/tags"/><Relationship Id="rId4" Target="../tags/tag6.xml" Type="http://schemas.openxmlformats.org/officeDocument/2006/relationships/tags"/><Relationship Id="rId5" Target="../tags/tag7.xml" Type="http://schemas.openxmlformats.org/officeDocument/2006/relationships/tags"/><Relationship Id="rId6" Target="../tags/tag8.xml" Type="http://schemas.openxmlformats.org/officeDocument/2006/relationships/tags"/><Relationship Id="rId7" Target="../tags/tag9.xml" Type="http://schemas.openxmlformats.org/officeDocument/2006/relationships/tags"/><Relationship Id="rId8" Target="../tags/tag10.xml" Type="http://schemas.openxmlformats.org/officeDocument/2006/relationships/tags"/><Relationship Id="rId9" Target="../tags/tag11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21F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88CF994-D7FE-4565-B52C-2953EE8F4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30433" y="1226633"/>
            <a:ext cx="2950913" cy="4101627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86835A43-6875-4C1D-B08F-05FEC65D122E}"/>
              </a:ext>
            </a:extLst>
          </p:cNvPr>
          <p:cNvSpPr/>
          <p:nvPr/>
        </p:nvSpPr>
        <p:spPr>
          <a:xfrm>
            <a:off x="1010654" y="2334764"/>
            <a:ext cx="5924595" cy="20726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/>
            <a:r>
              <a:rPr altLang="en-US" lang="zh-CN" spc="-300" sz="6500">
                <a:solidFill>
                  <a:schemeClr val="bg1"/>
                </a:solidFill>
                <a:latin typeface="+mn-ea"/>
              </a:rPr>
              <a:t>极简风述职报告</a:t>
            </a:r>
          </a:p>
          <a:p>
            <a:pPr algn="r"/>
            <a:r>
              <a:rPr altLang="en-US" lang="zh-CN" spc="-300" sz="6500">
                <a:solidFill>
                  <a:schemeClr val="bg1"/>
                </a:solidFill>
                <a:latin typeface="+mn-ea"/>
              </a:rPr>
              <a:t>PPT模板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ACA77E4-8041-45E7-8ADE-0B73AC797503}"/>
              </a:ext>
            </a:extLst>
          </p:cNvPr>
          <p:cNvSpPr/>
          <p:nvPr/>
        </p:nvSpPr>
        <p:spPr>
          <a:xfrm>
            <a:off x="1010654" y="1463430"/>
            <a:ext cx="5924595" cy="10058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/>
            <a:r>
              <a:rPr altLang="zh-CN" lang="en-US" smtClean="0" spc="-300" sz="6000">
                <a:solidFill>
                  <a:schemeClr val="bg1">
                    <a:lumMod val="50000"/>
                  </a:schemeClr>
                </a:solidFill>
                <a:latin typeface="+mn-ea"/>
              </a:rPr>
              <a:t>2021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40CDD92-3DCA-46F2-89AD-3A7F6DED8BDE}"/>
              </a:ext>
            </a:extLst>
          </p:cNvPr>
          <p:cNvSpPr/>
          <p:nvPr/>
        </p:nvSpPr>
        <p:spPr>
          <a:xfrm>
            <a:off x="3362269" y="4119868"/>
            <a:ext cx="3572980" cy="243840"/>
          </a:xfrm>
          <a:prstGeom prst="rect">
            <a:avLst/>
          </a:prstGeom>
          <a:noFill/>
          <a:ln>
            <a:noFill/>
          </a:ln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/>
            <a:r>
              <a:rPr altLang="en-US" lang="zh-CN" spc="300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季度总结/ 述职报告/ 组织方案 / 会务安排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51C4A68-6ABB-4433-A1B5-F92DFD410A4E}"/>
              </a:ext>
            </a:extLst>
          </p:cNvPr>
          <p:cNvSpPr/>
          <p:nvPr/>
        </p:nvSpPr>
        <p:spPr>
          <a:xfrm>
            <a:off x="3362269" y="4512428"/>
            <a:ext cx="3572980" cy="243840"/>
          </a:xfrm>
          <a:prstGeom prst="rect">
            <a:avLst/>
          </a:prstGeom>
          <a:noFill/>
          <a:ln>
            <a:noFill/>
          </a:ln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/>
            <a:r>
              <a:rPr altLang="en-US" lang="zh-CN" spc="300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主讲人：优页PPT  主讲时间：2021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4E7D13B-B0E6-4293-835C-69026A79267E}"/>
              </a:ext>
            </a:extLst>
          </p:cNvPr>
          <p:cNvCxnSpPr/>
          <p:nvPr/>
        </p:nvCxnSpPr>
        <p:spPr>
          <a:xfrm flipH="1">
            <a:off x="7062036" y="1706137"/>
            <a:ext cx="0" cy="3052512"/>
          </a:xfrm>
          <a:prstGeom prst="line">
            <a:avLst/>
          </a:prstGeom>
          <a:ln w="57150">
            <a:solidFill>
              <a:srgbClr val="FA4D0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455857189"/>
      </p:ext>
    </p:extLst>
  </p:cSld>
  <p:clrMapOvr>
    <a:masterClrMapping/>
  </p:clrMapOvr>
  <mc:AlternateContent>
    <mc:Choice Requires="p14">
      <p:transition advTm="1000" p14:dur="0"/>
    </mc:Choice>
    <mc:Fallback>
      <p:transition advTm="1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  <p:bldP grpId="0" spid="26"/>
      <p:bldP grpId="0" spid="2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31DEC7C-74EE-49EC-9E6D-450B80426F5D}"/>
              </a:ext>
            </a:extLst>
          </p:cNvPr>
          <p:cNvSpPr/>
          <p:nvPr/>
        </p:nvSpPr>
        <p:spPr>
          <a:xfrm>
            <a:off x="0" y="0"/>
            <a:ext cx="3056454" cy="320040"/>
          </a:xfrm>
          <a:prstGeom prst="rect">
            <a:avLst/>
          </a:prstGeom>
          <a:solidFill>
            <a:schemeClr val="bg1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300" sz="1500">
                <a:latin charset="-122" panose="020b0503020204020204" pitchFamily="34" typeface="微软雅黑"/>
                <a:ea charset="-122" panose="020b0503020204020204" pitchFamily="34" typeface="微软雅黑"/>
              </a:rPr>
              <a:t>PART  02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9B7AD9-C932-4636-BD8B-17555031159E}"/>
              </a:ext>
            </a:extLst>
          </p:cNvPr>
          <p:cNvSpPr/>
          <p:nvPr/>
        </p:nvSpPr>
        <p:spPr>
          <a:xfrm>
            <a:off x="0" y="323165"/>
            <a:ext cx="3056454" cy="320040"/>
          </a:xfrm>
          <a:prstGeom prst="rect">
            <a:avLst/>
          </a:prstGeom>
          <a:solidFill>
            <a:srgbClr val="121F36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pc="300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自我评价</a:t>
            </a:r>
          </a:p>
        </p:txBody>
      </p:sp>
      <p:sp>
        <p:nvSpPr>
          <p:cNvPr id="4" name="TextBox 30">
            <a:extLst>
              <a:ext uri="{FF2B5EF4-FFF2-40B4-BE49-F238E27FC236}">
                <a16:creationId xmlns:a16="http://schemas.microsoft.com/office/drawing/2014/main" id="{DC97154C-24B0-4AA8-819F-676EDC1E5D3A}"/>
              </a:ext>
            </a:extLst>
          </p:cNvPr>
          <p:cNvSpPr txBox="1"/>
          <p:nvPr/>
        </p:nvSpPr>
        <p:spPr>
          <a:xfrm>
            <a:off x="6453724" y="4681302"/>
            <a:ext cx="1726311" cy="325069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2133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微信推广</a:t>
            </a:r>
          </a:p>
        </p:txBody>
      </p:sp>
      <p:grpSp>
        <p:nvGrpSpPr>
          <p:cNvPr id="7" name="组合 20">
            <a:extLst>
              <a:ext uri="{FF2B5EF4-FFF2-40B4-BE49-F238E27FC236}">
                <a16:creationId xmlns:a16="http://schemas.microsoft.com/office/drawing/2014/main" id="{CC4321FB-B8F2-4956-9D86-BB0F8AC6548E}"/>
              </a:ext>
            </a:extLst>
          </p:cNvPr>
          <p:cNvGrpSpPr/>
          <p:nvPr/>
        </p:nvGrpSpPr>
        <p:grpSpPr>
          <a:xfrm>
            <a:off x="6893240" y="3599707"/>
            <a:ext cx="847280" cy="708903"/>
            <a:chOff x="4178300" y="4422775"/>
            <a:chExt cx="388938" cy="3254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6701DDB8-A67A-4D3D-A7BA-DC81F60268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0700" y="4530725"/>
              <a:ext cx="236538" cy="217488"/>
            </a:xfrm>
            <a:custGeom>
              <a:gdLst>
                <a:gd fmla="*/ 742 w 744" name="T0"/>
                <a:gd fmla="*/ 283 h 683" name="T1"/>
                <a:gd fmla="*/ 727 w 744" name="T2"/>
                <a:gd fmla="*/ 221 h 683" name="T3"/>
                <a:gd fmla="*/ 699 w 744" name="T4"/>
                <a:gd fmla="*/ 164 h 683" name="T5"/>
                <a:gd fmla="*/ 659 w 744" name="T6"/>
                <a:gd fmla="*/ 114 h 683" name="T7"/>
                <a:gd fmla="*/ 608 w 744" name="T8"/>
                <a:gd fmla="*/ 72 h 683" name="T9"/>
                <a:gd fmla="*/ 549 w 744" name="T10"/>
                <a:gd fmla="*/ 37 h 683" name="T11"/>
                <a:gd fmla="*/ 483 w 744" name="T12"/>
                <a:gd fmla="*/ 14 h 683" name="T13"/>
                <a:gd fmla="*/ 410 w 744" name="T14"/>
                <a:gd fmla="*/ 1 h 683" name="T15"/>
                <a:gd fmla="*/ 353 w 744" name="T16"/>
                <a:gd fmla="*/ 0 h 683" name="T17"/>
                <a:gd fmla="*/ 278 w 744" name="T18"/>
                <a:gd fmla="*/ 9 h 683" name="T19"/>
                <a:gd fmla="*/ 210 w 744" name="T20"/>
                <a:gd fmla="*/ 30 h 683" name="T21"/>
                <a:gd fmla="*/ 148 w 744" name="T22"/>
                <a:gd fmla="*/ 63 h 683" name="T23"/>
                <a:gd fmla="*/ 96 w 744" name="T24"/>
                <a:gd fmla="*/ 102 h 683" name="T25"/>
                <a:gd fmla="*/ 53 w 744" name="T26"/>
                <a:gd fmla="*/ 151 h 683" name="T27"/>
                <a:gd fmla="*/ 22 w 744" name="T28"/>
                <a:gd fmla="*/ 206 h 683" name="T29"/>
                <a:gd fmla="*/ 3 w 744" name="T30"/>
                <a:gd fmla="*/ 267 h 683" name="T31"/>
                <a:gd fmla="*/ 0 w 744" name="T32"/>
                <a:gd fmla="*/ 316 h 683" name="T33"/>
                <a:gd fmla="*/ 7 w 744" name="T34"/>
                <a:gd fmla="*/ 379 h 683" name="T35"/>
                <a:gd fmla="*/ 29 w 744" name="T36"/>
                <a:gd fmla="*/ 438 h 683" name="T37"/>
                <a:gd fmla="*/ 62 w 744" name="T38"/>
                <a:gd fmla="*/ 492 h 683" name="T39"/>
                <a:gd fmla="*/ 108 w 744" name="T40"/>
                <a:gd fmla="*/ 538 h 683" name="T41"/>
                <a:gd fmla="*/ 163 w 744" name="T42"/>
                <a:gd fmla="*/ 577 h 683" name="T43"/>
                <a:gd fmla="*/ 226 w 744" name="T44"/>
                <a:gd fmla="*/ 606 h 683" name="T45"/>
                <a:gd fmla="*/ 297 w 744" name="T46"/>
                <a:gd fmla="*/ 625 h 683" name="T47"/>
                <a:gd fmla="*/ 371 w 744" name="T48"/>
                <a:gd fmla="*/ 631 h 683" name="T49"/>
                <a:gd fmla="*/ 462 w 744" name="T50"/>
                <a:gd fmla="*/ 621 h 683" name="T51"/>
                <a:gd fmla="*/ 593 w 744" name="T52"/>
                <a:gd fmla="*/ 569 h 683" name="T53"/>
                <a:gd fmla="*/ 656 w 744" name="T54"/>
                <a:gd fmla="*/ 520 h 683" name="T55"/>
                <a:gd fmla="*/ 703 w 744" name="T56"/>
                <a:gd fmla="*/ 459 h 683" name="T57"/>
                <a:gd fmla="*/ 734 w 744" name="T58"/>
                <a:gd fmla="*/ 390 h 683" name="T59"/>
                <a:gd fmla="*/ 744 w 744" name="T60"/>
                <a:gd fmla="*/ 316 h 683" name="T61"/>
                <a:gd fmla="*/ 248 w 744" name="T62"/>
                <a:gd fmla="*/ 273 h 683" name="T63"/>
                <a:gd fmla="*/ 217 w 744" name="T64"/>
                <a:gd fmla="*/ 252 h 683" name="T65"/>
                <a:gd fmla="*/ 208 w 744" name="T66"/>
                <a:gd fmla="*/ 224 h 683" name="T67"/>
                <a:gd fmla="*/ 223 w 744" name="T68"/>
                <a:gd fmla="*/ 187 h 683" name="T69"/>
                <a:gd fmla="*/ 257 w 744" name="T70"/>
                <a:gd fmla="*/ 173 h 683" name="T71"/>
                <a:gd fmla="*/ 285 w 744" name="T72"/>
                <a:gd fmla="*/ 182 h 683" name="T73"/>
                <a:gd fmla="*/ 306 w 744" name="T74"/>
                <a:gd fmla="*/ 213 h 683" name="T75"/>
                <a:gd fmla="*/ 304 w 744" name="T76"/>
                <a:gd fmla="*/ 242 h 683" name="T77"/>
                <a:gd fmla="*/ 277 w 744" name="T78"/>
                <a:gd fmla="*/ 269 h 683" name="T79"/>
                <a:gd fmla="*/ 499 w 744" name="T80"/>
                <a:gd fmla="*/ 274 h 683" name="T81"/>
                <a:gd fmla="*/ 471 w 744" name="T82"/>
                <a:gd fmla="*/ 264 h 683" name="T83"/>
                <a:gd fmla="*/ 450 w 744" name="T84"/>
                <a:gd fmla="*/ 233 h 683" name="T85"/>
                <a:gd fmla="*/ 453 w 744" name="T86"/>
                <a:gd fmla="*/ 204 h 683" name="T87"/>
                <a:gd fmla="*/ 479 w 744" name="T88"/>
                <a:gd fmla="*/ 177 h 683" name="T89"/>
                <a:gd fmla="*/ 509 w 744" name="T90"/>
                <a:gd fmla="*/ 173 h 683" name="T91"/>
                <a:gd fmla="*/ 541 w 744" name="T92"/>
                <a:gd fmla="*/ 194 h 683" name="T93"/>
                <a:gd fmla="*/ 549 w 744" name="T94"/>
                <a:gd fmla="*/ 224 h 683" name="T95"/>
                <a:gd fmla="*/ 534 w 744" name="T96"/>
                <a:gd fmla="*/ 259 h 683" name="T97"/>
                <a:gd fmla="*/ 499 w 744" name="T98"/>
                <a:gd fmla="*/ 274 h 683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683" w="744">
                  <a:moveTo>
                    <a:pt x="744" y="316"/>
                  </a:moveTo>
                  <a:lnTo>
                    <a:pt x="744" y="316"/>
                  </a:lnTo>
                  <a:lnTo>
                    <a:pt x="743" y="299"/>
                  </a:lnTo>
                  <a:lnTo>
                    <a:pt x="742" y="283"/>
                  </a:lnTo>
                  <a:lnTo>
                    <a:pt x="739" y="267"/>
                  </a:lnTo>
                  <a:lnTo>
                    <a:pt x="736" y="252"/>
                  </a:lnTo>
                  <a:lnTo>
                    <a:pt x="732" y="236"/>
                  </a:lnTo>
                  <a:lnTo>
                    <a:pt x="727" y="221"/>
                  </a:lnTo>
                  <a:lnTo>
                    <a:pt x="721" y="206"/>
                  </a:lnTo>
                  <a:lnTo>
                    <a:pt x="715" y="192"/>
                  </a:lnTo>
                  <a:lnTo>
                    <a:pt x="707" y="178"/>
                  </a:lnTo>
                  <a:lnTo>
                    <a:pt x="699" y="164"/>
                  </a:lnTo>
                  <a:lnTo>
                    <a:pt x="689" y="151"/>
                  </a:lnTo>
                  <a:lnTo>
                    <a:pt x="680" y="138"/>
                  </a:lnTo>
                  <a:lnTo>
                    <a:pt x="670" y="127"/>
                  </a:lnTo>
                  <a:lnTo>
                    <a:pt x="659" y="114"/>
                  </a:lnTo>
                  <a:lnTo>
                    <a:pt x="648" y="102"/>
                  </a:lnTo>
                  <a:lnTo>
                    <a:pt x="635" y="92"/>
                  </a:lnTo>
                  <a:lnTo>
                    <a:pt x="622" y="81"/>
                  </a:lnTo>
                  <a:lnTo>
                    <a:pt x="608" y="72"/>
                  </a:lnTo>
                  <a:lnTo>
                    <a:pt x="594" y="63"/>
                  </a:lnTo>
                  <a:lnTo>
                    <a:pt x="579" y="53"/>
                  </a:lnTo>
                  <a:lnTo>
                    <a:pt x="564" y="45"/>
                  </a:lnTo>
                  <a:lnTo>
                    <a:pt x="549" y="37"/>
                  </a:lnTo>
                  <a:lnTo>
                    <a:pt x="533" y="30"/>
                  </a:lnTo>
                  <a:lnTo>
                    <a:pt x="516" y="24"/>
                  </a:lnTo>
                  <a:lnTo>
                    <a:pt x="499" y="18"/>
                  </a:lnTo>
                  <a:lnTo>
                    <a:pt x="483" y="14"/>
                  </a:lnTo>
                  <a:lnTo>
                    <a:pt x="464" y="9"/>
                  </a:lnTo>
                  <a:lnTo>
                    <a:pt x="447" y="5"/>
                  </a:lnTo>
                  <a:lnTo>
                    <a:pt x="428" y="3"/>
                  </a:lnTo>
                  <a:lnTo>
                    <a:pt x="410" y="1"/>
                  </a:lnTo>
                  <a:lnTo>
                    <a:pt x="391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53" y="0"/>
                  </a:lnTo>
                  <a:lnTo>
                    <a:pt x="333" y="1"/>
                  </a:lnTo>
                  <a:lnTo>
                    <a:pt x="314" y="3"/>
                  </a:lnTo>
                  <a:lnTo>
                    <a:pt x="297" y="5"/>
                  </a:lnTo>
                  <a:lnTo>
                    <a:pt x="278" y="9"/>
                  </a:lnTo>
                  <a:lnTo>
                    <a:pt x="261" y="14"/>
                  </a:lnTo>
                  <a:lnTo>
                    <a:pt x="244" y="18"/>
                  </a:lnTo>
                  <a:lnTo>
                    <a:pt x="226" y="24"/>
                  </a:lnTo>
                  <a:lnTo>
                    <a:pt x="210" y="30"/>
                  </a:lnTo>
                  <a:lnTo>
                    <a:pt x="194" y="37"/>
                  </a:lnTo>
                  <a:lnTo>
                    <a:pt x="179" y="45"/>
                  </a:lnTo>
                  <a:lnTo>
                    <a:pt x="163" y="53"/>
                  </a:lnTo>
                  <a:lnTo>
                    <a:pt x="148" y="63"/>
                  </a:lnTo>
                  <a:lnTo>
                    <a:pt x="134" y="72"/>
                  </a:lnTo>
                  <a:lnTo>
                    <a:pt x="122" y="81"/>
                  </a:lnTo>
                  <a:lnTo>
                    <a:pt x="108" y="92"/>
                  </a:lnTo>
                  <a:lnTo>
                    <a:pt x="96" y="102"/>
                  </a:lnTo>
                  <a:lnTo>
                    <a:pt x="84" y="114"/>
                  </a:lnTo>
                  <a:lnTo>
                    <a:pt x="73" y="127"/>
                  </a:lnTo>
                  <a:lnTo>
                    <a:pt x="62" y="138"/>
                  </a:lnTo>
                  <a:lnTo>
                    <a:pt x="53" y="151"/>
                  </a:lnTo>
                  <a:lnTo>
                    <a:pt x="44" y="164"/>
                  </a:lnTo>
                  <a:lnTo>
                    <a:pt x="36" y="178"/>
                  </a:lnTo>
                  <a:lnTo>
                    <a:pt x="29" y="192"/>
                  </a:lnTo>
                  <a:lnTo>
                    <a:pt x="22" y="206"/>
                  </a:lnTo>
                  <a:lnTo>
                    <a:pt x="16" y="221"/>
                  </a:lnTo>
                  <a:lnTo>
                    <a:pt x="11" y="236"/>
                  </a:lnTo>
                  <a:lnTo>
                    <a:pt x="7" y="252"/>
                  </a:lnTo>
                  <a:lnTo>
                    <a:pt x="3" y="267"/>
                  </a:lnTo>
                  <a:lnTo>
                    <a:pt x="1" y="283"/>
                  </a:lnTo>
                  <a:lnTo>
                    <a:pt x="0" y="299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331"/>
                  </a:lnTo>
                  <a:lnTo>
                    <a:pt x="1" y="347"/>
                  </a:lnTo>
                  <a:lnTo>
                    <a:pt x="3" y="363"/>
                  </a:lnTo>
                  <a:lnTo>
                    <a:pt x="7" y="379"/>
                  </a:lnTo>
                  <a:lnTo>
                    <a:pt x="11" y="394"/>
                  </a:lnTo>
                  <a:lnTo>
                    <a:pt x="16" y="409"/>
                  </a:lnTo>
                  <a:lnTo>
                    <a:pt x="22" y="424"/>
                  </a:lnTo>
                  <a:lnTo>
                    <a:pt x="29" y="438"/>
                  </a:lnTo>
                  <a:lnTo>
                    <a:pt x="36" y="452"/>
                  </a:lnTo>
                  <a:lnTo>
                    <a:pt x="44" y="466"/>
                  </a:lnTo>
                  <a:lnTo>
                    <a:pt x="53" y="479"/>
                  </a:lnTo>
                  <a:lnTo>
                    <a:pt x="62" y="492"/>
                  </a:lnTo>
                  <a:lnTo>
                    <a:pt x="73" y="505"/>
                  </a:lnTo>
                  <a:lnTo>
                    <a:pt x="84" y="516"/>
                  </a:lnTo>
                  <a:lnTo>
                    <a:pt x="96" y="528"/>
                  </a:lnTo>
                  <a:lnTo>
                    <a:pt x="108" y="538"/>
                  </a:lnTo>
                  <a:lnTo>
                    <a:pt x="122" y="549"/>
                  </a:lnTo>
                  <a:lnTo>
                    <a:pt x="134" y="559"/>
                  </a:lnTo>
                  <a:lnTo>
                    <a:pt x="148" y="569"/>
                  </a:lnTo>
                  <a:lnTo>
                    <a:pt x="163" y="577"/>
                  </a:lnTo>
                  <a:lnTo>
                    <a:pt x="179" y="585"/>
                  </a:lnTo>
                  <a:lnTo>
                    <a:pt x="194" y="593"/>
                  </a:lnTo>
                  <a:lnTo>
                    <a:pt x="210" y="600"/>
                  </a:lnTo>
                  <a:lnTo>
                    <a:pt x="226" y="606"/>
                  </a:lnTo>
                  <a:lnTo>
                    <a:pt x="244" y="612"/>
                  </a:lnTo>
                  <a:lnTo>
                    <a:pt x="261" y="617"/>
                  </a:lnTo>
                  <a:lnTo>
                    <a:pt x="278" y="621"/>
                  </a:lnTo>
                  <a:lnTo>
                    <a:pt x="297" y="625"/>
                  </a:lnTo>
                  <a:lnTo>
                    <a:pt x="314" y="627"/>
                  </a:lnTo>
                  <a:lnTo>
                    <a:pt x="333" y="629"/>
                  </a:lnTo>
                  <a:lnTo>
                    <a:pt x="353" y="631"/>
                  </a:lnTo>
                  <a:lnTo>
                    <a:pt x="371" y="631"/>
                  </a:lnTo>
                  <a:lnTo>
                    <a:pt x="371" y="631"/>
                  </a:lnTo>
                  <a:lnTo>
                    <a:pt x="403" y="629"/>
                  </a:lnTo>
                  <a:lnTo>
                    <a:pt x="433" y="627"/>
                  </a:lnTo>
                  <a:lnTo>
                    <a:pt x="462" y="621"/>
                  </a:lnTo>
                  <a:lnTo>
                    <a:pt x="491" y="614"/>
                  </a:lnTo>
                  <a:lnTo>
                    <a:pt x="635" y="683"/>
                  </a:lnTo>
                  <a:lnTo>
                    <a:pt x="593" y="569"/>
                  </a:lnTo>
                  <a:lnTo>
                    <a:pt x="593" y="569"/>
                  </a:lnTo>
                  <a:lnTo>
                    <a:pt x="610" y="557"/>
                  </a:lnTo>
                  <a:lnTo>
                    <a:pt x="626" y="545"/>
                  </a:lnTo>
                  <a:lnTo>
                    <a:pt x="641" y="533"/>
                  </a:lnTo>
                  <a:lnTo>
                    <a:pt x="656" y="520"/>
                  </a:lnTo>
                  <a:lnTo>
                    <a:pt x="669" y="506"/>
                  </a:lnTo>
                  <a:lnTo>
                    <a:pt x="681" y="491"/>
                  </a:lnTo>
                  <a:lnTo>
                    <a:pt x="693" y="475"/>
                  </a:lnTo>
                  <a:lnTo>
                    <a:pt x="703" y="459"/>
                  </a:lnTo>
                  <a:lnTo>
                    <a:pt x="713" y="443"/>
                  </a:lnTo>
                  <a:lnTo>
                    <a:pt x="721" y="425"/>
                  </a:lnTo>
                  <a:lnTo>
                    <a:pt x="728" y="408"/>
                  </a:lnTo>
                  <a:lnTo>
                    <a:pt x="734" y="390"/>
                  </a:lnTo>
                  <a:lnTo>
                    <a:pt x="738" y="372"/>
                  </a:lnTo>
                  <a:lnTo>
                    <a:pt x="741" y="353"/>
                  </a:lnTo>
                  <a:lnTo>
                    <a:pt x="743" y="334"/>
                  </a:lnTo>
                  <a:lnTo>
                    <a:pt x="744" y="316"/>
                  </a:lnTo>
                  <a:lnTo>
                    <a:pt x="744" y="316"/>
                  </a:lnTo>
                  <a:close/>
                  <a:moveTo>
                    <a:pt x="257" y="274"/>
                  </a:moveTo>
                  <a:lnTo>
                    <a:pt x="257" y="274"/>
                  </a:lnTo>
                  <a:lnTo>
                    <a:pt x="248" y="273"/>
                  </a:lnTo>
                  <a:lnTo>
                    <a:pt x="239" y="269"/>
                  </a:lnTo>
                  <a:lnTo>
                    <a:pt x="230" y="264"/>
                  </a:lnTo>
                  <a:lnTo>
                    <a:pt x="223" y="259"/>
                  </a:lnTo>
                  <a:lnTo>
                    <a:pt x="217" y="252"/>
                  </a:lnTo>
                  <a:lnTo>
                    <a:pt x="212" y="242"/>
                  </a:lnTo>
                  <a:lnTo>
                    <a:pt x="209" y="233"/>
                  </a:lnTo>
                  <a:lnTo>
                    <a:pt x="208" y="224"/>
                  </a:lnTo>
                  <a:lnTo>
                    <a:pt x="208" y="224"/>
                  </a:lnTo>
                  <a:lnTo>
                    <a:pt x="209" y="213"/>
                  </a:lnTo>
                  <a:lnTo>
                    <a:pt x="212" y="204"/>
                  </a:lnTo>
                  <a:lnTo>
                    <a:pt x="217" y="194"/>
                  </a:lnTo>
                  <a:lnTo>
                    <a:pt x="223" y="187"/>
                  </a:lnTo>
                  <a:lnTo>
                    <a:pt x="230" y="182"/>
                  </a:lnTo>
                  <a:lnTo>
                    <a:pt x="239" y="177"/>
                  </a:lnTo>
                  <a:lnTo>
                    <a:pt x="248" y="173"/>
                  </a:lnTo>
                  <a:lnTo>
                    <a:pt x="257" y="173"/>
                  </a:lnTo>
                  <a:lnTo>
                    <a:pt x="257" y="173"/>
                  </a:lnTo>
                  <a:lnTo>
                    <a:pt x="268" y="173"/>
                  </a:lnTo>
                  <a:lnTo>
                    <a:pt x="277" y="177"/>
                  </a:lnTo>
                  <a:lnTo>
                    <a:pt x="285" y="182"/>
                  </a:lnTo>
                  <a:lnTo>
                    <a:pt x="293" y="187"/>
                  </a:lnTo>
                  <a:lnTo>
                    <a:pt x="299" y="194"/>
                  </a:lnTo>
                  <a:lnTo>
                    <a:pt x="304" y="204"/>
                  </a:lnTo>
                  <a:lnTo>
                    <a:pt x="306" y="213"/>
                  </a:lnTo>
                  <a:lnTo>
                    <a:pt x="307" y="224"/>
                  </a:lnTo>
                  <a:lnTo>
                    <a:pt x="307" y="224"/>
                  </a:lnTo>
                  <a:lnTo>
                    <a:pt x="306" y="233"/>
                  </a:lnTo>
                  <a:lnTo>
                    <a:pt x="304" y="242"/>
                  </a:lnTo>
                  <a:lnTo>
                    <a:pt x="299" y="252"/>
                  </a:lnTo>
                  <a:lnTo>
                    <a:pt x="293" y="259"/>
                  </a:lnTo>
                  <a:lnTo>
                    <a:pt x="285" y="264"/>
                  </a:lnTo>
                  <a:lnTo>
                    <a:pt x="277" y="269"/>
                  </a:lnTo>
                  <a:lnTo>
                    <a:pt x="268" y="273"/>
                  </a:lnTo>
                  <a:lnTo>
                    <a:pt x="257" y="274"/>
                  </a:lnTo>
                  <a:lnTo>
                    <a:pt x="257" y="274"/>
                  </a:lnTo>
                  <a:close/>
                  <a:moveTo>
                    <a:pt x="499" y="274"/>
                  </a:moveTo>
                  <a:lnTo>
                    <a:pt x="499" y="274"/>
                  </a:lnTo>
                  <a:lnTo>
                    <a:pt x="489" y="273"/>
                  </a:lnTo>
                  <a:lnTo>
                    <a:pt x="479" y="269"/>
                  </a:lnTo>
                  <a:lnTo>
                    <a:pt x="471" y="264"/>
                  </a:lnTo>
                  <a:lnTo>
                    <a:pt x="464" y="259"/>
                  </a:lnTo>
                  <a:lnTo>
                    <a:pt x="457" y="252"/>
                  </a:lnTo>
                  <a:lnTo>
                    <a:pt x="453" y="242"/>
                  </a:lnTo>
                  <a:lnTo>
                    <a:pt x="450" y="233"/>
                  </a:lnTo>
                  <a:lnTo>
                    <a:pt x="449" y="224"/>
                  </a:lnTo>
                  <a:lnTo>
                    <a:pt x="449" y="224"/>
                  </a:lnTo>
                  <a:lnTo>
                    <a:pt x="450" y="213"/>
                  </a:lnTo>
                  <a:lnTo>
                    <a:pt x="453" y="204"/>
                  </a:lnTo>
                  <a:lnTo>
                    <a:pt x="457" y="194"/>
                  </a:lnTo>
                  <a:lnTo>
                    <a:pt x="464" y="187"/>
                  </a:lnTo>
                  <a:lnTo>
                    <a:pt x="471" y="182"/>
                  </a:lnTo>
                  <a:lnTo>
                    <a:pt x="479" y="177"/>
                  </a:lnTo>
                  <a:lnTo>
                    <a:pt x="489" y="173"/>
                  </a:lnTo>
                  <a:lnTo>
                    <a:pt x="499" y="173"/>
                  </a:lnTo>
                  <a:lnTo>
                    <a:pt x="499" y="173"/>
                  </a:lnTo>
                  <a:lnTo>
                    <a:pt x="509" y="173"/>
                  </a:lnTo>
                  <a:lnTo>
                    <a:pt x="519" y="177"/>
                  </a:lnTo>
                  <a:lnTo>
                    <a:pt x="527" y="182"/>
                  </a:lnTo>
                  <a:lnTo>
                    <a:pt x="534" y="187"/>
                  </a:lnTo>
                  <a:lnTo>
                    <a:pt x="541" y="194"/>
                  </a:lnTo>
                  <a:lnTo>
                    <a:pt x="545" y="204"/>
                  </a:lnTo>
                  <a:lnTo>
                    <a:pt x="548" y="213"/>
                  </a:lnTo>
                  <a:lnTo>
                    <a:pt x="549" y="224"/>
                  </a:lnTo>
                  <a:lnTo>
                    <a:pt x="549" y="224"/>
                  </a:lnTo>
                  <a:lnTo>
                    <a:pt x="548" y="233"/>
                  </a:lnTo>
                  <a:lnTo>
                    <a:pt x="545" y="242"/>
                  </a:lnTo>
                  <a:lnTo>
                    <a:pt x="541" y="252"/>
                  </a:lnTo>
                  <a:lnTo>
                    <a:pt x="534" y="259"/>
                  </a:lnTo>
                  <a:lnTo>
                    <a:pt x="527" y="264"/>
                  </a:lnTo>
                  <a:lnTo>
                    <a:pt x="519" y="269"/>
                  </a:lnTo>
                  <a:lnTo>
                    <a:pt x="509" y="273"/>
                  </a:lnTo>
                  <a:lnTo>
                    <a:pt x="499" y="274"/>
                  </a:lnTo>
                  <a:lnTo>
                    <a:pt x="499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3349" compatLnSpc="1" lIns="86699" numCol="1" rIns="86699" tIns="43349" vert="horz" wrap="square">
              <a:prstTxWarp prst="textNoShape">
                <a:avLst/>
              </a:prstTxWarp>
            </a:bodyPr>
            <a:lstStyle/>
            <a:p>
              <a:endParaRPr altLang="en-US" lang="zh-CN" sz="128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21E1D46-AB19-4805-B843-2DFF425A1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8300" y="4422775"/>
              <a:ext cx="282575" cy="260350"/>
            </a:xfrm>
            <a:custGeom>
              <a:gdLst>
                <a:gd fmla="*/ 456 w 889" name="T0"/>
                <a:gd fmla="*/ 620 h 821" name="T1"/>
                <a:gd fmla="*/ 473 w 889" name="T2"/>
                <a:gd fmla="*/ 555 h 821" name="T3"/>
                <a:gd fmla="*/ 503 w 889" name="T4"/>
                <a:gd fmla="*/ 494 h 821" name="T5"/>
                <a:gd fmla="*/ 546 w 889" name="T6"/>
                <a:gd fmla="*/ 441 h 821" name="T7"/>
                <a:gd fmla="*/ 599 w 889" name="T8"/>
                <a:gd fmla="*/ 395 h 821" name="T9"/>
                <a:gd fmla="*/ 663 w 889" name="T10"/>
                <a:gd fmla="*/ 358 h 821" name="T11"/>
                <a:gd fmla="*/ 734 w 889" name="T12"/>
                <a:gd fmla="*/ 334 h 821" name="T13"/>
                <a:gd fmla="*/ 812 w 889" name="T14"/>
                <a:gd fmla="*/ 320 h 821" name="T15"/>
                <a:gd fmla="*/ 871 w 889" name="T16"/>
                <a:gd fmla="*/ 318 h 821" name="T17"/>
                <a:gd fmla="*/ 881 w 889" name="T18"/>
                <a:gd fmla="*/ 286 h 821" name="T19"/>
                <a:gd fmla="*/ 855 w 889" name="T20"/>
                <a:gd fmla="*/ 223 h 821" name="T21"/>
                <a:gd fmla="*/ 816 w 889" name="T22"/>
                <a:gd fmla="*/ 166 h 821" name="T23"/>
                <a:gd fmla="*/ 768 w 889" name="T24"/>
                <a:gd fmla="*/ 114 h 821" name="T25"/>
                <a:gd fmla="*/ 708 w 889" name="T26"/>
                <a:gd fmla="*/ 71 h 821" name="T27"/>
                <a:gd fmla="*/ 642 w 889" name="T28"/>
                <a:gd fmla="*/ 37 h 821" name="T29"/>
                <a:gd fmla="*/ 568 w 889" name="T30"/>
                <a:gd fmla="*/ 14 h 821" name="T31"/>
                <a:gd fmla="*/ 489 w 889" name="T32"/>
                <a:gd fmla="*/ 1 h 821" name="T33"/>
                <a:gd fmla="*/ 424 w 889" name="T34"/>
                <a:gd fmla="*/ 0 h 821" name="T35"/>
                <a:gd fmla="*/ 336 w 889" name="T36"/>
                <a:gd fmla="*/ 12 h 821" name="T37"/>
                <a:gd fmla="*/ 253 w 889" name="T38"/>
                <a:gd fmla="*/ 37 h 821" name="T39"/>
                <a:gd fmla="*/ 180 w 889" name="T40"/>
                <a:gd fmla="*/ 76 h 821" name="T41"/>
                <a:gd fmla="*/ 116 w 889" name="T42"/>
                <a:gd fmla="*/ 125 h 821" name="T43"/>
                <a:gd fmla="*/ 65 w 889" name="T44"/>
                <a:gd fmla="*/ 183 h 821" name="T45"/>
                <a:gd fmla="*/ 27 w 889" name="T46"/>
                <a:gd fmla="*/ 248 h 821" name="T47"/>
                <a:gd fmla="*/ 5 w 889" name="T48"/>
                <a:gd fmla="*/ 322 h 821" name="T49"/>
                <a:gd fmla="*/ 0 w 889" name="T50"/>
                <a:gd fmla="*/ 379 h 821" name="T51"/>
                <a:gd fmla="*/ 13 w 889" name="T52"/>
                <a:gd fmla="*/ 470 h 821" name="T53"/>
                <a:gd fmla="*/ 49 w 889" name="T54"/>
                <a:gd fmla="*/ 553 h 821" name="T55"/>
                <a:gd fmla="*/ 106 w 889" name="T56"/>
                <a:gd fmla="*/ 625 h 821" name="T57"/>
                <a:gd fmla="*/ 180 w 889" name="T58"/>
                <a:gd fmla="*/ 684 h 821" name="T59"/>
                <a:gd fmla="*/ 339 w 889" name="T60"/>
                <a:gd fmla="*/ 747 h 821" name="T61"/>
                <a:gd fmla="*/ 447 w 889" name="T62"/>
                <a:gd fmla="*/ 759 h 821" name="T63"/>
                <a:gd fmla="*/ 460 w 889" name="T64"/>
                <a:gd fmla="*/ 708 h 821" name="T65"/>
                <a:gd fmla="*/ 584 w 889" name="T66"/>
                <a:gd fmla="*/ 209 h 821" name="T67"/>
                <a:gd fmla="*/ 618 w 889" name="T68"/>
                <a:gd fmla="*/ 219 h 821" name="T69"/>
                <a:gd fmla="*/ 642 w 889" name="T70"/>
                <a:gd fmla="*/ 257 h 821" name="T71"/>
                <a:gd fmla="*/ 639 w 889" name="T72"/>
                <a:gd fmla="*/ 293 h 821" name="T73"/>
                <a:gd fmla="*/ 607 w 889" name="T74"/>
                <a:gd fmla="*/ 324 h 821" name="T75"/>
                <a:gd fmla="*/ 571 w 889" name="T76"/>
                <a:gd fmla="*/ 328 h 821" name="T77"/>
                <a:gd fmla="*/ 534 w 889" name="T78"/>
                <a:gd fmla="*/ 302 h 821" name="T79"/>
                <a:gd fmla="*/ 524 w 889" name="T80"/>
                <a:gd fmla="*/ 268 h 821" name="T81"/>
                <a:gd fmla="*/ 541 w 889" name="T82"/>
                <a:gd fmla="*/ 226 h 821" name="T83"/>
                <a:gd fmla="*/ 584 w 889" name="T84"/>
                <a:gd fmla="*/ 209 h 821" name="T85"/>
                <a:gd fmla="*/ 282 w 889" name="T86"/>
                <a:gd fmla="*/ 328 h 821" name="T87"/>
                <a:gd fmla="*/ 244 w 889" name="T88"/>
                <a:gd fmla="*/ 302 h 821" name="T89"/>
                <a:gd fmla="*/ 235 w 889" name="T90"/>
                <a:gd fmla="*/ 268 h 821" name="T91"/>
                <a:gd fmla="*/ 252 w 889" name="T92"/>
                <a:gd fmla="*/ 226 h 821" name="T93"/>
                <a:gd fmla="*/ 294 w 889" name="T94"/>
                <a:gd fmla="*/ 209 h 821" name="T95"/>
                <a:gd fmla="*/ 327 w 889" name="T96"/>
                <a:gd fmla="*/ 219 h 821" name="T97"/>
                <a:gd fmla="*/ 353 w 889" name="T98"/>
                <a:gd fmla="*/ 257 h 821" name="T99"/>
                <a:gd fmla="*/ 350 w 889" name="T100"/>
                <a:gd fmla="*/ 293 h 821" name="T101"/>
                <a:gd fmla="*/ 317 w 889" name="T102"/>
                <a:gd fmla="*/ 324 h 821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821" w="889">
                  <a:moveTo>
                    <a:pt x="454" y="655"/>
                  </a:moveTo>
                  <a:lnTo>
                    <a:pt x="454" y="655"/>
                  </a:lnTo>
                  <a:lnTo>
                    <a:pt x="455" y="638"/>
                  </a:lnTo>
                  <a:lnTo>
                    <a:pt x="456" y="620"/>
                  </a:lnTo>
                  <a:lnTo>
                    <a:pt x="459" y="604"/>
                  </a:lnTo>
                  <a:lnTo>
                    <a:pt x="462" y="588"/>
                  </a:lnTo>
                  <a:lnTo>
                    <a:pt x="467" y="571"/>
                  </a:lnTo>
                  <a:lnTo>
                    <a:pt x="473" y="555"/>
                  </a:lnTo>
                  <a:lnTo>
                    <a:pt x="478" y="539"/>
                  </a:lnTo>
                  <a:lnTo>
                    <a:pt x="485" y="524"/>
                  </a:lnTo>
                  <a:lnTo>
                    <a:pt x="493" y="510"/>
                  </a:lnTo>
                  <a:lnTo>
                    <a:pt x="503" y="494"/>
                  </a:lnTo>
                  <a:lnTo>
                    <a:pt x="512" y="480"/>
                  </a:lnTo>
                  <a:lnTo>
                    <a:pt x="523" y="466"/>
                  </a:lnTo>
                  <a:lnTo>
                    <a:pt x="534" y="454"/>
                  </a:lnTo>
                  <a:lnTo>
                    <a:pt x="546" y="441"/>
                  </a:lnTo>
                  <a:lnTo>
                    <a:pt x="557" y="428"/>
                  </a:lnTo>
                  <a:lnTo>
                    <a:pt x="571" y="416"/>
                  </a:lnTo>
                  <a:lnTo>
                    <a:pt x="585" y="406"/>
                  </a:lnTo>
                  <a:lnTo>
                    <a:pt x="599" y="395"/>
                  </a:lnTo>
                  <a:lnTo>
                    <a:pt x="614" y="385"/>
                  </a:lnTo>
                  <a:lnTo>
                    <a:pt x="630" y="375"/>
                  </a:lnTo>
                  <a:lnTo>
                    <a:pt x="646" y="366"/>
                  </a:lnTo>
                  <a:lnTo>
                    <a:pt x="663" y="358"/>
                  </a:lnTo>
                  <a:lnTo>
                    <a:pt x="680" y="351"/>
                  </a:lnTo>
                  <a:lnTo>
                    <a:pt x="698" y="344"/>
                  </a:lnTo>
                  <a:lnTo>
                    <a:pt x="715" y="338"/>
                  </a:lnTo>
                  <a:lnTo>
                    <a:pt x="734" y="334"/>
                  </a:lnTo>
                  <a:lnTo>
                    <a:pt x="754" y="329"/>
                  </a:lnTo>
                  <a:lnTo>
                    <a:pt x="772" y="324"/>
                  </a:lnTo>
                  <a:lnTo>
                    <a:pt x="792" y="322"/>
                  </a:lnTo>
                  <a:lnTo>
                    <a:pt x="812" y="320"/>
                  </a:lnTo>
                  <a:lnTo>
                    <a:pt x="833" y="318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71" y="318"/>
                  </a:lnTo>
                  <a:lnTo>
                    <a:pt x="889" y="320"/>
                  </a:lnTo>
                  <a:lnTo>
                    <a:pt x="889" y="320"/>
                  </a:lnTo>
                  <a:lnTo>
                    <a:pt x="885" y="302"/>
                  </a:lnTo>
                  <a:lnTo>
                    <a:pt x="881" y="286"/>
                  </a:lnTo>
                  <a:lnTo>
                    <a:pt x="875" y="269"/>
                  </a:lnTo>
                  <a:lnTo>
                    <a:pt x="870" y="254"/>
                  </a:lnTo>
                  <a:lnTo>
                    <a:pt x="863" y="238"/>
                  </a:lnTo>
                  <a:lnTo>
                    <a:pt x="855" y="223"/>
                  </a:lnTo>
                  <a:lnTo>
                    <a:pt x="846" y="208"/>
                  </a:lnTo>
                  <a:lnTo>
                    <a:pt x="837" y="194"/>
                  </a:lnTo>
                  <a:lnTo>
                    <a:pt x="827" y="178"/>
                  </a:lnTo>
                  <a:lnTo>
                    <a:pt x="816" y="166"/>
                  </a:lnTo>
                  <a:lnTo>
                    <a:pt x="805" y="152"/>
                  </a:lnTo>
                  <a:lnTo>
                    <a:pt x="793" y="139"/>
                  </a:lnTo>
                  <a:lnTo>
                    <a:pt x="780" y="126"/>
                  </a:lnTo>
                  <a:lnTo>
                    <a:pt x="768" y="114"/>
                  </a:lnTo>
                  <a:lnTo>
                    <a:pt x="754" y="103"/>
                  </a:lnTo>
                  <a:lnTo>
                    <a:pt x="738" y="92"/>
                  </a:lnTo>
                  <a:lnTo>
                    <a:pt x="725" y="82"/>
                  </a:lnTo>
                  <a:lnTo>
                    <a:pt x="708" y="71"/>
                  </a:lnTo>
                  <a:lnTo>
                    <a:pt x="692" y="62"/>
                  </a:lnTo>
                  <a:lnTo>
                    <a:pt x="676" y="54"/>
                  </a:lnTo>
                  <a:lnTo>
                    <a:pt x="660" y="45"/>
                  </a:lnTo>
                  <a:lnTo>
                    <a:pt x="642" y="37"/>
                  </a:lnTo>
                  <a:lnTo>
                    <a:pt x="624" y="30"/>
                  </a:lnTo>
                  <a:lnTo>
                    <a:pt x="606" y="24"/>
                  </a:lnTo>
                  <a:lnTo>
                    <a:pt x="586" y="19"/>
                  </a:lnTo>
                  <a:lnTo>
                    <a:pt x="568" y="14"/>
                  </a:lnTo>
                  <a:lnTo>
                    <a:pt x="548" y="9"/>
                  </a:lnTo>
                  <a:lnTo>
                    <a:pt x="528" y="6"/>
                  </a:lnTo>
                  <a:lnTo>
                    <a:pt x="509" y="3"/>
                  </a:lnTo>
                  <a:lnTo>
                    <a:pt x="489" y="1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24" y="0"/>
                  </a:lnTo>
                  <a:lnTo>
                    <a:pt x="402" y="2"/>
                  </a:lnTo>
                  <a:lnTo>
                    <a:pt x="380" y="5"/>
                  </a:lnTo>
                  <a:lnTo>
                    <a:pt x="358" y="8"/>
                  </a:lnTo>
                  <a:lnTo>
                    <a:pt x="336" y="12"/>
                  </a:lnTo>
                  <a:lnTo>
                    <a:pt x="315" y="17"/>
                  </a:lnTo>
                  <a:lnTo>
                    <a:pt x="294" y="23"/>
                  </a:lnTo>
                  <a:lnTo>
                    <a:pt x="273" y="30"/>
                  </a:lnTo>
                  <a:lnTo>
                    <a:pt x="253" y="37"/>
                  </a:lnTo>
                  <a:lnTo>
                    <a:pt x="235" y="45"/>
                  </a:lnTo>
                  <a:lnTo>
                    <a:pt x="215" y="55"/>
                  </a:lnTo>
                  <a:lnTo>
                    <a:pt x="197" y="65"/>
                  </a:lnTo>
                  <a:lnTo>
                    <a:pt x="180" y="76"/>
                  </a:lnTo>
                  <a:lnTo>
                    <a:pt x="163" y="86"/>
                  </a:lnTo>
                  <a:lnTo>
                    <a:pt x="146" y="99"/>
                  </a:lnTo>
                  <a:lnTo>
                    <a:pt x="131" y="111"/>
                  </a:lnTo>
                  <a:lnTo>
                    <a:pt x="116" y="125"/>
                  </a:lnTo>
                  <a:lnTo>
                    <a:pt x="102" y="138"/>
                  </a:lnTo>
                  <a:lnTo>
                    <a:pt x="89" y="153"/>
                  </a:lnTo>
                  <a:lnTo>
                    <a:pt x="77" y="167"/>
                  </a:lnTo>
                  <a:lnTo>
                    <a:pt x="65" y="183"/>
                  </a:lnTo>
                  <a:lnTo>
                    <a:pt x="53" y="198"/>
                  </a:lnTo>
                  <a:lnTo>
                    <a:pt x="44" y="215"/>
                  </a:lnTo>
                  <a:lnTo>
                    <a:pt x="35" y="232"/>
                  </a:lnTo>
                  <a:lnTo>
                    <a:pt x="27" y="248"/>
                  </a:lnTo>
                  <a:lnTo>
                    <a:pt x="20" y="267"/>
                  </a:lnTo>
                  <a:lnTo>
                    <a:pt x="14" y="285"/>
                  </a:lnTo>
                  <a:lnTo>
                    <a:pt x="9" y="303"/>
                  </a:lnTo>
                  <a:lnTo>
                    <a:pt x="5" y="322"/>
                  </a:lnTo>
                  <a:lnTo>
                    <a:pt x="2" y="341"/>
                  </a:lnTo>
                  <a:lnTo>
                    <a:pt x="0" y="360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" y="402"/>
                  </a:lnTo>
                  <a:lnTo>
                    <a:pt x="3" y="426"/>
                  </a:lnTo>
                  <a:lnTo>
                    <a:pt x="7" y="448"/>
                  </a:lnTo>
                  <a:lnTo>
                    <a:pt x="13" y="470"/>
                  </a:lnTo>
                  <a:lnTo>
                    <a:pt x="20" y="491"/>
                  </a:lnTo>
                  <a:lnTo>
                    <a:pt x="28" y="512"/>
                  </a:lnTo>
                  <a:lnTo>
                    <a:pt x="38" y="533"/>
                  </a:lnTo>
                  <a:lnTo>
                    <a:pt x="49" y="553"/>
                  </a:lnTo>
                  <a:lnTo>
                    <a:pt x="62" y="571"/>
                  </a:lnTo>
                  <a:lnTo>
                    <a:pt x="75" y="590"/>
                  </a:lnTo>
                  <a:lnTo>
                    <a:pt x="91" y="608"/>
                  </a:lnTo>
                  <a:lnTo>
                    <a:pt x="106" y="625"/>
                  </a:lnTo>
                  <a:lnTo>
                    <a:pt x="123" y="641"/>
                  </a:lnTo>
                  <a:lnTo>
                    <a:pt x="142" y="657"/>
                  </a:lnTo>
                  <a:lnTo>
                    <a:pt x="160" y="671"/>
                  </a:lnTo>
                  <a:lnTo>
                    <a:pt x="180" y="684"/>
                  </a:lnTo>
                  <a:lnTo>
                    <a:pt x="131" y="821"/>
                  </a:lnTo>
                  <a:lnTo>
                    <a:pt x="304" y="739"/>
                  </a:lnTo>
                  <a:lnTo>
                    <a:pt x="304" y="739"/>
                  </a:lnTo>
                  <a:lnTo>
                    <a:pt x="339" y="747"/>
                  </a:lnTo>
                  <a:lnTo>
                    <a:pt x="374" y="753"/>
                  </a:lnTo>
                  <a:lnTo>
                    <a:pt x="410" y="758"/>
                  </a:lnTo>
                  <a:lnTo>
                    <a:pt x="447" y="759"/>
                  </a:lnTo>
                  <a:lnTo>
                    <a:pt x="447" y="759"/>
                  </a:lnTo>
                  <a:lnTo>
                    <a:pt x="474" y="758"/>
                  </a:lnTo>
                  <a:lnTo>
                    <a:pt x="474" y="758"/>
                  </a:lnTo>
                  <a:lnTo>
                    <a:pt x="466" y="733"/>
                  </a:lnTo>
                  <a:lnTo>
                    <a:pt x="460" y="708"/>
                  </a:lnTo>
                  <a:lnTo>
                    <a:pt x="455" y="682"/>
                  </a:lnTo>
                  <a:lnTo>
                    <a:pt x="454" y="655"/>
                  </a:lnTo>
                  <a:lnTo>
                    <a:pt x="454" y="655"/>
                  </a:lnTo>
                  <a:close/>
                  <a:moveTo>
                    <a:pt x="584" y="209"/>
                  </a:moveTo>
                  <a:lnTo>
                    <a:pt x="584" y="209"/>
                  </a:lnTo>
                  <a:lnTo>
                    <a:pt x="596" y="210"/>
                  </a:lnTo>
                  <a:lnTo>
                    <a:pt x="607" y="213"/>
                  </a:lnTo>
                  <a:lnTo>
                    <a:pt x="618" y="219"/>
                  </a:lnTo>
                  <a:lnTo>
                    <a:pt x="626" y="226"/>
                  </a:lnTo>
                  <a:lnTo>
                    <a:pt x="634" y="236"/>
                  </a:lnTo>
                  <a:lnTo>
                    <a:pt x="639" y="245"/>
                  </a:lnTo>
                  <a:lnTo>
                    <a:pt x="642" y="257"/>
                  </a:lnTo>
                  <a:lnTo>
                    <a:pt x="643" y="268"/>
                  </a:lnTo>
                  <a:lnTo>
                    <a:pt x="643" y="268"/>
                  </a:lnTo>
                  <a:lnTo>
                    <a:pt x="642" y="281"/>
                  </a:lnTo>
                  <a:lnTo>
                    <a:pt x="639" y="293"/>
                  </a:lnTo>
                  <a:lnTo>
                    <a:pt x="634" y="302"/>
                  </a:lnTo>
                  <a:lnTo>
                    <a:pt x="626" y="311"/>
                  </a:lnTo>
                  <a:lnTo>
                    <a:pt x="618" y="318"/>
                  </a:lnTo>
                  <a:lnTo>
                    <a:pt x="607" y="324"/>
                  </a:lnTo>
                  <a:lnTo>
                    <a:pt x="596" y="328"/>
                  </a:lnTo>
                  <a:lnTo>
                    <a:pt x="584" y="329"/>
                  </a:lnTo>
                  <a:lnTo>
                    <a:pt x="584" y="329"/>
                  </a:lnTo>
                  <a:lnTo>
                    <a:pt x="571" y="328"/>
                  </a:lnTo>
                  <a:lnTo>
                    <a:pt x="561" y="324"/>
                  </a:lnTo>
                  <a:lnTo>
                    <a:pt x="550" y="318"/>
                  </a:lnTo>
                  <a:lnTo>
                    <a:pt x="541" y="311"/>
                  </a:lnTo>
                  <a:lnTo>
                    <a:pt x="534" y="302"/>
                  </a:lnTo>
                  <a:lnTo>
                    <a:pt x="528" y="293"/>
                  </a:lnTo>
                  <a:lnTo>
                    <a:pt x="525" y="281"/>
                  </a:lnTo>
                  <a:lnTo>
                    <a:pt x="524" y="268"/>
                  </a:lnTo>
                  <a:lnTo>
                    <a:pt x="524" y="268"/>
                  </a:lnTo>
                  <a:lnTo>
                    <a:pt x="525" y="257"/>
                  </a:lnTo>
                  <a:lnTo>
                    <a:pt x="528" y="245"/>
                  </a:lnTo>
                  <a:lnTo>
                    <a:pt x="534" y="236"/>
                  </a:lnTo>
                  <a:lnTo>
                    <a:pt x="541" y="226"/>
                  </a:lnTo>
                  <a:lnTo>
                    <a:pt x="550" y="219"/>
                  </a:lnTo>
                  <a:lnTo>
                    <a:pt x="561" y="213"/>
                  </a:lnTo>
                  <a:lnTo>
                    <a:pt x="571" y="210"/>
                  </a:lnTo>
                  <a:lnTo>
                    <a:pt x="584" y="209"/>
                  </a:lnTo>
                  <a:lnTo>
                    <a:pt x="584" y="209"/>
                  </a:lnTo>
                  <a:close/>
                  <a:moveTo>
                    <a:pt x="294" y="329"/>
                  </a:moveTo>
                  <a:lnTo>
                    <a:pt x="294" y="329"/>
                  </a:lnTo>
                  <a:lnTo>
                    <a:pt x="282" y="328"/>
                  </a:lnTo>
                  <a:lnTo>
                    <a:pt x="271" y="324"/>
                  </a:lnTo>
                  <a:lnTo>
                    <a:pt x="260" y="318"/>
                  </a:lnTo>
                  <a:lnTo>
                    <a:pt x="252" y="311"/>
                  </a:lnTo>
                  <a:lnTo>
                    <a:pt x="244" y="302"/>
                  </a:lnTo>
                  <a:lnTo>
                    <a:pt x="239" y="293"/>
                  </a:lnTo>
                  <a:lnTo>
                    <a:pt x="236" y="281"/>
                  </a:lnTo>
                  <a:lnTo>
                    <a:pt x="235" y="268"/>
                  </a:lnTo>
                  <a:lnTo>
                    <a:pt x="235" y="268"/>
                  </a:lnTo>
                  <a:lnTo>
                    <a:pt x="236" y="257"/>
                  </a:lnTo>
                  <a:lnTo>
                    <a:pt x="239" y="245"/>
                  </a:lnTo>
                  <a:lnTo>
                    <a:pt x="244" y="236"/>
                  </a:lnTo>
                  <a:lnTo>
                    <a:pt x="252" y="226"/>
                  </a:lnTo>
                  <a:lnTo>
                    <a:pt x="260" y="219"/>
                  </a:lnTo>
                  <a:lnTo>
                    <a:pt x="271" y="213"/>
                  </a:lnTo>
                  <a:lnTo>
                    <a:pt x="282" y="210"/>
                  </a:lnTo>
                  <a:lnTo>
                    <a:pt x="294" y="209"/>
                  </a:lnTo>
                  <a:lnTo>
                    <a:pt x="294" y="209"/>
                  </a:lnTo>
                  <a:lnTo>
                    <a:pt x="307" y="210"/>
                  </a:lnTo>
                  <a:lnTo>
                    <a:pt x="317" y="213"/>
                  </a:lnTo>
                  <a:lnTo>
                    <a:pt x="327" y="219"/>
                  </a:lnTo>
                  <a:lnTo>
                    <a:pt x="337" y="226"/>
                  </a:lnTo>
                  <a:lnTo>
                    <a:pt x="344" y="236"/>
                  </a:lnTo>
                  <a:lnTo>
                    <a:pt x="350" y="245"/>
                  </a:lnTo>
                  <a:lnTo>
                    <a:pt x="353" y="257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3" y="281"/>
                  </a:lnTo>
                  <a:lnTo>
                    <a:pt x="350" y="293"/>
                  </a:lnTo>
                  <a:lnTo>
                    <a:pt x="344" y="302"/>
                  </a:lnTo>
                  <a:lnTo>
                    <a:pt x="337" y="311"/>
                  </a:lnTo>
                  <a:lnTo>
                    <a:pt x="327" y="318"/>
                  </a:lnTo>
                  <a:lnTo>
                    <a:pt x="317" y="324"/>
                  </a:lnTo>
                  <a:lnTo>
                    <a:pt x="307" y="328"/>
                  </a:lnTo>
                  <a:lnTo>
                    <a:pt x="294" y="329"/>
                  </a:lnTo>
                  <a:lnTo>
                    <a:pt x="2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3349" compatLnSpc="1" lIns="86699" numCol="1" rIns="86699" tIns="43349" vert="horz" wrap="square">
              <a:prstTxWarp prst="textNoShape">
                <a:avLst/>
              </a:prstTxWarp>
            </a:bodyPr>
            <a:lstStyle/>
            <a:p>
              <a:endParaRPr altLang="en-US" lang="zh-CN" sz="1280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0" name="Freeform 5">
            <a:extLst>
              <a:ext uri="{FF2B5EF4-FFF2-40B4-BE49-F238E27FC236}">
                <a16:creationId xmlns:a16="http://schemas.microsoft.com/office/drawing/2014/main" id="{E6246145-7C36-4357-96BC-E843EACFAAA1}"/>
              </a:ext>
            </a:extLst>
          </p:cNvPr>
          <p:cNvSpPr/>
          <p:nvPr/>
        </p:nvSpPr>
        <p:spPr bwMode="auto">
          <a:xfrm>
            <a:off x="1128685" y="2662913"/>
            <a:ext cx="5165227" cy="1900629"/>
          </a:xfrm>
          <a:custGeom>
            <a:gdLst>
              <a:gd fmla="*/ 216 w 7286" name="T0"/>
              <a:gd fmla="*/ 1382 h 2663" name="T1"/>
              <a:gd fmla="*/ 2168 w 7286" name="T2"/>
              <a:gd fmla="*/ 0 h 2663" name="T3"/>
              <a:gd fmla="*/ 4038 w 7286" name="T4"/>
              <a:gd fmla="*/ 1184 h 2663" name="T5"/>
              <a:gd fmla="*/ 4038 w 7286" name="T6"/>
              <a:gd fmla="*/ 1184 h 2663" name="T7"/>
              <a:gd fmla="*/ 4040 w 7286" name="T8"/>
              <a:gd fmla="*/ 1189 h 2663" name="T9"/>
              <a:gd fmla="*/ 4041 w 7286" name="T10"/>
              <a:gd fmla="*/ 1191 h 2663" name="T11"/>
              <a:gd fmla="*/ 4041 w 7286" name="T12"/>
              <a:gd fmla="*/ 1191 h 2663" name="T13"/>
              <a:gd fmla="*/ 5413 w 7286" name="T14"/>
              <a:gd fmla="*/ 2090 h 2663" name="T15"/>
              <a:gd fmla="*/ 6787 w 7286" name="T16"/>
              <a:gd fmla="*/ 1186 h 2663" name="T17"/>
              <a:gd fmla="*/ 7286 w 7286" name="T18"/>
              <a:gd fmla="*/ 1475 h 2663" name="T19"/>
              <a:gd fmla="*/ 5413 w 7286" name="T20"/>
              <a:gd fmla="*/ 2663 h 2663" name="T21"/>
              <a:gd fmla="*/ 3543 w 7286" name="T22"/>
              <a:gd fmla="*/ 1479 h 2663" name="T23"/>
              <a:gd fmla="*/ 3542 w 7286" name="T24"/>
              <a:gd fmla="*/ 1479 h 2663" name="T25"/>
              <a:gd fmla="*/ 3540 w 7286" name="T26"/>
              <a:gd fmla="*/ 1474 h 2663" name="T27"/>
              <a:gd fmla="*/ 3539 w 7286" name="T28"/>
              <a:gd fmla="*/ 1472 h 2663" name="T29"/>
              <a:gd fmla="*/ 3539 w 7286" name="T30"/>
              <a:gd fmla="*/ 1472 h 2663" name="T31"/>
              <a:gd fmla="*/ 2168 w 7286" name="T32"/>
              <a:gd fmla="*/ 573 h 2663" name="T33"/>
              <a:gd fmla="*/ 750 w 7286" name="T34"/>
              <a:gd fmla="*/ 1590 h 2663" name="T35"/>
              <a:gd fmla="*/ 883 w 7286" name="T36"/>
              <a:gd fmla="*/ 1642 h 2663" name="T37"/>
              <a:gd fmla="*/ 882 w 7286" name="T38"/>
              <a:gd fmla="*/ 1727 h 2663" name="T39"/>
              <a:gd fmla="*/ 255 w 7286" name="T40"/>
              <a:gd fmla="*/ 2165 h 2663" name="T41"/>
              <a:gd fmla="*/ 181 w 7286" name="T42"/>
              <a:gd fmla="*/ 2136 h 2663" name="T43"/>
              <a:gd fmla="*/ 10 w 7286" name="T44"/>
              <a:gd fmla="*/ 1387 h 2663" name="T45"/>
              <a:gd fmla="*/ 71 w 7286" name="T46"/>
              <a:gd fmla="*/ 1326 h 2663" name="T47"/>
              <a:gd fmla="*/ 216 w 7286" name="T48"/>
              <a:gd fmla="*/ 1382 h 2663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2663" w="7286">
                <a:moveTo>
                  <a:pt x="216" y="1382"/>
                </a:moveTo>
                <a:cubicBezTo>
                  <a:pt x="499" y="577"/>
                  <a:pt x="1266" y="0"/>
                  <a:pt x="2168" y="0"/>
                </a:cubicBezTo>
                <a:cubicBezTo>
                  <a:pt x="2993" y="0"/>
                  <a:pt x="3706" y="484"/>
                  <a:pt x="4038" y="1184"/>
                </a:cubicBezTo>
                <a:lnTo>
                  <a:pt x="4038" y="1184"/>
                </a:lnTo>
                <a:lnTo>
                  <a:pt x="4040" y="1189"/>
                </a:lnTo>
                <a:lnTo>
                  <a:pt x="4041" y="1191"/>
                </a:lnTo>
                <a:lnTo>
                  <a:pt x="4041" y="1191"/>
                </a:lnTo>
                <a:cubicBezTo>
                  <a:pt x="4272" y="1720"/>
                  <a:pt x="4799" y="2090"/>
                  <a:pt x="5413" y="2090"/>
                </a:cubicBezTo>
                <a:cubicBezTo>
                  <a:pt x="6029" y="2090"/>
                  <a:pt x="6558" y="1718"/>
                  <a:pt x="6787" y="1186"/>
                </a:cubicBezTo>
                <a:lnTo>
                  <a:pt x="7286" y="1475"/>
                </a:lnTo>
                <a:cubicBezTo>
                  <a:pt x="6955" y="2177"/>
                  <a:pt x="6241" y="2663"/>
                  <a:pt x="5413" y="2663"/>
                </a:cubicBezTo>
                <a:cubicBezTo>
                  <a:pt x="4587" y="2663"/>
                  <a:pt x="3874" y="2179"/>
                  <a:pt x="3543" y="1479"/>
                </a:cubicBezTo>
                <a:lnTo>
                  <a:pt x="3542" y="1479"/>
                </a:lnTo>
                <a:lnTo>
                  <a:pt x="3540" y="1474"/>
                </a:lnTo>
                <a:lnTo>
                  <a:pt x="3539" y="1472"/>
                </a:lnTo>
                <a:lnTo>
                  <a:pt x="3539" y="1472"/>
                </a:lnTo>
                <a:cubicBezTo>
                  <a:pt x="3309" y="943"/>
                  <a:pt x="2781" y="573"/>
                  <a:pt x="2168" y="573"/>
                </a:cubicBezTo>
                <a:cubicBezTo>
                  <a:pt x="1509" y="573"/>
                  <a:pt x="950" y="999"/>
                  <a:pt x="750" y="1590"/>
                </a:cubicBezTo>
                <a:lnTo>
                  <a:pt x="883" y="1642"/>
                </a:lnTo>
                <a:cubicBezTo>
                  <a:pt x="922" y="1657"/>
                  <a:pt x="914" y="1704"/>
                  <a:pt x="882" y="1727"/>
                </a:cubicBezTo>
                <a:lnTo>
                  <a:pt x="255" y="2165"/>
                </a:lnTo>
                <a:cubicBezTo>
                  <a:pt x="229" y="2183"/>
                  <a:pt x="188" y="2166"/>
                  <a:pt x="181" y="2136"/>
                </a:cubicBezTo>
                <a:lnTo>
                  <a:pt x="10" y="1387"/>
                </a:lnTo>
                <a:cubicBezTo>
                  <a:pt x="0" y="1342"/>
                  <a:pt x="33" y="1311"/>
                  <a:pt x="71" y="1326"/>
                </a:cubicBezTo>
                <a:lnTo>
                  <a:pt x="216" y="13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34289" compatLnSpc="1" lIns="68577" numCol="1" rIns="68577" tIns="34289" vert="horz" wrap="square">
            <a:prstTxWarp prst="textNoShape">
              <a:avLst/>
            </a:prstTxWarp>
          </a:bodyPr>
          <a:lstStyle/>
          <a:p>
            <a:endParaRPr altLang="en-US" lang="zh-CN" sz="1280">
              <a:latin typeface="+mj-ea"/>
              <a:ea typeface="微软雅黑"/>
              <a:sym typeface="Arial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2EA91B81-73B3-4DC7-8703-771E36A888F2}"/>
              </a:ext>
            </a:extLst>
          </p:cNvPr>
          <p:cNvSpPr/>
          <p:nvPr/>
        </p:nvSpPr>
        <p:spPr bwMode="auto">
          <a:xfrm>
            <a:off x="5939361" y="2662914"/>
            <a:ext cx="5165227" cy="1899158"/>
          </a:xfrm>
          <a:custGeom>
            <a:gdLst>
              <a:gd fmla="*/ 1873 w 7286" name="T0"/>
              <a:gd fmla="*/ 0 h 2661" name="T1"/>
              <a:gd fmla="*/ 3743 w 7286" name="T2"/>
              <a:gd fmla="*/ 1183 h 2661" name="T3"/>
              <a:gd fmla="*/ 3743 w 7286" name="T4"/>
              <a:gd fmla="*/ 1182 h 2661" name="T5"/>
              <a:gd fmla="*/ 5118 w 7286" name="T6"/>
              <a:gd fmla="*/ 2088 h 2661" name="T7"/>
              <a:gd fmla="*/ 6536 w 7286" name="T8"/>
              <a:gd fmla="*/ 1071 h 2661" name="T9"/>
              <a:gd fmla="*/ 6403 w 7286" name="T10"/>
              <a:gd fmla="*/ 1020 h 2661" name="T11"/>
              <a:gd fmla="*/ 6404 w 7286" name="T12"/>
              <a:gd fmla="*/ 935 h 2661" name="T13"/>
              <a:gd fmla="*/ 7031 w 7286" name="T14"/>
              <a:gd fmla="*/ 496 h 2661" name="T15"/>
              <a:gd fmla="*/ 7105 w 7286" name="T16"/>
              <a:gd fmla="*/ 525 h 2661" name="T17"/>
              <a:gd fmla="*/ 7276 w 7286" name="T18"/>
              <a:gd fmla="*/ 1274 h 2661" name="T19"/>
              <a:gd fmla="*/ 7215 w 7286" name="T20"/>
              <a:gd fmla="*/ 1336 h 2661" name="T21"/>
              <a:gd fmla="*/ 7070 w 7286" name="T22"/>
              <a:gd fmla="*/ 1279 h 2661" name="T23"/>
              <a:gd fmla="*/ 5118 w 7286" name="T24"/>
              <a:gd fmla="*/ 2661 h 2661" name="T25"/>
              <a:gd fmla="*/ 3248 w 7286" name="T26"/>
              <a:gd fmla="*/ 1479 h 2661" name="T27"/>
              <a:gd fmla="*/ 3248 w 7286" name="T28"/>
              <a:gd fmla="*/ 1479 h 2661" name="T29"/>
              <a:gd fmla="*/ 1873 w 7286" name="T30"/>
              <a:gd fmla="*/ 573 h 2661" name="T31"/>
              <a:gd fmla="*/ 499 w 7286" name="T32"/>
              <a:gd fmla="*/ 1477 h 2661" name="T33"/>
              <a:gd fmla="*/ 0 w 7286" name="T34"/>
              <a:gd fmla="*/ 1189 h 2661" name="T35"/>
              <a:gd fmla="*/ 1873 w 7286" name="T36"/>
              <a:gd fmla="*/ 0 h 2661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661" w="7286">
                <a:moveTo>
                  <a:pt x="1873" y="0"/>
                </a:moveTo>
                <a:cubicBezTo>
                  <a:pt x="2698" y="0"/>
                  <a:pt x="3411" y="484"/>
                  <a:pt x="3743" y="1183"/>
                </a:cubicBezTo>
                <a:lnTo>
                  <a:pt x="3743" y="1182"/>
                </a:lnTo>
                <a:cubicBezTo>
                  <a:pt x="3972" y="1715"/>
                  <a:pt x="4502" y="2088"/>
                  <a:pt x="5118" y="2088"/>
                </a:cubicBezTo>
                <a:cubicBezTo>
                  <a:pt x="5777" y="2088"/>
                  <a:pt x="6336" y="1663"/>
                  <a:pt x="6536" y="1071"/>
                </a:cubicBezTo>
                <a:lnTo>
                  <a:pt x="6403" y="1020"/>
                </a:lnTo>
                <a:cubicBezTo>
                  <a:pt x="6363" y="1004"/>
                  <a:pt x="6372" y="957"/>
                  <a:pt x="6404" y="935"/>
                </a:cubicBezTo>
                <a:lnTo>
                  <a:pt x="7031" y="496"/>
                </a:lnTo>
                <a:cubicBezTo>
                  <a:pt x="7056" y="479"/>
                  <a:pt x="7098" y="495"/>
                  <a:pt x="7105" y="525"/>
                </a:cubicBezTo>
                <a:lnTo>
                  <a:pt x="7276" y="1274"/>
                </a:lnTo>
                <a:cubicBezTo>
                  <a:pt x="7286" y="1319"/>
                  <a:pt x="7253" y="1350"/>
                  <a:pt x="7215" y="1336"/>
                </a:cubicBezTo>
                <a:lnTo>
                  <a:pt x="7070" y="1279"/>
                </a:lnTo>
                <a:cubicBezTo>
                  <a:pt x="6787" y="2084"/>
                  <a:pt x="6020" y="2661"/>
                  <a:pt x="5118" y="2661"/>
                </a:cubicBezTo>
                <a:cubicBezTo>
                  <a:pt x="4293" y="2661"/>
                  <a:pt x="3581" y="2178"/>
                  <a:pt x="3248" y="1479"/>
                </a:cubicBezTo>
                <a:lnTo>
                  <a:pt x="3248" y="1479"/>
                </a:lnTo>
                <a:cubicBezTo>
                  <a:pt x="3019" y="946"/>
                  <a:pt x="2490" y="573"/>
                  <a:pt x="1873" y="573"/>
                </a:cubicBezTo>
                <a:cubicBezTo>
                  <a:pt x="1258" y="573"/>
                  <a:pt x="729" y="945"/>
                  <a:pt x="499" y="1477"/>
                </a:cubicBezTo>
                <a:lnTo>
                  <a:pt x="0" y="1189"/>
                </a:lnTo>
                <a:cubicBezTo>
                  <a:pt x="331" y="486"/>
                  <a:pt x="1045" y="0"/>
                  <a:pt x="18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34289" compatLnSpc="1" lIns="68577" numCol="1" rIns="68577" tIns="34289" vert="horz" wrap="square">
            <a:prstTxWarp prst="textNoShape">
              <a:avLst/>
            </a:prstTxWarp>
          </a:bodyPr>
          <a:lstStyle/>
          <a:p>
            <a:endParaRPr altLang="en-US" lang="zh-CN" sz="1280">
              <a:latin typeface="Arial"/>
              <a:ea typeface="微软雅黑"/>
              <a:sym typeface="Arial"/>
            </a:endParaRPr>
          </a:p>
        </p:txBody>
      </p:sp>
      <p:sp>
        <p:nvSpPr>
          <p:cNvPr id="12" name="TextBox 30">
            <a:extLst>
              <a:ext uri="{FF2B5EF4-FFF2-40B4-BE49-F238E27FC236}">
                <a16:creationId xmlns:a16="http://schemas.microsoft.com/office/drawing/2014/main" id="{3A61F24A-2B1E-4BA4-A530-743363C471B3}"/>
              </a:ext>
            </a:extLst>
          </p:cNvPr>
          <p:cNvSpPr txBox="1"/>
          <p:nvPr/>
        </p:nvSpPr>
        <p:spPr>
          <a:xfrm>
            <a:off x="8521973" y="2253942"/>
            <a:ext cx="1726311" cy="325069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2133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短信群发</a:t>
            </a:r>
          </a:p>
        </p:txBody>
      </p:sp>
      <p:sp>
        <p:nvSpPr>
          <p:cNvPr id="13" name="TextBox 30">
            <a:extLst>
              <a:ext uri="{FF2B5EF4-FFF2-40B4-BE49-F238E27FC236}">
                <a16:creationId xmlns:a16="http://schemas.microsoft.com/office/drawing/2014/main" id="{1AAF7401-E867-4DB1-9E63-2B7BBDF04696}"/>
              </a:ext>
            </a:extLst>
          </p:cNvPr>
          <p:cNvSpPr txBox="1"/>
          <p:nvPr/>
        </p:nvSpPr>
        <p:spPr>
          <a:xfrm>
            <a:off x="1964951" y="4681302"/>
            <a:ext cx="1726311" cy="325069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2133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海报宣传</a:t>
            </a:r>
          </a:p>
        </p:txBody>
      </p:sp>
      <p:sp>
        <p:nvSpPr>
          <p:cNvPr id="14" name="TextBox 29">
            <a:extLst>
              <a:ext uri="{FF2B5EF4-FFF2-40B4-BE49-F238E27FC236}">
                <a16:creationId xmlns:a16="http://schemas.microsoft.com/office/drawing/2014/main" id="{AA3051AD-56EA-4221-BD58-F63111882CAC}"/>
              </a:ext>
            </a:extLst>
          </p:cNvPr>
          <p:cNvSpPr txBox="1"/>
          <p:nvPr/>
        </p:nvSpPr>
        <p:spPr>
          <a:xfrm>
            <a:off x="3395353" y="1734273"/>
            <a:ext cx="3558960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3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在这里输入您的文字内容，在这里输入您的文字内容，在这里输入您的文字内容，在这里输入您的文字内容，</a:t>
            </a:r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id="{F9EDE2A0-0E5E-49F5-A900-3D43EFDCA649}"/>
              </a:ext>
            </a:extLst>
          </p:cNvPr>
          <p:cNvSpPr txBox="1"/>
          <p:nvPr/>
        </p:nvSpPr>
        <p:spPr>
          <a:xfrm>
            <a:off x="4033201" y="2253942"/>
            <a:ext cx="1726311" cy="325069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2133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传单派发</a:t>
            </a: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13C7F075-1E62-47CC-A497-C6812F3E8DA2}"/>
              </a:ext>
            </a:extLst>
          </p:cNvPr>
          <p:cNvSpPr>
            <a:spLocks noEditPoints="1"/>
          </p:cNvSpPr>
          <p:nvPr/>
        </p:nvSpPr>
        <p:spPr bwMode="auto">
          <a:xfrm>
            <a:off x="9245817" y="2940837"/>
            <a:ext cx="653591" cy="656098"/>
          </a:xfrm>
          <a:custGeom>
            <a:gdLst>
              <a:gd fmla="*/ 40 w 395" name="T0"/>
              <a:gd fmla="*/ 0 h 399" name="T1"/>
              <a:gd fmla="*/ 212 w 395" name="T2"/>
              <a:gd fmla="*/ 0 h 399" name="T3"/>
              <a:gd fmla="*/ 246 w 395" name="T4"/>
              <a:gd fmla="*/ 20 h 399" name="T5"/>
              <a:gd fmla="*/ 151 w 395" name="T6"/>
              <a:gd fmla="*/ 20 h 399" name="T7"/>
              <a:gd fmla="*/ 99 w 395" name="T8"/>
              <a:gd fmla="*/ 41 h 399" name="T9"/>
              <a:gd fmla="*/ 31 w 395" name="T10"/>
              <a:gd fmla="*/ 41 h 399" name="T11"/>
              <a:gd fmla="*/ 31 w 395" name="T12"/>
              <a:gd fmla="*/ 345 h 399" name="T13"/>
              <a:gd fmla="*/ 222 w 395" name="T14"/>
              <a:gd fmla="*/ 345 h 399" name="T15"/>
              <a:gd fmla="*/ 222 w 395" name="T16"/>
              <a:gd fmla="*/ 266 h 399" name="T17"/>
              <a:gd fmla="*/ 251 w 395" name="T18"/>
              <a:gd fmla="*/ 266 h 399" name="T19"/>
              <a:gd fmla="*/ 251 w 395" name="T20"/>
              <a:gd fmla="*/ 360 h 399" name="T21"/>
              <a:gd fmla="*/ 212 w 395" name="T22"/>
              <a:gd fmla="*/ 399 h 399" name="T23"/>
              <a:gd fmla="*/ 40 w 395" name="T24"/>
              <a:gd fmla="*/ 399 h 399" name="T25"/>
              <a:gd fmla="*/ 0 w 395" name="T26"/>
              <a:gd fmla="*/ 360 h 399" name="T27"/>
              <a:gd fmla="*/ 0 w 395" name="T28"/>
              <a:gd fmla="*/ 40 h 399" name="T29"/>
              <a:gd fmla="*/ 40 w 395" name="T30"/>
              <a:gd fmla="*/ 0 h 399" name="T31"/>
              <a:gd fmla="*/ 251 w 395" name="T32"/>
              <a:gd fmla="*/ 122 h 399" name="T33"/>
              <a:gd fmla="*/ 234 w 395" name="T34"/>
              <a:gd fmla="*/ 140 h 399" name="T35"/>
              <a:gd fmla="*/ 251 w 395" name="T36"/>
              <a:gd fmla="*/ 158 h 399" name="T37"/>
              <a:gd fmla="*/ 269 w 395" name="T38"/>
              <a:gd fmla="*/ 140 h 399" name="T39"/>
              <a:gd fmla="*/ 251 w 395" name="T40"/>
              <a:gd fmla="*/ 122 h 399" name="T41"/>
              <a:gd fmla="*/ 329 w 395" name="T42"/>
              <a:gd fmla="*/ 122 h 399" name="T43"/>
              <a:gd fmla="*/ 347 w 395" name="T44"/>
              <a:gd fmla="*/ 140 h 399" name="T45"/>
              <a:gd fmla="*/ 329 w 395" name="T46"/>
              <a:gd fmla="*/ 158 h 399" name="T47"/>
              <a:gd fmla="*/ 311 w 395" name="T48"/>
              <a:gd fmla="*/ 140 h 399" name="T49"/>
              <a:gd fmla="*/ 329 w 395" name="T50"/>
              <a:gd fmla="*/ 122 h 399" name="T51"/>
              <a:gd fmla="*/ 177 w 395" name="T52"/>
              <a:gd fmla="*/ 122 h 399" name="T53"/>
              <a:gd fmla="*/ 160 w 395" name="T54"/>
              <a:gd fmla="*/ 140 h 399" name="T55"/>
              <a:gd fmla="*/ 177 w 395" name="T56"/>
              <a:gd fmla="*/ 158 h 399" name="T57"/>
              <a:gd fmla="*/ 195 w 395" name="T58"/>
              <a:gd fmla="*/ 140 h 399" name="T59"/>
              <a:gd fmla="*/ 177 w 395" name="T60"/>
              <a:gd fmla="*/ 122 h 399" name="T61"/>
              <a:gd fmla="*/ 151 w 395" name="T62"/>
              <a:gd fmla="*/ 46 h 399" name="T63"/>
              <a:gd fmla="*/ 101 w 395" name="T64"/>
              <a:gd fmla="*/ 97 h 399" name="T65"/>
              <a:gd fmla="*/ 101 w 395" name="T66"/>
              <a:gd fmla="*/ 190 h 399" name="T67"/>
              <a:gd fmla="*/ 151 w 395" name="T68"/>
              <a:gd fmla="*/ 240 h 399" name="T69"/>
              <a:gd fmla="*/ 158 w 395" name="T70"/>
              <a:gd fmla="*/ 240 h 399" name="T71"/>
              <a:gd fmla="*/ 158 w 395" name="T72"/>
              <a:gd fmla="*/ 282 h 399" name="T73"/>
              <a:gd fmla="*/ 200 w 395" name="T74"/>
              <a:gd fmla="*/ 240 h 399" name="T75"/>
              <a:gd fmla="*/ 344 w 395" name="T76"/>
              <a:gd fmla="*/ 240 h 399" name="T77"/>
              <a:gd fmla="*/ 395 w 395" name="T78"/>
              <a:gd fmla="*/ 190 h 399" name="T79"/>
              <a:gd fmla="*/ 395 w 395" name="T80"/>
              <a:gd fmla="*/ 97 h 399" name="T81"/>
              <a:gd fmla="*/ 344 w 395" name="T82"/>
              <a:gd fmla="*/ 46 h 399" name="T83"/>
              <a:gd fmla="*/ 151 w 395" name="T84"/>
              <a:gd fmla="*/ 46 h 399" name="T85"/>
              <a:gd fmla="*/ 101 w 395" name="T86"/>
              <a:gd fmla="*/ 359 h 399" name="T87"/>
              <a:gd fmla="*/ 101 w 395" name="T88"/>
              <a:gd fmla="*/ 385 h 399" name="T89"/>
              <a:gd fmla="*/ 150 w 395" name="T90"/>
              <a:gd fmla="*/ 385 h 399" name="T91"/>
              <a:gd fmla="*/ 150 w 395" name="T92"/>
              <a:gd fmla="*/ 359 h 399" name="T93"/>
              <a:gd fmla="*/ 101 w 395" name="T94"/>
              <a:gd fmla="*/ 359 h 399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399" w="395">
                <a:moveTo>
                  <a:pt x="40" y="0"/>
                </a:moveTo>
                <a:cubicBezTo>
                  <a:pt x="212" y="0"/>
                  <a:pt x="212" y="0"/>
                  <a:pt x="212" y="0"/>
                </a:cubicBezTo>
                <a:cubicBezTo>
                  <a:pt x="226" y="0"/>
                  <a:pt x="239" y="8"/>
                  <a:pt x="246" y="20"/>
                </a:cubicBezTo>
                <a:cubicBezTo>
                  <a:pt x="151" y="20"/>
                  <a:pt x="151" y="20"/>
                  <a:pt x="151" y="20"/>
                </a:cubicBezTo>
                <a:cubicBezTo>
                  <a:pt x="131" y="20"/>
                  <a:pt x="112" y="28"/>
                  <a:pt x="99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345"/>
                  <a:pt x="31" y="345"/>
                  <a:pt x="31" y="345"/>
                </a:cubicBezTo>
                <a:cubicBezTo>
                  <a:pt x="222" y="345"/>
                  <a:pt x="222" y="345"/>
                  <a:pt x="222" y="345"/>
                </a:cubicBezTo>
                <a:cubicBezTo>
                  <a:pt x="222" y="266"/>
                  <a:pt x="222" y="266"/>
                  <a:pt x="222" y="266"/>
                </a:cubicBezTo>
                <a:cubicBezTo>
                  <a:pt x="251" y="266"/>
                  <a:pt x="251" y="266"/>
                  <a:pt x="251" y="266"/>
                </a:cubicBezTo>
                <a:cubicBezTo>
                  <a:pt x="251" y="360"/>
                  <a:pt x="251" y="360"/>
                  <a:pt x="251" y="360"/>
                </a:cubicBezTo>
                <a:cubicBezTo>
                  <a:pt x="251" y="381"/>
                  <a:pt x="234" y="399"/>
                  <a:pt x="212" y="399"/>
                </a:cubicBezTo>
                <a:cubicBezTo>
                  <a:pt x="40" y="399"/>
                  <a:pt x="40" y="399"/>
                  <a:pt x="40" y="399"/>
                </a:cubicBezTo>
                <a:cubicBezTo>
                  <a:pt x="18" y="399"/>
                  <a:pt x="0" y="381"/>
                  <a:pt x="0" y="36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lose/>
                <a:moveTo>
                  <a:pt x="251" y="122"/>
                </a:moveTo>
                <a:cubicBezTo>
                  <a:pt x="242" y="122"/>
                  <a:pt x="234" y="130"/>
                  <a:pt x="234" y="140"/>
                </a:cubicBezTo>
                <a:cubicBezTo>
                  <a:pt x="234" y="150"/>
                  <a:pt x="242" y="158"/>
                  <a:pt x="251" y="158"/>
                </a:cubicBezTo>
                <a:cubicBezTo>
                  <a:pt x="261" y="158"/>
                  <a:pt x="269" y="150"/>
                  <a:pt x="269" y="140"/>
                </a:cubicBezTo>
                <a:cubicBezTo>
                  <a:pt x="269" y="130"/>
                  <a:pt x="261" y="122"/>
                  <a:pt x="251" y="122"/>
                </a:cubicBezTo>
                <a:close/>
                <a:moveTo>
                  <a:pt x="329" y="122"/>
                </a:moveTo>
                <a:cubicBezTo>
                  <a:pt x="339" y="122"/>
                  <a:pt x="347" y="130"/>
                  <a:pt x="347" y="140"/>
                </a:cubicBezTo>
                <a:cubicBezTo>
                  <a:pt x="347" y="150"/>
                  <a:pt x="339" y="158"/>
                  <a:pt x="329" y="158"/>
                </a:cubicBezTo>
                <a:cubicBezTo>
                  <a:pt x="319" y="158"/>
                  <a:pt x="311" y="150"/>
                  <a:pt x="311" y="140"/>
                </a:cubicBezTo>
                <a:cubicBezTo>
                  <a:pt x="311" y="130"/>
                  <a:pt x="319" y="122"/>
                  <a:pt x="329" y="122"/>
                </a:cubicBezTo>
                <a:close/>
                <a:moveTo>
                  <a:pt x="177" y="122"/>
                </a:moveTo>
                <a:cubicBezTo>
                  <a:pt x="167" y="122"/>
                  <a:pt x="160" y="130"/>
                  <a:pt x="160" y="140"/>
                </a:cubicBezTo>
                <a:cubicBezTo>
                  <a:pt x="160" y="150"/>
                  <a:pt x="167" y="158"/>
                  <a:pt x="177" y="158"/>
                </a:cubicBezTo>
                <a:cubicBezTo>
                  <a:pt x="187" y="158"/>
                  <a:pt x="195" y="150"/>
                  <a:pt x="195" y="140"/>
                </a:cubicBezTo>
                <a:cubicBezTo>
                  <a:pt x="195" y="130"/>
                  <a:pt x="187" y="122"/>
                  <a:pt x="177" y="122"/>
                </a:cubicBezTo>
                <a:close/>
                <a:moveTo>
                  <a:pt x="151" y="46"/>
                </a:moveTo>
                <a:cubicBezTo>
                  <a:pt x="123" y="46"/>
                  <a:pt x="101" y="69"/>
                  <a:pt x="101" y="97"/>
                </a:cubicBezTo>
                <a:cubicBezTo>
                  <a:pt x="101" y="190"/>
                  <a:pt x="101" y="190"/>
                  <a:pt x="101" y="190"/>
                </a:cubicBezTo>
                <a:cubicBezTo>
                  <a:pt x="101" y="218"/>
                  <a:pt x="123" y="240"/>
                  <a:pt x="151" y="240"/>
                </a:cubicBezTo>
                <a:cubicBezTo>
                  <a:pt x="158" y="240"/>
                  <a:pt x="158" y="240"/>
                  <a:pt x="158" y="240"/>
                </a:cubicBezTo>
                <a:cubicBezTo>
                  <a:pt x="158" y="282"/>
                  <a:pt x="158" y="282"/>
                  <a:pt x="158" y="282"/>
                </a:cubicBezTo>
                <a:cubicBezTo>
                  <a:pt x="200" y="240"/>
                  <a:pt x="200" y="240"/>
                  <a:pt x="200" y="240"/>
                </a:cubicBezTo>
                <a:cubicBezTo>
                  <a:pt x="344" y="240"/>
                  <a:pt x="344" y="240"/>
                  <a:pt x="344" y="240"/>
                </a:cubicBezTo>
                <a:cubicBezTo>
                  <a:pt x="372" y="240"/>
                  <a:pt x="395" y="218"/>
                  <a:pt x="395" y="190"/>
                </a:cubicBezTo>
                <a:cubicBezTo>
                  <a:pt x="395" y="97"/>
                  <a:pt x="395" y="97"/>
                  <a:pt x="395" y="97"/>
                </a:cubicBezTo>
                <a:cubicBezTo>
                  <a:pt x="395" y="69"/>
                  <a:pt x="372" y="46"/>
                  <a:pt x="344" y="46"/>
                </a:cubicBezTo>
                <a:cubicBezTo>
                  <a:pt x="151" y="46"/>
                  <a:pt x="151" y="46"/>
                  <a:pt x="151" y="46"/>
                </a:cubicBezTo>
                <a:close/>
                <a:moveTo>
                  <a:pt x="101" y="359"/>
                </a:moveTo>
                <a:cubicBezTo>
                  <a:pt x="101" y="385"/>
                  <a:pt x="101" y="385"/>
                  <a:pt x="101" y="385"/>
                </a:cubicBezTo>
                <a:cubicBezTo>
                  <a:pt x="150" y="385"/>
                  <a:pt x="150" y="385"/>
                  <a:pt x="150" y="385"/>
                </a:cubicBezTo>
                <a:cubicBezTo>
                  <a:pt x="150" y="359"/>
                  <a:pt x="150" y="359"/>
                  <a:pt x="150" y="359"/>
                </a:cubicBezTo>
                <a:lnTo>
                  <a:pt x="101" y="35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34289" compatLnSpc="1" lIns="68577" numCol="1" rIns="68577" tIns="34289" vert="horz" wrap="square">
            <a:prstTxWarp prst="textNoShape">
              <a:avLst/>
            </a:prstTxWarp>
          </a:bodyPr>
          <a:lstStyle/>
          <a:p>
            <a:endParaRPr altLang="en-US" lang="zh-CN" sz="1280">
              <a:latin typeface="Arial"/>
              <a:ea typeface="微软雅黑"/>
              <a:sym typeface="Arial"/>
            </a:endParaRPr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0585AEAF-D341-473C-BD34-0C2DDC4AAEA8}"/>
              </a:ext>
            </a:extLst>
          </p:cNvPr>
          <p:cNvSpPr>
            <a:spLocks noEditPoints="1"/>
          </p:cNvSpPr>
          <p:nvPr/>
        </p:nvSpPr>
        <p:spPr bwMode="auto">
          <a:xfrm>
            <a:off x="4617880" y="2921764"/>
            <a:ext cx="556953" cy="694246"/>
          </a:xfrm>
          <a:custGeom>
            <a:gdLst>
              <a:gd fmla="*/ 23 w 438" name="T0"/>
              <a:gd fmla="*/ 0 h 546" name="T1"/>
              <a:gd fmla="*/ 415 w 438" name="T2"/>
              <a:gd fmla="*/ 0 h 546" name="T3"/>
              <a:gd fmla="*/ 438 w 438" name="T4"/>
              <a:gd fmla="*/ 0 h 546" name="T5"/>
              <a:gd fmla="*/ 438 w 438" name="T6"/>
              <a:gd fmla="*/ 24 h 546" name="T7"/>
              <a:gd fmla="*/ 438 w 438" name="T8"/>
              <a:gd fmla="*/ 523 h 546" name="T9"/>
              <a:gd fmla="*/ 438 w 438" name="T10"/>
              <a:gd fmla="*/ 546 h 546" name="T11"/>
              <a:gd fmla="*/ 415 w 438" name="T12"/>
              <a:gd fmla="*/ 546 h 546" name="T13"/>
              <a:gd fmla="*/ 138 w 438" name="T14"/>
              <a:gd fmla="*/ 546 h 546" name="T15"/>
              <a:gd fmla="*/ 131 w 438" name="T16"/>
              <a:gd fmla="*/ 546 h 546" name="T17"/>
              <a:gd fmla="*/ 125 w 438" name="T18"/>
              <a:gd fmla="*/ 541 h 546" name="T19"/>
              <a:gd fmla="*/ 9 w 438" name="T20"/>
              <a:gd fmla="*/ 456 h 546" name="T21"/>
              <a:gd fmla="*/ 0 w 438" name="T22"/>
              <a:gd fmla="*/ 449 h 546" name="T23"/>
              <a:gd fmla="*/ 0 w 438" name="T24"/>
              <a:gd fmla="*/ 438 h 546" name="T25"/>
              <a:gd fmla="*/ 0 w 438" name="T26"/>
              <a:gd fmla="*/ 24 h 546" name="T27"/>
              <a:gd fmla="*/ 0 w 438" name="T28"/>
              <a:gd fmla="*/ 0 h 546" name="T29"/>
              <a:gd fmla="*/ 23 w 438" name="T30"/>
              <a:gd fmla="*/ 0 h 546" name="T31"/>
              <a:gd fmla="*/ 23 w 438" name="T32"/>
              <a:gd fmla="*/ 0 h 546" name="T33"/>
              <a:gd fmla="*/ 45 w 438" name="T34"/>
              <a:gd fmla="*/ 414 h 546" name="T35"/>
              <a:gd fmla="*/ 116 w 438" name="T36"/>
              <a:gd fmla="*/ 389 h 546" name="T37"/>
              <a:gd fmla="*/ 126 w 438" name="T38"/>
              <a:gd fmla="*/ 386 h 546" name="T39"/>
              <a:gd fmla="*/ 129 w 438" name="T40"/>
              <a:gd fmla="*/ 395 h 546" name="T41"/>
              <a:gd fmla="*/ 159 w 438" name="T42"/>
              <a:gd fmla="*/ 500 h 546" name="T43"/>
              <a:gd fmla="*/ 391 w 438" name="T44"/>
              <a:gd fmla="*/ 500 h 546" name="T45"/>
              <a:gd fmla="*/ 391 w 438" name="T46"/>
              <a:gd fmla="*/ 46 h 546" name="T47"/>
              <a:gd fmla="*/ 45 w 438" name="T48"/>
              <a:gd fmla="*/ 46 h 546" name="T49"/>
              <a:gd fmla="*/ 45 w 438" name="T50"/>
              <a:gd fmla="*/ 414 h 546" name="T51"/>
              <a:gd fmla="*/ 45 w 438" name="T52"/>
              <a:gd fmla="*/ 414 h 546" name="T53"/>
              <a:gd fmla="*/ 136 w 438" name="T54"/>
              <a:gd fmla="*/ 493 h 546" name="T55"/>
              <a:gd fmla="*/ 113 w 438" name="T56"/>
              <a:gd fmla="*/ 411 h 546" name="T57"/>
              <a:gd fmla="*/ 54 w 438" name="T58"/>
              <a:gd fmla="*/ 433 h 546" name="T59"/>
              <a:gd fmla="*/ 136 w 438" name="T60"/>
              <a:gd fmla="*/ 493 h 546" name="T61"/>
              <a:gd fmla="*/ 136 w 438" name="T62"/>
              <a:gd fmla="*/ 493 h 546" name="T63"/>
              <a:gd fmla="*/ 104 w 438" name="T64"/>
              <a:gd fmla="*/ 294 h 546" name="T65"/>
              <a:gd fmla="*/ 104 w 438" name="T66"/>
              <a:gd fmla="*/ 314 h 546" name="T67"/>
              <a:gd fmla="*/ 338 w 438" name="T68"/>
              <a:gd fmla="*/ 314 h 546" name="T69"/>
              <a:gd fmla="*/ 338 w 438" name="T70"/>
              <a:gd fmla="*/ 294 h 546" name="T71"/>
              <a:gd fmla="*/ 104 w 438" name="T72"/>
              <a:gd fmla="*/ 294 h 546" name="T73"/>
              <a:gd fmla="*/ 104 w 438" name="T74"/>
              <a:gd fmla="*/ 294 h 546" name="T75"/>
              <a:gd fmla="*/ 104 w 438" name="T76"/>
              <a:gd fmla="*/ 237 h 546" name="T77"/>
              <a:gd fmla="*/ 104 w 438" name="T78"/>
              <a:gd fmla="*/ 257 h 546" name="T79"/>
              <a:gd fmla="*/ 338 w 438" name="T80"/>
              <a:gd fmla="*/ 257 h 546" name="T81"/>
              <a:gd fmla="*/ 338 w 438" name="T82"/>
              <a:gd fmla="*/ 237 h 546" name="T83"/>
              <a:gd fmla="*/ 104 w 438" name="T84"/>
              <a:gd fmla="*/ 237 h 546" name="T85"/>
              <a:gd fmla="*/ 104 w 438" name="T86"/>
              <a:gd fmla="*/ 237 h 546" name="T87"/>
              <a:gd fmla="*/ 104 w 438" name="T88"/>
              <a:gd fmla="*/ 175 h 546" name="T89"/>
              <a:gd fmla="*/ 104 w 438" name="T90"/>
              <a:gd fmla="*/ 195 h 546" name="T91"/>
              <a:gd fmla="*/ 338 w 438" name="T92"/>
              <a:gd fmla="*/ 195 h 546" name="T93"/>
              <a:gd fmla="*/ 338 w 438" name="T94"/>
              <a:gd fmla="*/ 175 h 546" name="T95"/>
              <a:gd fmla="*/ 104 w 438" name="T96"/>
              <a:gd fmla="*/ 175 h 546" name="T97"/>
              <a:gd fmla="*/ 104 w 438" name="T98"/>
              <a:gd fmla="*/ 175 h 546" name="T99"/>
              <a:gd fmla="*/ 104 w 438" name="T100"/>
              <a:gd fmla="*/ 118 h 546" name="T101"/>
              <a:gd fmla="*/ 104 w 438" name="T102"/>
              <a:gd fmla="*/ 138 h 546" name="T103"/>
              <a:gd fmla="*/ 338 w 438" name="T104"/>
              <a:gd fmla="*/ 138 h 546" name="T105"/>
              <a:gd fmla="*/ 338 w 438" name="T106"/>
              <a:gd fmla="*/ 118 h 546" name="T107"/>
              <a:gd fmla="*/ 104 w 438" name="T108"/>
              <a:gd fmla="*/ 118 h 546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546" w="438">
                <a:moveTo>
                  <a:pt x="23" y="0"/>
                </a:moveTo>
                <a:lnTo>
                  <a:pt x="415" y="0"/>
                </a:lnTo>
                <a:lnTo>
                  <a:pt x="438" y="0"/>
                </a:lnTo>
                <a:lnTo>
                  <a:pt x="438" y="24"/>
                </a:lnTo>
                <a:lnTo>
                  <a:pt x="438" y="523"/>
                </a:lnTo>
                <a:lnTo>
                  <a:pt x="438" y="546"/>
                </a:lnTo>
                <a:lnTo>
                  <a:pt x="415" y="546"/>
                </a:lnTo>
                <a:lnTo>
                  <a:pt x="138" y="546"/>
                </a:lnTo>
                <a:lnTo>
                  <a:pt x="131" y="546"/>
                </a:lnTo>
                <a:lnTo>
                  <a:pt x="125" y="541"/>
                </a:lnTo>
                <a:lnTo>
                  <a:pt x="9" y="456"/>
                </a:lnTo>
                <a:lnTo>
                  <a:pt x="0" y="449"/>
                </a:lnTo>
                <a:lnTo>
                  <a:pt x="0" y="438"/>
                </a:lnTo>
                <a:lnTo>
                  <a:pt x="0" y="24"/>
                </a:lnTo>
                <a:lnTo>
                  <a:pt x="0" y="0"/>
                </a:lnTo>
                <a:lnTo>
                  <a:pt x="23" y="0"/>
                </a:lnTo>
                <a:lnTo>
                  <a:pt x="23" y="0"/>
                </a:lnTo>
                <a:close/>
                <a:moveTo>
                  <a:pt x="45" y="414"/>
                </a:moveTo>
                <a:lnTo>
                  <a:pt x="116" y="389"/>
                </a:lnTo>
                <a:lnTo>
                  <a:pt x="126" y="386"/>
                </a:lnTo>
                <a:lnTo>
                  <a:pt x="129" y="395"/>
                </a:lnTo>
                <a:lnTo>
                  <a:pt x="159" y="500"/>
                </a:lnTo>
                <a:lnTo>
                  <a:pt x="391" y="500"/>
                </a:lnTo>
                <a:lnTo>
                  <a:pt x="391" y="46"/>
                </a:lnTo>
                <a:lnTo>
                  <a:pt x="45" y="46"/>
                </a:lnTo>
                <a:lnTo>
                  <a:pt x="45" y="414"/>
                </a:lnTo>
                <a:lnTo>
                  <a:pt x="45" y="414"/>
                </a:lnTo>
                <a:close/>
                <a:moveTo>
                  <a:pt x="136" y="493"/>
                </a:moveTo>
                <a:lnTo>
                  <a:pt x="113" y="411"/>
                </a:lnTo>
                <a:lnTo>
                  <a:pt x="54" y="433"/>
                </a:lnTo>
                <a:lnTo>
                  <a:pt x="136" y="493"/>
                </a:lnTo>
                <a:lnTo>
                  <a:pt x="136" y="493"/>
                </a:lnTo>
                <a:close/>
                <a:moveTo>
                  <a:pt x="104" y="294"/>
                </a:moveTo>
                <a:lnTo>
                  <a:pt x="104" y="314"/>
                </a:lnTo>
                <a:lnTo>
                  <a:pt x="338" y="314"/>
                </a:lnTo>
                <a:lnTo>
                  <a:pt x="338" y="294"/>
                </a:lnTo>
                <a:lnTo>
                  <a:pt x="104" y="294"/>
                </a:lnTo>
                <a:lnTo>
                  <a:pt x="104" y="294"/>
                </a:lnTo>
                <a:close/>
                <a:moveTo>
                  <a:pt x="104" y="237"/>
                </a:moveTo>
                <a:lnTo>
                  <a:pt x="104" y="257"/>
                </a:lnTo>
                <a:lnTo>
                  <a:pt x="338" y="257"/>
                </a:lnTo>
                <a:lnTo>
                  <a:pt x="338" y="237"/>
                </a:lnTo>
                <a:lnTo>
                  <a:pt x="104" y="237"/>
                </a:lnTo>
                <a:lnTo>
                  <a:pt x="104" y="237"/>
                </a:lnTo>
                <a:close/>
                <a:moveTo>
                  <a:pt x="104" y="175"/>
                </a:moveTo>
                <a:lnTo>
                  <a:pt x="104" y="195"/>
                </a:lnTo>
                <a:lnTo>
                  <a:pt x="338" y="195"/>
                </a:lnTo>
                <a:lnTo>
                  <a:pt x="338" y="175"/>
                </a:lnTo>
                <a:lnTo>
                  <a:pt x="104" y="175"/>
                </a:lnTo>
                <a:lnTo>
                  <a:pt x="104" y="175"/>
                </a:lnTo>
                <a:close/>
                <a:moveTo>
                  <a:pt x="104" y="118"/>
                </a:moveTo>
                <a:lnTo>
                  <a:pt x="104" y="138"/>
                </a:lnTo>
                <a:lnTo>
                  <a:pt x="338" y="138"/>
                </a:lnTo>
                <a:lnTo>
                  <a:pt x="338" y="118"/>
                </a:lnTo>
                <a:lnTo>
                  <a:pt x="104" y="11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34289" compatLnSpc="1" lIns="68577" numCol="1" rIns="68577" tIns="34289" vert="horz" wrap="square">
            <a:prstTxWarp prst="textNoShape">
              <a:avLst/>
            </a:prstTxWarp>
          </a:bodyPr>
          <a:lstStyle/>
          <a:p>
            <a:endParaRPr altLang="en-US" lang="zh-CN" sz="1280">
              <a:latin typeface="Arial"/>
              <a:ea typeface="微软雅黑"/>
              <a:sym typeface="Arial"/>
            </a:endParaRPr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40E4780D-912D-495E-8006-DC5D2F4639D6}"/>
              </a:ext>
            </a:extLst>
          </p:cNvPr>
          <p:cNvSpPr>
            <a:spLocks noEditPoints="1"/>
          </p:cNvSpPr>
          <p:nvPr/>
        </p:nvSpPr>
        <p:spPr bwMode="auto">
          <a:xfrm>
            <a:off x="2555989" y="3648697"/>
            <a:ext cx="544236" cy="659915"/>
          </a:xfrm>
          <a:custGeom>
            <a:gdLst>
              <a:gd fmla="*/ 151 w 329" name="T0"/>
              <a:gd fmla="*/ 374 h 401" name="T1"/>
              <a:gd fmla="*/ 329 w 329" name="T2"/>
              <a:gd fmla="*/ 374 h 401" name="T3"/>
              <a:gd fmla="*/ 329 w 329" name="T4"/>
              <a:gd fmla="*/ 401 h 401" name="T5"/>
              <a:gd fmla="*/ 94 w 329" name="T6"/>
              <a:gd fmla="*/ 401 h 401" name="T7"/>
              <a:gd fmla="*/ 151 w 329" name="T8"/>
              <a:gd fmla="*/ 374 h 401" name="T9"/>
              <a:gd fmla="*/ 251 w 329" name="T10"/>
              <a:gd fmla="*/ 132 h 401" name="T11"/>
              <a:gd fmla="*/ 259 w 329" name="T12"/>
              <a:gd fmla="*/ 117 h 401" name="T13"/>
              <a:gd fmla="*/ 259 w 329" name="T14"/>
              <a:gd fmla="*/ 117 h 401" name="T15"/>
              <a:gd fmla="*/ 262 w 329" name="T16"/>
              <a:gd fmla="*/ 96 h 401" name="T17"/>
              <a:gd fmla="*/ 249 w 329" name="T18"/>
              <a:gd fmla="*/ 79 h 401" name="T19"/>
              <a:gd fmla="*/ 168 w 329" name="T20"/>
              <a:gd fmla="*/ 32 h 401" name="T21"/>
              <a:gd fmla="*/ 147 w 329" name="T22"/>
              <a:gd fmla="*/ 29 h 401" name="T23"/>
              <a:gd fmla="*/ 147 w 329" name="T24"/>
              <a:gd fmla="*/ 29 h 401" name="T25"/>
              <a:gd fmla="*/ 130 w 329" name="T26"/>
              <a:gd fmla="*/ 42 h 401" name="T27"/>
              <a:gd fmla="*/ 130 w 329" name="T28"/>
              <a:gd fmla="*/ 42 h 401" name="T29"/>
              <a:gd fmla="*/ 121 w 329" name="T30"/>
              <a:gd fmla="*/ 57 h 401" name="T31"/>
              <a:gd fmla="*/ 124 w 329" name="T32"/>
              <a:gd fmla="*/ 59 h 401" name="T33"/>
              <a:gd fmla="*/ 156 w 329" name="T34"/>
              <a:gd fmla="*/ 78 h 401" name="T35"/>
              <a:gd fmla="*/ 215 w 329" name="T36"/>
              <a:gd fmla="*/ 112 h 401" name="T37"/>
              <a:gd fmla="*/ 248 w 329" name="T38"/>
              <a:gd fmla="*/ 130 h 401" name="T39"/>
              <a:gd fmla="*/ 251 w 329" name="T40"/>
              <a:gd fmla="*/ 132 h 401" name="T41"/>
              <a:gd fmla="*/ 286 w 329" name="T42"/>
              <a:gd fmla="*/ 125 h 401" name="T43"/>
              <a:gd fmla="*/ 286 w 329" name="T44"/>
              <a:gd fmla="*/ 125 h 401" name="T45"/>
              <a:gd fmla="*/ 272 w 329" name="T46"/>
              <a:gd fmla="*/ 148 h 401" name="T47"/>
              <a:gd fmla="*/ 266 w 329" name="T48"/>
              <a:gd fmla="*/ 159 h 401" name="T49"/>
              <a:gd fmla="*/ 264 w 329" name="T50"/>
              <a:gd fmla="*/ 162 h 401" name="T51"/>
              <a:gd fmla="*/ 263 w 329" name="T52"/>
              <a:gd fmla="*/ 164 h 401" name="T53"/>
              <a:gd fmla="*/ 263 w 329" name="T54"/>
              <a:gd fmla="*/ 164 h 401" name="T55"/>
              <a:gd fmla="*/ 178 w 329" name="T56"/>
              <a:gd fmla="*/ 312 h 401" name="T57"/>
              <a:gd fmla="*/ 175 w 329" name="T58"/>
              <a:gd fmla="*/ 316 h 401" name="T59"/>
              <a:gd fmla="*/ 170 w 329" name="T60"/>
              <a:gd fmla="*/ 319 h 401" name="T61"/>
              <a:gd fmla="*/ 126 w 329" name="T62"/>
              <a:gd fmla="*/ 320 h 401" name="T63"/>
              <a:gd fmla="*/ 112 w 329" name="T64"/>
              <a:gd fmla="*/ 299 h 401" name="T65"/>
              <a:gd fmla="*/ 76 w 329" name="T66"/>
              <a:gd fmla="*/ 291 h 401" name="T67"/>
              <a:gd fmla="*/ 47 w 329" name="T68"/>
              <a:gd fmla="*/ 261 h 401" name="T69"/>
              <a:gd fmla="*/ 22 w 329" name="T70"/>
              <a:gd fmla="*/ 260 h 401" name="T71"/>
              <a:gd fmla="*/ 1 w 329" name="T72"/>
              <a:gd fmla="*/ 220 h 401" name="T73"/>
              <a:gd fmla="*/ 0 w 329" name="T74"/>
              <a:gd fmla="*/ 215 h 401" name="T75"/>
              <a:gd fmla="*/ 3 w 329" name="T76"/>
              <a:gd fmla="*/ 211 h 401" name="T77"/>
              <a:gd fmla="*/ 88 w 329" name="T78"/>
              <a:gd fmla="*/ 63 h 401" name="T79"/>
              <a:gd fmla="*/ 88 w 329" name="T80"/>
              <a:gd fmla="*/ 63 h 401" name="T81"/>
              <a:gd fmla="*/ 91 w 329" name="T82"/>
              <a:gd fmla="*/ 58 h 401" name="T83"/>
              <a:gd fmla="*/ 97 w 329" name="T84"/>
              <a:gd fmla="*/ 48 h 401" name="T85"/>
              <a:gd fmla="*/ 97 w 329" name="T86"/>
              <a:gd fmla="*/ 48 h 401" name="T87"/>
              <a:gd fmla="*/ 111 w 329" name="T88"/>
              <a:gd fmla="*/ 24 h 401" name="T89"/>
              <a:gd fmla="*/ 111 w 329" name="T90"/>
              <a:gd fmla="*/ 24 h 401" name="T91"/>
              <a:gd fmla="*/ 138 w 329" name="T92"/>
              <a:gd fmla="*/ 3 h 401" name="T93"/>
              <a:gd fmla="*/ 138 w 329" name="T94"/>
              <a:gd fmla="*/ 3 h 401" name="T95"/>
              <a:gd fmla="*/ 173 w 329" name="T96"/>
              <a:gd fmla="*/ 7 h 401" name="T97"/>
              <a:gd fmla="*/ 269 w 329" name="T98"/>
              <a:gd fmla="*/ 63 h 401" name="T99"/>
              <a:gd fmla="*/ 290 w 329" name="T100"/>
              <a:gd fmla="*/ 90 h 401" name="T101"/>
              <a:gd fmla="*/ 286 w 329" name="T102"/>
              <a:gd fmla="*/ 125 h 401" name="T103"/>
              <a:gd fmla="*/ 4 w 329" name="T104"/>
              <a:gd fmla="*/ 291 h 401" name="T105"/>
              <a:gd fmla="*/ 7 w 329" name="T106"/>
              <a:gd fmla="*/ 373 h 401" name="T107"/>
              <a:gd fmla="*/ 44 w 329" name="T108"/>
              <a:gd fmla="*/ 394 h 401" name="T109"/>
              <a:gd fmla="*/ 116 w 329" name="T110"/>
              <a:gd fmla="*/ 355 h 401" name="T111"/>
              <a:gd fmla="*/ 4 w 329" name="T112"/>
              <a:gd fmla="*/ 291 h 401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401" w="329">
                <a:moveTo>
                  <a:pt x="151" y="374"/>
                </a:moveTo>
                <a:cubicBezTo>
                  <a:pt x="329" y="374"/>
                  <a:pt x="329" y="374"/>
                  <a:pt x="329" y="374"/>
                </a:cubicBezTo>
                <a:cubicBezTo>
                  <a:pt x="329" y="401"/>
                  <a:pt x="329" y="401"/>
                  <a:pt x="329" y="401"/>
                </a:cubicBezTo>
                <a:cubicBezTo>
                  <a:pt x="94" y="401"/>
                  <a:pt x="94" y="401"/>
                  <a:pt x="94" y="401"/>
                </a:cubicBezTo>
                <a:cubicBezTo>
                  <a:pt x="151" y="374"/>
                  <a:pt x="151" y="374"/>
                  <a:pt x="151" y="374"/>
                </a:cubicBezTo>
                <a:close/>
                <a:moveTo>
                  <a:pt x="251" y="132"/>
                </a:moveTo>
                <a:cubicBezTo>
                  <a:pt x="259" y="117"/>
                  <a:pt x="259" y="117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63" y="111"/>
                  <a:pt x="264" y="103"/>
                  <a:pt x="262" y="96"/>
                </a:cubicBezTo>
                <a:cubicBezTo>
                  <a:pt x="260" y="89"/>
                  <a:pt x="256" y="83"/>
                  <a:pt x="249" y="79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62" y="28"/>
                  <a:pt x="154" y="28"/>
                  <a:pt x="147" y="29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40" y="31"/>
                  <a:pt x="134" y="36"/>
                  <a:pt x="130" y="42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56" y="78"/>
                  <a:pt x="156" y="78"/>
                  <a:pt x="156" y="78"/>
                </a:cubicBezTo>
                <a:cubicBezTo>
                  <a:pt x="215" y="112"/>
                  <a:pt x="215" y="112"/>
                  <a:pt x="215" y="112"/>
                </a:cubicBezTo>
                <a:cubicBezTo>
                  <a:pt x="248" y="130"/>
                  <a:pt x="248" y="130"/>
                  <a:pt x="248" y="130"/>
                </a:cubicBezTo>
                <a:cubicBezTo>
                  <a:pt x="251" y="132"/>
                  <a:pt x="251" y="132"/>
                  <a:pt x="251" y="132"/>
                </a:cubicBezTo>
                <a:close/>
                <a:moveTo>
                  <a:pt x="286" y="125"/>
                </a:moveTo>
                <a:cubicBezTo>
                  <a:pt x="286" y="125"/>
                  <a:pt x="286" y="125"/>
                  <a:pt x="286" y="125"/>
                </a:cubicBezTo>
                <a:cubicBezTo>
                  <a:pt x="272" y="148"/>
                  <a:pt x="272" y="148"/>
                  <a:pt x="272" y="148"/>
                </a:cubicBezTo>
                <a:cubicBezTo>
                  <a:pt x="266" y="159"/>
                  <a:pt x="266" y="159"/>
                  <a:pt x="266" y="159"/>
                </a:cubicBezTo>
                <a:cubicBezTo>
                  <a:pt x="264" y="162"/>
                  <a:pt x="264" y="162"/>
                  <a:pt x="264" y="162"/>
                </a:cubicBezTo>
                <a:cubicBezTo>
                  <a:pt x="263" y="164"/>
                  <a:pt x="263" y="164"/>
                  <a:pt x="263" y="164"/>
                </a:cubicBezTo>
                <a:cubicBezTo>
                  <a:pt x="263" y="164"/>
                  <a:pt x="263" y="164"/>
                  <a:pt x="263" y="164"/>
                </a:cubicBezTo>
                <a:cubicBezTo>
                  <a:pt x="178" y="312"/>
                  <a:pt x="178" y="312"/>
                  <a:pt x="178" y="312"/>
                </a:cubicBezTo>
                <a:cubicBezTo>
                  <a:pt x="175" y="316"/>
                  <a:pt x="175" y="316"/>
                  <a:pt x="175" y="316"/>
                </a:cubicBezTo>
                <a:cubicBezTo>
                  <a:pt x="170" y="319"/>
                  <a:pt x="170" y="319"/>
                  <a:pt x="170" y="319"/>
                </a:cubicBezTo>
                <a:cubicBezTo>
                  <a:pt x="151" y="327"/>
                  <a:pt x="137" y="328"/>
                  <a:pt x="126" y="320"/>
                </a:cubicBezTo>
                <a:cubicBezTo>
                  <a:pt x="119" y="315"/>
                  <a:pt x="115" y="309"/>
                  <a:pt x="112" y="299"/>
                </a:cubicBezTo>
                <a:cubicBezTo>
                  <a:pt x="98" y="300"/>
                  <a:pt x="86" y="297"/>
                  <a:pt x="76" y="291"/>
                </a:cubicBezTo>
                <a:cubicBezTo>
                  <a:pt x="64" y="284"/>
                  <a:pt x="54" y="274"/>
                  <a:pt x="47" y="261"/>
                </a:cubicBezTo>
                <a:cubicBezTo>
                  <a:pt x="38" y="263"/>
                  <a:pt x="29" y="263"/>
                  <a:pt x="22" y="260"/>
                </a:cubicBezTo>
                <a:cubicBezTo>
                  <a:pt x="9" y="254"/>
                  <a:pt x="2" y="242"/>
                  <a:pt x="1" y="220"/>
                </a:cubicBezTo>
                <a:cubicBezTo>
                  <a:pt x="0" y="215"/>
                  <a:pt x="0" y="215"/>
                  <a:pt x="0" y="215"/>
                </a:cubicBezTo>
                <a:cubicBezTo>
                  <a:pt x="3" y="211"/>
                  <a:pt x="3" y="211"/>
                  <a:pt x="3" y="211"/>
                </a:cubicBezTo>
                <a:cubicBezTo>
                  <a:pt x="88" y="63"/>
                  <a:pt x="88" y="63"/>
                  <a:pt x="88" y="63"/>
                </a:cubicBezTo>
                <a:cubicBezTo>
                  <a:pt x="88" y="63"/>
                  <a:pt x="88" y="63"/>
                  <a:pt x="88" y="63"/>
                </a:cubicBezTo>
                <a:cubicBezTo>
                  <a:pt x="91" y="58"/>
                  <a:pt x="91" y="58"/>
                  <a:pt x="91" y="58"/>
                </a:cubicBezTo>
                <a:cubicBezTo>
                  <a:pt x="97" y="48"/>
                  <a:pt x="97" y="48"/>
                  <a:pt x="97" y="48"/>
                </a:cubicBezTo>
                <a:cubicBezTo>
                  <a:pt x="97" y="48"/>
                  <a:pt x="97" y="48"/>
                  <a:pt x="97" y="48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17" y="13"/>
                  <a:pt x="127" y="6"/>
                  <a:pt x="138" y="3"/>
                </a:cubicBezTo>
                <a:cubicBezTo>
                  <a:pt x="138" y="3"/>
                  <a:pt x="138" y="3"/>
                  <a:pt x="138" y="3"/>
                </a:cubicBezTo>
                <a:cubicBezTo>
                  <a:pt x="150" y="0"/>
                  <a:pt x="162" y="1"/>
                  <a:pt x="173" y="7"/>
                </a:cubicBezTo>
                <a:cubicBezTo>
                  <a:pt x="269" y="63"/>
                  <a:pt x="269" y="63"/>
                  <a:pt x="269" y="63"/>
                </a:cubicBezTo>
                <a:cubicBezTo>
                  <a:pt x="280" y="69"/>
                  <a:pt x="287" y="79"/>
                  <a:pt x="290" y="90"/>
                </a:cubicBezTo>
                <a:cubicBezTo>
                  <a:pt x="293" y="101"/>
                  <a:pt x="292" y="114"/>
                  <a:pt x="286" y="125"/>
                </a:cubicBezTo>
                <a:close/>
                <a:moveTo>
                  <a:pt x="4" y="291"/>
                </a:moveTo>
                <a:cubicBezTo>
                  <a:pt x="7" y="373"/>
                  <a:pt x="7" y="373"/>
                  <a:pt x="7" y="373"/>
                </a:cubicBezTo>
                <a:cubicBezTo>
                  <a:pt x="44" y="394"/>
                  <a:pt x="44" y="394"/>
                  <a:pt x="44" y="394"/>
                </a:cubicBezTo>
                <a:cubicBezTo>
                  <a:pt x="116" y="355"/>
                  <a:pt x="116" y="355"/>
                  <a:pt x="116" y="355"/>
                </a:cubicBezTo>
                <a:lnTo>
                  <a:pt x="4" y="29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34289" compatLnSpc="1" lIns="68577" numCol="1" rIns="68577" tIns="34289" vert="horz" wrap="square">
            <a:prstTxWarp prst="textNoShape">
              <a:avLst/>
            </a:prstTxWarp>
          </a:bodyPr>
          <a:lstStyle/>
          <a:p>
            <a:endParaRPr altLang="en-US" lang="zh-CN" sz="1280">
              <a:latin typeface="Arial"/>
              <a:ea typeface="微软雅黑"/>
              <a:sym typeface="Arial"/>
            </a:endParaRPr>
          </a:p>
        </p:txBody>
      </p:sp>
      <p:sp>
        <p:nvSpPr>
          <p:cNvPr id="19" name="TextBox 29">
            <a:extLst>
              <a:ext uri="{FF2B5EF4-FFF2-40B4-BE49-F238E27FC236}">
                <a16:creationId xmlns:a16="http://schemas.microsoft.com/office/drawing/2014/main" id="{98AF33AA-F34D-44C9-ACFE-6A35FCADC80E}"/>
              </a:ext>
            </a:extLst>
          </p:cNvPr>
          <p:cNvSpPr txBox="1"/>
          <p:nvPr/>
        </p:nvSpPr>
        <p:spPr>
          <a:xfrm>
            <a:off x="7740519" y="1734273"/>
            <a:ext cx="3558960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3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在这里输入您的文字内容，在这里输入您的文字内容，在这里输入您的文字内容，在这里输入您的文字内容，</a:t>
            </a:r>
          </a:p>
        </p:txBody>
      </p:sp>
      <p:sp>
        <p:nvSpPr>
          <p:cNvPr id="20" name="TextBox 29">
            <a:extLst>
              <a:ext uri="{FF2B5EF4-FFF2-40B4-BE49-F238E27FC236}">
                <a16:creationId xmlns:a16="http://schemas.microsoft.com/office/drawing/2014/main" id="{F0E8D43D-56D7-48CA-8E5F-91FFA00ACBF8}"/>
              </a:ext>
            </a:extLst>
          </p:cNvPr>
          <p:cNvSpPr txBox="1"/>
          <p:nvPr/>
        </p:nvSpPr>
        <p:spPr>
          <a:xfrm>
            <a:off x="1128685" y="5159557"/>
            <a:ext cx="3558960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3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在这里输入您的文字内容，在这里输入您的文字内容，在这里输入您的文字内容，在这里输入您的文字内容，</a:t>
            </a: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8CB9520C-5808-4D77-A7F5-CBCC554D0194}"/>
              </a:ext>
            </a:extLst>
          </p:cNvPr>
          <p:cNvSpPr txBox="1"/>
          <p:nvPr/>
        </p:nvSpPr>
        <p:spPr>
          <a:xfrm>
            <a:off x="5703398" y="5159557"/>
            <a:ext cx="3558960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300"/>
              </a:lnSpc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在这里输入您的文字内容，在这里输入您的文字内容，在这里输入您的文字内容，在这里输入您的文字内容，</a:t>
            </a:r>
          </a:p>
        </p:txBody>
      </p:sp>
    </p:spTree>
    <p:extLst>
      <p:ext uri="{BB962C8B-B14F-4D97-AF65-F5344CB8AC3E}">
        <p14:creationId val="76573742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0"/>
      <p:bldP grpId="0" spid="11"/>
      <p:bldP grpId="0" spid="13"/>
      <p:bldP grpId="0" spid="16"/>
      <p:bldP grpId="0" spid="17"/>
      <p:bldP grpId="0" spid="1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31DEC7C-74EE-49EC-9E6D-450B80426F5D}"/>
              </a:ext>
            </a:extLst>
          </p:cNvPr>
          <p:cNvSpPr/>
          <p:nvPr/>
        </p:nvSpPr>
        <p:spPr>
          <a:xfrm>
            <a:off x="0" y="0"/>
            <a:ext cx="3056454" cy="320040"/>
          </a:xfrm>
          <a:prstGeom prst="rect">
            <a:avLst/>
          </a:prstGeom>
          <a:solidFill>
            <a:schemeClr val="bg1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300" sz="1500">
                <a:latin charset="-122" panose="020b0503020204020204" pitchFamily="34" typeface="微软雅黑"/>
                <a:ea charset="-122" panose="020b0503020204020204" pitchFamily="34" typeface="微软雅黑"/>
              </a:rPr>
              <a:t>PART  02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9B7AD9-C932-4636-BD8B-17555031159E}"/>
              </a:ext>
            </a:extLst>
          </p:cNvPr>
          <p:cNvSpPr/>
          <p:nvPr/>
        </p:nvSpPr>
        <p:spPr>
          <a:xfrm>
            <a:off x="0" y="323165"/>
            <a:ext cx="3056454" cy="320040"/>
          </a:xfrm>
          <a:prstGeom prst="rect">
            <a:avLst/>
          </a:prstGeom>
          <a:solidFill>
            <a:srgbClr val="121F36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pc="300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自我评价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E2A1CA9-C1FF-43F4-A1B3-99F107E0D066}"/>
              </a:ext>
            </a:extLst>
          </p:cNvPr>
          <p:cNvSpPr/>
          <p:nvPr/>
        </p:nvSpPr>
        <p:spPr>
          <a:xfrm>
            <a:off x="4657899" y="2371172"/>
            <a:ext cx="911539" cy="911538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52EC9AA-B424-481A-BE00-18D954782F79}"/>
              </a:ext>
            </a:extLst>
          </p:cNvPr>
          <p:cNvSpPr/>
          <p:nvPr/>
        </p:nvSpPr>
        <p:spPr>
          <a:xfrm>
            <a:off x="6968058" y="2371172"/>
            <a:ext cx="911539" cy="911538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5622B43-5BC9-44F1-9791-7016BE8DF5D1}"/>
              </a:ext>
            </a:extLst>
          </p:cNvPr>
          <p:cNvSpPr/>
          <p:nvPr/>
        </p:nvSpPr>
        <p:spPr>
          <a:xfrm>
            <a:off x="4657899" y="4619416"/>
            <a:ext cx="911539" cy="91153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AF7FC9-21C6-4261-98F7-64432CB5E8CE}"/>
              </a:ext>
            </a:extLst>
          </p:cNvPr>
          <p:cNvSpPr/>
          <p:nvPr/>
        </p:nvSpPr>
        <p:spPr>
          <a:xfrm>
            <a:off x="6968058" y="4619416"/>
            <a:ext cx="911539" cy="91153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50007EC-9226-43BB-ADA5-BC5D8D47A52B}"/>
              </a:ext>
            </a:extLst>
          </p:cNvPr>
          <p:cNvCxnSpPr>
            <a:endCxn id="4" idx="1"/>
          </p:cNvCxnSpPr>
          <p:nvPr/>
        </p:nvCxnSpPr>
        <p:spPr>
          <a:xfrm>
            <a:off x="3875097" y="2826941"/>
            <a:ext cx="782804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C7DEE7A-4812-4E05-91D4-F527B1447DFA}"/>
              </a:ext>
            </a:extLst>
          </p:cNvPr>
          <p:cNvCxnSpPr/>
          <p:nvPr/>
        </p:nvCxnSpPr>
        <p:spPr>
          <a:xfrm>
            <a:off x="3875097" y="5102305"/>
            <a:ext cx="782804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8B2961E-E9FA-4C89-A1B4-783E83447E05}"/>
              </a:ext>
            </a:extLst>
          </p:cNvPr>
          <p:cNvCxnSpPr/>
          <p:nvPr/>
        </p:nvCxnSpPr>
        <p:spPr>
          <a:xfrm flipH="1">
            <a:off x="7883076" y="2826941"/>
            <a:ext cx="782804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240F910-95FF-4B55-AE0E-99E08F17E1CD}"/>
              </a:ext>
            </a:extLst>
          </p:cNvPr>
          <p:cNvCxnSpPr/>
          <p:nvPr/>
        </p:nvCxnSpPr>
        <p:spPr>
          <a:xfrm flipH="1">
            <a:off x="7883076" y="5102305"/>
            <a:ext cx="782804" cy="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6">
            <a:extLst>
              <a:ext uri="{FF2B5EF4-FFF2-40B4-BE49-F238E27FC236}">
                <a16:creationId xmlns:a16="http://schemas.microsoft.com/office/drawing/2014/main" id="{12222A65-1A7A-4BC2-B455-BEB9A0BC2543}"/>
              </a:ext>
            </a:extLst>
          </p:cNvPr>
          <p:cNvSpPr/>
          <p:nvPr/>
        </p:nvSpPr>
        <p:spPr>
          <a:xfrm>
            <a:off x="4925513" y="2647193"/>
            <a:ext cx="372836" cy="359494"/>
          </a:xfrm>
          <a:custGeom>
            <a:gdLst>
              <a:gd fmla="*/ 174005 w 338138" name="connsiteX0"/>
              <a:gd fmla="*/ 18121 h 326038" name="connsiteY0"/>
              <a:gd fmla="*/ 160013 w 338138" name="connsiteX1"/>
              <a:gd fmla="*/ 19109 h 326038" name="connsiteY1"/>
              <a:gd fmla="*/ 160013 w 338138" name="connsiteX2"/>
              <a:gd fmla="*/ 70472 h 326038" name="connsiteY2"/>
              <a:gd fmla="*/ 92851 w 338138" name="connsiteX3"/>
              <a:gd fmla="*/ 149491 h 326038" name="connsiteY3"/>
              <a:gd fmla="*/ 88900 w 338138" name="connsiteX4"/>
              <a:gd fmla="*/ 149491 h 326038" name="connsiteY4"/>
              <a:gd fmla="*/ 88900 w 338138" name="connsiteX5"/>
              <a:gd fmla="*/ 279872 h 326038" name="connsiteY5"/>
              <a:gd fmla="*/ 119189 w 338138" name="connsiteX6"/>
              <a:gd fmla="*/ 310163 h 326038" name="connsiteY6"/>
              <a:gd fmla="*/ 262731 w 338138" name="connsiteX7"/>
              <a:gd fmla="*/ 310163 h 326038" name="connsiteY7"/>
              <a:gd fmla="*/ 300922 w 338138" name="connsiteX8"/>
              <a:gd fmla="*/ 278555 h 326038" name="connsiteY8"/>
              <a:gd fmla="*/ 320675 w 338138" name="connsiteX9"/>
              <a:gd fmla="*/ 157393 h 326038" name="connsiteY9"/>
              <a:gd fmla="*/ 320675 w 338138" name="connsiteX10"/>
              <a:gd fmla="*/ 156076 h 326038" name="connsiteY10"/>
              <a:gd fmla="*/ 290386 w 338138" name="connsiteX11"/>
              <a:gd fmla="*/ 127102 h 326038" name="connsiteY11"/>
              <a:gd fmla="*/ 210055 w 338138" name="connsiteX12"/>
              <a:gd fmla="*/ 127102 h 326038" name="connsiteY12"/>
              <a:gd fmla="*/ 200837 w 338138" name="connsiteX13"/>
              <a:gd fmla="*/ 117883 h 326038" name="connsiteY13"/>
              <a:gd fmla="*/ 200837 w 338138" name="connsiteX14"/>
              <a:gd fmla="*/ 57302 h 326038" name="connsiteY14"/>
              <a:gd fmla="*/ 188985 w 338138" name="connsiteX15"/>
              <a:gd fmla="*/ 23060 h 326038" name="connsiteY15"/>
              <a:gd fmla="*/ 174005 w 338138" name="connsiteX16"/>
              <a:gd fmla="*/ 18121 h 326038" name="connsiteY16"/>
              <a:gd fmla="*/ 166923 w 338138" name="connsiteX17"/>
              <a:gd fmla="*/ 10 h 326038" name="connsiteY17"/>
              <a:gd fmla="*/ 199449 w 338138" name="connsiteX18"/>
              <a:gd fmla="*/ 8733 h 326038" name="connsiteY18"/>
              <a:gd fmla="*/ 217941 w 338138" name="connsiteX19"/>
              <a:gd fmla="*/ 56131 h 326038" name="connsiteY19"/>
              <a:gd fmla="*/ 217941 w 338138" name="connsiteX20"/>
              <a:gd fmla="*/ 108796 h 326038" name="connsiteY20"/>
              <a:gd fmla="*/ 290588 w 338138" name="connsiteX21"/>
              <a:gd fmla="*/ 108796 h 326038" name="connsiteY21"/>
              <a:gd fmla="*/ 338138 w 338138" name="connsiteX22"/>
              <a:gd fmla="*/ 154878 h 326038" name="connsiteY22"/>
              <a:gd fmla="*/ 338138 w 338138" name="connsiteX23"/>
              <a:gd fmla="*/ 157511 h 326038" name="connsiteY23"/>
              <a:gd fmla="*/ 338138 w 338138" name="connsiteX24"/>
              <a:gd fmla="*/ 158828 h 326038" name="connsiteY24"/>
              <a:gd fmla="*/ 318325 w 338138" name="connsiteX25"/>
              <a:gd fmla="*/ 279956 h 326038" name="connsiteY25"/>
              <a:gd fmla="*/ 262850 w 338138" name="connsiteX26"/>
              <a:gd fmla="*/ 326038 h 326038" name="connsiteY26"/>
              <a:gd fmla="*/ 118877 w 338138" name="connsiteX27"/>
              <a:gd fmla="*/ 326038 h 326038" name="connsiteY27"/>
              <a:gd fmla="*/ 71326 w 338138" name="connsiteX28"/>
              <a:gd fmla="*/ 278640 h 326038" name="connsiteY28"/>
              <a:gd fmla="*/ 71326 w 338138" name="connsiteX29"/>
              <a:gd fmla="*/ 144345 h 326038" name="connsiteY29"/>
              <a:gd fmla="*/ 63401 w 338138" name="connsiteX30"/>
              <a:gd fmla="*/ 136445 h 326038" name="connsiteY30"/>
              <a:gd fmla="*/ 23775 w 338138" name="connsiteX31"/>
              <a:gd fmla="*/ 136445 h 326038" name="connsiteY31"/>
              <a:gd fmla="*/ 17171 w 338138" name="connsiteX32"/>
              <a:gd fmla="*/ 144345 h 326038" name="connsiteY32"/>
              <a:gd fmla="*/ 17171 w 338138" name="connsiteX33"/>
              <a:gd fmla="*/ 286540 h 326038" name="connsiteY33"/>
              <a:gd fmla="*/ 23775 w 338138" name="connsiteX34"/>
              <a:gd fmla="*/ 294439 h 326038" name="connsiteY34"/>
              <a:gd fmla="*/ 47550 w 338138" name="connsiteX35"/>
              <a:gd fmla="*/ 294439 h 326038" name="connsiteY35"/>
              <a:gd fmla="*/ 55476 w 338138" name="connsiteX36"/>
              <a:gd fmla="*/ 302339 h 326038" name="connsiteY36"/>
              <a:gd fmla="*/ 47550 w 338138" name="connsiteX37"/>
              <a:gd fmla="*/ 311555 h 326038" name="connsiteY37"/>
              <a:gd fmla="*/ 23775 w 338138" name="connsiteX38"/>
              <a:gd fmla="*/ 311555 h 326038" name="connsiteY38"/>
              <a:gd fmla="*/ 0 w 338138" name="connsiteX39"/>
              <a:gd fmla="*/ 286540 h 326038" name="connsiteY39"/>
              <a:gd fmla="*/ 0 w 338138" name="connsiteX40"/>
              <a:gd fmla="*/ 144345 h 326038" name="connsiteY40"/>
              <a:gd fmla="*/ 23775 w 338138" name="connsiteX41"/>
              <a:gd fmla="*/ 119329 h 326038" name="connsiteY41"/>
              <a:gd fmla="*/ 63401 w 338138" name="connsiteX42"/>
              <a:gd fmla="*/ 119329 h 326038" name="connsiteY42"/>
              <a:gd fmla="*/ 85855 w 338138" name="connsiteX43"/>
              <a:gd fmla="*/ 132495 h 326038" name="connsiteY43"/>
              <a:gd fmla="*/ 87176 w 338138" name="connsiteX44"/>
              <a:gd fmla="*/ 132495 h 326038" name="connsiteY44"/>
              <a:gd fmla="*/ 143973 w 338138" name="connsiteX45"/>
              <a:gd fmla="*/ 69297 h 326038" name="connsiteY45"/>
              <a:gd fmla="*/ 143973 w 338138" name="connsiteX46"/>
              <a:gd fmla="*/ 11366 h 326038" name="connsiteY46"/>
              <a:gd fmla="*/ 149256 w 338138" name="connsiteX47"/>
              <a:gd fmla="*/ 2150 h 326038" name="connsiteY47"/>
              <a:gd fmla="*/ 166923 w 338138" name="connsiteX48"/>
              <a:gd fmla="*/ 10 h 326038" name="connsiteY4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b="b" l="l" r="r" t="t"/>
            <a:pathLst>
              <a:path h="326038" w="338138">
                <a:moveTo>
                  <a:pt x="174005" y="18121"/>
                </a:moveTo>
                <a:cubicBezTo>
                  <a:pt x="168902" y="17792"/>
                  <a:pt x="163964" y="18451"/>
                  <a:pt x="160013" y="19109"/>
                </a:cubicBezTo>
                <a:cubicBezTo>
                  <a:pt x="160013" y="19109"/>
                  <a:pt x="160013" y="19109"/>
                  <a:pt x="160013" y="70472"/>
                </a:cubicBezTo>
                <a:cubicBezTo>
                  <a:pt x="160013" y="129736"/>
                  <a:pt x="95485" y="149491"/>
                  <a:pt x="92851" y="149491"/>
                </a:cubicBezTo>
                <a:cubicBezTo>
                  <a:pt x="91534" y="149491"/>
                  <a:pt x="90217" y="149491"/>
                  <a:pt x="88900" y="149491"/>
                </a:cubicBezTo>
                <a:cubicBezTo>
                  <a:pt x="88900" y="149491"/>
                  <a:pt x="88900" y="149491"/>
                  <a:pt x="88900" y="279872"/>
                </a:cubicBezTo>
                <a:cubicBezTo>
                  <a:pt x="88900" y="296993"/>
                  <a:pt x="102069" y="310163"/>
                  <a:pt x="119189" y="310163"/>
                </a:cubicBezTo>
                <a:cubicBezTo>
                  <a:pt x="119189" y="310163"/>
                  <a:pt x="119189" y="310163"/>
                  <a:pt x="262731" y="310163"/>
                </a:cubicBezTo>
                <a:cubicBezTo>
                  <a:pt x="286436" y="310163"/>
                  <a:pt x="299605" y="299627"/>
                  <a:pt x="300922" y="278555"/>
                </a:cubicBezTo>
                <a:cubicBezTo>
                  <a:pt x="300922" y="278555"/>
                  <a:pt x="300922" y="278555"/>
                  <a:pt x="320675" y="157393"/>
                </a:cubicBezTo>
                <a:cubicBezTo>
                  <a:pt x="320675" y="157393"/>
                  <a:pt x="320675" y="157393"/>
                  <a:pt x="320675" y="156076"/>
                </a:cubicBezTo>
                <a:cubicBezTo>
                  <a:pt x="320675" y="140272"/>
                  <a:pt x="307506" y="127102"/>
                  <a:pt x="290386" y="127102"/>
                </a:cubicBezTo>
                <a:cubicBezTo>
                  <a:pt x="290386" y="127102"/>
                  <a:pt x="290386" y="127102"/>
                  <a:pt x="210055" y="127102"/>
                </a:cubicBezTo>
                <a:cubicBezTo>
                  <a:pt x="204788" y="127102"/>
                  <a:pt x="200837" y="123151"/>
                  <a:pt x="200837" y="117883"/>
                </a:cubicBezTo>
                <a:cubicBezTo>
                  <a:pt x="200837" y="117883"/>
                  <a:pt x="200837" y="117883"/>
                  <a:pt x="200837" y="57302"/>
                </a:cubicBezTo>
                <a:cubicBezTo>
                  <a:pt x="200837" y="40181"/>
                  <a:pt x="196886" y="29645"/>
                  <a:pt x="188985" y="23060"/>
                </a:cubicBezTo>
                <a:cubicBezTo>
                  <a:pt x="184376" y="19768"/>
                  <a:pt x="179108" y="18451"/>
                  <a:pt x="174005" y="18121"/>
                </a:cubicBezTo>
                <a:close/>
                <a:moveTo>
                  <a:pt x="166923" y="10"/>
                </a:moveTo>
                <a:cubicBezTo>
                  <a:pt x="176664" y="-154"/>
                  <a:pt x="188882" y="1491"/>
                  <a:pt x="199449" y="8733"/>
                </a:cubicBezTo>
                <a:cubicBezTo>
                  <a:pt x="211336" y="17949"/>
                  <a:pt x="217941" y="33749"/>
                  <a:pt x="217941" y="56131"/>
                </a:cubicBezTo>
                <a:cubicBezTo>
                  <a:pt x="217941" y="56131"/>
                  <a:pt x="217941" y="56131"/>
                  <a:pt x="217941" y="108796"/>
                </a:cubicBezTo>
                <a:cubicBezTo>
                  <a:pt x="217941" y="108796"/>
                  <a:pt x="217941" y="108796"/>
                  <a:pt x="290588" y="108796"/>
                </a:cubicBezTo>
                <a:cubicBezTo>
                  <a:pt x="317005" y="108796"/>
                  <a:pt x="338138" y="129862"/>
                  <a:pt x="338138" y="154878"/>
                </a:cubicBezTo>
                <a:cubicBezTo>
                  <a:pt x="338138" y="154878"/>
                  <a:pt x="338138" y="154878"/>
                  <a:pt x="338138" y="157511"/>
                </a:cubicBezTo>
                <a:cubicBezTo>
                  <a:pt x="338138" y="157511"/>
                  <a:pt x="338138" y="157511"/>
                  <a:pt x="338138" y="158828"/>
                </a:cubicBezTo>
                <a:cubicBezTo>
                  <a:pt x="338138" y="158828"/>
                  <a:pt x="338138" y="158828"/>
                  <a:pt x="318325" y="279956"/>
                </a:cubicBezTo>
                <a:cubicBezTo>
                  <a:pt x="314363" y="308922"/>
                  <a:pt x="294550" y="326038"/>
                  <a:pt x="262850" y="326038"/>
                </a:cubicBezTo>
                <a:cubicBezTo>
                  <a:pt x="262850" y="326038"/>
                  <a:pt x="262850" y="326038"/>
                  <a:pt x="118877" y="326038"/>
                </a:cubicBezTo>
                <a:cubicBezTo>
                  <a:pt x="92460" y="326038"/>
                  <a:pt x="71326" y="304972"/>
                  <a:pt x="71326" y="278640"/>
                </a:cubicBezTo>
                <a:cubicBezTo>
                  <a:pt x="71326" y="278640"/>
                  <a:pt x="71326" y="278640"/>
                  <a:pt x="71326" y="144345"/>
                </a:cubicBezTo>
                <a:cubicBezTo>
                  <a:pt x="71326" y="139078"/>
                  <a:pt x="67363" y="136445"/>
                  <a:pt x="63401" y="136445"/>
                </a:cubicBezTo>
                <a:cubicBezTo>
                  <a:pt x="63401" y="136445"/>
                  <a:pt x="63401" y="136445"/>
                  <a:pt x="23775" y="136445"/>
                </a:cubicBezTo>
                <a:cubicBezTo>
                  <a:pt x="19813" y="136445"/>
                  <a:pt x="17171" y="139078"/>
                  <a:pt x="17171" y="144345"/>
                </a:cubicBezTo>
                <a:cubicBezTo>
                  <a:pt x="17171" y="144345"/>
                  <a:pt x="17171" y="144345"/>
                  <a:pt x="17171" y="286540"/>
                </a:cubicBezTo>
                <a:cubicBezTo>
                  <a:pt x="17171" y="290489"/>
                  <a:pt x="19813" y="294439"/>
                  <a:pt x="23775" y="294439"/>
                </a:cubicBezTo>
                <a:cubicBezTo>
                  <a:pt x="23775" y="294439"/>
                  <a:pt x="23775" y="294439"/>
                  <a:pt x="47550" y="294439"/>
                </a:cubicBezTo>
                <a:cubicBezTo>
                  <a:pt x="51513" y="294439"/>
                  <a:pt x="55476" y="298389"/>
                  <a:pt x="55476" y="302339"/>
                </a:cubicBezTo>
                <a:cubicBezTo>
                  <a:pt x="55476" y="307605"/>
                  <a:pt x="51513" y="311555"/>
                  <a:pt x="47550" y="311555"/>
                </a:cubicBezTo>
                <a:cubicBezTo>
                  <a:pt x="47550" y="311555"/>
                  <a:pt x="47550" y="311555"/>
                  <a:pt x="23775" y="311555"/>
                </a:cubicBezTo>
                <a:cubicBezTo>
                  <a:pt x="10567" y="311555"/>
                  <a:pt x="0" y="299706"/>
                  <a:pt x="0" y="286540"/>
                </a:cubicBezTo>
                <a:cubicBezTo>
                  <a:pt x="0" y="286540"/>
                  <a:pt x="0" y="286540"/>
                  <a:pt x="0" y="144345"/>
                </a:cubicBezTo>
                <a:cubicBezTo>
                  <a:pt x="0" y="129862"/>
                  <a:pt x="10567" y="119329"/>
                  <a:pt x="23775" y="119329"/>
                </a:cubicBezTo>
                <a:cubicBezTo>
                  <a:pt x="23775" y="119329"/>
                  <a:pt x="23775" y="119329"/>
                  <a:pt x="63401" y="119329"/>
                </a:cubicBezTo>
                <a:cubicBezTo>
                  <a:pt x="72647" y="119329"/>
                  <a:pt x="81893" y="124595"/>
                  <a:pt x="85855" y="132495"/>
                </a:cubicBezTo>
                <a:cubicBezTo>
                  <a:pt x="85855" y="132495"/>
                  <a:pt x="87176" y="132495"/>
                  <a:pt x="87176" y="132495"/>
                </a:cubicBezTo>
                <a:cubicBezTo>
                  <a:pt x="89818" y="131179"/>
                  <a:pt x="143973" y="115379"/>
                  <a:pt x="143973" y="69297"/>
                </a:cubicBezTo>
                <a:cubicBezTo>
                  <a:pt x="143973" y="69297"/>
                  <a:pt x="143973" y="69297"/>
                  <a:pt x="143973" y="11366"/>
                </a:cubicBezTo>
                <a:cubicBezTo>
                  <a:pt x="143973" y="7416"/>
                  <a:pt x="146615" y="3466"/>
                  <a:pt x="149256" y="2150"/>
                </a:cubicBezTo>
                <a:cubicBezTo>
                  <a:pt x="149917" y="2150"/>
                  <a:pt x="157182" y="175"/>
                  <a:pt x="166923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lIns="68580" numCol="1" rIns="68580" rot="0" rtlCol="0" spcCol="0" spcFirstLastPara="0" tIns="3429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 sz="1350"/>
          </a:p>
        </p:txBody>
      </p:sp>
      <p:sp>
        <p:nvSpPr>
          <p:cNvPr id="15" name="椭圆 17">
            <a:extLst>
              <a:ext uri="{FF2B5EF4-FFF2-40B4-BE49-F238E27FC236}">
                <a16:creationId xmlns:a16="http://schemas.microsoft.com/office/drawing/2014/main" id="{4F987602-75B1-458C-ACDD-5BADC728A9F9}"/>
              </a:ext>
            </a:extLst>
          </p:cNvPr>
          <p:cNvSpPr/>
          <p:nvPr/>
        </p:nvSpPr>
        <p:spPr>
          <a:xfrm>
            <a:off x="7303360" y="2640522"/>
            <a:ext cx="240936" cy="372836"/>
          </a:xfrm>
          <a:custGeom>
            <a:gdLst>
              <a:gd fmla="*/ 143066 w 217488" name="connsiteX0"/>
              <a:gd fmla="*/ 166133 h 336550" name="connsiteY0"/>
              <a:gd fmla="*/ 156401 w 217488" name="connsiteX1"/>
              <a:gd fmla="*/ 167443 h 336550" name="connsiteY1"/>
              <a:gd fmla="*/ 179071 w 217488" name="connsiteX2"/>
              <a:gd fmla="*/ 239498 h 336550" name="connsiteY2"/>
              <a:gd fmla="*/ 133732 w 217488" name="connsiteX3"/>
              <a:gd fmla="*/ 297141 h 336550" name="connsiteY3"/>
              <a:gd fmla="*/ 129731 w 217488" name="connsiteX4"/>
              <a:gd fmla="*/ 298451 h 336550" name="connsiteY4"/>
              <a:gd fmla="*/ 121730 w 217488" name="connsiteX5"/>
              <a:gd fmla="*/ 293211 h 336550" name="connsiteY5"/>
              <a:gd fmla="*/ 124397 w 217488" name="connsiteX6"/>
              <a:gd fmla="*/ 281420 h 336550" name="connsiteY6"/>
              <a:gd fmla="*/ 161735 w 217488" name="connsiteX7"/>
              <a:gd fmla="*/ 236878 h 336550" name="connsiteY7"/>
              <a:gd fmla="*/ 156401 w 217488" name="connsiteX8"/>
              <a:gd fmla="*/ 204126 h 336550" name="connsiteY8"/>
              <a:gd fmla="*/ 151067 w 217488" name="connsiteX9"/>
              <a:gd fmla="*/ 191025 h 336550" name="connsiteY9"/>
              <a:gd fmla="*/ 141733 w 217488" name="connsiteX10"/>
              <a:gd fmla="*/ 179234 h 336550" name="connsiteY10"/>
              <a:gd fmla="*/ 143066 w 217488" name="connsiteX11"/>
              <a:gd fmla="*/ 166133 h 336550" name="connsiteY11"/>
              <a:gd fmla="*/ 108744 w 217488" name="connsiteX12"/>
              <a:gd fmla="*/ 26988 h 336550" name="connsiteY12"/>
              <a:gd fmla="*/ 52026 w 217488" name="connsiteX13"/>
              <a:gd fmla="*/ 132725 h 336550" name="connsiteY13"/>
              <a:gd fmla="*/ 28283 w 217488" name="connsiteX14"/>
              <a:gd fmla="*/ 189560 h 336550" name="connsiteY14"/>
              <a:gd fmla="*/ 19050 w 217488" name="connsiteX15"/>
              <a:gd fmla="*/ 229211 h 336550" name="connsiteY15"/>
              <a:gd fmla="*/ 30921 w 217488" name="connsiteX16"/>
              <a:gd fmla="*/ 274150 h 336550" name="connsiteY16"/>
              <a:gd fmla="*/ 63897 w 217488" name="connsiteX17"/>
              <a:gd fmla="*/ 307193 h 336550" name="connsiteY17"/>
              <a:gd fmla="*/ 108744 w 217488" name="connsiteX18"/>
              <a:gd fmla="*/ 319088 h 336550" name="connsiteY18"/>
              <a:gd fmla="*/ 153591 w 217488" name="connsiteX19"/>
              <a:gd fmla="*/ 307193 h 336550" name="connsiteY19"/>
              <a:gd fmla="*/ 186567 w 217488" name="connsiteX20"/>
              <a:gd fmla="*/ 274150 h 336550" name="connsiteY20"/>
              <a:gd fmla="*/ 198438 w 217488" name="connsiteX21"/>
              <a:gd fmla="*/ 229211 h 336550" name="connsiteY21"/>
              <a:gd fmla="*/ 189205 w 217488" name="connsiteX22"/>
              <a:gd fmla="*/ 189560 h 336550" name="connsiteY22"/>
              <a:gd fmla="*/ 165462 w 217488" name="connsiteX23"/>
              <a:gd fmla="*/ 132725 h 336550" name="connsiteY23"/>
              <a:gd fmla="*/ 108744 w 217488" name="connsiteX24"/>
              <a:gd fmla="*/ 26988 h 336550" name="connsiteY24"/>
              <a:gd fmla="*/ 108744 w 217488" name="connsiteX25"/>
              <a:gd fmla="*/ 0 h 336550" name="connsiteY25"/>
              <a:gd fmla="*/ 116701 w 217488" name="connsiteX26"/>
              <a:gd fmla="*/ 3944 h 336550" name="connsiteY26"/>
              <a:gd fmla="*/ 217488 w 217488" name="connsiteX27"/>
              <a:gd fmla="*/ 228749 h 336550" name="connsiteY27"/>
              <a:gd fmla="*/ 202901 w 217488" name="connsiteX28"/>
              <a:gd fmla="*/ 282650 h 336550" name="connsiteY28"/>
              <a:gd fmla="*/ 163116 w 217488" name="connsiteX29"/>
              <a:gd fmla="*/ 322089 h 336550" name="connsiteY29"/>
              <a:gd fmla="*/ 108744 w 217488" name="connsiteX30"/>
              <a:gd fmla="*/ 336550 h 336550" name="connsiteY30"/>
              <a:gd fmla="*/ 54372 w 217488" name="connsiteX31"/>
              <a:gd fmla="*/ 322089 h 336550" name="connsiteY31"/>
              <a:gd fmla="*/ 14587 w 217488" name="connsiteX32"/>
              <a:gd fmla="*/ 282650 h 336550" name="connsiteY32"/>
              <a:gd fmla="*/ 0 w 217488" name="connsiteX33"/>
              <a:gd fmla="*/ 228749 h 336550" name="connsiteY33"/>
              <a:gd fmla="*/ 100787 w 217488" name="connsiteX34"/>
              <a:gd fmla="*/ 3944 h 336550" name="connsiteY34"/>
              <a:gd fmla="*/ 108744 w 217488" name="connsiteX35"/>
              <a:gd fmla="*/ 0 h 336550" name="connsiteY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b="b" l="l" r="r" t="t"/>
            <a:pathLst>
              <a:path h="336550" w="217487">
                <a:moveTo>
                  <a:pt x="143066" y="166133"/>
                </a:moveTo>
                <a:cubicBezTo>
                  <a:pt x="147067" y="163513"/>
                  <a:pt x="152401" y="163513"/>
                  <a:pt x="156401" y="167443"/>
                </a:cubicBezTo>
                <a:cubicBezTo>
                  <a:pt x="157735" y="168754"/>
                  <a:pt x="185738" y="202816"/>
                  <a:pt x="179071" y="239498"/>
                </a:cubicBezTo>
                <a:cubicBezTo>
                  <a:pt x="176404" y="263079"/>
                  <a:pt x="160402" y="281420"/>
                  <a:pt x="133732" y="297141"/>
                </a:cubicBezTo>
                <a:cubicBezTo>
                  <a:pt x="132398" y="297141"/>
                  <a:pt x="131065" y="298451"/>
                  <a:pt x="129731" y="298451"/>
                </a:cubicBezTo>
                <a:cubicBezTo>
                  <a:pt x="125731" y="298451"/>
                  <a:pt x="123064" y="295831"/>
                  <a:pt x="121730" y="293211"/>
                </a:cubicBezTo>
                <a:cubicBezTo>
                  <a:pt x="119063" y="289281"/>
                  <a:pt x="120397" y="284040"/>
                  <a:pt x="124397" y="281420"/>
                </a:cubicBezTo>
                <a:cubicBezTo>
                  <a:pt x="145733" y="268319"/>
                  <a:pt x="157735" y="253909"/>
                  <a:pt x="161735" y="236878"/>
                </a:cubicBezTo>
                <a:cubicBezTo>
                  <a:pt x="163069" y="225087"/>
                  <a:pt x="160402" y="213296"/>
                  <a:pt x="156401" y="204126"/>
                </a:cubicBezTo>
                <a:cubicBezTo>
                  <a:pt x="155068" y="198885"/>
                  <a:pt x="153734" y="194955"/>
                  <a:pt x="151067" y="191025"/>
                </a:cubicBezTo>
                <a:cubicBezTo>
                  <a:pt x="145733" y="183164"/>
                  <a:pt x="143066" y="180544"/>
                  <a:pt x="141733" y="179234"/>
                </a:cubicBezTo>
                <a:cubicBezTo>
                  <a:pt x="139066" y="175304"/>
                  <a:pt x="139066" y="168754"/>
                  <a:pt x="143066" y="166133"/>
                </a:cubicBezTo>
                <a:close/>
                <a:moveTo>
                  <a:pt x="108744" y="26988"/>
                </a:moveTo>
                <a:cubicBezTo>
                  <a:pt x="90277" y="57387"/>
                  <a:pt x="71811" y="91752"/>
                  <a:pt x="52026" y="132725"/>
                </a:cubicBezTo>
                <a:cubicBezTo>
                  <a:pt x="42792" y="152551"/>
                  <a:pt x="34878" y="172377"/>
                  <a:pt x="28283" y="189560"/>
                </a:cubicBezTo>
                <a:cubicBezTo>
                  <a:pt x="21688" y="206742"/>
                  <a:pt x="19050" y="219959"/>
                  <a:pt x="19050" y="229211"/>
                </a:cubicBezTo>
                <a:cubicBezTo>
                  <a:pt x="19050" y="245072"/>
                  <a:pt x="23007" y="260933"/>
                  <a:pt x="30921" y="274150"/>
                </a:cubicBezTo>
                <a:cubicBezTo>
                  <a:pt x="38835" y="288689"/>
                  <a:pt x="49388" y="299262"/>
                  <a:pt x="63897" y="307193"/>
                </a:cubicBezTo>
                <a:cubicBezTo>
                  <a:pt x="77087" y="315123"/>
                  <a:pt x="92916" y="319088"/>
                  <a:pt x="108744" y="319088"/>
                </a:cubicBezTo>
                <a:cubicBezTo>
                  <a:pt x="124572" y="319088"/>
                  <a:pt x="140401" y="315123"/>
                  <a:pt x="153591" y="307193"/>
                </a:cubicBezTo>
                <a:cubicBezTo>
                  <a:pt x="168100" y="299262"/>
                  <a:pt x="178653" y="288689"/>
                  <a:pt x="186567" y="274150"/>
                </a:cubicBezTo>
                <a:cubicBezTo>
                  <a:pt x="194481" y="260933"/>
                  <a:pt x="198438" y="245072"/>
                  <a:pt x="198438" y="229211"/>
                </a:cubicBezTo>
                <a:cubicBezTo>
                  <a:pt x="198438" y="219959"/>
                  <a:pt x="195800" y="206742"/>
                  <a:pt x="189205" y="189560"/>
                </a:cubicBezTo>
                <a:cubicBezTo>
                  <a:pt x="182610" y="172377"/>
                  <a:pt x="174696" y="152551"/>
                  <a:pt x="165462" y="132725"/>
                </a:cubicBezTo>
                <a:cubicBezTo>
                  <a:pt x="145677" y="91752"/>
                  <a:pt x="127211" y="57387"/>
                  <a:pt x="108744" y="26988"/>
                </a:cubicBezTo>
                <a:close/>
                <a:moveTo>
                  <a:pt x="108744" y="0"/>
                </a:moveTo>
                <a:cubicBezTo>
                  <a:pt x="112722" y="0"/>
                  <a:pt x="115375" y="1314"/>
                  <a:pt x="116701" y="3944"/>
                </a:cubicBezTo>
                <a:cubicBezTo>
                  <a:pt x="184334" y="119633"/>
                  <a:pt x="217488" y="194568"/>
                  <a:pt x="217488" y="228749"/>
                </a:cubicBezTo>
                <a:cubicBezTo>
                  <a:pt x="217488" y="248469"/>
                  <a:pt x="212184" y="265559"/>
                  <a:pt x="202901" y="282650"/>
                </a:cubicBezTo>
                <a:cubicBezTo>
                  <a:pt x="193617" y="299740"/>
                  <a:pt x="180356" y="312887"/>
                  <a:pt x="163116" y="322089"/>
                </a:cubicBezTo>
                <a:cubicBezTo>
                  <a:pt x="147202" y="331292"/>
                  <a:pt x="128636" y="336550"/>
                  <a:pt x="108744" y="336550"/>
                </a:cubicBezTo>
                <a:cubicBezTo>
                  <a:pt x="88852" y="336550"/>
                  <a:pt x="70286" y="331292"/>
                  <a:pt x="54372" y="322089"/>
                </a:cubicBezTo>
                <a:cubicBezTo>
                  <a:pt x="37132" y="312887"/>
                  <a:pt x="23871" y="299740"/>
                  <a:pt x="14587" y="282650"/>
                </a:cubicBezTo>
                <a:cubicBezTo>
                  <a:pt x="3978" y="266874"/>
                  <a:pt x="0" y="248469"/>
                  <a:pt x="0" y="228749"/>
                </a:cubicBezTo>
                <a:cubicBezTo>
                  <a:pt x="0" y="194568"/>
                  <a:pt x="33154" y="119633"/>
                  <a:pt x="100787" y="3944"/>
                </a:cubicBezTo>
                <a:cubicBezTo>
                  <a:pt x="102113" y="1314"/>
                  <a:pt x="104765" y="0"/>
                  <a:pt x="1087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lIns="68580" numCol="1" rIns="68580" rot="0" rtlCol="0" spcCol="0" spcFirstLastPara="0" tIns="3429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 sz="1350"/>
          </a:p>
        </p:txBody>
      </p:sp>
      <p:sp>
        <p:nvSpPr>
          <p:cNvPr id="16" name="椭圆 18">
            <a:extLst>
              <a:ext uri="{FF2B5EF4-FFF2-40B4-BE49-F238E27FC236}">
                <a16:creationId xmlns:a16="http://schemas.microsoft.com/office/drawing/2014/main" id="{B21E0AB4-FA5F-47AD-9578-C43AF9B3FFC3}"/>
              </a:ext>
            </a:extLst>
          </p:cNvPr>
          <p:cNvSpPr/>
          <p:nvPr/>
        </p:nvSpPr>
        <p:spPr>
          <a:xfrm>
            <a:off x="4925513" y="4888767"/>
            <a:ext cx="372836" cy="372836"/>
          </a:xfrm>
          <a:custGeom>
            <a:gdLst>
              <a:gd fmla="*/ 290513 w 331788" name="connsiteX0"/>
              <a:gd fmla="*/ 268288 h 331788" name="connsiteY0"/>
              <a:gd fmla="*/ 285353 w 331788" name="connsiteX1"/>
              <a:gd fmla="*/ 269628 h 331788" name="connsiteY1"/>
              <a:gd fmla="*/ 280194 w 331788" name="connsiteX2"/>
              <a:gd fmla="*/ 270967 h 331788" name="connsiteY2"/>
              <a:gd fmla="*/ 272455 w 331788" name="connsiteX3"/>
              <a:gd fmla="*/ 279004 h 331788" name="connsiteY3"/>
              <a:gd fmla="*/ 271165 w 331788" name="connsiteX4"/>
              <a:gd fmla="*/ 284362 h 331788" name="connsiteY4"/>
              <a:gd fmla="*/ 269875 w 331788" name="connsiteX5"/>
              <a:gd fmla="*/ 289720 h 331788" name="connsiteY5"/>
              <a:gd fmla="*/ 290513 w 331788" name="connsiteX6"/>
              <a:gd fmla="*/ 311151 h 331788" name="connsiteY6"/>
              <a:gd fmla="*/ 311150 w 331788" name="connsiteX7"/>
              <a:gd fmla="*/ 289720 h 331788" name="connsiteY7"/>
              <a:gd fmla="*/ 290513 w 331788" name="connsiteX8"/>
              <a:gd fmla="*/ 268288 h 331788" name="connsiteY8"/>
              <a:gd fmla="*/ 41276 w 331788" name="connsiteX9"/>
              <a:gd fmla="*/ 268288 h 331788" name="connsiteY9"/>
              <a:gd fmla="*/ 20638 w 331788" name="connsiteX10"/>
              <a:gd fmla="*/ 289720 h 331788" name="connsiteY10"/>
              <a:gd fmla="*/ 41276 w 331788" name="connsiteX11"/>
              <a:gd fmla="*/ 311151 h 331788" name="connsiteY11"/>
              <a:gd fmla="*/ 61913 w 331788" name="connsiteX12"/>
              <a:gd fmla="*/ 289720 h 331788" name="connsiteY12"/>
              <a:gd fmla="*/ 60623 w 331788" name="connsiteX13"/>
              <a:gd fmla="*/ 284362 h 331788" name="connsiteY13"/>
              <a:gd fmla="*/ 59333 w 331788" name="connsiteX14"/>
              <a:gd fmla="*/ 279004 h 331788" name="connsiteY14"/>
              <a:gd fmla="*/ 51594 w 331788" name="connsiteX15"/>
              <a:gd fmla="*/ 270967 h 331788" name="connsiteY15"/>
              <a:gd fmla="*/ 46435 w 331788" name="connsiteX16"/>
              <a:gd fmla="*/ 269628 h 331788" name="connsiteY16"/>
              <a:gd fmla="*/ 41276 w 331788" name="connsiteX17"/>
              <a:gd fmla="*/ 268288 h 331788" name="connsiteY17"/>
              <a:gd fmla="*/ 142093 w 331788" name="connsiteX18"/>
              <a:gd fmla="*/ 106363 h 331788" name="connsiteY18"/>
              <a:gd fmla="*/ 126560 w 331788" name="connsiteX19"/>
              <a:gd fmla="*/ 110212 h 331788" name="connsiteY19"/>
              <a:gd fmla="*/ 112322 w 331788" name="connsiteX20"/>
              <a:gd fmla="*/ 125609 h 331788" name="connsiteY20"/>
              <a:gd fmla="*/ 108438 w 331788" name="connsiteX21"/>
              <a:gd fmla="*/ 139722 h 331788" name="connsiteY21"/>
              <a:gd fmla="*/ 108438 w 331788" name="connsiteX22"/>
              <a:gd fmla="*/ 144855 h 331788" name="connsiteY22"/>
              <a:gd fmla="*/ 109733 w 331788" name="connsiteX23"/>
              <a:gd fmla="*/ 155119 h 331788" name="connsiteY23"/>
              <a:gd fmla="*/ 99378 w 331788" name="connsiteX24"/>
              <a:gd fmla="*/ 156402 h 331788" name="connsiteY24"/>
              <a:gd fmla="*/ 82550 w 331788" name="connsiteX25"/>
              <a:gd fmla="*/ 175648 h 331788" name="connsiteY25"/>
              <a:gd fmla="*/ 82550 w 331788" name="connsiteX26"/>
              <a:gd fmla="*/ 180780 h 331788" name="connsiteY26"/>
              <a:gd fmla="*/ 101966 w 331788" name="connsiteX27"/>
              <a:gd fmla="*/ 200026 h 331788" name="connsiteY27"/>
              <a:gd fmla="*/ 231409 w 331788" name="connsiteX28"/>
              <a:gd fmla="*/ 200026 h 331788" name="connsiteY28"/>
              <a:gd fmla="*/ 250825 w 331788" name="connsiteX29"/>
              <a:gd fmla="*/ 180780 h 331788" name="connsiteY29"/>
              <a:gd fmla="*/ 250825 w 331788" name="connsiteX30"/>
              <a:gd fmla="*/ 175648 h 331788" name="connsiteY30"/>
              <a:gd fmla="*/ 231409 w 331788" name="connsiteX31"/>
              <a:gd fmla="*/ 156402 h 331788" name="connsiteY31"/>
              <a:gd fmla="*/ 213287 w 331788" name="connsiteX32"/>
              <a:gd fmla="*/ 156402 h 331788" name="connsiteY32"/>
              <a:gd fmla="*/ 210698 w 331788" name="connsiteX33"/>
              <a:gd fmla="*/ 148704 h 331788" name="connsiteY33"/>
              <a:gd fmla="*/ 206815 w 331788" name="connsiteX34"/>
              <a:gd fmla="*/ 141006 h 331788" name="connsiteY34"/>
              <a:gd fmla="*/ 188693 w 331788" name="connsiteX35"/>
              <a:gd fmla="*/ 133307 h 331788" name="connsiteY35"/>
              <a:gd fmla="*/ 186104 w 331788" name="connsiteX36"/>
              <a:gd fmla="*/ 134590 h 331788" name="connsiteY36"/>
              <a:gd fmla="*/ 182221 w 331788" name="connsiteX37"/>
              <a:gd fmla="*/ 134590 h 331788" name="connsiteY37"/>
              <a:gd fmla="*/ 177043 w 331788" name="connsiteX38"/>
              <a:gd fmla="*/ 137156 h 331788" name="connsiteY38"/>
              <a:gd fmla="*/ 173160 w 331788" name="connsiteX39"/>
              <a:gd fmla="*/ 128175 h 331788" name="connsiteY39"/>
              <a:gd fmla="*/ 142093 w 331788" name="connsiteX40"/>
              <a:gd fmla="*/ 106363 h 331788" name="connsiteY40"/>
              <a:gd fmla="*/ 290513 w 331788" name="connsiteX41"/>
              <a:gd fmla="*/ 20638 h 331788" name="connsiteY41"/>
              <a:gd fmla="*/ 269875 w 331788" name="connsiteX42"/>
              <a:gd fmla="*/ 41275 h 331788" name="connsiteY42"/>
              <a:gd fmla="*/ 271165 w 331788" name="connsiteX43"/>
              <a:gd fmla="*/ 46435 h 331788" name="connsiteY43"/>
              <a:gd fmla="*/ 272455 w 331788" name="connsiteX44"/>
              <a:gd fmla="*/ 51594 h 331788" name="connsiteY44"/>
              <a:gd fmla="*/ 280194 w 331788" name="connsiteX45"/>
              <a:gd fmla="*/ 59333 h 331788" name="connsiteY45"/>
              <a:gd fmla="*/ 285353 w 331788" name="connsiteX46"/>
              <a:gd fmla="*/ 60623 h 331788" name="connsiteY46"/>
              <a:gd fmla="*/ 290513 w 331788" name="connsiteX47"/>
              <a:gd fmla="*/ 61913 h 331788" name="connsiteY47"/>
              <a:gd fmla="*/ 311150 w 331788" name="connsiteX48"/>
              <a:gd fmla="*/ 41275 h 331788" name="connsiteY48"/>
              <a:gd fmla="*/ 290513 w 331788" name="connsiteX49"/>
              <a:gd fmla="*/ 20638 h 331788" name="connsiteY49"/>
              <a:gd fmla="*/ 41276 w 331788" name="connsiteX50"/>
              <a:gd fmla="*/ 20638 h 331788" name="connsiteY50"/>
              <a:gd fmla="*/ 20638 w 331788" name="connsiteX51"/>
              <a:gd fmla="*/ 41275 h 331788" name="connsiteY51"/>
              <a:gd fmla="*/ 41276 w 331788" name="connsiteX52"/>
              <a:gd fmla="*/ 61913 h 331788" name="connsiteY52"/>
              <a:gd fmla="*/ 46435 w 331788" name="connsiteX53"/>
              <a:gd fmla="*/ 60623 h 331788" name="connsiteY53"/>
              <a:gd fmla="*/ 51594 w 331788" name="connsiteX54"/>
              <a:gd fmla="*/ 59333 h 331788" name="connsiteY54"/>
              <a:gd fmla="*/ 59333 w 331788" name="connsiteX55"/>
              <a:gd fmla="*/ 51594 h 331788" name="connsiteY55"/>
              <a:gd fmla="*/ 60623 w 331788" name="connsiteX56"/>
              <a:gd fmla="*/ 46435 h 331788" name="connsiteY56"/>
              <a:gd fmla="*/ 61913 w 331788" name="connsiteX57"/>
              <a:gd fmla="*/ 41275 h 331788" name="connsiteY57"/>
              <a:gd fmla="*/ 41276 w 331788" name="connsiteX58"/>
              <a:gd fmla="*/ 20638 h 331788" name="connsiteY58"/>
              <a:gd fmla="*/ 41474 w 331788" name="connsiteX59"/>
              <a:gd fmla="*/ 0 h 331788" name="connsiteY59"/>
              <a:gd fmla="*/ 82947 w 331788" name="connsiteX60"/>
              <a:gd fmla="*/ 41473 h 331788" name="connsiteY60"/>
              <a:gd fmla="*/ 76467 w 331788" name="connsiteX61"/>
              <a:gd fmla="*/ 62210 h 331788" name="connsiteY61"/>
              <a:gd fmla="*/ 110164 w 331788" name="connsiteX62"/>
              <a:gd fmla="*/ 95907 h 331788" name="connsiteY62"/>
              <a:gd fmla="*/ 141269 w 331788" name="connsiteX63"/>
              <a:gd fmla="*/ 85539 h 331788" name="connsiteY63"/>
              <a:gd fmla="*/ 187927 w 331788" name="connsiteX64"/>
              <a:gd fmla="*/ 112756 h 331788" name="connsiteY64"/>
              <a:gd fmla="*/ 202183 w 331788" name="connsiteX65"/>
              <a:gd fmla="*/ 115348 h 331788" name="connsiteY65"/>
              <a:gd fmla="*/ 255321 w 331788" name="connsiteX66"/>
              <a:gd fmla="*/ 62210 h 331788" name="connsiteY66"/>
              <a:gd fmla="*/ 248841 w 331788" name="connsiteX67"/>
              <a:gd fmla="*/ 41473 h 331788" name="connsiteY67"/>
              <a:gd fmla="*/ 290315 w 331788" name="connsiteX68"/>
              <a:gd fmla="*/ 0 h 331788" name="connsiteY68"/>
              <a:gd fmla="*/ 331788 w 331788" name="connsiteX69"/>
              <a:gd fmla="*/ 41473 h 331788" name="connsiteY69"/>
              <a:gd fmla="*/ 290315 w 331788" name="connsiteX70"/>
              <a:gd fmla="*/ 82947 h 331788" name="connsiteY70"/>
              <a:gd fmla="*/ 269578 w 331788" name="connsiteX71"/>
              <a:gd fmla="*/ 76467 h 331788" name="connsiteY71"/>
              <a:gd fmla="*/ 220328 w 331788" name="connsiteX72"/>
              <a:gd fmla="*/ 125717 h 331788" name="connsiteY72"/>
              <a:gd fmla="*/ 226808 w 331788" name="connsiteX73"/>
              <a:gd fmla="*/ 136085 h 331788" name="connsiteY73"/>
              <a:gd fmla="*/ 230696 w 331788" name="connsiteX74"/>
              <a:gd fmla="*/ 136085 h 331788" name="connsiteY74"/>
              <a:gd fmla="*/ 270874 w 331788" name="connsiteX75"/>
              <a:gd fmla="*/ 176262 h 331788" name="connsiteY75"/>
              <a:gd fmla="*/ 270874 w 331788" name="connsiteX76"/>
              <a:gd fmla="*/ 181447 h 331788" name="connsiteY76"/>
              <a:gd fmla="*/ 235881 w 331788" name="connsiteX77"/>
              <a:gd fmla="*/ 221624 h 331788" name="connsiteY77"/>
              <a:gd fmla="*/ 269578 w 331788" name="connsiteX78"/>
              <a:gd fmla="*/ 255321 h 331788" name="connsiteY78"/>
              <a:gd fmla="*/ 290315 w 331788" name="connsiteX79"/>
              <a:gd fmla="*/ 248841 h 331788" name="connsiteY79"/>
              <a:gd fmla="*/ 331788 w 331788" name="connsiteX80"/>
              <a:gd fmla="*/ 290315 h 331788" name="connsiteY80"/>
              <a:gd fmla="*/ 290315 w 331788" name="connsiteX81"/>
              <a:gd fmla="*/ 331788 h 331788" name="connsiteY81"/>
              <a:gd fmla="*/ 248841 w 331788" name="connsiteX82"/>
              <a:gd fmla="*/ 290315 h 331788" name="connsiteY82"/>
              <a:gd fmla="*/ 255321 w 331788" name="connsiteX83"/>
              <a:gd fmla="*/ 269578 h 331788" name="connsiteY83"/>
              <a:gd fmla="*/ 207368 w 331788" name="connsiteX84"/>
              <a:gd fmla="*/ 221624 h 331788" name="connsiteY84"/>
              <a:gd fmla="*/ 124421 w 331788" name="connsiteX85"/>
              <a:gd fmla="*/ 221624 h 331788" name="connsiteY85"/>
              <a:gd fmla="*/ 76467 w 331788" name="connsiteX86"/>
              <a:gd fmla="*/ 269578 h 331788" name="connsiteY86"/>
              <a:gd fmla="*/ 82947 w 331788" name="connsiteX87"/>
              <a:gd fmla="*/ 290315 h 331788" name="connsiteY87"/>
              <a:gd fmla="*/ 41474 w 331788" name="connsiteX88"/>
              <a:gd fmla="*/ 331788 h 331788" name="connsiteY88"/>
              <a:gd fmla="*/ 0 w 331788" name="connsiteX89"/>
              <a:gd fmla="*/ 290315 h 331788" name="connsiteY89"/>
              <a:gd fmla="*/ 41474 w 331788" name="connsiteX90"/>
              <a:gd fmla="*/ 248841 h 331788" name="connsiteY90"/>
              <a:gd fmla="*/ 62210 w 331788" name="connsiteX91"/>
              <a:gd fmla="*/ 255321 h 331788" name="connsiteY91"/>
              <a:gd fmla="*/ 95907 w 331788" name="connsiteX92"/>
              <a:gd fmla="*/ 221624 h 331788" name="connsiteY92"/>
              <a:gd fmla="*/ 60914 w 331788" name="connsiteX93"/>
              <a:gd fmla="*/ 181447 h 331788" name="connsiteY93"/>
              <a:gd fmla="*/ 60914 w 331788" name="connsiteX94"/>
              <a:gd fmla="*/ 176262 h 331788" name="connsiteY94"/>
              <a:gd fmla="*/ 86835 w 331788" name="connsiteX95"/>
              <a:gd fmla="*/ 138677 h 331788" name="connsiteY95"/>
              <a:gd fmla="*/ 95907 w 331788" name="connsiteX96"/>
              <a:gd fmla="*/ 110164 h 331788" name="connsiteY96"/>
              <a:gd fmla="*/ 62210 w 331788" name="connsiteX97"/>
              <a:gd fmla="*/ 76467 h 331788" name="connsiteY97"/>
              <a:gd fmla="*/ 41474 w 331788" name="connsiteX98"/>
              <a:gd fmla="*/ 82947 h 331788" name="connsiteY98"/>
              <a:gd fmla="*/ 0 w 331788" name="connsiteX99"/>
              <a:gd fmla="*/ 41473 h 331788" name="connsiteY99"/>
              <a:gd fmla="*/ 41474 w 331788" name="connsiteX100"/>
              <a:gd fmla="*/ 0 h 331788" name="connsiteY1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b="b" l="l" r="r" t="t"/>
            <a:pathLst>
              <a:path h="331788" w="331788">
                <a:moveTo>
                  <a:pt x="290513" y="268288"/>
                </a:moveTo>
                <a:cubicBezTo>
                  <a:pt x="289223" y="268288"/>
                  <a:pt x="286643" y="268288"/>
                  <a:pt x="285353" y="269628"/>
                </a:cubicBezTo>
                <a:cubicBezTo>
                  <a:pt x="284063" y="269628"/>
                  <a:pt x="281484" y="270967"/>
                  <a:pt x="280194" y="270967"/>
                </a:cubicBezTo>
                <a:cubicBezTo>
                  <a:pt x="277614" y="273646"/>
                  <a:pt x="275034" y="276325"/>
                  <a:pt x="272455" y="279004"/>
                </a:cubicBezTo>
                <a:cubicBezTo>
                  <a:pt x="272455" y="280343"/>
                  <a:pt x="271165" y="283022"/>
                  <a:pt x="271165" y="284362"/>
                </a:cubicBezTo>
                <a:cubicBezTo>
                  <a:pt x="269875" y="285701"/>
                  <a:pt x="269875" y="288380"/>
                  <a:pt x="269875" y="289720"/>
                </a:cubicBezTo>
                <a:cubicBezTo>
                  <a:pt x="269875" y="301775"/>
                  <a:pt x="278904" y="311151"/>
                  <a:pt x="290513" y="311151"/>
                </a:cubicBezTo>
                <a:cubicBezTo>
                  <a:pt x="302121" y="311151"/>
                  <a:pt x="311150" y="301775"/>
                  <a:pt x="311150" y="289720"/>
                </a:cubicBezTo>
                <a:cubicBezTo>
                  <a:pt x="311150" y="277664"/>
                  <a:pt x="302121" y="268288"/>
                  <a:pt x="290513" y="268288"/>
                </a:cubicBezTo>
                <a:close/>
                <a:moveTo>
                  <a:pt x="41276" y="268288"/>
                </a:moveTo>
                <a:cubicBezTo>
                  <a:pt x="29667" y="268288"/>
                  <a:pt x="20638" y="277664"/>
                  <a:pt x="20638" y="289720"/>
                </a:cubicBezTo>
                <a:cubicBezTo>
                  <a:pt x="20638" y="301775"/>
                  <a:pt x="29667" y="311151"/>
                  <a:pt x="41276" y="311151"/>
                </a:cubicBezTo>
                <a:cubicBezTo>
                  <a:pt x="52884" y="311151"/>
                  <a:pt x="61913" y="301775"/>
                  <a:pt x="61913" y="289720"/>
                </a:cubicBezTo>
                <a:cubicBezTo>
                  <a:pt x="61913" y="288380"/>
                  <a:pt x="61913" y="285701"/>
                  <a:pt x="60623" y="284362"/>
                </a:cubicBezTo>
                <a:cubicBezTo>
                  <a:pt x="60623" y="283022"/>
                  <a:pt x="59333" y="280343"/>
                  <a:pt x="59333" y="279004"/>
                </a:cubicBezTo>
                <a:cubicBezTo>
                  <a:pt x="56754" y="276325"/>
                  <a:pt x="54174" y="273646"/>
                  <a:pt x="51594" y="270967"/>
                </a:cubicBezTo>
                <a:cubicBezTo>
                  <a:pt x="50304" y="270967"/>
                  <a:pt x="47725" y="269628"/>
                  <a:pt x="46435" y="269628"/>
                </a:cubicBezTo>
                <a:cubicBezTo>
                  <a:pt x="45145" y="268288"/>
                  <a:pt x="42565" y="268288"/>
                  <a:pt x="41276" y="268288"/>
                </a:cubicBezTo>
                <a:close/>
                <a:moveTo>
                  <a:pt x="142093" y="106363"/>
                </a:moveTo>
                <a:cubicBezTo>
                  <a:pt x="135621" y="106363"/>
                  <a:pt x="130444" y="108929"/>
                  <a:pt x="126560" y="110212"/>
                </a:cubicBezTo>
                <a:cubicBezTo>
                  <a:pt x="120088" y="114061"/>
                  <a:pt x="114911" y="119194"/>
                  <a:pt x="112322" y="125609"/>
                </a:cubicBezTo>
                <a:cubicBezTo>
                  <a:pt x="109733" y="129458"/>
                  <a:pt x="108438" y="134590"/>
                  <a:pt x="108438" y="139722"/>
                </a:cubicBezTo>
                <a:cubicBezTo>
                  <a:pt x="108438" y="142289"/>
                  <a:pt x="108438" y="143572"/>
                  <a:pt x="108438" y="144855"/>
                </a:cubicBezTo>
                <a:cubicBezTo>
                  <a:pt x="108438" y="144855"/>
                  <a:pt x="108438" y="144855"/>
                  <a:pt x="109733" y="155119"/>
                </a:cubicBezTo>
                <a:cubicBezTo>
                  <a:pt x="109733" y="155119"/>
                  <a:pt x="109733" y="155119"/>
                  <a:pt x="99378" y="156402"/>
                </a:cubicBezTo>
                <a:cubicBezTo>
                  <a:pt x="89022" y="157685"/>
                  <a:pt x="82550" y="165384"/>
                  <a:pt x="82550" y="175648"/>
                </a:cubicBezTo>
                <a:cubicBezTo>
                  <a:pt x="82550" y="175648"/>
                  <a:pt x="82550" y="175648"/>
                  <a:pt x="82550" y="180780"/>
                </a:cubicBezTo>
                <a:cubicBezTo>
                  <a:pt x="82550" y="191045"/>
                  <a:pt x="90317" y="200026"/>
                  <a:pt x="101966" y="200026"/>
                </a:cubicBezTo>
                <a:cubicBezTo>
                  <a:pt x="101966" y="200026"/>
                  <a:pt x="101966" y="200026"/>
                  <a:pt x="231409" y="200026"/>
                </a:cubicBezTo>
                <a:cubicBezTo>
                  <a:pt x="243058" y="200026"/>
                  <a:pt x="250825" y="191045"/>
                  <a:pt x="250825" y="180780"/>
                </a:cubicBezTo>
                <a:cubicBezTo>
                  <a:pt x="250825" y="180780"/>
                  <a:pt x="250825" y="180780"/>
                  <a:pt x="250825" y="175648"/>
                </a:cubicBezTo>
                <a:cubicBezTo>
                  <a:pt x="250825" y="164101"/>
                  <a:pt x="243058" y="156402"/>
                  <a:pt x="231409" y="156402"/>
                </a:cubicBezTo>
                <a:cubicBezTo>
                  <a:pt x="231409" y="156402"/>
                  <a:pt x="231409" y="156402"/>
                  <a:pt x="213287" y="156402"/>
                </a:cubicBezTo>
                <a:cubicBezTo>
                  <a:pt x="213287" y="156402"/>
                  <a:pt x="213287" y="156402"/>
                  <a:pt x="210698" y="148704"/>
                </a:cubicBezTo>
                <a:cubicBezTo>
                  <a:pt x="209403" y="144855"/>
                  <a:pt x="208109" y="142289"/>
                  <a:pt x="206815" y="141006"/>
                </a:cubicBezTo>
                <a:cubicBezTo>
                  <a:pt x="200343" y="133307"/>
                  <a:pt x="192576" y="133307"/>
                  <a:pt x="188693" y="133307"/>
                </a:cubicBezTo>
                <a:cubicBezTo>
                  <a:pt x="187398" y="133307"/>
                  <a:pt x="187398" y="133307"/>
                  <a:pt x="186104" y="134590"/>
                </a:cubicBezTo>
                <a:cubicBezTo>
                  <a:pt x="186104" y="134590"/>
                  <a:pt x="186104" y="134590"/>
                  <a:pt x="182221" y="134590"/>
                </a:cubicBezTo>
                <a:cubicBezTo>
                  <a:pt x="182221" y="134590"/>
                  <a:pt x="182221" y="134590"/>
                  <a:pt x="177043" y="137156"/>
                </a:cubicBezTo>
                <a:cubicBezTo>
                  <a:pt x="177043" y="137156"/>
                  <a:pt x="177043" y="137156"/>
                  <a:pt x="173160" y="128175"/>
                </a:cubicBezTo>
                <a:cubicBezTo>
                  <a:pt x="167982" y="115344"/>
                  <a:pt x="156332" y="106363"/>
                  <a:pt x="142093" y="106363"/>
                </a:cubicBezTo>
                <a:close/>
                <a:moveTo>
                  <a:pt x="290513" y="20638"/>
                </a:moveTo>
                <a:cubicBezTo>
                  <a:pt x="278904" y="20638"/>
                  <a:pt x="269875" y="29667"/>
                  <a:pt x="269875" y="41275"/>
                </a:cubicBezTo>
                <a:cubicBezTo>
                  <a:pt x="269875" y="42565"/>
                  <a:pt x="269875" y="45145"/>
                  <a:pt x="271165" y="46435"/>
                </a:cubicBezTo>
                <a:cubicBezTo>
                  <a:pt x="271165" y="47725"/>
                  <a:pt x="272455" y="50304"/>
                  <a:pt x="272455" y="51594"/>
                </a:cubicBezTo>
                <a:cubicBezTo>
                  <a:pt x="275034" y="54174"/>
                  <a:pt x="277614" y="56754"/>
                  <a:pt x="280194" y="59333"/>
                </a:cubicBezTo>
                <a:cubicBezTo>
                  <a:pt x="281484" y="59333"/>
                  <a:pt x="284063" y="60623"/>
                  <a:pt x="285353" y="60623"/>
                </a:cubicBezTo>
                <a:cubicBezTo>
                  <a:pt x="286643" y="61913"/>
                  <a:pt x="289223" y="61913"/>
                  <a:pt x="290513" y="61913"/>
                </a:cubicBezTo>
                <a:cubicBezTo>
                  <a:pt x="302121" y="61913"/>
                  <a:pt x="311150" y="52884"/>
                  <a:pt x="311150" y="41275"/>
                </a:cubicBezTo>
                <a:cubicBezTo>
                  <a:pt x="311150" y="29667"/>
                  <a:pt x="302121" y="20638"/>
                  <a:pt x="290513" y="20638"/>
                </a:cubicBezTo>
                <a:close/>
                <a:moveTo>
                  <a:pt x="41276" y="20638"/>
                </a:moveTo>
                <a:cubicBezTo>
                  <a:pt x="29667" y="20638"/>
                  <a:pt x="20638" y="29667"/>
                  <a:pt x="20638" y="41275"/>
                </a:cubicBezTo>
                <a:cubicBezTo>
                  <a:pt x="20638" y="52884"/>
                  <a:pt x="29667" y="61913"/>
                  <a:pt x="41276" y="61913"/>
                </a:cubicBezTo>
                <a:cubicBezTo>
                  <a:pt x="42565" y="61913"/>
                  <a:pt x="45145" y="61913"/>
                  <a:pt x="46435" y="60623"/>
                </a:cubicBezTo>
                <a:cubicBezTo>
                  <a:pt x="47725" y="60623"/>
                  <a:pt x="50304" y="59333"/>
                  <a:pt x="51594" y="59333"/>
                </a:cubicBezTo>
                <a:cubicBezTo>
                  <a:pt x="54174" y="56754"/>
                  <a:pt x="56754" y="54174"/>
                  <a:pt x="59333" y="51594"/>
                </a:cubicBezTo>
                <a:cubicBezTo>
                  <a:pt x="60623" y="50304"/>
                  <a:pt x="60623" y="47725"/>
                  <a:pt x="60623" y="46435"/>
                </a:cubicBezTo>
                <a:cubicBezTo>
                  <a:pt x="61913" y="45145"/>
                  <a:pt x="61913" y="42565"/>
                  <a:pt x="61913" y="41275"/>
                </a:cubicBezTo>
                <a:cubicBezTo>
                  <a:pt x="61913" y="29667"/>
                  <a:pt x="52884" y="20638"/>
                  <a:pt x="41276" y="20638"/>
                </a:cubicBezTo>
                <a:close/>
                <a:moveTo>
                  <a:pt x="41474" y="0"/>
                </a:moveTo>
                <a:cubicBezTo>
                  <a:pt x="64802" y="0"/>
                  <a:pt x="82947" y="18145"/>
                  <a:pt x="82947" y="41473"/>
                </a:cubicBezTo>
                <a:cubicBezTo>
                  <a:pt x="82947" y="49250"/>
                  <a:pt x="80355" y="55730"/>
                  <a:pt x="76467" y="62210"/>
                </a:cubicBezTo>
                <a:cubicBezTo>
                  <a:pt x="76467" y="62210"/>
                  <a:pt x="76467" y="62210"/>
                  <a:pt x="110164" y="95907"/>
                </a:cubicBezTo>
                <a:cubicBezTo>
                  <a:pt x="119236" y="89427"/>
                  <a:pt x="129605" y="85539"/>
                  <a:pt x="141269" y="85539"/>
                </a:cubicBezTo>
                <a:cubicBezTo>
                  <a:pt x="160710" y="85539"/>
                  <a:pt x="178854" y="95907"/>
                  <a:pt x="187927" y="112756"/>
                </a:cubicBezTo>
                <a:cubicBezTo>
                  <a:pt x="193111" y="112756"/>
                  <a:pt x="196999" y="112756"/>
                  <a:pt x="202183" y="115348"/>
                </a:cubicBezTo>
                <a:cubicBezTo>
                  <a:pt x="202183" y="115348"/>
                  <a:pt x="202183" y="115348"/>
                  <a:pt x="255321" y="62210"/>
                </a:cubicBezTo>
                <a:cubicBezTo>
                  <a:pt x="251433" y="55730"/>
                  <a:pt x="248841" y="49250"/>
                  <a:pt x="248841" y="41473"/>
                </a:cubicBezTo>
                <a:cubicBezTo>
                  <a:pt x="248841" y="18145"/>
                  <a:pt x="266986" y="0"/>
                  <a:pt x="290315" y="0"/>
                </a:cubicBezTo>
                <a:cubicBezTo>
                  <a:pt x="313643" y="0"/>
                  <a:pt x="331788" y="18145"/>
                  <a:pt x="331788" y="41473"/>
                </a:cubicBezTo>
                <a:cubicBezTo>
                  <a:pt x="331788" y="64802"/>
                  <a:pt x="313643" y="82947"/>
                  <a:pt x="290315" y="82947"/>
                </a:cubicBezTo>
                <a:cubicBezTo>
                  <a:pt x="282538" y="82947"/>
                  <a:pt x="276058" y="80355"/>
                  <a:pt x="269578" y="76467"/>
                </a:cubicBezTo>
                <a:cubicBezTo>
                  <a:pt x="269578" y="76467"/>
                  <a:pt x="269578" y="76467"/>
                  <a:pt x="220328" y="125717"/>
                </a:cubicBezTo>
                <a:cubicBezTo>
                  <a:pt x="222920" y="128309"/>
                  <a:pt x="225512" y="132197"/>
                  <a:pt x="226808" y="136085"/>
                </a:cubicBezTo>
                <a:cubicBezTo>
                  <a:pt x="226808" y="136085"/>
                  <a:pt x="226808" y="136085"/>
                  <a:pt x="230696" y="136085"/>
                </a:cubicBezTo>
                <a:cubicBezTo>
                  <a:pt x="252729" y="136085"/>
                  <a:pt x="270874" y="154230"/>
                  <a:pt x="270874" y="176262"/>
                </a:cubicBezTo>
                <a:cubicBezTo>
                  <a:pt x="270874" y="176262"/>
                  <a:pt x="270874" y="176262"/>
                  <a:pt x="270874" y="181447"/>
                </a:cubicBezTo>
                <a:cubicBezTo>
                  <a:pt x="270874" y="202183"/>
                  <a:pt x="255321" y="219032"/>
                  <a:pt x="235881" y="221624"/>
                </a:cubicBezTo>
                <a:cubicBezTo>
                  <a:pt x="235881" y="221624"/>
                  <a:pt x="235881" y="221624"/>
                  <a:pt x="269578" y="255321"/>
                </a:cubicBezTo>
                <a:cubicBezTo>
                  <a:pt x="276058" y="251433"/>
                  <a:pt x="282538" y="248841"/>
                  <a:pt x="290315" y="248841"/>
                </a:cubicBezTo>
                <a:cubicBezTo>
                  <a:pt x="313643" y="248841"/>
                  <a:pt x="331788" y="266986"/>
                  <a:pt x="331788" y="290315"/>
                </a:cubicBezTo>
                <a:cubicBezTo>
                  <a:pt x="331788" y="313643"/>
                  <a:pt x="313643" y="331788"/>
                  <a:pt x="290315" y="331788"/>
                </a:cubicBezTo>
                <a:cubicBezTo>
                  <a:pt x="266986" y="331788"/>
                  <a:pt x="248841" y="313643"/>
                  <a:pt x="248841" y="290315"/>
                </a:cubicBezTo>
                <a:cubicBezTo>
                  <a:pt x="248841" y="282538"/>
                  <a:pt x="251433" y="276058"/>
                  <a:pt x="255321" y="269578"/>
                </a:cubicBezTo>
                <a:cubicBezTo>
                  <a:pt x="255321" y="269578"/>
                  <a:pt x="255321" y="269578"/>
                  <a:pt x="207368" y="221624"/>
                </a:cubicBezTo>
                <a:cubicBezTo>
                  <a:pt x="207368" y="221624"/>
                  <a:pt x="207368" y="221624"/>
                  <a:pt x="124421" y="221624"/>
                </a:cubicBezTo>
                <a:cubicBezTo>
                  <a:pt x="124421" y="221624"/>
                  <a:pt x="124421" y="221624"/>
                  <a:pt x="76467" y="269578"/>
                </a:cubicBezTo>
                <a:cubicBezTo>
                  <a:pt x="80355" y="276058"/>
                  <a:pt x="82947" y="282538"/>
                  <a:pt x="82947" y="290315"/>
                </a:cubicBezTo>
                <a:cubicBezTo>
                  <a:pt x="82947" y="313643"/>
                  <a:pt x="64802" y="331788"/>
                  <a:pt x="41474" y="331788"/>
                </a:cubicBezTo>
                <a:cubicBezTo>
                  <a:pt x="18145" y="331788"/>
                  <a:pt x="0" y="313643"/>
                  <a:pt x="0" y="290315"/>
                </a:cubicBezTo>
                <a:cubicBezTo>
                  <a:pt x="0" y="266986"/>
                  <a:pt x="18145" y="248841"/>
                  <a:pt x="41474" y="248841"/>
                </a:cubicBezTo>
                <a:cubicBezTo>
                  <a:pt x="49250" y="248841"/>
                  <a:pt x="55730" y="251433"/>
                  <a:pt x="62210" y="255321"/>
                </a:cubicBezTo>
                <a:cubicBezTo>
                  <a:pt x="62210" y="255321"/>
                  <a:pt x="62210" y="255321"/>
                  <a:pt x="95907" y="221624"/>
                </a:cubicBezTo>
                <a:cubicBezTo>
                  <a:pt x="76467" y="219032"/>
                  <a:pt x="60914" y="202183"/>
                  <a:pt x="60914" y="181447"/>
                </a:cubicBezTo>
                <a:cubicBezTo>
                  <a:pt x="60914" y="181447"/>
                  <a:pt x="60914" y="181447"/>
                  <a:pt x="60914" y="176262"/>
                </a:cubicBezTo>
                <a:cubicBezTo>
                  <a:pt x="60914" y="159414"/>
                  <a:pt x="71283" y="143861"/>
                  <a:pt x="86835" y="138677"/>
                </a:cubicBezTo>
                <a:cubicBezTo>
                  <a:pt x="86835" y="128309"/>
                  <a:pt x="90723" y="117940"/>
                  <a:pt x="95907" y="110164"/>
                </a:cubicBezTo>
                <a:cubicBezTo>
                  <a:pt x="95907" y="110164"/>
                  <a:pt x="95907" y="110164"/>
                  <a:pt x="62210" y="76467"/>
                </a:cubicBezTo>
                <a:cubicBezTo>
                  <a:pt x="55730" y="80355"/>
                  <a:pt x="49250" y="82947"/>
                  <a:pt x="41474" y="82947"/>
                </a:cubicBezTo>
                <a:cubicBezTo>
                  <a:pt x="18145" y="82947"/>
                  <a:pt x="0" y="64802"/>
                  <a:pt x="0" y="41473"/>
                </a:cubicBezTo>
                <a:cubicBezTo>
                  <a:pt x="0" y="18145"/>
                  <a:pt x="18145" y="0"/>
                  <a:pt x="414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lIns="68580" numCol="1" rIns="68580" rot="0" rtlCol="0" spcCol="0" spcFirstLastPara="0" tIns="3429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 sz="1350"/>
          </a:p>
        </p:txBody>
      </p:sp>
      <p:sp>
        <p:nvSpPr>
          <p:cNvPr id="17" name="椭圆 19">
            <a:extLst>
              <a:ext uri="{FF2B5EF4-FFF2-40B4-BE49-F238E27FC236}">
                <a16:creationId xmlns:a16="http://schemas.microsoft.com/office/drawing/2014/main" id="{FBB27830-C44C-49BF-93CD-7F6A86B88C8B}"/>
              </a:ext>
            </a:extLst>
          </p:cNvPr>
          <p:cNvSpPr/>
          <p:nvPr/>
        </p:nvSpPr>
        <p:spPr>
          <a:xfrm>
            <a:off x="7237410" y="4889642"/>
            <a:ext cx="372836" cy="371086"/>
          </a:xfrm>
          <a:custGeom>
            <a:gdLst>
              <a:gd fmla="*/ 315609 w 338137" name="connsiteX0"/>
              <a:gd fmla="*/ 185737 h 336550" name="connsiteY0"/>
              <a:gd fmla="*/ 338137 w 338137" name="connsiteX1"/>
              <a:gd fmla="*/ 185737 h 336550" name="connsiteY1"/>
              <a:gd fmla="*/ 185737 w 338137" name="connsiteX2"/>
              <a:gd fmla="*/ 336550 h 336550" name="connsiteY2"/>
              <a:gd fmla="*/ 185737 w 338137" name="connsiteX3"/>
              <a:gd fmla="*/ 314256 h 336550" name="connsiteY3"/>
              <a:gd fmla="*/ 315609 w 338137" name="connsiteX4"/>
              <a:gd fmla="*/ 185737 h 336550" name="connsiteY4"/>
              <a:gd fmla="*/ 249042 w 338137" name="connsiteX5"/>
              <a:gd fmla="*/ 185737 h 336550" name="connsiteY5"/>
              <a:gd fmla="*/ 271462 w 338137" name="connsiteX6"/>
              <a:gd fmla="*/ 185737 h 336550" name="connsiteY6"/>
              <a:gd fmla="*/ 185737 w 338137" name="connsiteX7"/>
              <a:gd fmla="*/ 269875 h 336550" name="connsiteY7"/>
              <a:gd fmla="*/ 185737 w 338137" name="connsiteX8"/>
              <a:gd fmla="*/ 247870 h 336550" name="connsiteY8"/>
              <a:gd fmla="*/ 249042 w 338137" name="connsiteX9"/>
              <a:gd fmla="*/ 185737 h 336550" name="connsiteY9"/>
              <a:gd fmla="*/ 66675 w 338137" name="connsiteX10"/>
              <a:gd fmla="*/ 185737 h 336550" name="connsiteY10"/>
              <a:gd fmla="*/ 89095 w 338137" name="connsiteX11"/>
              <a:gd fmla="*/ 185737 h 336550" name="connsiteY11"/>
              <a:gd fmla="*/ 152400 w 338137" name="connsiteX12"/>
              <a:gd fmla="*/ 247870 h 336550" name="connsiteY12"/>
              <a:gd fmla="*/ 152400 w 338137" name="connsiteX13"/>
              <a:gd fmla="*/ 269875 h 336550" name="connsiteY13"/>
              <a:gd fmla="*/ 66675 w 338137" name="connsiteX14"/>
              <a:gd fmla="*/ 185737 h 336550" name="connsiteY14"/>
              <a:gd fmla="*/ 0 w 338137" name="connsiteX15"/>
              <a:gd fmla="*/ 185737 h 336550" name="connsiteY15"/>
              <a:gd fmla="*/ 22528 w 338137" name="connsiteX16"/>
              <a:gd fmla="*/ 185737 h 336550" name="connsiteY16"/>
              <a:gd fmla="*/ 152400 w 338137" name="connsiteX17"/>
              <a:gd fmla="*/ 314256 h 336550" name="connsiteY17"/>
              <a:gd fmla="*/ 152400 w 338137" name="connsiteX18"/>
              <a:gd fmla="*/ 336550 h 336550" name="connsiteY18"/>
              <a:gd fmla="*/ 0 w 338137" name="connsiteX19"/>
              <a:gd fmla="*/ 185737 h 336550" name="connsiteY19"/>
              <a:gd fmla="*/ 169069 w 338137" name="connsiteX20"/>
              <a:gd fmla="*/ 127000 h 336550" name="connsiteY20"/>
              <a:gd fmla="*/ 186045 w 338137" name="connsiteX21"/>
              <a:gd fmla="*/ 130918 h 336550" name="connsiteY21"/>
              <a:gd fmla="*/ 205633 w 338137" name="connsiteX22"/>
              <a:gd fmla="*/ 150506 h 336550" name="connsiteY22"/>
              <a:gd fmla="*/ 209550 w 338137" name="connsiteX23"/>
              <a:gd fmla="*/ 167482 h 336550" name="connsiteY23"/>
              <a:gd fmla="*/ 205633 w 338137" name="connsiteX24"/>
              <a:gd fmla="*/ 184458 h 336550" name="connsiteY24"/>
              <a:gd fmla="*/ 186045 w 338137" name="connsiteX25"/>
              <a:gd fmla="*/ 204046 h 336550" name="connsiteY25"/>
              <a:gd fmla="*/ 169069 w 338137" name="connsiteX26"/>
              <a:gd fmla="*/ 207963 h 336550" name="connsiteY26"/>
              <a:gd fmla="*/ 152093 w 338137" name="connsiteX27"/>
              <a:gd fmla="*/ 204046 h 336550" name="connsiteY27"/>
              <a:gd fmla="*/ 132505 w 338137" name="connsiteX28"/>
              <a:gd fmla="*/ 184458 h 336550" name="connsiteY28"/>
              <a:gd fmla="*/ 128587 w 338137" name="connsiteX29"/>
              <a:gd fmla="*/ 167482 h 336550" name="connsiteY29"/>
              <a:gd fmla="*/ 132505 w 338137" name="connsiteX30"/>
              <a:gd fmla="*/ 150506 h 336550" name="connsiteY30"/>
              <a:gd fmla="*/ 152093 w 338137" name="connsiteX31"/>
              <a:gd fmla="*/ 130918 h 336550" name="connsiteY31"/>
              <a:gd fmla="*/ 169069 w 338137" name="connsiteX32"/>
              <a:gd fmla="*/ 127000 h 336550" name="connsiteY32"/>
              <a:gd fmla="*/ 185737 w 338137" name="connsiteX33"/>
              <a:gd fmla="*/ 65087 h 336550" name="connsiteY33"/>
              <a:gd fmla="*/ 271462 w 338137" name="connsiteX34"/>
              <a:gd fmla="*/ 150812 h 336550" name="connsiteY34"/>
              <a:gd fmla="*/ 249042 w 338137" name="connsiteX35"/>
              <a:gd fmla="*/ 150812 h 336550" name="connsiteY35"/>
              <a:gd fmla="*/ 185737 w 338137" name="connsiteX36"/>
              <a:gd fmla="*/ 87507 h 336550" name="connsiteY36"/>
              <a:gd fmla="*/ 185737 w 338137" name="connsiteX37"/>
              <a:gd fmla="*/ 65087 h 336550" name="connsiteY37"/>
              <a:gd fmla="*/ 152400 w 338137" name="connsiteX38"/>
              <a:gd fmla="*/ 65087 h 336550" name="connsiteY38"/>
              <a:gd fmla="*/ 152400 w 338137" name="connsiteX39"/>
              <a:gd fmla="*/ 87507 h 336550" name="connsiteY39"/>
              <a:gd fmla="*/ 89095 w 338137" name="connsiteX40"/>
              <a:gd fmla="*/ 150812 h 336550" name="connsiteY40"/>
              <a:gd fmla="*/ 66675 w 338137" name="connsiteX41"/>
              <a:gd fmla="*/ 150812 h 336550" name="connsiteY41"/>
              <a:gd fmla="*/ 152400 w 338137" name="connsiteX42"/>
              <a:gd fmla="*/ 65087 h 336550" name="connsiteY42"/>
              <a:gd fmla="*/ 185737 w 338137" name="connsiteX43"/>
              <a:gd fmla="*/ 0 h 336550" name="connsiteY43"/>
              <a:gd fmla="*/ 338137 w 338137" name="connsiteX44"/>
              <a:gd fmla="*/ 150813 h 336550" name="connsiteY44"/>
              <a:gd fmla="*/ 315609 w 338137" name="connsiteX45"/>
              <a:gd fmla="*/ 150813 h 336550" name="connsiteY45"/>
              <a:gd fmla="*/ 185737 w 338137" name="connsiteX46"/>
              <a:gd fmla="*/ 22294 h 336550" name="connsiteY46"/>
              <a:gd fmla="*/ 185737 w 338137" name="connsiteX47"/>
              <a:gd fmla="*/ 0 h 336550" name="connsiteY47"/>
              <a:gd fmla="*/ 152400 w 338137" name="connsiteX48"/>
              <a:gd fmla="*/ 0 h 336550" name="connsiteY48"/>
              <a:gd fmla="*/ 152400 w 338137" name="connsiteX49"/>
              <a:gd fmla="*/ 22294 h 336550" name="connsiteY49"/>
              <a:gd fmla="*/ 22528 w 338137" name="connsiteX50"/>
              <a:gd fmla="*/ 150813 h 336550" name="connsiteY50"/>
              <a:gd fmla="*/ 0 w 338137" name="connsiteX51"/>
              <a:gd fmla="*/ 150813 h 336550" name="connsiteY51"/>
              <a:gd fmla="*/ 152400 w 338137" name="connsiteX52"/>
              <a:gd fmla="*/ 0 h 336550" name="connsiteY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b="b" l="l" r="r" t="t"/>
            <a:pathLst>
              <a:path h="336550" w="338137">
                <a:moveTo>
                  <a:pt x="315609" y="185737"/>
                </a:moveTo>
                <a:cubicBezTo>
                  <a:pt x="315609" y="185737"/>
                  <a:pt x="315609" y="185737"/>
                  <a:pt x="338137" y="185737"/>
                </a:cubicBezTo>
                <a:cubicBezTo>
                  <a:pt x="330186" y="265734"/>
                  <a:pt x="266576" y="328682"/>
                  <a:pt x="185737" y="336550"/>
                </a:cubicBezTo>
                <a:cubicBezTo>
                  <a:pt x="185737" y="336550"/>
                  <a:pt x="185737" y="336550"/>
                  <a:pt x="185737" y="314256"/>
                </a:cubicBezTo>
                <a:cubicBezTo>
                  <a:pt x="253323" y="306388"/>
                  <a:pt x="307657" y="252620"/>
                  <a:pt x="315609" y="185737"/>
                </a:cubicBezTo>
                <a:close/>
                <a:moveTo>
                  <a:pt x="249042" y="185737"/>
                </a:moveTo>
                <a:cubicBezTo>
                  <a:pt x="249042" y="185737"/>
                  <a:pt x="249042" y="185737"/>
                  <a:pt x="271462" y="185737"/>
                </a:cubicBezTo>
                <a:cubicBezTo>
                  <a:pt x="264868" y="228453"/>
                  <a:pt x="229259" y="263403"/>
                  <a:pt x="185737" y="269875"/>
                </a:cubicBezTo>
                <a:cubicBezTo>
                  <a:pt x="185737" y="269875"/>
                  <a:pt x="185737" y="269875"/>
                  <a:pt x="185737" y="247870"/>
                </a:cubicBezTo>
                <a:cubicBezTo>
                  <a:pt x="217390" y="241398"/>
                  <a:pt x="242448" y="216804"/>
                  <a:pt x="249042" y="185737"/>
                </a:cubicBezTo>
                <a:close/>
                <a:moveTo>
                  <a:pt x="66675" y="185737"/>
                </a:moveTo>
                <a:cubicBezTo>
                  <a:pt x="66675" y="185737"/>
                  <a:pt x="66675" y="185737"/>
                  <a:pt x="89095" y="185737"/>
                </a:cubicBezTo>
                <a:cubicBezTo>
                  <a:pt x="95689" y="216804"/>
                  <a:pt x="120747" y="241398"/>
                  <a:pt x="152400" y="247870"/>
                </a:cubicBezTo>
                <a:cubicBezTo>
                  <a:pt x="152400" y="247870"/>
                  <a:pt x="152400" y="247870"/>
                  <a:pt x="152400" y="269875"/>
                </a:cubicBezTo>
                <a:cubicBezTo>
                  <a:pt x="108878" y="263403"/>
                  <a:pt x="73269" y="228453"/>
                  <a:pt x="66675" y="185737"/>
                </a:cubicBezTo>
                <a:close/>
                <a:moveTo>
                  <a:pt x="0" y="185737"/>
                </a:moveTo>
                <a:cubicBezTo>
                  <a:pt x="0" y="185737"/>
                  <a:pt x="0" y="185737"/>
                  <a:pt x="22528" y="185737"/>
                </a:cubicBezTo>
                <a:cubicBezTo>
                  <a:pt x="30480" y="252620"/>
                  <a:pt x="84814" y="306388"/>
                  <a:pt x="152400" y="314256"/>
                </a:cubicBezTo>
                <a:cubicBezTo>
                  <a:pt x="152400" y="314256"/>
                  <a:pt x="152400" y="314256"/>
                  <a:pt x="152400" y="336550"/>
                </a:cubicBezTo>
                <a:cubicBezTo>
                  <a:pt x="71561" y="328682"/>
                  <a:pt x="7951" y="265734"/>
                  <a:pt x="0" y="185737"/>
                </a:cubicBezTo>
                <a:close/>
                <a:moveTo>
                  <a:pt x="169069" y="127000"/>
                </a:moveTo>
                <a:cubicBezTo>
                  <a:pt x="175598" y="127000"/>
                  <a:pt x="180821" y="128306"/>
                  <a:pt x="186045" y="130918"/>
                </a:cubicBezTo>
                <a:cubicBezTo>
                  <a:pt x="195186" y="134835"/>
                  <a:pt x="201715" y="141365"/>
                  <a:pt x="205633" y="150506"/>
                </a:cubicBezTo>
                <a:cubicBezTo>
                  <a:pt x="208244" y="155729"/>
                  <a:pt x="209550" y="160952"/>
                  <a:pt x="209550" y="167482"/>
                </a:cubicBezTo>
                <a:cubicBezTo>
                  <a:pt x="209550" y="174011"/>
                  <a:pt x="208244" y="179234"/>
                  <a:pt x="205633" y="184458"/>
                </a:cubicBezTo>
                <a:cubicBezTo>
                  <a:pt x="201715" y="193599"/>
                  <a:pt x="195186" y="200128"/>
                  <a:pt x="186045" y="204046"/>
                </a:cubicBezTo>
                <a:cubicBezTo>
                  <a:pt x="180821" y="206657"/>
                  <a:pt x="175598" y="207963"/>
                  <a:pt x="169069" y="207963"/>
                </a:cubicBezTo>
                <a:cubicBezTo>
                  <a:pt x="162539" y="207963"/>
                  <a:pt x="157316" y="206657"/>
                  <a:pt x="152093" y="204046"/>
                </a:cubicBezTo>
                <a:cubicBezTo>
                  <a:pt x="142952" y="200128"/>
                  <a:pt x="136422" y="193599"/>
                  <a:pt x="132505" y="184458"/>
                </a:cubicBezTo>
                <a:cubicBezTo>
                  <a:pt x="129893" y="179234"/>
                  <a:pt x="128587" y="174011"/>
                  <a:pt x="128587" y="167482"/>
                </a:cubicBezTo>
                <a:cubicBezTo>
                  <a:pt x="128587" y="160952"/>
                  <a:pt x="129893" y="155729"/>
                  <a:pt x="132505" y="150506"/>
                </a:cubicBezTo>
                <a:cubicBezTo>
                  <a:pt x="136422" y="141365"/>
                  <a:pt x="142952" y="134835"/>
                  <a:pt x="152093" y="130918"/>
                </a:cubicBezTo>
                <a:cubicBezTo>
                  <a:pt x="157316" y="128306"/>
                  <a:pt x="162539" y="127000"/>
                  <a:pt x="169069" y="127000"/>
                </a:cubicBezTo>
                <a:close/>
                <a:moveTo>
                  <a:pt x="185737" y="65087"/>
                </a:moveTo>
                <a:cubicBezTo>
                  <a:pt x="229259" y="71681"/>
                  <a:pt x="264868" y="107290"/>
                  <a:pt x="271462" y="150812"/>
                </a:cubicBezTo>
                <a:cubicBezTo>
                  <a:pt x="271462" y="150812"/>
                  <a:pt x="271462" y="150812"/>
                  <a:pt x="249042" y="150812"/>
                </a:cubicBezTo>
                <a:cubicBezTo>
                  <a:pt x="242448" y="119159"/>
                  <a:pt x="217390" y="94101"/>
                  <a:pt x="185737" y="87507"/>
                </a:cubicBezTo>
                <a:cubicBezTo>
                  <a:pt x="185737" y="87507"/>
                  <a:pt x="185737" y="87507"/>
                  <a:pt x="185737" y="65087"/>
                </a:cubicBezTo>
                <a:close/>
                <a:moveTo>
                  <a:pt x="152400" y="65087"/>
                </a:moveTo>
                <a:cubicBezTo>
                  <a:pt x="152400" y="65087"/>
                  <a:pt x="152400" y="65087"/>
                  <a:pt x="152400" y="87507"/>
                </a:cubicBezTo>
                <a:cubicBezTo>
                  <a:pt x="120747" y="94101"/>
                  <a:pt x="95689" y="119159"/>
                  <a:pt x="89095" y="150812"/>
                </a:cubicBezTo>
                <a:lnTo>
                  <a:pt x="66675" y="150812"/>
                </a:lnTo>
                <a:cubicBezTo>
                  <a:pt x="73269" y="107290"/>
                  <a:pt x="108878" y="71681"/>
                  <a:pt x="152400" y="65087"/>
                </a:cubicBezTo>
                <a:close/>
                <a:moveTo>
                  <a:pt x="185737" y="0"/>
                </a:moveTo>
                <a:cubicBezTo>
                  <a:pt x="266576" y="7868"/>
                  <a:pt x="330186" y="70816"/>
                  <a:pt x="338137" y="150813"/>
                </a:cubicBezTo>
                <a:cubicBezTo>
                  <a:pt x="338137" y="150813"/>
                  <a:pt x="338137" y="150813"/>
                  <a:pt x="315609" y="150813"/>
                </a:cubicBezTo>
                <a:cubicBezTo>
                  <a:pt x="307657" y="83930"/>
                  <a:pt x="253323" y="30162"/>
                  <a:pt x="185737" y="22294"/>
                </a:cubicBezTo>
                <a:cubicBezTo>
                  <a:pt x="185737" y="22294"/>
                  <a:pt x="185737" y="22294"/>
                  <a:pt x="185737" y="0"/>
                </a:cubicBezTo>
                <a:close/>
                <a:moveTo>
                  <a:pt x="152400" y="0"/>
                </a:moveTo>
                <a:cubicBezTo>
                  <a:pt x="152400" y="0"/>
                  <a:pt x="152400" y="0"/>
                  <a:pt x="152400" y="22294"/>
                </a:cubicBezTo>
                <a:cubicBezTo>
                  <a:pt x="84814" y="30162"/>
                  <a:pt x="30480" y="83930"/>
                  <a:pt x="22528" y="150813"/>
                </a:cubicBezTo>
                <a:cubicBezTo>
                  <a:pt x="22528" y="150813"/>
                  <a:pt x="22528" y="150813"/>
                  <a:pt x="0" y="150813"/>
                </a:cubicBezTo>
                <a:cubicBezTo>
                  <a:pt x="7951" y="70816"/>
                  <a:pt x="71561" y="7868"/>
                  <a:pt x="1524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34290" compatLnSpc="1" forceAA="0" fromWordArt="0" lIns="68580" numCol="1" rIns="68580" rot="0" rtlCol="0" spcCol="0" spcFirstLastPara="0" tIns="3429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 sz="135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45EEF9C-2B29-4D7F-B012-9A8EBB3B074D}"/>
              </a:ext>
            </a:extLst>
          </p:cNvPr>
          <p:cNvSpPr txBox="1"/>
          <p:nvPr/>
        </p:nvSpPr>
        <p:spPr>
          <a:xfrm>
            <a:off x="914889" y="2299236"/>
            <a:ext cx="2869294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CF3CDD41-707B-4DBB-A6F4-F18F03AE1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264" y="1997762"/>
            <a:ext cx="1832543" cy="21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altLang="en-US" b="1" lang="zh-CN" sz="12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单击填加标题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9184973-19D9-4EF7-BF29-F1246D578EDE}"/>
              </a:ext>
            </a:extLst>
          </p:cNvPr>
          <p:cNvSpPr txBox="1"/>
          <p:nvPr/>
        </p:nvSpPr>
        <p:spPr>
          <a:xfrm>
            <a:off x="914889" y="4912227"/>
            <a:ext cx="2869294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DDF4863D-B0C1-42D2-AC03-4D167D2DA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264" y="4610752"/>
            <a:ext cx="1832543" cy="21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altLang="en-US" b="1" lang="zh-CN" sz="12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单击填加标题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10EF784-9F85-4095-AE72-E306D9AAB1C2}"/>
              </a:ext>
            </a:extLst>
          </p:cNvPr>
          <p:cNvSpPr txBox="1"/>
          <p:nvPr/>
        </p:nvSpPr>
        <p:spPr>
          <a:xfrm>
            <a:off x="8822449" y="2299236"/>
            <a:ext cx="2869294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A1EA3E77-DB88-4B2F-86C4-7B6E2B7F8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0824" y="1997762"/>
            <a:ext cx="1832543" cy="21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altLang="en-US" b="1" lang="zh-CN" sz="12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单击填加标题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E6364BD-6751-41FE-A017-EFF54BB6B258}"/>
              </a:ext>
            </a:extLst>
          </p:cNvPr>
          <p:cNvSpPr txBox="1"/>
          <p:nvPr/>
        </p:nvSpPr>
        <p:spPr>
          <a:xfrm>
            <a:off x="8822449" y="4912227"/>
            <a:ext cx="2869294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884752-79F2-40AD-938A-95B84E11D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0824" y="4610752"/>
            <a:ext cx="1832543" cy="21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altLang="en-US" b="1" lang="zh-CN" sz="12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单击填加标题</a:t>
            </a:r>
          </a:p>
        </p:txBody>
      </p:sp>
    </p:spTree>
    <p:extLst>
      <p:ext uri="{BB962C8B-B14F-4D97-AF65-F5344CB8AC3E}">
        <p14:creationId val="1346967999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7"/>
      <p:bldP grpId="0" spid="8"/>
      <p:bldP grpId="0" spid="9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31DEC7C-74EE-49EC-9E6D-450B80426F5D}"/>
              </a:ext>
            </a:extLst>
          </p:cNvPr>
          <p:cNvSpPr/>
          <p:nvPr/>
        </p:nvSpPr>
        <p:spPr>
          <a:xfrm>
            <a:off x="0" y="0"/>
            <a:ext cx="3056454" cy="320040"/>
          </a:xfrm>
          <a:prstGeom prst="rect">
            <a:avLst/>
          </a:prstGeom>
          <a:solidFill>
            <a:schemeClr val="bg1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300" sz="1500">
                <a:latin charset="-122" panose="020b0503020204020204" pitchFamily="34" typeface="微软雅黑"/>
                <a:ea charset="-122" panose="020b0503020204020204" pitchFamily="34" typeface="微软雅黑"/>
              </a:rPr>
              <a:t>PART  02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9B7AD9-C932-4636-BD8B-17555031159E}"/>
              </a:ext>
            </a:extLst>
          </p:cNvPr>
          <p:cNvSpPr/>
          <p:nvPr/>
        </p:nvSpPr>
        <p:spPr>
          <a:xfrm>
            <a:off x="0" y="323165"/>
            <a:ext cx="3056454" cy="320040"/>
          </a:xfrm>
          <a:prstGeom prst="rect">
            <a:avLst/>
          </a:prstGeom>
          <a:solidFill>
            <a:srgbClr val="121F36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pc="300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自我评价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280837-BD5B-4A2C-9AC8-37E4A1C8E126}"/>
              </a:ext>
            </a:extLst>
          </p:cNvPr>
          <p:cNvSpPr txBox="1"/>
          <p:nvPr/>
        </p:nvSpPr>
        <p:spPr>
          <a:xfrm>
            <a:off x="2146789" y="4115171"/>
            <a:ext cx="934500" cy="220368"/>
          </a:xfrm>
          <a:prstGeom prst="rect">
            <a:avLst/>
          </a:prstGeom>
        </p:spPr>
        <p:txBody>
          <a:bodyPr bIns="34289" lIns="68577" rIns="68577" rtlCol="0" tIns="34289" vert="horz" wrap="square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lang="en-US" sz="996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charset="0" pitchFamily="34" typeface="Open Sans"/>
                <a:sym typeface="Arial"/>
              </a:rPr>
              <a:t>2015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6A3D7DC3-72EA-4A8E-A1E3-CE2068B0D603}"/>
              </a:ext>
            </a:extLst>
          </p:cNvPr>
          <p:cNvSpPr/>
          <p:nvPr/>
        </p:nvSpPr>
        <p:spPr>
          <a:xfrm>
            <a:off x="2447997" y="2631836"/>
            <a:ext cx="680079" cy="393647"/>
          </a:xfrm>
          <a:prstGeom prst="rect">
            <a:avLst/>
          </a:prstGeom>
        </p:spPr>
        <p:txBody>
          <a:bodyPr bIns="34289" lIns="68577" rIns="68577" tIns="34289" wrap="none">
            <a:spAutoFit/>
          </a:bodyPr>
          <a:lstStyle/>
          <a:p>
            <a:pPr algn="ctr"/>
            <a:r>
              <a:rPr lang="en-US" sz="2133">
                <a:solidFill>
                  <a:schemeClr val="accent1"/>
                </a:solidFill>
                <a:latin typeface="Arial"/>
                <a:ea typeface="微软雅黑"/>
                <a:cs charset="0" pitchFamily="34" typeface="Open Sans"/>
                <a:sym typeface="Arial"/>
              </a:rPr>
              <a:t>60%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0A0872-29EE-432C-B49D-C7775CFAB841}"/>
              </a:ext>
            </a:extLst>
          </p:cNvPr>
          <p:cNvSpPr txBox="1"/>
          <p:nvPr/>
        </p:nvSpPr>
        <p:spPr>
          <a:xfrm>
            <a:off x="3750099" y="4115171"/>
            <a:ext cx="934500" cy="220368"/>
          </a:xfrm>
          <a:prstGeom prst="rect">
            <a:avLst/>
          </a:prstGeom>
        </p:spPr>
        <p:txBody>
          <a:bodyPr bIns="34289" lIns="68577" rIns="68577" rtlCol="0" tIns="34289" vert="horz" wrap="square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lang="en-US" sz="996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charset="0" pitchFamily="34" typeface="Open Sans"/>
                <a:sym typeface="Arial"/>
              </a:rPr>
              <a:t>2016</a:t>
            </a: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46AEA2EE-7F61-401F-BC5F-54F3500E28B2}"/>
              </a:ext>
            </a:extLst>
          </p:cNvPr>
          <p:cNvSpPr/>
          <p:nvPr/>
        </p:nvSpPr>
        <p:spPr>
          <a:xfrm>
            <a:off x="4199961" y="2252112"/>
            <a:ext cx="680079" cy="393647"/>
          </a:xfrm>
          <a:prstGeom prst="rect">
            <a:avLst/>
          </a:prstGeom>
        </p:spPr>
        <p:txBody>
          <a:bodyPr bIns="34289" lIns="68577" rIns="68577" tIns="34289" wrap="none">
            <a:spAutoFit/>
          </a:bodyPr>
          <a:lstStyle/>
          <a:p>
            <a:pPr algn="ctr"/>
            <a:r>
              <a:rPr lang="en-US" sz="2133">
                <a:solidFill>
                  <a:schemeClr val="accent1"/>
                </a:solidFill>
                <a:latin typeface="Arial"/>
                <a:ea typeface="微软雅黑"/>
                <a:cs charset="0" pitchFamily="34" typeface="Open Sans"/>
                <a:sym typeface="Arial"/>
              </a:rPr>
              <a:t>70%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F962B8-35DB-4567-8197-EF8F2DECECAC}"/>
              </a:ext>
            </a:extLst>
          </p:cNvPr>
          <p:cNvSpPr txBox="1"/>
          <p:nvPr/>
        </p:nvSpPr>
        <p:spPr>
          <a:xfrm>
            <a:off x="5754506" y="4115171"/>
            <a:ext cx="934500" cy="220368"/>
          </a:xfrm>
          <a:prstGeom prst="rect">
            <a:avLst/>
          </a:prstGeom>
        </p:spPr>
        <p:txBody>
          <a:bodyPr bIns="34289" lIns="68577" rIns="68577" rtlCol="0" tIns="34289" vert="horz" wrap="square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lang="en-US" sz="996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charset="0" pitchFamily="34" typeface="Open Sans"/>
                <a:sym typeface="Arial"/>
              </a:rPr>
              <a:t>2017</a:t>
            </a: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FEEFECD3-9915-46CB-BE1D-081AA7EF151E}"/>
              </a:ext>
            </a:extLst>
          </p:cNvPr>
          <p:cNvSpPr/>
          <p:nvPr/>
        </p:nvSpPr>
        <p:spPr>
          <a:xfrm>
            <a:off x="6231397" y="1948060"/>
            <a:ext cx="680079" cy="393647"/>
          </a:xfrm>
          <a:prstGeom prst="rect">
            <a:avLst/>
          </a:prstGeom>
        </p:spPr>
        <p:txBody>
          <a:bodyPr bIns="34289" lIns="68577" rIns="68577" tIns="34289" wrap="none">
            <a:spAutoFit/>
          </a:bodyPr>
          <a:lstStyle/>
          <a:p>
            <a:pPr algn="ctr"/>
            <a:r>
              <a:rPr lang="en-US" sz="2133">
                <a:solidFill>
                  <a:schemeClr val="accent1"/>
                </a:solidFill>
                <a:latin typeface="Arial"/>
                <a:ea typeface="微软雅黑"/>
                <a:cs charset="0" pitchFamily="34" typeface="Open Sans"/>
                <a:sym typeface="Arial"/>
              </a:rPr>
              <a:t>80%</a:t>
            </a:r>
          </a:p>
        </p:txBody>
      </p:sp>
      <p:sp>
        <p:nvSpPr>
          <p:cNvPr id="12" name="Arc 10">
            <a:extLst>
              <a:ext uri="{FF2B5EF4-FFF2-40B4-BE49-F238E27FC236}">
                <a16:creationId xmlns:a16="http://schemas.microsoft.com/office/drawing/2014/main" id="{E891125E-832B-4423-9B4D-0B0CD51CD495}"/>
              </a:ext>
            </a:extLst>
          </p:cNvPr>
          <p:cNvSpPr/>
          <p:nvPr/>
        </p:nvSpPr>
        <p:spPr>
          <a:xfrm>
            <a:off x="1835289" y="3161849"/>
            <a:ext cx="1581825" cy="1581739"/>
          </a:xfrm>
          <a:prstGeom prst="arc">
            <a:avLst>
              <a:gd fmla="val 10810458" name="adj1"/>
              <a:gd fmla="val 0" name="adj2"/>
            </a:avLst>
          </a:prstGeom>
          <a:solidFill>
            <a:srgbClr val="4F5261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34289" lIns="68577" rIns="68577" rtlCol="0" tIns="34289"/>
          <a:lstStyle/>
          <a:p>
            <a:pPr algn="ctr"/>
            <a:endParaRPr lang="en-US" sz="1493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Arc 7">
            <a:extLst>
              <a:ext uri="{FF2B5EF4-FFF2-40B4-BE49-F238E27FC236}">
                <a16:creationId xmlns:a16="http://schemas.microsoft.com/office/drawing/2014/main" id="{CC1CDBB9-5D17-4EAB-9008-30917AA4AE15}"/>
              </a:ext>
            </a:extLst>
          </p:cNvPr>
          <p:cNvSpPr/>
          <p:nvPr/>
        </p:nvSpPr>
        <p:spPr>
          <a:xfrm>
            <a:off x="3039257" y="2806446"/>
            <a:ext cx="2291992" cy="2291865"/>
          </a:xfrm>
          <a:prstGeom prst="arc">
            <a:avLst>
              <a:gd fmla="val 10786903" name="adj1"/>
              <a:gd fmla="val 0" name="adj2"/>
            </a:avLst>
          </a:prstGeom>
          <a:solidFill>
            <a:schemeClr val="accent3">
              <a:lumMod val="100000"/>
              <a:alpha val="80000"/>
            </a:schemeClr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34289" lIns="68577" rIns="68577" rtlCol="0" tIns="34289"/>
          <a:lstStyle/>
          <a:p>
            <a:pPr algn="ctr"/>
            <a:endParaRPr lang="en-US" sz="1493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4" name="Arc 8">
            <a:extLst>
              <a:ext uri="{FF2B5EF4-FFF2-40B4-BE49-F238E27FC236}">
                <a16:creationId xmlns:a16="http://schemas.microsoft.com/office/drawing/2014/main" id="{A4EFAC5A-5E68-4BEC-BD1B-7B77E62F7135}"/>
              </a:ext>
            </a:extLst>
          </p:cNvPr>
          <p:cNvSpPr/>
          <p:nvPr/>
        </p:nvSpPr>
        <p:spPr>
          <a:xfrm>
            <a:off x="4630131" y="2442260"/>
            <a:ext cx="3020402" cy="3020236"/>
          </a:xfrm>
          <a:prstGeom prst="arc">
            <a:avLst>
              <a:gd fmla="val 10792861" name="adj1"/>
              <a:gd fmla="val 0" name="adj2"/>
            </a:avLst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34289" lIns="68577" rIns="68577" rtlCol="0" tIns="34289"/>
          <a:lstStyle/>
          <a:p>
            <a:pPr algn="ctr"/>
            <a:endParaRPr lang="en-US" sz="1493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5" name="Arc 9">
            <a:extLst>
              <a:ext uri="{FF2B5EF4-FFF2-40B4-BE49-F238E27FC236}">
                <a16:creationId xmlns:a16="http://schemas.microsoft.com/office/drawing/2014/main" id="{592DBB48-C22C-4A8E-863C-89469F71F737}"/>
              </a:ext>
            </a:extLst>
          </p:cNvPr>
          <p:cNvSpPr/>
          <p:nvPr/>
        </p:nvSpPr>
        <p:spPr>
          <a:xfrm>
            <a:off x="6710108" y="2097238"/>
            <a:ext cx="3708945" cy="3708742"/>
          </a:xfrm>
          <a:prstGeom prst="arc">
            <a:avLst>
              <a:gd fmla="val 10787253" name="adj1"/>
              <a:gd fmla="val 0" name="adj2"/>
            </a:avLst>
          </a:prstGeom>
          <a:solidFill>
            <a:schemeClr val="accent3">
              <a:lumMod val="100000"/>
              <a:alpha val="80000"/>
            </a:schemeClr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34289" lIns="68577" rIns="68577" rtlCol="0" tIns="34289"/>
          <a:lstStyle/>
          <a:p>
            <a:pPr algn="ctr"/>
            <a:endParaRPr lang="en-US" sz="1493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74909BB-0E75-4676-8418-9ED4C817429B}"/>
              </a:ext>
            </a:extLst>
          </p:cNvPr>
          <p:cNvSpPr txBox="1"/>
          <p:nvPr/>
        </p:nvSpPr>
        <p:spPr>
          <a:xfrm>
            <a:off x="8154764" y="4115171"/>
            <a:ext cx="934500" cy="220368"/>
          </a:xfrm>
          <a:prstGeom prst="rect">
            <a:avLst/>
          </a:prstGeom>
        </p:spPr>
        <p:txBody>
          <a:bodyPr bIns="34289" lIns="68577" rIns="68577" rtlCol="0" tIns="34289" vert="horz" wrap="square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lang="en-US" sz="996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charset="0" pitchFamily="34" typeface="Open Sans"/>
                <a:sym typeface="Arial"/>
              </a:rPr>
              <a:t>2018</a:t>
            </a:r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1194D996-7D7D-4711-976B-FF5121DCF601}"/>
              </a:ext>
            </a:extLst>
          </p:cNvPr>
          <p:cNvSpPr/>
          <p:nvPr/>
        </p:nvSpPr>
        <p:spPr>
          <a:xfrm>
            <a:off x="9527641" y="1851008"/>
            <a:ext cx="680079" cy="393647"/>
          </a:xfrm>
          <a:prstGeom prst="rect">
            <a:avLst/>
          </a:prstGeom>
        </p:spPr>
        <p:txBody>
          <a:bodyPr bIns="34289" lIns="68577" rIns="68577" tIns="34289" wrap="none">
            <a:spAutoFit/>
          </a:bodyPr>
          <a:lstStyle/>
          <a:p>
            <a:pPr algn="ctr"/>
            <a:r>
              <a:rPr lang="en-US" sz="2133">
                <a:solidFill>
                  <a:schemeClr val="accent1"/>
                </a:solidFill>
                <a:latin typeface="Arial"/>
                <a:ea typeface="微软雅黑"/>
                <a:cs charset="0" pitchFamily="34" typeface="Open Sans"/>
                <a:sym typeface="Arial"/>
              </a:rPr>
              <a:t>90%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FC7E59D-E9AC-41D2-B6DD-626B114DABE2}"/>
              </a:ext>
            </a:extLst>
          </p:cNvPr>
          <p:cNvSpPr txBox="1"/>
          <p:nvPr/>
        </p:nvSpPr>
        <p:spPr>
          <a:xfrm>
            <a:off x="1768394" y="4488251"/>
            <a:ext cx="1572366" cy="1211578"/>
          </a:xfrm>
          <a:prstGeom prst="rect">
            <a:avLst/>
          </a:prstGeom>
          <a:noFill/>
        </p:spPr>
        <p:txBody>
          <a:bodyPr bIns="34289" lIns="68577" rIns="68577" rtlCol="0" tIns="34289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</a:pPr>
            <a:r>
              <a:rPr altLang="en-US" kern="0" lang="zh-CN" sz="12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在这里输入您的文字内容，在这里输入您的文字内容在这里输入您的文字内容，在这里输入您的文字内容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0B3E89B-4B14-49DA-96ED-512BA7A7842E}"/>
              </a:ext>
            </a:extLst>
          </p:cNvPr>
          <p:cNvSpPr txBox="1"/>
          <p:nvPr/>
        </p:nvSpPr>
        <p:spPr>
          <a:xfrm>
            <a:off x="3518332" y="4488251"/>
            <a:ext cx="1572366" cy="1211578"/>
          </a:xfrm>
          <a:prstGeom prst="rect">
            <a:avLst/>
          </a:prstGeom>
          <a:noFill/>
        </p:spPr>
        <p:txBody>
          <a:bodyPr bIns="34289" lIns="68577" rIns="68577" rtlCol="0" tIns="34289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</a:pPr>
            <a:r>
              <a:rPr altLang="en-US" kern="0" lang="zh-CN" sz="12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在这里输入您的文字内容，在这里输入您的文字内容在这里输入您的文字内容，在这里输入您的文字内容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1C21393-3EF3-40F7-B1C7-5EC0D56BE691}"/>
              </a:ext>
            </a:extLst>
          </p:cNvPr>
          <p:cNvSpPr txBox="1"/>
          <p:nvPr/>
        </p:nvSpPr>
        <p:spPr>
          <a:xfrm>
            <a:off x="5547064" y="4488251"/>
            <a:ext cx="1572366" cy="1211578"/>
          </a:xfrm>
          <a:prstGeom prst="rect">
            <a:avLst/>
          </a:prstGeom>
          <a:noFill/>
        </p:spPr>
        <p:txBody>
          <a:bodyPr bIns="34289" lIns="68577" rIns="68577" rtlCol="0" tIns="34289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</a:pPr>
            <a:r>
              <a:rPr altLang="en-US" kern="0" lang="zh-CN" sz="12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在这里输入您的文字内容，在这里输入您的文字内容在这里输入您的文字内容，在这里输入您的文字内容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13ED152-47EB-43B0-A3AA-60927120A3FC}"/>
              </a:ext>
            </a:extLst>
          </p:cNvPr>
          <p:cNvSpPr txBox="1"/>
          <p:nvPr/>
        </p:nvSpPr>
        <p:spPr>
          <a:xfrm>
            <a:off x="7878402" y="4488251"/>
            <a:ext cx="1572366" cy="1211578"/>
          </a:xfrm>
          <a:prstGeom prst="rect">
            <a:avLst/>
          </a:prstGeom>
          <a:noFill/>
        </p:spPr>
        <p:txBody>
          <a:bodyPr bIns="34289" lIns="68577" rIns="68577" rtlCol="0" tIns="34289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</a:pPr>
            <a:r>
              <a:rPr altLang="en-US" kern="0" lang="zh-CN" sz="12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在这里输入您的文字内容，在这里输入您的文字内容在这里输入您的文字内容，在这里输入您的文字内容</a:t>
            </a:r>
          </a:p>
        </p:txBody>
      </p:sp>
    </p:spTree>
    <p:extLst>
      <p:ext uri="{BB962C8B-B14F-4D97-AF65-F5344CB8AC3E}">
        <p14:creationId val="1596971223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8"/>
      <p:bldP grpId="0" spid="10"/>
      <p:bldP grpId="0" spid="12"/>
      <p:bldP grpId="0" spid="13"/>
      <p:bldP grpId="0" spid="14"/>
      <p:bldP grpId="0" spid="15"/>
      <p:bldP grpId="0" spid="16"/>
      <p:bldP grpId="0" spid="18"/>
      <p:bldP grpId="0" spid="19"/>
      <p:bldP grpId="0" spid="20"/>
      <p:bldP grpId="0" spid="2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21F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4063D1F7-3C77-4C5C-B5C8-A1523647ED21}"/>
              </a:ext>
            </a:extLst>
          </p:cNvPr>
          <p:cNvSpPr/>
          <p:nvPr/>
        </p:nvSpPr>
        <p:spPr>
          <a:xfrm>
            <a:off x="0" y="9020"/>
            <a:ext cx="12192000" cy="6858000"/>
          </a:xfrm>
          <a:prstGeom prst="rect">
            <a:avLst/>
          </a:prstGeom>
          <a:blipFill dpi="0" rotWithShape="1">
            <a:blip r:embed="rId3">
              <a:alphaModFix am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885710F-40E0-4593-A62A-91BE0B0064DE}"/>
              </a:ext>
            </a:extLst>
          </p:cNvPr>
          <p:cNvSpPr/>
          <p:nvPr/>
        </p:nvSpPr>
        <p:spPr>
          <a:xfrm>
            <a:off x="0" y="2438399"/>
            <a:ext cx="6464967" cy="441960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8355C11-A97D-4803-AAAF-8783CF9F004D}"/>
              </a:ext>
            </a:extLst>
          </p:cNvPr>
          <p:cNvSpPr/>
          <p:nvPr/>
        </p:nvSpPr>
        <p:spPr>
          <a:xfrm>
            <a:off x="3756654" y="2438399"/>
            <a:ext cx="3056454" cy="548640"/>
          </a:xfrm>
          <a:prstGeom prst="rect">
            <a:avLst/>
          </a:prstGeom>
          <a:noFill/>
          <a:ln>
            <a:noFill/>
          </a:ln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300" sz="3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 03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1B6D6F9-894A-4427-8D6C-566621C19EAB}"/>
              </a:ext>
            </a:extLst>
          </p:cNvPr>
          <p:cNvSpPr/>
          <p:nvPr/>
        </p:nvSpPr>
        <p:spPr>
          <a:xfrm>
            <a:off x="347845" y="4283023"/>
            <a:ext cx="1910080" cy="5181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en-US" lang="zh-CN" spc="6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工作体会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EF46CAA-805B-4735-AE4D-6C1C0F1139FC}"/>
              </a:ext>
            </a:extLst>
          </p:cNvPr>
          <p:cNvSpPr/>
          <p:nvPr/>
        </p:nvSpPr>
        <p:spPr>
          <a:xfrm>
            <a:off x="347845" y="4797931"/>
            <a:ext cx="5956702" cy="6400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en-US" lang="zh-CN" sz="1200">
                <a:solidFill>
                  <a:schemeClr val="bg1"/>
                </a:solidFill>
                <a:latin charset="-122" panose="02010600030101010101" pitchFamily="2" typeface="宋体"/>
                <a:ea charset="-122" panose="02010600030101010101" pitchFamily="2" typeface="宋体"/>
                <a:cs charset="-122" typeface="Hiragino Sans GB W3"/>
              </a:rPr>
              <a:t>在这里输入您的文字内容，在这里输入您的文字内容，在这里输入您的文字内容，在这里输入您的文字内容,在这里输入您的文字内容，在这里输入您的文字内容，在这里输入您的文字内容，在这里输入您的文字内容</a:t>
            </a:r>
          </a:p>
        </p:txBody>
      </p:sp>
    </p:spTree>
    <p:extLst>
      <p:ext uri="{BB962C8B-B14F-4D97-AF65-F5344CB8AC3E}">
        <p14:creationId val="2173238479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2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31DEC7C-74EE-49EC-9E6D-450B80426F5D}"/>
              </a:ext>
            </a:extLst>
          </p:cNvPr>
          <p:cNvSpPr/>
          <p:nvPr/>
        </p:nvSpPr>
        <p:spPr>
          <a:xfrm>
            <a:off x="0" y="0"/>
            <a:ext cx="3056454" cy="320040"/>
          </a:xfrm>
          <a:prstGeom prst="rect">
            <a:avLst/>
          </a:prstGeom>
          <a:solidFill>
            <a:schemeClr val="bg1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300" sz="1500">
                <a:latin charset="-122" panose="020b0503020204020204" pitchFamily="34" typeface="微软雅黑"/>
                <a:ea charset="-122" panose="020b0503020204020204" pitchFamily="34" typeface="微软雅黑"/>
              </a:rPr>
              <a:t>PART  03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9B7AD9-C932-4636-BD8B-17555031159E}"/>
              </a:ext>
            </a:extLst>
          </p:cNvPr>
          <p:cNvSpPr/>
          <p:nvPr/>
        </p:nvSpPr>
        <p:spPr>
          <a:xfrm>
            <a:off x="0" y="323165"/>
            <a:ext cx="3056454" cy="320040"/>
          </a:xfrm>
          <a:prstGeom prst="rect">
            <a:avLst/>
          </a:prstGeom>
          <a:solidFill>
            <a:srgbClr val="121F36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pc="300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工作体会</a:t>
            </a:r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A17998CE-F186-4C7C-BEF9-3F5D08DF8431}"/>
              </a:ext>
            </a:extLst>
          </p:cNvPr>
          <p:cNvCxnSpPr>
            <a:stCxn id="10" idx="4"/>
            <a:endCxn id="13" idx="2"/>
          </p:cNvCxnSpPr>
          <p:nvPr/>
        </p:nvCxnSpPr>
        <p:spPr>
          <a:xfrm rot="5400000">
            <a:off x="3845795" y="4335021"/>
            <a:ext cx="863878" cy="809807"/>
          </a:xfrm>
          <a:prstGeom prst="curvedConnector2">
            <a:avLst/>
          </a:prstGeom>
          <a:ln cmpd="thickThin" w="12700">
            <a:solidFill>
              <a:schemeClr val="bg1">
                <a:lumMod val="50000"/>
              </a:schemeClr>
            </a:solidFill>
            <a:prstDash val="lgDash"/>
            <a:tailEnd len="lg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4">
            <a:extLst>
              <a:ext uri="{FF2B5EF4-FFF2-40B4-BE49-F238E27FC236}">
                <a16:creationId xmlns:a16="http://schemas.microsoft.com/office/drawing/2014/main" id="{5A76F685-4405-4497-81C1-D76D017CE9C2}"/>
              </a:ext>
            </a:extLst>
          </p:cNvPr>
          <p:cNvCxnSpPr>
            <a:stCxn id="10" idx="4"/>
            <a:endCxn id="16" idx="0"/>
          </p:cNvCxnSpPr>
          <p:nvPr/>
        </p:nvCxnSpPr>
        <p:spPr>
          <a:xfrm flipH="1" rot="16200000">
            <a:off x="5150416" y="3840209"/>
            <a:ext cx="370952" cy="1306508"/>
          </a:xfrm>
          <a:prstGeom prst="curvedConnector3">
            <a:avLst/>
          </a:prstGeom>
          <a:ln cmpd="thickThin" w="12700">
            <a:solidFill>
              <a:schemeClr val="bg1">
                <a:lumMod val="50000"/>
              </a:schemeClr>
            </a:solidFill>
            <a:prstDash val="lgDash"/>
            <a:tailEnd len="lg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5">
            <a:extLst>
              <a:ext uri="{FF2B5EF4-FFF2-40B4-BE49-F238E27FC236}">
                <a16:creationId xmlns:a16="http://schemas.microsoft.com/office/drawing/2014/main" id="{25AFC0E5-FD6D-4955-A84F-06A2B1E4792D}"/>
              </a:ext>
            </a:extLst>
          </p:cNvPr>
          <p:cNvCxnSpPr>
            <a:stCxn id="16" idx="2"/>
          </p:cNvCxnSpPr>
          <p:nvPr/>
        </p:nvCxnSpPr>
        <p:spPr>
          <a:xfrm flipH="1" rot="10800000">
            <a:off x="6482071" y="2897110"/>
            <a:ext cx="1029864" cy="2274755"/>
          </a:xfrm>
          <a:prstGeom prst="curvedConnector3">
            <a:avLst>
              <a:gd fmla="val 115547" name="adj1"/>
            </a:avLst>
          </a:prstGeom>
          <a:ln cmpd="thickThin" w="12700">
            <a:solidFill>
              <a:schemeClr val="bg1">
                <a:lumMod val="50000"/>
              </a:schemeClr>
            </a:solidFill>
            <a:prstDash val="lgDash"/>
            <a:tailEnd len="lg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7">
            <a:extLst>
              <a:ext uri="{FF2B5EF4-FFF2-40B4-BE49-F238E27FC236}">
                <a16:creationId xmlns:a16="http://schemas.microsoft.com/office/drawing/2014/main" id="{80F783B8-3DFB-4AE7-9D1A-D91CB566F030}"/>
              </a:ext>
            </a:extLst>
          </p:cNvPr>
          <p:cNvGrpSpPr/>
          <p:nvPr/>
        </p:nvGrpSpPr>
        <p:grpSpPr>
          <a:xfrm flipH="1">
            <a:off x="3874088" y="3322133"/>
            <a:ext cx="1576862" cy="985853"/>
            <a:chOff x="5080163" y="3384688"/>
            <a:chExt cx="1991030" cy="1244873"/>
          </a:xfrm>
        </p:grpSpPr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B939F361-EC83-4416-AD10-65FC80F5401F}"/>
                </a:ext>
              </a:extLst>
            </p:cNvPr>
            <p:cNvSpPr/>
            <p:nvPr/>
          </p:nvSpPr>
          <p:spPr>
            <a:xfrm>
              <a:off x="5429467" y="3384688"/>
              <a:ext cx="1244791" cy="1244873"/>
            </a:xfrm>
            <a:prstGeom prst="ellipse">
              <a:avLst/>
            </a:prstGeom>
            <a:solidFill>
              <a:srgbClr val="44546A"/>
            </a:solidFill>
            <a:ln cap="flat" cmpd="thickThin" w="889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srgbClr val="E3D29D"/>
                </a:solidFill>
                <a:latin charset="0" panose="020b0503020202020204" pitchFamily="34" typeface="Agency FB"/>
                <a:cs typeface="+mn-ea"/>
                <a:sym typeface="+mn-lt"/>
              </a:endParaRP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A0715DCC-EF76-4590-B772-5A595244BB8D}"/>
                </a:ext>
              </a:extLst>
            </p:cNvPr>
            <p:cNvSpPr txBox="1"/>
            <p:nvPr/>
          </p:nvSpPr>
          <p:spPr>
            <a:xfrm rot="21568248">
              <a:off x="5079569" y="3762714"/>
              <a:ext cx="1991030" cy="3079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d-ID" sz="1000">
                  <a:solidFill>
                    <a:schemeClr val="bg1"/>
                  </a:solidFill>
                  <a:latin charset="0" panose="020b0503020202020204" pitchFamily="34" typeface="Agency FB"/>
                  <a:cs typeface="+mn-ea"/>
                  <a:sym typeface="+mn-lt"/>
                </a:rPr>
                <a:t>Product</a:t>
              </a: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DA938A36-BA44-4946-99F0-D27CCA6F1DEB}"/>
              </a:ext>
            </a:extLst>
          </p:cNvPr>
          <p:cNvGrpSpPr/>
          <p:nvPr/>
        </p:nvGrpSpPr>
        <p:grpSpPr>
          <a:xfrm flipH="1">
            <a:off x="2605305" y="4678938"/>
            <a:ext cx="1576862" cy="985853"/>
            <a:chOff x="6681988" y="5097401"/>
            <a:chExt cx="1991030" cy="1244873"/>
          </a:xfrm>
        </p:grpSpPr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BE79DF08-EDA2-4157-ABC5-05E266021A29}"/>
                </a:ext>
              </a:extLst>
            </p:cNvPr>
            <p:cNvSpPr/>
            <p:nvPr/>
          </p:nvSpPr>
          <p:spPr>
            <a:xfrm>
              <a:off x="7072573" y="5097401"/>
              <a:ext cx="1244791" cy="1244873"/>
            </a:xfrm>
            <a:prstGeom prst="ellipse">
              <a:avLst/>
            </a:prstGeom>
            <a:solidFill>
              <a:srgbClr val="353B47"/>
            </a:solidFill>
            <a:ln cap="flat" cmpd="thickThin" w="889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srgbClr val="E3D29D"/>
                </a:solidFill>
                <a:latin charset="0" panose="020b0503020202020204" pitchFamily="34" typeface="Agency FB"/>
                <a:cs typeface="+mn-ea"/>
                <a:sym typeface="+mn-lt"/>
              </a:endParaRP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3A41C879-BC1A-4244-B399-506E32404320}"/>
                </a:ext>
              </a:extLst>
            </p:cNvPr>
            <p:cNvSpPr txBox="1"/>
            <p:nvPr/>
          </p:nvSpPr>
          <p:spPr>
            <a:xfrm rot="21568248">
              <a:off x="6681395" y="5496068"/>
              <a:ext cx="1991030" cy="3079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d-ID" sz="1000">
                  <a:solidFill>
                    <a:schemeClr val="bg1"/>
                  </a:solidFill>
                  <a:latin charset="0" panose="020b0503020202020204" pitchFamily="34" typeface="Agency FB"/>
                  <a:cs typeface="+mn-ea"/>
                  <a:sym typeface="+mn-lt"/>
                </a:rPr>
                <a:t>Old</a:t>
              </a: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D799E511-BBAC-4C3C-9C3B-E1D9671C60CB}"/>
              </a:ext>
            </a:extLst>
          </p:cNvPr>
          <p:cNvGrpSpPr/>
          <p:nvPr/>
        </p:nvGrpSpPr>
        <p:grpSpPr>
          <a:xfrm flipH="1">
            <a:off x="5263587" y="4678938"/>
            <a:ext cx="1451115" cy="985853"/>
            <a:chOff x="3484876" y="5097400"/>
            <a:chExt cx="1833059" cy="1244873"/>
          </a:xfrm>
        </p:grpSpPr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9AEE6EDE-8471-4D51-ACC0-85AB8314EDE9}"/>
                </a:ext>
              </a:extLst>
            </p:cNvPr>
            <p:cNvSpPr/>
            <p:nvPr/>
          </p:nvSpPr>
          <p:spPr>
            <a:xfrm>
              <a:off x="3778737" y="5097400"/>
              <a:ext cx="1245336" cy="1244873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 cap="flat" cmpd="thickThin" w="889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srgbClr val="E3D29D"/>
                </a:solidFill>
                <a:latin charset="0" panose="020b0503020202020204" pitchFamily="34" typeface="Agency FB"/>
                <a:cs typeface="+mn-ea"/>
                <a:sym typeface="+mn-lt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1E426BF5-4145-4C27-8A0D-6824A76ED0E0}"/>
                </a:ext>
              </a:extLst>
            </p:cNvPr>
            <p:cNvSpPr txBox="1"/>
            <p:nvPr/>
          </p:nvSpPr>
          <p:spPr>
            <a:xfrm rot="21568248">
              <a:off x="3484282" y="5478601"/>
              <a:ext cx="1833059" cy="3079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d-ID" sz="1000">
                  <a:solidFill>
                    <a:schemeClr val="bg1"/>
                  </a:solidFill>
                  <a:latin charset="0" panose="020b0503020202020204" pitchFamily="34" typeface="Agency FB"/>
                  <a:cs typeface="+mn-ea"/>
                  <a:sym typeface="+mn-lt"/>
                </a:rPr>
                <a:t>New</a:t>
              </a: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E228C1CC-EC59-40F4-BBAC-649E6EC82BFD}"/>
              </a:ext>
            </a:extLst>
          </p:cNvPr>
          <p:cNvGrpSpPr/>
          <p:nvPr/>
        </p:nvGrpSpPr>
        <p:grpSpPr>
          <a:xfrm flipH="1">
            <a:off x="6314828" y="2405440"/>
            <a:ext cx="1451115" cy="985853"/>
            <a:chOff x="2157361" y="2227318"/>
            <a:chExt cx="1833059" cy="1244873"/>
          </a:xfrm>
        </p:grpSpPr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1BAF2E1A-4A85-438B-A49E-646EB55EB359}"/>
                </a:ext>
              </a:extLst>
            </p:cNvPr>
            <p:cNvSpPr/>
            <p:nvPr/>
          </p:nvSpPr>
          <p:spPr>
            <a:xfrm>
              <a:off x="2479814" y="2227318"/>
              <a:ext cx="1243749" cy="124487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cap="flat" cmpd="thickThin" w="889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srgbClr val="E3D29D"/>
                </a:solidFill>
                <a:latin charset="0" panose="020b0503020202020204" pitchFamily="34" typeface="Agency FB"/>
                <a:cs typeface="+mn-ea"/>
                <a:sym typeface="+mn-lt"/>
              </a:endParaRPr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2538D9F4-714B-4122-8375-3C54AE982A4F}"/>
                </a:ext>
              </a:extLst>
            </p:cNvPr>
            <p:cNvSpPr txBox="1"/>
            <p:nvPr/>
          </p:nvSpPr>
          <p:spPr>
            <a:xfrm rot="21568248">
              <a:off x="2156768" y="2594228"/>
              <a:ext cx="1833059" cy="3079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d-ID" sz="1000">
                  <a:solidFill>
                    <a:schemeClr val="bg1"/>
                  </a:solidFill>
                  <a:latin charset="0" panose="020b0503020202020204" pitchFamily="34" typeface="Agency FB"/>
                  <a:cs typeface="+mn-ea"/>
                  <a:sym typeface="+mn-lt"/>
                </a:rPr>
                <a:t>Marketplace</a:t>
              </a: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0FDBCE77-FF79-45A8-A209-6C005667982F}"/>
              </a:ext>
            </a:extLst>
          </p:cNvPr>
          <p:cNvGrpSpPr/>
          <p:nvPr/>
        </p:nvGrpSpPr>
        <p:grpSpPr>
          <a:xfrm flipH="1">
            <a:off x="8060190" y="1911257"/>
            <a:ext cx="1451115" cy="985853"/>
            <a:chOff x="8023814" y="2514858"/>
            <a:chExt cx="1833059" cy="1244873"/>
          </a:xfrm>
        </p:grpSpPr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2471EB65-3929-4F31-9263-DDBCA728BF97}"/>
                </a:ext>
              </a:extLst>
            </p:cNvPr>
            <p:cNvSpPr/>
            <p:nvPr/>
          </p:nvSpPr>
          <p:spPr>
            <a:xfrm>
              <a:off x="8317675" y="2514858"/>
              <a:ext cx="1245336" cy="1244873"/>
            </a:xfrm>
            <a:prstGeom prst="ellipse">
              <a:avLst/>
            </a:prstGeom>
            <a:solidFill>
              <a:srgbClr val="44546A"/>
            </a:solidFill>
            <a:ln cap="flat" cmpd="thickThin" w="889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srgbClr val="E3D29D"/>
                </a:solidFill>
                <a:latin charset="0" panose="020b0503020202020204" pitchFamily="34" typeface="Agency FB"/>
                <a:cs typeface="+mn-ea"/>
                <a:sym typeface="+mn-lt"/>
              </a:endParaRPr>
            </a:p>
          </p:txBody>
        </p:sp>
        <p:sp>
          <p:nvSpPr>
            <p:cNvPr id="23" name="TextBox 21">
              <a:extLst>
                <a:ext uri="{FF2B5EF4-FFF2-40B4-BE49-F238E27FC236}">
                  <a16:creationId xmlns:a16="http://schemas.microsoft.com/office/drawing/2014/main" id="{ADE11BEE-DA2E-4E4C-8FBF-91B7D8541122}"/>
                </a:ext>
              </a:extLst>
            </p:cNvPr>
            <p:cNvSpPr txBox="1"/>
            <p:nvPr/>
          </p:nvSpPr>
          <p:spPr>
            <a:xfrm rot="21568248">
              <a:off x="8023220" y="2900822"/>
              <a:ext cx="1833059" cy="3079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d-ID" sz="1000">
                  <a:solidFill>
                    <a:schemeClr val="bg1"/>
                  </a:solidFill>
                  <a:latin charset="0" panose="020b0503020202020204" pitchFamily="34" typeface="Agency FB"/>
                  <a:cs typeface="+mn-ea"/>
                  <a:sym typeface="+mn-lt"/>
                </a:rPr>
                <a:t>Consumer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734BDD-D44B-4D5A-88E1-CA02E3954A23}"/>
              </a:ext>
            </a:extLst>
          </p:cNvPr>
          <p:cNvCxnSpPr/>
          <p:nvPr/>
        </p:nvCxnSpPr>
        <p:spPr>
          <a:xfrm flipH="1">
            <a:off x="4374559" y="5058693"/>
            <a:ext cx="10436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headEnd type="oval"/>
            <a:tailEnd len="sm" type="none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5">
            <a:extLst>
              <a:ext uri="{FF2B5EF4-FFF2-40B4-BE49-F238E27FC236}">
                <a16:creationId xmlns:a16="http://schemas.microsoft.com/office/drawing/2014/main" id="{EE963450-D6D0-4F85-B460-70696382AA4F}"/>
              </a:ext>
            </a:extLst>
          </p:cNvPr>
          <p:cNvCxnSpPr/>
          <p:nvPr/>
        </p:nvCxnSpPr>
        <p:spPr>
          <a:xfrm flipH="1">
            <a:off x="1736396" y="5058693"/>
            <a:ext cx="10436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headEnd type="oval"/>
            <a:tailEnd len="sm" type="none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7">
            <a:extLst>
              <a:ext uri="{FF2B5EF4-FFF2-40B4-BE49-F238E27FC236}">
                <a16:creationId xmlns:a16="http://schemas.microsoft.com/office/drawing/2014/main" id="{EC1BA9BC-7253-4F93-8943-1B497A2AB469}"/>
              </a:ext>
            </a:extLst>
          </p:cNvPr>
          <p:cNvCxnSpPr/>
          <p:nvPr/>
        </p:nvCxnSpPr>
        <p:spPr>
          <a:xfrm flipH="1">
            <a:off x="9167011" y="2125026"/>
            <a:ext cx="10436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headEnd type="oval"/>
            <a:tailEnd len="sm" type="none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9">
            <a:extLst>
              <a:ext uri="{FF2B5EF4-FFF2-40B4-BE49-F238E27FC236}">
                <a16:creationId xmlns:a16="http://schemas.microsoft.com/office/drawing/2014/main" id="{6586A7BE-DB49-4D41-B92D-8D4E39786A0C}"/>
              </a:ext>
            </a:extLst>
          </p:cNvPr>
          <p:cNvCxnSpPr/>
          <p:nvPr/>
        </p:nvCxnSpPr>
        <p:spPr>
          <a:xfrm flipH="1">
            <a:off x="5654674" y="2519871"/>
            <a:ext cx="10436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headEnd type="oval"/>
            <a:tailEnd len="sm" type="none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1">
            <a:extLst>
              <a:ext uri="{FF2B5EF4-FFF2-40B4-BE49-F238E27FC236}">
                <a16:creationId xmlns:a16="http://schemas.microsoft.com/office/drawing/2014/main" id="{E3B257B0-08A0-4807-91C1-67828310AC82}"/>
              </a:ext>
            </a:extLst>
          </p:cNvPr>
          <p:cNvCxnSpPr/>
          <p:nvPr/>
        </p:nvCxnSpPr>
        <p:spPr>
          <a:xfrm flipH="1">
            <a:off x="4984345" y="3602547"/>
            <a:ext cx="104495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headEnd type="oval"/>
            <a:tailEnd len="sm" type="none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34">
            <a:extLst>
              <a:ext uri="{FF2B5EF4-FFF2-40B4-BE49-F238E27FC236}">
                <a16:creationId xmlns:a16="http://schemas.microsoft.com/office/drawing/2014/main" id="{7211721D-9D45-47FA-AA20-9BC690F18714}"/>
              </a:ext>
            </a:extLst>
          </p:cNvPr>
          <p:cNvCxnSpPr/>
          <p:nvPr/>
        </p:nvCxnSpPr>
        <p:spPr>
          <a:xfrm flipH="1" flipV="1" rot="5400000">
            <a:off x="7803038" y="2053979"/>
            <a:ext cx="71676" cy="920464"/>
          </a:xfrm>
          <a:prstGeom prst="curvedConnector4">
            <a:avLst>
              <a:gd fmla="val 577465" name="adj1"/>
              <a:gd fmla="val 65094" name="adj2"/>
            </a:avLst>
          </a:prstGeom>
          <a:ln cmpd="thickThin" w="12700">
            <a:solidFill>
              <a:schemeClr val="bg1">
                <a:lumMod val="50000"/>
              </a:schemeClr>
            </a:solidFill>
            <a:prstDash val="lgDash"/>
            <a:tailEnd len="lg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4">
            <a:extLst>
              <a:ext uri="{FF2B5EF4-FFF2-40B4-BE49-F238E27FC236}">
                <a16:creationId xmlns:a16="http://schemas.microsoft.com/office/drawing/2014/main" id="{D8BE6B2E-6154-4096-B743-91039A4B2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925" y="5102766"/>
            <a:ext cx="1720767" cy="21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altLang="en-US" b="1" lang="zh-CN" sz="1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单击填加标题</a:t>
            </a:r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714A4886-4C26-4153-9926-7B1B17398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299" y="5083706"/>
            <a:ext cx="1720767" cy="21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altLang="en-US" b="1" lang="zh-CN" sz="1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单击填加标题</a:t>
            </a: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B4E63FC1-C921-48A0-806F-5D0E9E4B1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893" y="3337147"/>
            <a:ext cx="1720767" cy="21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altLang="en-US" b="1" lang="zh-CN" sz="1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单击填加标题</a:t>
            </a: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CDC401F1-8FB0-46E1-89C5-A53664F0C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235" y="2309556"/>
            <a:ext cx="1720767" cy="21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altLang="en-US" b="1" lang="zh-CN" sz="1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单击填加标题</a:t>
            </a:r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562E62D2-5831-4532-9CF4-A6BBD3142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8475" y="1899156"/>
            <a:ext cx="1720767" cy="21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altLang="en-US" b="1" lang="zh-CN" sz="1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单击填加标题</a:t>
            </a:r>
          </a:p>
        </p:txBody>
      </p:sp>
    </p:spTree>
    <p:extLst>
      <p:ext uri="{BB962C8B-B14F-4D97-AF65-F5344CB8AC3E}">
        <p14:creationId val="3206809397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31DEC7C-74EE-49EC-9E6D-450B80426F5D}"/>
              </a:ext>
            </a:extLst>
          </p:cNvPr>
          <p:cNvSpPr/>
          <p:nvPr/>
        </p:nvSpPr>
        <p:spPr>
          <a:xfrm>
            <a:off x="0" y="0"/>
            <a:ext cx="3056454" cy="320040"/>
          </a:xfrm>
          <a:prstGeom prst="rect">
            <a:avLst/>
          </a:prstGeom>
          <a:solidFill>
            <a:schemeClr val="bg1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300" sz="1500">
                <a:latin charset="-122" panose="020b0503020204020204" pitchFamily="34" typeface="微软雅黑"/>
                <a:ea charset="-122" panose="020b0503020204020204" pitchFamily="34" typeface="微软雅黑"/>
              </a:rPr>
              <a:t>PART  03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9B7AD9-C932-4636-BD8B-17555031159E}"/>
              </a:ext>
            </a:extLst>
          </p:cNvPr>
          <p:cNvSpPr/>
          <p:nvPr/>
        </p:nvSpPr>
        <p:spPr>
          <a:xfrm>
            <a:off x="0" y="323165"/>
            <a:ext cx="3056454" cy="320040"/>
          </a:xfrm>
          <a:prstGeom prst="rect">
            <a:avLst/>
          </a:prstGeom>
          <a:solidFill>
            <a:srgbClr val="121F36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pc="300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工作体会</a:t>
            </a:r>
          </a:p>
        </p:txBody>
      </p:sp>
      <p:grpSp>
        <p:nvGrpSpPr>
          <p:cNvPr id="4" name="Group 156">
            <a:extLst>
              <a:ext uri="{FF2B5EF4-FFF2-40B4-BE49-F238E27FC236}">
                <a16:creationId xmlns:a16="http://schemas.microsoft.com/office/drawing/2014/main" id="{47A795A5-6611-4217-AFDF-C3F10C831C8C}"/>
              </a:ext>
            </a:extLst>
          </p:cNvPr>
          <p:cNvGrpSpPr/>
          <p:nvPr/>
        </p:nvGrpSpPr>
        <p:grpSpPr>
          <a:xfrm>
            <a:off x="1087867" y="1402242"/>
            <a:ext cx="4751427" cy="4053515"/>
            <a:chOff x="3534332" y="1723527"/>
            <a:chExt cx="5122595" cy="4370164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DFD5FD7-83D1-451A-BBCD-AE76DBEF82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4228" y="2113813"/>
              <a:ext cx="4205016" cy="2151386"/>
            </a:xfrm>
            <a:custGeom>
              <a:gdLst>
                <a:gd fmla="*/ 5626 w 5678" name="T0"/>
                <a:gd fmla="*/ 2815 h 2905" name="T1"/>
                <a:gd fmla="*/ 5572 w 5678" name="T2"/>
                <a:gd fmla="*/ 2673 h 2905" name="T3"/>
                <a:gd fmla="*/ 5520 w 5678" name="T4"/>
                <a:gd fmla="*/ 2531 h 2905" name="T5"/>
                <a:gd fmla="*/ 5465 w 5678" name="T6"/>
                <a:gd fmla="*/ 2389 h 2905" name="T7"/>
                <a:gd fmla="*/ 5413 w 5678" name="T8"/>
                <a:gd fmla="*/ 2247 h 2905" name="T9"/>
                <a:gd fmla="*/ 5359 w 5678" name="T10"/>
                <a:gd fmla="*/ 2105 h 2905" name="T11"/>
                <a:gd fmla="*/ 5307 w 5678" name="T12"/>
                <a:gd fmla="*/ 1963 h 2905" name="T13"/>
                <a:gd fmla="*/ 5253 w 5678" name="T14"/>
                <a:gd fmla="*/ 1822 h 2905" name="T15"/>
                <a:gd fmla="*/ 5201 w 5678" name="T16"/>
                <a:gd fmla="*/ 1682 h 2905" name="T17"/>
                <a:gd fmla="*/ 5146 w 5678" name="T18"/>
                <a:gd fmla="*/ 1540 h 2905" name="T19"/>
                <a:gd fmla="*/ 5092 w 5678" name="T20"/>
                <a:gd fmla="*/ 1398 h 2905" name="T21"/>
                <a:gd fmla="*/ 5040 w 5678" name="T22"/>
                <a:gd fmla="*/ 1256 h 2905" name="T23"/>
                <a:gd fmla="*/ 4985 w 5678" name="T24"/>
                <a:gd fmla="*/ 1114 h 2905" name="T25"/>
                <a:gd fmla="*/ 4933 w 5678" name="T26"/>
                <a:gd fmla="*/ 972 h 2905" name="T27"/>
                <a:gd fmla="*/ 4905 w 5678" name="T28"/>
                <a:gd fmla="*/ 845 h 2905" name="T29"/>
                <a:gd fmla="*/ 4765 w 5678" name="T30"/>
                <a:gd fmla="*/ 807 h 2905" name="T31"/>
                <a:gd fmla="*/ 4626 w 5678" name="T32"/>
                <a:gd fmla="*/ 750 h 2905" name="T33"/>
                <a:gd fmla="*/ 4484 w 5678" name="T34"/>
                <a:gd fmla="*/ 693 h 2905" name="T35"/>
                <a:gd fmla="*/ 4345 w 5678" name="T36"/>
                <a:gd fmla="*/ 637 h 2905" name="T37"/>
                <a:gd fmla="*/ 4205 w 5678" name="T38"/>
                <a:gd fmla="*/ 580 h 2905" name="T39"/>
                <a:gd fmla="*/ 4063 w 5678" name="T40"/>
                <a:gd fmla="*/ 523 h 2905" name="T41"/>
                <a:gd fmla="*/ 3924 w 5678" name="T42"/>
                <a:gd fmla="*/ 466 h 2905" name="T43"/>
                <a:gd fmla="*/ 3784 w 5678" name="T44"/>
                <a:gd fmla="*/ 410 h 2905" name="T45"/>
                <a:gd fmla="*/ 3642 w 5678" name="T46"/>
                <a:gd fmla="*/ 353 h 2905" name="T47"/>
                <a:gd fmla="*/ 3503 w 5678" name="T48"/>
                <a:gd fmla="*/ 296 h 2905" name="T49"/>
                <a:gd fmla="*/ 3363 w 5678" name="T50"/>
                <a:gd fmla="*/ 239 h 2905" name="T51"/>
                <a:gd fmla="*/ 3224 w 5678" name="T52"/>
                <a:gd fmla="*/ 182 h 2905" name="T53"/>
                <a:gd fmla="*/ 3082 w 5678" name="T54"/>
                <a:gd fmla="*/ 126 h 2905" name="T55"/>
                <a:gd fmla="*/ 2942 w 5678" name="T56"/>
                <a:gd fmla="*/ 69 h 2905" name="T57"/>
                <a:gd fmla="*/ 2807 w 5678" name="T58"/>
                <a:gd fmla="*/ 19 h 2905" name="T59"/>
                <a:gd fmla="*/ 2666 w 5678" name="T60"/>
                <a:gd fmla="*/ 71 h 2905" name="T61"/>
                <a:gd fmla="*/ 2524 w 5678" name="T62"/>
                <a:gd fmla="*/ 123 h 2905" name="T63"/>
                <a:gd fmla="*/ 2382 w 5678" name="T64"/>
                <a:gd fmla="*/ 175 h 2905" name="T65"/>
                <a:gd fmla="*/ 2240 w 5678" name="T66"/>
                <a:gd fmla="*/ 227 h 2905" name="T67"/>
                <a:gd fmla="*/ 2098 w 5678" name="T68"/>
                <a:gd fmla="*/ 279 h 2905" name="T69"/>
                <a:gd fmla="*/ 1956 w 5678" name="T70"/>
                <a:gd fmla="*/ 331 h 2905" name="T71"/>
                <a:gd fmla="*/ 1814 w 5678" name="T72"/>
                <a:gd fmla="*/ 384 h 2905" name="T73"/>
                <a:gd fmla="*/ 1672 w 5678" name="T74"/>
                <a:gd fmla="*/ 436 h 2905" name="T75"/>
                <a:gd fmla="*/ 1530 w 5678" name="T76"/>
                <a:gd fmla="*/ 488 h 2905" name="T77"/>
                <a:gd fmla="*/ 1389 w 5678" name="T78"/>
                <a:gd fmla="*/ 540 h 2905" name="T79"/>
                <a:gd fmla="*/ 1247 w 5678" name="T80"/>
                <a:gd fmla="*/ 594 h 2905" name="T81"/>
                <a:gd fmla="*/ 1105 w 5678" name="T82"/>
                <a:gd fmla="*/ 646 h 2905" name="T83"/>
                <a:gd fmla="*/ 963 w 5678" name="T84"/>
                <a:gd fmla="*/ 698 h 2905" name="T85"/>
                <a:gd fmla="*/ 821 w 5678" name="T86"/>
                <a:gd fmla="*/ 750 h 2905" name="T87"/>
                <a:gd fmla="*/ 745 w 5678" name="T88"/>
                <a:gd fmla="*/ 859 h 2905" name="T89"/>
                <a:gd fmla="*/ 693 w 5678" name="T90"/>
                <a:gd fmla="*/ 1001 h 2905" name="T91"/>
                <a:gd fmla="*/ 641 w 5678" name="T92"/>
                <a:gd fmla="*/ 1143 h 2905" name="T93"/>
                <a:gd fmla="*/ 587 w 5678" name="T94"/>
                <a:gd fmla="*/ 1285 h 2905" name="T95"/>
                <a:gd fmla="*/ 535 w 5678" name="T96"/>
                <a:gd fmla="*/ 1427 h 2905" name="T97"/>
                <a:gd fmla="*/ 480 w 5678" name="T98"/>
                <a:gd fmla="*/ 1568 h 2905" name="T99"/>
                <a:gd fmla="*/ 428 w 5678" name="T100"/>
                <a:gd fmla="*/ 1710 h 2905" name="T101"/>
                <a:gd fmla="*/ 376 w 5678" name="T102"/>
                <a:gd fmla="*/ 1852 h 2905" name="T103"/>
                <a:gd fmla="*/ 322 w 5678" name="T104"/>
                <a:gd fmla="*/ 1994 h 2905" name="T105"/>
                <a:gd fmla="*/ 270 w 5678" name="T106"/>
                <a:gd fmla="*/ 2136 h 2905" name="T107"/>
                <a:gd fmla="*/ 218 w 5678" name="T108"/>
                <a:gd fmla="*/ 2278 h 2905" name="T109"/>
                <a:gd fmla="*/ 164 w 5678" name="T110"/>
                <a:gd fmla="*/ 2420 h 2905" name="T111"/>
                <a:gd fmla="*/ 112 w 5678" name="T112"/>
                <a:gd fmla="*/ 2562 h 2905" name="T113"/>
                <a:gd fmla="*/ 60 w 5678" name="T114"/>
                <a:gd fmla="*/ 2704 h 2905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2905" w="5678">
                  <a:moveTo>
                    <a:pt x="5652" y="2886"/>
                  </a:moveTo>
                  <a:lnTo>
                    <a:pt x="5662" y="2905"/>
                  </a:lnTo>
                  <a:lnTo>
                    <a:pt x="5678" y="2900"/>
                  </a:lnTo>
                  <a:lnTo>
                    <a:pt x="5671" y="2879"/>
                  </a:lnTo>
                  <a:lnTo>
                    <a:pt x="5652" y="2886"/>
                  </a:lnTo>
                  <a:close/>
                  <a:moveTo>
                    <a:pt x="5626" y="2815"/>
                  </a:moveTo>
                  <a:lnTo>
                    <a:pt x="5640" y="2850"/>
                  </a:lnTo>
                  <a:lnTo>
                    <a:pt x="5657" y="2843"/>
                  </a:lnTo>
                  <a:lnTo>
                    <a:pt x="5643" y="2808"/>
                  </a:lnTo>
                  <a:lnTo>
                    <a:pt x="5626" y="2815"/>
                  </a:lnTo>
                  <a:close/>
                  <a:moveTo>
                    <a:pt x="5600" y="2744"/>
                  </a:moveTo>
                  <a:lnTo>
                    <a:pt x="5612" y="2779"/>
                  </a:lnTo>
                  <a:lnTo>
                    <a:pt x="5631" y="2772"/>
                  </a:lnTo>
                  <a:lnTo>
                    <a:pt x="5617" y="2737"/>
                  </a:lnTo>
                  <a:lnTo>
                    <a:pt x="5600" y="2744"/>
                  </a:lnTo>
                  <a:close/>
                  <a:moveTo>
                    <a:pt x="5572" y="2673"/>
                  </a:moveTo>
                  <a:lnTo>
                    <a:pt x="5586" y="2708"/>
                  </a:lnTo>
                  <a:lnTo>
                    <a:pt x="5605" y="2701"/>
                  </a:lnTo>
                  <a:lnTo>
                    <a:pt x="5591" y="2666"/>
                  </a:lnTo>
                  <a:lnTo>
                    <a:pt x="5572" y="2673"/>
                  </a:lnTo>
                  <a:close/>
                  <a:moveTo>
                    <a:pt x="5546" y="2602"/>
                  </a:moveTo>
                  <a:lnTo>
                    <a:pt x="5560" y="2638"/>
                  </a:lnTo>
                  <a:lnTo>
                    <a:pt x="5577" y="2630"/>
                  </a:lnTo>
                  <a:lnTo>
                    <a:pt x="5565" y="2595"/>
                  </a:lnTo>
                  <a:lnTo>
                    <a:pt x="5546" y="2602"/>
                  </a:lnTo>
                  <a:close/>
                  <a:moveTo>
                    <a:pt x="5520" y="2531"/>
                  </a:moveTo>
                  <a:lnTo>
                    <a:pt x="5532" y="2567"/>
                  </a:lnTo>
                  <a:lnTo>
                    <a:pt x="5551" y="2559"/>
                  </a:lnTo>
                  <a:lnTo>
                    <a:pt x="5536" y="2524"/>
                  </a:lnTo>
                  <a:lnTo>
                    <a:pt x="5520" y="2531"/>
                  </a:lnTo>
                  <a:close/>
                  <a:moveTo>
                    <a:pt x="5494" y="2460"/>
                  </a:moveTo>
                  <a:lnTo>
                    <a:pt x="5506" y="2496"/>
                  </a:lnTo>
                  <a:lnTo>
                    <a:pt x="5525" y="2489"/>
                  </a:lnTo>
                  <a:lnTo>
                    <a:pt x="5510" y="2453"/>
                  </a:lnTo>
                  <a:lnTo>
                    <a:pt x="5494" y="2460"/>
                  </a:lnTo>
                  <a:close/>
                  <a:moveTo>
                    <a:pt x="5465" y="2389"/>
                  </a:moveTo>
                  <a:lnTo>
                    <a:pt x="5480" y="2425"/>
                  </a:lnTo>
                  <a:lnTo>
                    <a:pt x="5496" y="2418"/>
                  </a:lnTo>
                  <a:lnTo>
                    <a:pt x="5484" y="2382"/>
                  </a:lnTo>
                  <a:lnTo>
                    <a:pt x="5465" y="2389"/>
                  </a:lnTo>
                  <a:close/>
                  <a:moveTo>
                    <a:pt x="5439" y="2318"/>
                  </a:moveTo>
                  <a:lnTo>
                    <a:pt x="5454" y="2354"/>
                  </a:lnTo>
                  <a:lnTo>
                    <a:pt x="5470" y="2347"/>
                  </a:lnTo>
                  <a:lnTo>
                    <a:pt x="5458" y="2311"/>
                  </a:lnTo>
                  <a:lnTo>
                    <a:pt x="5439" y="2318"/>
                  </a:lnTo>
                  <a:close/>
                  <a:moveTo>
                    <a:pt x="5413" y="2247"/>
                  </a:moveTo>
                  <a:lnTo>
                    <a:pt x="5425" y="2283"/>
                  </a:lnTo>
                  <a:lnTo>
                    <a:pt x="5444" y="2276"/>
                  </a:lnTo>
                  <a:lnTo>
                    <a:pt x="5430" y="2240"/>
                  </a:lnTo>
                  <a:lnTo>
                    <a:pt x="5413" y="2247"/>
                  </a:lnTo>
                  <a:close/>
                  <a:moveTo>
                    <a:pt x="5385" y="2176"/>
                  </a:moveTo>
                  <a:lnTo>
                    <a:pt x="5399" y="2212"/>
                  </a:lnTo>
                  <a:lnTo>
                    <a:pt x="5418" y="2205"/>
                  </a:lnTo>
                  <a:lnTo>
                    <a:pt x="5404" y="2169"/>
                  </a:lnTo>
                  <a:lnTo>
                    <a:pt x="5385" y="2176"/>
                  </a:lnTo>
                  <a:close/>
                  <a:moveTo>
                    <a:pt x="5359" y="2105"/>
                  </a:moveTo>
                  <a:lnTo>
                    <a:pt x="5373" y="2141"/>
                  </a:lnTo>
                  <a:lnTo>
                    <a:pt x="5390" y="2134"/>
                  </a:lnTo>
                  <a:lnTo>
                    <a:pt x="5378" y="2098"/>
                  </a:lnTo>
                  <a:lnTo>
                    <a:pt x="5359" y="2105"/>
                  </a:lnTo>
                  <a:close/>
                  <a:moveTo>
                    <a:pt x="5333" y="2034"/>
                  </a:moveTo>
                  <a:lnTo>
                    <a:pt x="5347" y="2070"/>
                  </a:lnTo>
                  <a:lnTo>
                    <a:pt x="5364" y="2063"/>
                  </a:lnTo>
                  <a:lnTo>
                    <a:pt x="5350" y="2027"/>
                  </a:lnTo>
                  <a:lnTo>
                    <a:pt x="5333" y="2034"/>
                  </a:lnTo>
                  <a:close/>
                  <a:moveTo>
                    <a:pt x="5307" y="1963"/>
                  </a:moveTo>
                  <a:lnTo>
                    <a:pt x="5319" y="1999"/>
                  </a:lnTo>
                  <a:lnTo>
                    <a:pt x="5338" y="1992"/>
                  </a:lnTo>
                  <a:lnTo>
                    <a:pt x="5324" y="1959"/>
                  </a:lnTo>
                  <a:lnTo>
                    <a:pt x="5307" y="1963"/>
                  </a:lnTo>
                  <a:close/>
                  <a:moveTo>
                    <a:pt x="5279" y="1892"/>
                  </a:moveTo>
                  <a:lnTo>
                    <a:pt x="5293" y="1928"/>
                  </a:lnTo>
                  <a:lnTo>
                    <a:pt x="5309" y="1923"/>
                  </a:lnTo>
                  <a:lnTo>
                    <a:pt x="5298" y="1888"/>
                  </a:lnTo>
                  <a:lnTo>
                    <a:pt x="5279" y="1892"/>
                  </a:lnTo>
                  <a:close/>
                  <a:moveTo>
                    <a:pt x="5253" y="1822"/>
                  </a:moveTo>
                  <a:lnTo>
                    <a:pt x="5267" y="1857"/>
                  </a:lnTo>
                  <a:lnTo>
                    <a:pt x="5283" y="1852"/>
                  </a:lnTo>
                  <a:lnTo>
                    <a:pt x="5272" y="1817"/>
                  </a:lnTo>
                  <a:lnTo>
                    <a:pt x="5253" y="1822"/>
                  </a:lnTo>
                  <a:close/>
                  <a:moveTo>
                    <a:pt x="5227" y="1751"/>
                  </a:moveTo>
                  <a:lnTo>
                    <a:pt x="5238" y="1786"/>
                  </a:lnTo>
                  <a:lnTo>
                    <a:pt x="5257" y="1781"/>
                  </a:lnTo>
                  <a:lnTo>
                    <a:pt x="5243" y="1746"/>
                  </a:lnTo>
                  <a:lnTo>
                    <a:pt x="5227" y="1751"/>
                  </a:lnTo>
                  <a:close/>
                  <a:moveTo>
                    <a:pt x="5201" y="1682"/>
                  </a:moveTo>
                  <a:lnTo>
                    <a:pt x="5212" y="1717"/>
                  </a:lnTo>
                  <a:lnTo>
                    <a:pt x="5231" y="1710"/>
                  </a:lnTo>
                  <a:lnTo>
                    <a:pt x="5217" y="1675"/>
                  </a:lnTo>
                  <a:lnTo>
                    <a:pt x="5201" y="1682"/>
                  </a:lnTo>
                  <a:close/>
                  <a:moveTo>
                    <a:pt x="5172" y="1611"/>
                  </a:moveTo>
                  <a:lnTo>
                    <a:pt x="5186" y="1647"/>
                  </a:lnTo>
                  <a:lnTo>
                    <a:pt x="5203" y="1639"/>
                  </a:lnTo>
                  <a:lnTo>
                    <a:pt x="5191" y="1604"/>
                  </a:lnTo>
                  <a:lnTo>
                    <a:pt x="5172" y="1611"/>
                  </a:lnTo>
                  <a:close/>
                  <a:moveTo>
                    <a:pt x="5146" y="1540"/>
                  </a:moveTo>
                  <a:lnTo>
                    <a:pt x="5160" y="1576"/>
                  </a:lnTo>
                  <a:lnTo>
                    <a:pt x="5177" y="1568"/>
                  </a:lnTo>
                  <a:lnTo>
                    <a:pt x="5163" y="1533"/>
                  </a:lnTo>
                  <a:lnTo>
                    <a:pt x="5146" y="1540"/>
                  </a:lnTo>
                  <a:close/>
                  <a:moveTo>
                    <a:pt x="5120" y="1469"/>
                  </a:moveTo>
                  <a:lnTo>
                    <a:pt x="5132" y="1505"/>
                  </a:lnTo>
                  <a:lnTo>
                    <a:pt x="5151" y="1498"/>
                  </a:lnTo>
                  <a:lnTo>
                    <a:pt x="5137" y="1462"/>
                  </a:lnTo>
                  <a:lnTo>
                    <a:pt x="5120" y="1469"/>
                  </a:lnTo>
                  <a:close/>
                  <a:moveTo>
                    <a:pt x="5092" y="1398"/>
                  </a:moveTo>
                  <a:lnTo>
                    <a:pt x="5106" y="1434"/>
                  </a:lnTo>
                  <a:lnTo>
                    <a:pt x="5125" y="1427"/>
                  </a:lnTo>
                  <a:lnTo>
                    <a:pt x="5111" y="1391"/>
                  </a:lnTo>
                  <a:lnTo>
                    <a:pt x="5092" y="1398"/>
                  </a:lnTo>
                  <a:close/>
                  <a:moveTo>
                    <a:pt x="5066" y="1327"/>
                  </a:moveTo>
                  <a:lnTo>
                    <a:pt x="5080" y="1363"/>
                  </a:lnTo>
                  <a:lnTo>
                    <a:pt x="5097" y="1356"/>
                  </a:lnTo>
                  <a:lnTo>
                    <a:pt x="5085" y="1320"/>
                  </a:lnTo>
                  <a:lnTo>
                    <a:pt x="5066" y="1327"/>
                  </a:lnTo>
                  <a:close/>
                  <a:moveTo>
                    <a:pt x="5040" y="1256"/>
                  </a:moveTo>
                  <a:lnTo>
                    <a:pt x="5054" y="1292"/>
                  </a:lnTo>
                  <a:lnTo>
                    <a:pt x="5071" y="1285"/>
                  </a:lnTo>
                  <a:lnTo>
                    <a:pt x="5056" y="1249"/>
                  </a:lnTo>
                  <a:lnTo>
                    <a:pt x="5040" y="1256"/>
                  </a:lnTo>
                  <a:close/>
                  <a:moveTo>
                    <a:pt x="5014" y="1185"/>
                  </a:moveTo>
                  <a:lnTo>
                    <a:pt x="5026" y="1221"/>
                  </a:lnTo>
                  <a:lnTo>
                    <a:pt x="5045" y="1214"/>
                  </a:lnTo>
                  <a:lnTo>
                    <a:pt x="5030" y="1178"/>
                  </a:lnTo>
                  <a:lnTo>
                    <a:pt x="5014" y="1185"/>
                  </a:lnTo>
                  <a:close/>
                  <a:moveTo>
                    <a:pt x="4985" y="1114"/>
                  </a:moveTo>
                  <a:lnTo>
                    <a:pt x="5000" y="1150"/>
                  </a:lnTo>
                  <a:lnTo>
                    <a:pt x="5016" y="1143"/>
                  </a:lnTo>
                  <a:lnTo>
                    <a:pt x="5004" y="1107"/>
                  </a:lnTo>
                  <a:lnTo>
                    <a:pt x="4985" y="1114"/>
                  </a:lnTo>
                  <a:close/>
                  <a:moveTo>
                    <a:pt x="4959" y="1043"/>
                  </a:moveTo>
                  <a:lnTo>
                    <a:pt x="4974" y="1079"/>
                  </a:lnTo>
                  <a:lnTo>
                    <a:pt x="4990" y="1072"/>
                  </a:lnTo>
                  <a:lnTo>
                    <a:pt x="4978" y="1036"/>
                  </a:lnTo>
                  <a:lnTo>
                    <a:pt x="4959" y="1043"/>
                  </a:lnTo>
                  <a:close/>
                  <a:moveTo>
                    <a:pt x="4933" y="972"/>
                  </a:moveTo>
                  <a:lnTo>
                    <a:pt x="4945" y="1008"/>
                  </a:lnTo>
                  <a:lnTo>
                    <a:pt x="4964" y="1001"/>
                  </a:lnTo>
                  <a:lnTo>
                    <a:pt x="4950" y="965"/>
                  </a:lnTo>
                  <a:lnTo>
                    <a:pt x="4933" y="972"/>
                  </a:lnTo>
                  <a:close/>
                  <a:moveTo>
                    <a:pt x="4907" y="901"/>
                  </a:moveTo>
                  <a:lnTo>
                    <a:pt x="4919" y="937"/>
                  </a:lnTo>
                  <a:lnTo>
                    <a:pt x="4938" y="930"/>
                  </a:lnTo>
                  <a:lnTo>
                    <a:pt x="4924" y="894"/>
                  </a:lnTo>
                  <a:lnTo>
                    <a:pt x="4907" y="901"/>
                  </a:lnTo>
                  <a:close/>
                  <a:moveTo>
                    <a:pt x="4870" y="849"/>
                  </a:moveTo>
                  <a:lnTo>
                    <a:pt x="4891" y="859"/>
                  </a:lnTo>
                  <a:lnTo>
                    <a:pt x="4893" y="866"/>
                  </a:lnTo>
                  <a:lnTo>
                    <a:pt x="4910" y="859"/>
                  </a:lnTo>
                  <a:lnTo>
                    <a:pt x="4905" y="845"/>
                  </a:lnTo>
                  <a:lnTo>
                    <a:pt x="4877" y="833"/>
                  </a:lnTo>
                  <a:lnTo>
                    <a:pt x="4870" y="849"/>
                  </a:lnTo>
                  <a:lnTo>
                    <a:pt x="4870" y="849"/>
                  </a:lnTo>
                  <a:close/>
                  <a:moveTo>
                    <a:pt x="4801" y="821"/>
                  </a:moveTo>
                  <a:lnTo>
                    <a:pt x="4836" y="835"/>
                  </a:lnTo>
                  <a:lnTo>
                    <a:pt x="4844" y="819"/>
                  </a:lnTo>
                  <a:lnTo>
                    <a:pt x="4808" y="805"/>
                  </a:lnTo>
                  <a:lnTo>
                    <a:pt x="4801" y="821"/>
                  </a:lnTo>
                  <a:close/>
                  <a:moveTo>
                    <a:pt x="4730" y="793"/>
                  </a:moveTo>
                  <a:lnTo>
                    <a:pt x="4765" y="807"/>
                  </a:lnTo>
                  <a:lnTo>
                    <a:pt x="4773" y="790"/>
                  </a:lnTo>
                  <a:lnTo>
                    <a:pt x="4737" y="776"/>
                  </a:lnTo>
                  <a:lnTo>
                    <a:pt x="4730" y="793"/>
                  </a:lnTo>
                  <a:close/>
                  <a:moveTo>
                    <a:pt x="4659" y="764"/>
                  </a:moveTo>
                  <a:lnTo>
                    <a:pt x="4695" y="778"/>
                  </a:lnTo>
                  <a:lnTo>
                    <a:pt x="4702" y="762"/>
                  </a:lnTo>
                  <a:lnTo>
                    <a:pt x="4666" y="748"/>
                  </a:lnTo>
                  <a:lnTo>
                    <a:pt x="4659" y="764"/>
                  </a:lnTo>
                  <a:close/>
                  <a:moveTo>
                    <a:pt x="4590" y="736"/>
                  </a:moveTo>
                  <a:lnTo>
                    <a:pt x="4626" y="750"/>
                  </a:lnTo>
                  <a:lnTo>
                    <a:pt x="4633" y="734"/>
                  </a:lnTo>
                  <a:lnTo>
                    <a:pt x="4598" y="719"/>
                  </a:lnTo>
                  <a:lnTo>
                    <a:pt x="4590" y="736"/>
                  </a:lnTo>
                  <a:close/>
                  <a:moveTo>
                    <a:pt x="4520" y="708"/>
                  </a:moveTo>
                  <a:lnTo>
                    <a:pt x="4555" y="722"/>
                  </a:lnTo>
                  <a:lnTo>
                    <a:pt x="4562" y="705"/>
                  </a:lnTo>
                  <a:lnTo>
                    <a:pt x="4527" y="691"/>
                  </a:lnTo>
                  <a:lnTo>
                    <a:pt x="4520" y="708"/>
                  </a:lnTo>
                  <a:close/>
                  <a:moveTo>
                    <a:pt x="4449" y="679"/>
                  </a:moveTo>
                  <a:lnTo>
                    <a:pt x="4484" y="693"/>
                  </a:lnTo>
                  <a:lnTo>
                    <a:pt x="4491" y="677"/>
                  </a:lnTo>
                  <a:lnTo>
                    <a:pt x="4456" y="663"/>
                  </a:lnTo>
                  <a:lnTo>
                    <a:pt x="4449" y="679"/>
                  </a:lnTo>
                  <a:close/>
                  <a:moveTo>
                    <a:pt x="4380" y="651"/>
                  </a:moveTo>
                  <a:lnTo>
                    <a:pt x="4416" y="665"/>
                  </a:lnTo>
                  <a:lnTo>
                    <a:pt x="4423" y="648"/>
                  </a:lnTo>
                  <a:lnTo>
                    <a:pt x="4387" y="634"/>
                  </a:lnTo>
                  <a:lnTo>
                    <a:pt x="4380" y="651"/>
                  </a:lnTo>
                  <a:close/>
                  <a:moveTo>
                    <a:pt x="4309" y="622"/>
                  </a:moveTo>
                  <a:lnTo>
                    <a:pt x="4345" y="637"/>
                  </a:lnTo>
                  <a:lnTo>
                    <a:pt x="4352" y="620"/>
                  </a:lnTo>
                  <a:lnTo>
                    <a:pt x="4316" y="606"/>
                  </a:lnTo>
                  <a:lnTo>
                    <a:pt x="4309" y="622"/>
                  </a:lnTo>
                  <a:close/>
                  <a:moveTo>
                    <a:pt x="4238" y="594"/>
                  </a:moveTo>
                  <a:lnTo>
                    <a:pt x="4274" y="608"/>
                  </a:lnTo>
                  <a:lnTo>
                    <a:pt x="4281" y="592"/>
                  </a:lnTo>
                  <a:lnTo>
                    <a:pt x="4245" y="577"/>
                  </a:lnTo>
                  <a:lnTo>
                    <a:pt x="4238" y="594"/>
                  </a:lnTo>
                  <a:close/>
                  <a:moveTo>
                    <a:pt x="4170" y="566"/>
                  </a:moveTo>
                  <a:lnTo>
                    <a:pt x="4205" y="580"/>
                  </a:lnTo>
                  <a:lnTo>
                    <a:pt x="4212" y="563"/>
                  </a:lnTo>
                  <a:lnTo>
                    <a:pt x="4177" y="549"/>
                  </a:lnTo>
                  <a:lnTo>
                    <a:pt x="4170" y="566"/>
                  </a:lnTo>
                  <a:close/>
                  <a:moveTo>
                    <a:pt x="4099" y="537"/>
                  </a:moveTo>
                  <a:lnTo>
                    <a:pt x="4134" y="551"/>
                  </a:lnTo>
                  <a:lnTo>
                    <a:pt x="4141" y="535"/>
                  </a:lnTo>
                  <a:lnTo>
                    <a:pt x="4106" y="521"/>
                  </a:lnTo>
                  <a:lnTo>
                    <a:pt x="4099" y="537"/>
                  </a:lnTo>
                  <a:close/>
                  <a:moveTo>
                    <a:pt x="4030" y="509"/>
                  </a:moveTo>
                  <a:lnTo>
                    <a:pt x="4063" y="523"/>
                  </a:lnTo>
                  <a:lnTo>
                    <a:pt x="4070" y="507"/>
                  </a:lnTo>
                  <a:lnTo>
                    <a:pt x="4037" y="492"/>
                  </a:lnTo>
                  <a:lnTo>
                    <a:pt x="4030" y="509"/>
                  </a:lnTo>
                  <a:close/>
                  <a:moveTo>
                    <a:pt x="3959" y="480"/>
                  </a:moveTo>
                  <a:lnTo>
                    <a:pt x="3995" y="495"/>
                  </a:lnTo>
                  <a:lnTo>
                    <a:pt x="4002" y="478"/>
                  </a:lnTo>
                  <a:lnTo>
                    <a:pt x="3966" y="464"/>
                  </a:lnTo>
                  <a:lnTo>
                    <a:pt x="3959" y="480"/>
                  </a:lnTo>
                  <a:close/>
                  <a:moveTo>
                    <a:pt x="3888" y="452"/>
                  </a:moveTo>
                  <a:lnTo>
                    <a:pt x="3924" y="466"/>
                  </a:lnTo>
                  <a:lnTo>
                    <a:pt x="3931" y="450"/>
                  </a:lnTo>
                  <a:lnTo>
                    <a:pt x="3895" y="436"/>
                  </a:lnTo>
                  <a:lnTo>
                    <a:pt x="3888" y="452"/>
                  </a:lnTo>
                  <a:close/>
                  <a:moveTo>
                    <a:pt x="3820" y="424"/>
                  </a:moveTo>
                  <a:lnTo>
                    <a:pt x="3853" y="438"/>
                  </a:lnTo>
                  <a:lnTo>
                    <a:pt x="3860" y="421"/>
                  </a:lnTo>
                  <a:lnTo>
                    <a:pt x="3827" y="407"/>
                  </a:lnTo>
                  <a:lnTo>
                    <a:pt x="3820" y="424"/>
                  </a:lnTo>
                  <a:close/>
                  <a:moveTo>
                    <a:pt x="3749" y="395"/>
                  </a:moveTo>
                  <a:lnTo>
                    <a:pt x="3784" y="410"/>
                  </a:lnTo>
                  <a:lnTo>
                    <a:pt x="3791" y="393"/>
                  </a:lnTo>
                  <a:lnTo>
                    <a:pt x="3756" y="379"/>
                  </a:lnTo>
                  <a:lnTo>
                    <a:pt x="3749" y="395"/>
                  </a:lnTo>
                  <a:close/>
                  <a:moveTo>
                    <a:pt x="3678" y="367"/>
                  </a:moveTo>
                  <a:lnTo>
                    <a:pt x="3713" y="381"/>
                  </a:lnTo>
                  <a:lnTo>
                    <a:pt x="3720" y="365"/>
                  </a:lnTo>
                  <a:lnTo>
                    <a:pt x="3685" y="348"/>
                  </a:lnTo>
                  <a:lnTo>
                    <a:pt x="3678" y="367"/>
                  </a:lnTo>
                  <a:close/>
                  <a:moveTo>
                    <a:pt x="3609" y="339"/>
                  </a:moveTo>
                  <a:lnTo>
                    <a:pt x="3642" y="353"/>
                  </a:lnTo>
                  <a:lnTo>
                    <a:pt x="3649" y="334"/>
                  </a:lnTo>
                  <a:lnTo>
                    <a:pt x="3616" y="320"/>
                  </a:lnTo>
                  <a:lnTo>
                    <a:pt x="3609" y="339"/>
                  </a:lnTo>
                  <a:close/>
                  <a:moveTo>
                    <a:pt x="3538" y="310"/>
                  </a:moveTo>
                  <a:lnTo>
                    <a:pt x="3574" y="324"/>
                  </a:lnTo>
                  <a:lnTo>
                    <a:pt x="3581" y="305"/>
                  </a:lnTo>
                  <a:lnTo>
                    <a:pt x="3545" y="291"/>
                  </a:lnTo>
                  <a:lnTo>
                    <a:pt x="3538" y="310"/>
                  </a:lnTo>
                  <a:close/>
                  <a:moveTo>
                    <a:pt x="3467" y="282"/>
                  </a:moveTo>
                  <a:lnTo>
                    <a:pt x="3503" y="296"/>
                  </a:lnTo>
                  <a:lnTo>
                    <a:pt x="3510" y="277"/>
                  </a:lnTo>
                  <a:lnTo>
                    <a:pt x="3474" y="263"/>
                  </a:lnTo>
                  <a:lnTo>
                    <a:pt x="3467" y="282"/>
                  </a:lnTo>
                  <a:close/>
                  <a:moveTo>
                    <a:pt x="3399" y="253"/>
                  </a:moveTo>
                  <a:lnTo>
                    <a:pt x="3432" y="268"/>
                  </a:lnTo>
                  <a:lnTo>
                    <a:pt x="3439" y="249"/>
                  </a:lnTo>
                  <a:lnTo>
                    <a:pt x="3406" y="235"/>
                  </a:lnTo>
                  <a:lnTo>
                    <a:pt x="3399" y="253"/>
                  </a:lnTo>
                  <a:close/>
                  <a:moveTo>
                    <a:pt x="3328" y="225"/>
                  </a:moveTo>
                  <a:lnTo>
                    <a:pt x="3363" y="239"/>
                  </a:lnTo>
                  <a:lnTo>
                    <a:pt x="3370" y="220"/>
                  </a:lnTo>
                  <a:lnTo>
                    <a:pt x="3335" y="206"/>
                  </a:lnTo>
                  <a:lnTo>
                    <a:pt x="3328" y="225"/>
                  </a:lnTo>
                  <a:close/>
                  <a:moveTo>
                    <a:pt x="3257" y="197"/>
                  </a:moveTo>
                  <a:lnTo>
                    <a:pt x="3292" y="211"/>
                  </a:lnTo>
                  <a:lnTo>
                    <a:pt x="3299" y="192"/>
                  </a:lnTo>
                  <a:lnTo>
                    <a:pt x="3264" y="178"/>
                  </a:lnTo>
                  <a:lnTo>
                    <a:pt x="3257" y="197"/>
                  </a:lnTo>
                  <a:close/>
                  <a:moveTo>
                    <a:pt x="3188" y="168"/>
                  </a:moveTo>
                  <a:lnTo>
                    <a:pt x="3224" y="182"/>
                  </a:lnTo>
                  <a:lnTo>
                    <a:pt x="3231" y="164"/>
                  </a:lnTo>
                  <a:lnTo>
                    <a:pt x="3195" y="149"/>
                  </a:lnTo>
                  <a:lnTo>
                    <a:pt x="3188" y="168"/>
                  </a:lnTo>
                  <a:close/>
                  <a:moveTo>
                    <a:pt x="3117" y="140"/>
                  </a:moveTo>
                  <a:lnTo>
                    <a:pt x="3153" y="154"/>
                  </a:lnTo>
                  <a:lnTo>
                    <a:pt x="3160" y="135"/>
                  </a:lnTo>
                  <a:lnTo>
                    <a:pt x="3124" y="121"/>
                  </a:lnTo>
                  <a:lnTo>
                    <a:pt x="3117" y="140"/>
                  </a:lnTo>
                  <a:close/>
                  <a:moveTo>
                    <a:pt x="3046" y="112"/>
                  </a:moveTo>
                  <a:lnTo>
                    <a:pt x="3082" y="126"/>
                  </a:lnTo>
                  <a:lnTo>
                    <a:pt x="3089" y="107"/>
                  </a:lnTo>
                  <a:lnTo>
                    <a:pt x="3053" y="93"/>
                  </a:lnTo>
                  <a:lnTo>
                    <a:pt x="3046" y="112"/>
                  </a:lnTo>
                  <a:close/>
                  <a:moveTo>
                    <a:pt x="2978" y="83"/>
                  </a:moveTo>
                  <a:lnTo>
                    <a:pt x="3013" y="97"/>
                  </a:lnTo>
                  <a:lnTo>
                    <a:pt x="3020" y="78"/>
                  </a:lnTo>
                  <a:lnTo>
                    <a:pt x="2985" y="64"/>
                  </a:lnTo>
                  <a:lnTo>
                    <a:pt x="2978" y="83"/>
                  </a:lnTo>
                  <a:close/>
                  <a:moveTo>
                    <a:pt x="2907" y="55"/>
                  </a:moveTo>
                  <a:lnTo>
                    <a:pt x="2942" y="69"/>
                  </a:lnTo>
                  <a:lnTo>
                    <a:pt x="2949" y="50"/>
                  </a:lnTo>
                  <a:lnTo>
                    <a:pt x="2914" y="36"/>
                  </a:lnTo>
                  <a:lnTo>
                    <a:pt x="2907" y="55"/>
                  </a:lnTo>
                  <a:close/>
                  <a:moveTo>
                    <a:pt x="2836" y="26"/>
                  </a:moveTo>
                  <a:lnTo>
                    <a:pt x="2871" y="41"/>
                  </a:lnTo>
                  <a:lnTo>
                    <a:pt x="2878" y="22"/>
                  </a:lnTo>
                  <a:lnTo>
                    <a:pt x="2843" y="7"/>
                  </a:lnTo>
                  <a:lnTo>
                    <a:pt x="2836" y="26"/>
                  </a:lnTo>
                  <a:close/>
                  <a:moveTo>
                    <a:pt x="2772" y="31"/>
                  </a:moveTo>
                  <a:lnTo>
                    <a:pt x="2807" y="19"/>
                  </a:lnTo>
                  <a:lnTo>
                    <a:pt x="2803" y="0"/>
                  </a:lnTo>
                  <a:lnTo>
                    <a:pt x="2767" y="15"/>
                  </a:lnTo>
                  <a:lnTo>
                    <a:pt x="2772" y="31"/>
                  </a:lnTo>
                  <a:close/>
                  <a:moveTo>
                    <a:pt x="2701" y="57"/>
                  </a:moveTo>
                  <a:lnTo>
                    <a:pt x="2737" y="45"/>
                  </a:lnTo>
                  <a:lnTo>
                    <a:pt x="2732" y="26"/>
                  </a:lnTo>
                  <a:lnTo>
                    <a:pt x="2696" y="41"/>
                  </a:lnTo>
                  <a:lnTo>
                    <a:pt x="2701" y="57"/>
                  </a:lnTo>
                  <a:close/>
                  <a:moveTo>
                    <a:pt x="2630" y="83"/>
                  </a:moveTo>
                  <a:lnTo>
                    <a:pt x="2666" y="71"/>
                  </a:lnTo>
                  <a:lnTo>
                    <a:pt x="2661" y="52"/>
                  </a:lnTo>
                  <a:lnTo>
                    <a:pt x="2625" y="67"/>
                  </a:lnTo>
                  <a:lnTo>
                    <a:pt x="2630" y="83"/>
                  </a:lnTo>
                  <a:close/>
                  <a:moveTo>
                    <a:pt x="2559" y="109"/>
                  </a:moveTo>
                  <a:lnTo>
                    <a:pt x="2595" y="97"/>
                  </a:lnTo>
                  <a:lnTo>
                    <a:pt x="2590" y="78"/>
                  </a:lnTo>
                  <a:lnTo>
                    <a:pt x="2554" y="93"/>
                  </a:lnTo>
                  <a:lnTo>
                    <a:pt x="2559" y="109"/>
                  </a:lnTo>
                  <a:close/>
                  <a:moveTo>
                    <a:pt x="2488" y="135"/>
                  </a:moveTo>
                  <a:lnTo>
                    <a:pt x="2524" y="123"/>
                  </a:lnTo>
                  <a:lnTo>
                    <a:pt x="2519" y="104"/>
                  </a:lnTo>
                  <a:lnTo>
                    <a:pt x="2483" y="119"/>
                  </a:lnTo>
                  <a:lnTo>
                    <a:pt x="2488" y="135"/>
                  </a:lnTo>
                  <a:close/>
                  <a:moveTo>
                    <a:pt x="2417" y="161"/>
                  </a:moveTo>
                  <a:lnTo>
                    <a:pt x="2453" y="149"/>
                  </a:lnTo>
                  <a:lnTo>
                    <a:pt x="2448" y="130"/>
                  </a:lnTo>
                  <a:lnTo>
                    <a:pt x="2413" y="145"/>
                  </a:lnTo>
                  <a:lnTo>
                    <a:pt x="2417" y="161"/>
                  </a:lnTo>
                  <a:close/>
                  <a:moveTo>
                    <a:pt x="2346" y="187"/>
                  </a:moveTo>
                  <a:lnTo>
                    <a:pt x="2382" y="175"/>
                  </a:lnTo>
                  <a:lnTo>
                    <a:pt x="2375" y="156"/>
                  </a:lnTo>
                  <a:lnTo>
                    <a:pt x="2339" y="171"/>
                  </a:lnTo>
                  <a:lnTo>
                    <a:pt x="2346" y="187"/>
                  </a:lnTo>
                  <a:close/>
                  <a:moveTo>
                    <a:pt x="2275" y="213"/>
                  </a:moveTo>
                  <a:lnTo>
                    <a:pt x="2311" y="201"/>
                  </a:lnTo>
                  <a:lnTo>
                    <a:pt x="2304" y="182"/>
                  </a:lnTo>
                  <a:lnTo>
                    <a:pt x="2268" y="197"/>
                  </a:lnTo>
                  <a:lnTo>
                    <a:pt x="2275" y="213"/>
                  </a:lnTo>
                  <a:close/>
                  <a:moveTo>
                    <a:pt x="2204" y="239"/>
                  </a:moveTo>
                  <a:lnTo>
                    <a:pt x="2240" y="227"/>
                  </a:lnTo>
                  <a:lnTo>
                    <a:pt x="2233" y="208"/>
                  </a:lnTo>
                  <a:lnTo>
                    <a:pt x="2197" y="223"/>
                  </a:lnTo>
                  <a:lnTo>
                    <a:pt x="2204" y="239"/>
                  </a:lnTo>
                  <a:close/>
                  <a:moveTo>
                    <a:pt x="2133" y="265"/>
                  </a:moveTo>
                  <a:lnTo>
                    <a:pt x="2169" y="253"/>
                  </a:lnTo>
                  <a:lnTo>
                    <a:pt x="2162" y="235"/>
                  </a:lnTo>
                  <a:lnTo>
                    <a:pt x="2126" y="249"/>
                  </a:lnTo>
                  <a:lnTo>
                    <a:pt x="2133" y="265"/>
                  </a:lnTo>
                  <a:close/>
                  <a:moveTo>
                    <a:pt x="2063" y="294"/>
                  </a:moveTo>
                  <a:lnTo>
                    <a:pt x="2098" y="279"/>
                  </a:lnTo>
                  <a:lnTo>
                    <a:pt x="2091" y="263"/>
                  </a:lnTo>
                  <a:lnTo>
                    <a:pt x="2055" y="275"/>
                  </a:lnTo>
                  <a:lnTo>
                    <a:pt x="2063" y="294"/>
                  </a:lnTo>
                  <a:close/>
                  <a:moveTo>
                    <a:pt x="1992" y="320"/>
                  </a:moveTo>
                  <a:lnTo>
                    <a:pt x="2027" y="305"/>
                  </a:lnTo>
                  <a:lnTo>
                    <a:pt x="2020" y="289"/>
                  </a:lnTo>
                  <a:lnTo>
                    <a:pt x="1985" y="301"/>
                  </a:lnTo>
                  <a:lnTo>
                    <a:pt x="1992" y="320"/>
                  </a:lnTo>
                  <a:close/>
                  <a:moveTo>
                    <a:pt x="1921" y="346"/>
                  </a:moveTo>
                  <a:lnTo>
                    <a:pt x="1956" y="331"/>
                  </a:lnTo>
                  <a:lnTo>
                    <a:pt x="1949" y="315"/>
                  </a:lnTo>
                  <a:lnTo>
                    <a:pt x="1914" y="327"/>
                  </a:lnTo>
                  <a:lnTo>
                    <a:pt x="1921" y="346"/>
                  </a:lnTo>
                  <a:close/>
                  <a:moveTo>
                    <a:pt x="1850" y="372"/>
                  </a:moveTo>
                  <a:lnTo>
                    <a:pt x="1885" y="357"/>
                  </a:lnTo>
                  <a:lnTo>
                    <a:pt x="1878" y="341"/>
                  </a:lnTo>
                  <a:lnTo>
                    <a:pt x="1843" y="353"/>
                  </a:lnTo>
                  <a:lnTo>
                    <a:pt x="1850" y="372"/>
                  </a:lnTo>
                  <a:close/>
                  <a:moveTo>
                    <a:pt x="1779" y="398"/>
                  </a:moveTo>
                  <a:lnTo>
                    <a:pt x="1814" y="384"/>
                  </a:lnTo>
                  <a:lnTo>
                    <a:pt x="1807" y="367"/>
                  </a:lnTo>
                  <a:lnTo>
                    <a:pt x="1772" y="379"/>
                  </a:lnTo>
                  <a:lnTo>
                    <a:pt x="1779" y="398"/>
                  </a:lnTo>
                  <a:close/>
                  <a:moveTo>
                    <a:pt x="1708" y="424"/>
                  </a:moveTo>
                  <a:lnTo>
                    <a:pt x="1743" y="410"/>
                  </a:lnTo>
                  <a:lnTo>
                    <a:pt x="1736" y="393"/>
                  </a:lnTo>
                  <a:lnTo>
                    <a:pt x="1701" y="405"/>
                  </a:lnTo>
                  <a:lnTo>
                    <a:pt x="1708" y="424"/>
                  </a:lnTo>
                  <a:close/>
                  <a:moveTo>
                    <a:pt x="1637" y="450"/>
                  </a:moveTo>
                  <a:lnTo>
                    <a:pt x="1672" y="436"/>
                  </a:lnTo>
                  <a:lnTo>
                    <a:pt x="1665" y="419"/>
                  </a:lnTo>
                  <a:lnTo>
                    <a:pt x="1630" y="431"/>
                  </a:lnTo>
                  <a:lnTo>
                    <a:pt x="1637" y="450"/>
                  </a:lnTo>
                  <a:close/>
                  <a:moveTo>
                    <a:pt x="1566" y="476"/>
                  </a:moveTo>
                  <a:lnTo>
                    <a:pt x="1601" y="462"/>
                  </a:lnTo>
                  <a:lnTo>
                    <a:pt x="1594" y="445"/>
                  </a:lnTo>
                  <a:lnTo>
                    <a:pt x="1559" y="457"/>
                  </a:lnTo>
                  <a:lnTo>
                    <a:pt x="1566" y="476"/>
                  </a:lnTo>
                  <a:close/>
                  <a:moveTo>
                    <a:pt x="1495" y="502"/>
                  </a:moveTo>
                  <a:lnTo>
                    <a:pt x="1530" y="488"/>
                  </a:lnTo>
                  <a:lnTo>
                    <a:pt x="1523" y="471"/>
                  </a:lnTo>
                  <a:lnTo>
                    <a:pt x="1488" y="483"/>
                  </a:lnTo>
                  <a:lnTo>
                    <a:pt x="1495" y="502"/>
                  </a:lnTo>
                  <a:close/>
                  <a:moveTo>
                    <a:pt x="1424" y="528"/>
                  </a:moveTo>
                  <a:lnTo>
                    <a:pt x="1460" y="514"/>
                  </a:lnTo>
                  <a:lnTo>
                    <a:pt x="1452" y="497"/>
                  </a:lnTo>
                  <a:lnTo>
                    <a:pt x="1417" y="509"/>
                  </a:lnTo>
                  <a:lnTo>
                    <a:pt x="1424" y="528"/>
                  </a:lnTo>
                  <a:close/>
                  <a:moveTo>
                    <a:pt x="1353" y="554"/>
                  </a:moveTo>
                  <a:lnTo>
                    <a:pt x="1389" y="540"/>
                  </a:lnTo>
                  <a:lnTo>
                    <a:pt x="1381" y="523"/>
                  </a:lnTo>
                  <a:lnTo>
                    <a:pt x="1346" y="535"/>
                  </a:lnTo>
                  <a:lnTo>
                    <a:pt x="1353" y="554"/>
                  </a:lnTo>
                  <a:close/>
                  <a:moveTo>
                    <a:pt x="1282" y="580"/>
                  </a:moveTo>
                  <a:lnTo>
                    <a:pt x="1318" y="566"/>
                  </a:lnTo>
                  <a:lnTo>
                    <a:pt x="1311" y="549"/>
                  </a:lnTo>
                  <a:lnTo>
                    <a:pt x="1275" y="563"/>
                  </a:lnTo>
                  <a:lnTo>
                    <a:pt x="1282" y="580"/>
                  </a:lnTo>
                  <a:close/>
                  <a:moveTo>
                    <a:pt x="1211" y="606"/>
                  </a:moveTo>
                  <a:lnTo>
                    <a:pt x="1247" y="594"/>
                  </a:lnTo>
                  <a:lnTo>
                    <a:pt x="1240" y="575"/>
                  </a:lnTo>
                  <a:lnTo>
                    <a:pt x="1204" y="589"/>
                  </a:lnTo>
                  <a:lnTo>
                    <a:pt x="1211" y="606"/>
                  </a:lnTo>
                  <a:close/>
                  <a:moveTo>
                    <a:pt x="1140" y="632"/>
                  </a:moveTo>
                  <a:lnTo>
                    <a:pt x="1176" y="620"/>
                  </a:lnTo>
                  <a:lnTo>
                    <a:pt x="1169" y="601"/>
                  </a:lnTo>
                  <a:lnTo>
                    <a:pt x="1133" y="615"/>
                  </a:lnTo>
                  <a:lnTo>
                    <a:pt x="1140" y="632"/>
                  </a:lnTo>
                  <a:close/>
                  <a:moveTo>
                    <a:pt x="1069" y="658"/>
                  </a:moveTo>
                  <a:lnTo>
                    <a:pt x="1105" y="646"/>
                  </a:lnTo>
                  <a:lnTo>
                    <a:pt x="1098" y="627"/>
                  </a:lnTo>
                  <a:lnTo>
                    <a:pt x="1062" y="641"/>
                  </a:lnTo>
                  <a:lnTo>
                    <a:pt x="1069" y="658"/>
                  </a:lnTo>
                  <a:close/>
                  <a:moveTo>
                    <a:pt x="998" y="684"/>
                  </a:moveTo>
                  <a:lnTo>
                    <a:pt x="1034" y="672"/>
                  </a:lnTo>
                  <a:lnTo>
                    <a:pt x="1027" y="653"/>
                  </a:lnTo>
                  <a:lnTo>
                    <a:pt x="991" y="667"/>
                  </a:lnTo>
                  <a:lnTo>
                    <a:pt x="998" y="684"/>
                  </a:lnTo>
                  <a:close/>
                  <a:moveTo>
                    <a:pt x="927" y="710"/>
                  </a:moveTo>
                  <a:lnTo>
                    <a:pt x="963" y="698"/>
                  </a:lnTo>
                  <a:lnTo>
                    <a:pt x="956" y="679"/>
                  </a:lnTo>
                  <a:lnTo>
                    <a:pt x="920" y="693"/>
                  </a:lnTo>
                  <a:lnTo>
                    <a:pt x="927" y="710"/>
                  </a:lnTo>
                  <a:close/>
                  <a:moveTo>
                    <a:pt x="856" y="736"/>
                  </a:moveTo>
                  <a:lnTo>
                    <a:pt x="892" y="724"/>
                  </a:lnTo>
                  <a:lnTo>
                    <a:pt x="885" y="705"/>
                  </a:lnTo>
                  <a:lnTo>
                    <a:pt x="849" y="719"/>
                  </a:lnTo>
                  <a:lnTo>
                    <a:pt x="856" y="736"/>
                  </a:lnTo>
                  <a:close/>
                  <a:moveTo>
                    <a:pt x="783" y="762"/>
                  </a:moveTo>
                  <a:lnTo>
                    <a:pt x="821" y="750"/>
                  </a:lnTo>
                  <a:lnTo>
                    <a:pt x="814" y="731"/>
                  </a:lnTo>
                  <a:lnTo>
                    <a:pt x="778" y="745"/>
                  </a:lnTo>
                  <a:lnTo>
                    <a:pt x="783" y="762"/>
                  </a:lnTo>
                  <a:close/>
                  <a:moveTo>
                    <a:pt x="760" y="823"/>
                  </a:moveTo>
                  <a:lnTo>
                    <a:pt x="771" y="788"/>
                  </a:lnTo>
                  <a:lnTo>
                    <a:pt x="755" y="781"/>
                  </a:lnTo>
                  <a:lnTo>
                    <a:pt x="741" y="816"/>
                  </a:lnTo>
                  <a:lnTo>
                    <a:pt x="760" y="823"/>
                  </a:lnTo>
                  <a:close/>
                  <a:moveTo>
                    <a:pt x="734" y="894"/>
                  </a:moveTo>
                  <a:lnTo>
                    <a:pt x="745" y="859"/>
                  </a:lnTo>
                  <a:lnTo>
                    <a:pt x="729" y="852"/>
                  </a:lnTo>
                  <a:lnTo>
                    <a:pt x="715" y="887"/>
                  </a:lnTo>
                  <a:lnTo>
                    <a:pt x="734" y="894"/>
                  </a:lnTo>
                  <a:close/>
                  <a:moveTo>
                    <a:pt x="705" y="965"/>
                  </a:moveTo>
                  <a:lnTo>
                    <a:pt x="719" y="930"/>
                  </a:lnTo>
                  <a:lnTo>
                    <a:pt x="703" y="923"/>
                  </a:lnTo>
                  <a:lnTo>
                    <a:pt x="689" y="958"/>
                  </a:lnTo>
                  <a:lnTo>
                    <a:pt x="705" y="965"/>
                  </a:lnTo>
                  <a:close/>
                  <a:moveTo>
                    <a:pt x="679" y="1036"/>
                  </a:moveTo>
                  <a:lnTo>
                    <a:pt x="693" y="1001"/>
                  </a:lnTo>
                  <a:lnTo>
                    <a:pt x="674" y="994"/>
                  </a:lnTo>
                  <a:lnTo>
                    <a:pt x="663" y="1029"/>
                  </a:lnTo>
                  <a:lnTo>
                    <a:pt x="679" y="1036"/>
                  </a:lnTo>
                  <a:close/>
                  <a:moveTo>
                    <a:pt x="653" y="1107"/>
                  </a:moveTo>
                  <a:lnTo>
                    <a:pt x="667" y="1072"/>
                  </a:lnTo>
                  <a:lnTo>
                    <a:pt x="648" y="1065"/>
                  </a:lnTo>
                  <a:lnTo>
                    <a:pt x="637" y="1100"/>
                  </a:lnTo>
                  <a:lnTo>
                    <a:pt x="653" y="1107"/>
                  </a:lnTo>
                  <a:close/>
                  <a:moveTo>
                    <a:pt x="627" y="1178"/>
                  </a:moveTo>
                  <a:lnTo>
                    <a:pt x="641" y="1143"/>
                  </a:lnTo>
                  <a:lnTo>
                    <a:pt x="622" y="1136"/>
                  </a:lnTo>
                  <a:lnTo>
                    <a:pt x="608" y="1171"/>
                  </a:lnTo>
                  <a:lnTo>
                    <a:pt x="627" y="1178"/>
                  </a:lnTo>
                  <a:close/>
                  <a:moveTo>
                    <a:pt x="601" y="1249"/>
                  </a:moveTo>
                  <a:lnTo>
                    <a:pt x="613" y="1214"/>
                  </a:lnTo>
                  <a:lnTo>
                    <a:pt x="596" y="1207"/>
                  </a:lnTo>
                  <a:lnTo>
                    <a:pt x="582" y="1242"/>
                  </a:lnTo>
                  <a:lnTo>
                    <a:pt x="601" y="1249"/>
                  </a:lnTo>
                  <a:close/>
                  <a:moveTo>
                    <a:pt x="575" y="1320"/>
                  </a:moveTo>
                  <a:lnTo>
                    <a:pt x="587" y="1285"/>
                  </a:lnTo>
                  <a:lnTo>
                    <a:pt x="570" y="1278"/>
                  </a:lnTo>
                  <a:lnTo>
                    <a:pt x="556" y="1313"/>
                  </a:lnTo>
                  <a:lnTo>
                    <a:pt x="575" y="1320"/>
                  </a:lnTo>
                  <a:close/>
                  <a:moveTo>
                    <a:pt x="547" y="1391"/>
                  </a:moveTo>
                  <a:lnTo>
                    <a:pt x="561" y="1356"/>
                  </a:lnTo>
                  <a:lnTo>
                    <a:pt x="542" y="1348"/>
                  </a:lnTo>
                  <a:lnTo>
                    <a:pt x="530" y="1384"/>
                  </a:lnTo>
                  <a:lnTo>
                    <a:pt x="547" y="1391"/>
                  </a:lnTo>
                  <a:close/>
                  <a:moveTo>
                    <a:pt x="521" y="1462"/>
                  </a:moveTo>
                  <a:lnTo>
                    <a:pt x="535" y="1427"/>
                  </a:lnTo>
                  <a:lnTo>
                    <a:pt x="516" y="1419"/>
                  </a:lnTo>
                  <a:lnTo>
                    <a:pt x="504" y="1455"/>
                  </a:lnTo>
                  <a:lnTo>
                    <a:pt x="521" y="1462"/>
                  </a:lnTo>
                  <a:close/>
                  <a:moveTo>
                    <a:pt x="495" y="1533"/>
                  </a:moveTo>
                  <a:lnTo>
                    <a:pt x="509" y="1498"/>
                  </a:lnTo>
                  <a:lnTo>
                    <a:pt x="490" y="1490"/>
                  </a:lnTo>
                  <a:lnTo>
                    <a:pt x="478" y="1526"/>
                  </a:lnTo>
                  <a:lnTo>
                    <a:pt x="495" y="1533"/>
                  </a:lnTo>
                  <a:close/>
                  <a:moveTo>
                    <a:pt x="469" y="1604"/>
                  </a:moveTo>
                  <a:lnTo>
                    <a:pt x="480" y="1568"/>
                  </a:lnTo>
                  <a:lnTo>
                    <a:pt x="464" y="1561"/>
                  </a:lnTo>
                  <a:lnTo>
                    <a:pt x="450" y="1597"/>
                  </a:lnTo>
                  <a:lnTo>
                    <a:pt x="469" y="1604"/>
                  </a:lnTo>
                  <a:close/>
                  <a:moveTo>
                    <a:pt x="443" y="1675"/>
                  </a:moveTo>
                  <a:lnTo>
                    <a:pt x="454" y="1639"/>
                  </a:lnTo>
                  <a:lnTo>
                    <a:pt x="438" y="1632"/>
                  </a:lnTo>
                  <a:lnTo>
                    <a:pt x="424" y="1668"/>
                  </a:lnTo>
                  <a:lnTo>
                    <a:pt x="443" y="1675"/>
                  </a:lnTo>
                  <a:close/>
                  <a:moveTo>
                    <a:pt x="417" y="1746"/>
                  </a:moveTo>
                  <a:lnTo>
                    <a:pt x="428" y="1710"/>
                  </a:lnTo>
                  <a:lnTo>
                    <a:pt x="412" y="1703"/>
                  </a:lnTo>
                  <a:lnTo>
                    <a:pt x="398" y="1739"/>
                  </a:lnTo>
                  <a:lnTo>
                    <a:pt x="417" y="1746"/>
                  </a:lnTo>
                  <a:close/>
                  <a:moveTo>
                    <a:pt x="388" y="1817"/>
                  </a:moveTo>
                  <a:lnTo>
                    <a:pt x="402" y="1781"/>
                  </a:lnTo>
                  <a:lnTo>
                    <a:pt x="384" y="1774"/>
                  </a:lnTo>
                  <a:lnTo>
                    <a:pt x="372" y="1810"/>
                  </a:lnTo>
                  <a:lnTo>
                    <a:pt x="388" y="1817"/>
                  </a:lnTo>
                  <a:close/>
                  <a:moveTo>
                    <a:pt x="362" y="1888"/>
                  </a:moveTo>
                  <a:lnTo>
                    <a:pt x="376" y="1852"/>
                  </a:lnTo>
                  <a:lnTo>
                    <a:pt x="358" y="1845"/>
                  </a:lnTo>
                  <a:lnTo>
                    <a:pt x="346" y="1881"/>
                  </a:lnTo>
                  <a:lnTo>
                    <a:pt x="362" y="1888"/>
                  </a:lnTo>
                  <a:close/>
                  <a:moveTo>
                    <a:pt x="336" y="1959"/>
                  </a:moveTo>
                  <a:lnTo>
                    <a:pt x="350" y="1923"/>
                  </a:lnTo>
                  <a:lnTo>
                    <a:pt x="332" y="1916"/>
                  </a:lnTo>
                  <a:lnTo>
                    <a:pt x="317" y="1952"/>
                  </a:lnTo>
                  <a:lnTo>
                    <a:pt x="336" y="1959"/>
                  </a:lnTo>
                  <a:close/>
                  <a:moveTo>
                    <a:pt x="310" y="2030"/>
                  </a:moveTo>
                  <a:lnTo>
                    <a:pt x="322" y="1994"/>
                  </a:lnTo>
                  <a:lnTo>
                    <a:pt x="306" y="1987"/>
                  </a:lnTo>
                  <a:lnTo>
                    <a:pt x="291" y="2023"/>
                  </a:lnTo>
                  <a:lnTo>
                    <a:pt x="310" y="2030"/>
                  </a:lnTo>
                  <a:close/>
                  <a:moveTo>
                    <a:pt x="284" y="2101"/>
                  </a:moveTo>
                  <a:lnTo>
                    <a:pt x="296" y="2065"/>
                  </a:lnTo>
                  <a:lnTo>
                    <a:pt x="279" y="2058"/>
                  </a:lnTo>
                  <a:lnTo>
                    <a:pt x="265" y="2094"/>
                  </a:lnTo>
                  <a:lnTo>
                    <a:pt x="284" y="2101"/>
                  </a:lnTo>
                  <a:close/>
                  <a:moveTo>
                    <a:pt x="256" y="2172"/>
                  </a:moveTo>
                  <a:lnTo>
                    <a:pt x="270" y="2136"/>
                  </a:lnTo>
                  <a:lnTo>
                    <a:pt x="253" y="2129"/>
                  </a:lnTo>
                  <a:lnTo>
                    <a:pt x="239" y="2164"/>
                  </a:lnTo>
                  <a:lnTo>
                    <a:pt x="256" y="2172"/>
                  </a:lnTo>
                  <a:close/>
                  <a:moveTo>
                    <a:pt x="230" y="2243"/>
                  </a:moveTo>
                  <a:lnTo>
                    <a:pt x="244" y="2207"/>
                  </a:lnTo>
                  <a:lnTo>
                    <a:pt x="225" y="2200"/>
                  </a:lnTo>
                  <a:lnTo>
                    <a:pt x="213" y="2235"/>
                  </a:lnTo>
                  <a:lnTo>
                    <a:pt x="230" y="2243"/>
                  </a:lnTo>
                  <a:close/>
                  <a:moveTo>
                    <a:pt x="204" y="2313"/>
                  </a:moveTo>
                  <a:lnTo>
                    <a:pt x="218" y="2278"/>
                  </a:lnTo>
                  <a:lnTo>
                    <a:pt x="199" y="2271"/>
                  </a:lnTo>
                  <a:lnTo>
                    <a:pt x="187" y="2306"/>
                  </a:lnTo>
                  <a:lnTo>
                    <a:pt x="204" y="2313"/>
                  </a:lnTo>
                  <a:close/>
                  <a:moveTo>
                    <a:pt x="178" y="2384"/>
                  </a:moveTo>
                  <a:lnTo>
                    <a:pt x="190" y="2349"/>
                  </a:lnTo>
                  <a:lnTo>
                    <a:pt x="173" y="2342"/>
                  </a:lnTo>
                  <a:lnTo>
                    <a:pt x="159" y="2377"/>
                  </a:lnTo>
                  <a:lnTo>
                    <a:pt x="178" y="2384"/>
                  </a:lnTo>
                  <a:close/>
                  <a:moveTo>
                    <a:pt x="152" y="2455"/>
                  </a:moveTo>
                  <a:lnTo>
                    <a:pt x="164" y="2420"/>
                  </a:lnTo>
                  <a:lnTo>
                    <a:pt x="147" y="2413"/>
                  </a:lnTo>
                  <a:lnTo>
                    <a:pt x="133" y="2448"/>
                  </a:lnTo>
                  <a:lnTo>
                    <a:pt x="152" y="2455"/>
                  </a:lnTo>
                  <a:close/>
                  <a:moveTo>
                    <a:pt x="126" y="2526"/>
                  </a:moveTo>
                  <a:lnTo>
                    <a:pt x="138" y="2491"/>
                  </a:lnTo>
                  <a:lnTo>
                    <a:pt x="121" y="2484"/>
                  </a:lnTo>
                  <a:lnTo>
                    <a:pt x="107" y="2519"/>
                  </a:lnTo>
                  <a:lnTo>
                    <a:pt x="126" y="2526"/>
                  </a:lnTo>
                  <a:close/>
                  <a:moveTo>
                    <a:pt x="97" y="2597"/>
                  </a:moveTo>
                  <a:lnTo>
                    <a:pt x="112" y="2562"/>
                  </a:lnTo>
                  <a:lnTo>
                    <a:pt x="93" y="2555"/>
                  </a:lnTo>
                  <a:lnTo>
                    <a:pt x="81" y="2590"/>
                  </a:lnTo>
                  <a:lnTo>
                    <a:pt x="97" y="2597"/>
                  </a:lnTo>
                  <a:close/>
                  <a:moveTo>
                    <a:pt x="71" y="2668"/>
                  </a:moveTo>
                  <a:lnTo>
                    <a:pt x="86" y="2633"/>
                  </a:lnTo>
                  <a:lnTo>
                    <a:pt x="67" y="2626"/>
                  </a:lnTo>
                  <a:lnTo>
                    <a:pt x="55" y="2661"/>
                  </a:lnTo>
                  <a:lnTo>
                    <a:pt x="71" y="2668"/>
                  </a:lnTo>
                  <a:close/>
                  <a:moveTo>
                    <a:pt x="45" y="2739"/>
                  </a:moveTo>
                  <a:lnTo>
                    <a:pt x="60" y="2704"/>
                  </a:lnTo>
                  <a:lnTo>
                    <a:pt x="41" y="2697"/>
                  </a:lnTo>
                  <a:lnTo>
                    <a:pt x="29" y="2732"/>
                  </a:lnTo>
                  <a:lnTo>
                    <a:pt x="45" y="2739"/>
                  </a:lnTo>
                  <a:close/>
                  <a:moveTo>
                    <a:pt x="19" y="2810"/>
                  </a:moveTo>
                  <a:lnTo>
                    <a:pt x="31" y="2775"/>
                  </a:lnTo>
                  <a:lnTo>
                    <a:pt x="15" y="2768"/>
                  </a:lnTo>
                  <a:lnTo>
                    <a:pt x="0" y="2803"/>
                  </a:lnTo>
                  <a:lnTo>
                    <a:pt x="19" y="2810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ACA9250-F306-4FCB-B31F-DCBD676D22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9053" y="2746268"/>
              <a:ext cx="2131391" cy="1510043"/>
            </a:xfrm>
            <a:custGeom>
              <a:gdLst>
                <a:gd fmla="*/ 106 w 2878" name="T0"/>
                <a:gd fmla="*/ 1977 h 2039" name="T1"/>
                <a:gd fmla="*/ 142 w 2878" name="T2"/>
                <a:gd fmla="*/ 1966 h 2039" name="T3"/>
                <a:gd fmla="*/ 220 w 2878" name="T4"/>
                <a:gd fmla="*/ 1954 h 2039" name="T5"/>
                <a:gd fmla="*/ 324 w 2878" name="T6"/>
                <a:gd fmla="*/ 1914 h 2039" name="T7"/>
                <a:gd fmla="*/ 388 w 2878" name="T8"/>
                <a:gd fmla="*/ 1866 h 2039" name="T9"/>
                <a:gd fmla="*/ 530 w 2878" name="T10"/>
                <a:gd fmla="*/ 1812 h 2039" name="T11"/>
                <a:gd fmla="*/ 563 w 2878" name="T12"/>
                <a:gd fmla="*/ 1798 h 2039" name="T13"/>
                <a:gd fmla="*/ 641 w 2878" name="T14"/>
                <a:gd fmla="*/ 1788 h 2039" name="T15"/>
                <a:gd fmla="*/ 747 w 2878" name="T16"/>
                <a:gd fmla="*/ 1746 h 2039" name="T17"/>
                <a:gd fmla="*/ 811 w 2878" name="T18"/>
                <a:gd fmla="*/ 1701 h 2039" name="T19"/>
                <a:gd fmla="*/ 951 w 2878" name="T20"/>
                <a:gd fmla="*/ 1644 h 2039" name="T21"/>
                <a:gd fmla="*/ 986 w 2878" name="T22"/>
                <a:gd fmla="*/ 1632 h 2039" name="T23"/>
                <a:gd fmla="*/ 1064 w 2878" name="T24"/>
                <a:gd fmla="*/ 1620 h 2039" name="T25"/>
                <a:gd fmla="*/ 1168 w 2878" name="T26"/>
                <a:gd fmla="*/ 1580 h 2039" name="T27"/>
                <a:gd fmla="*/ 1232 w 2878" name="T28"/>
                <a:gd fmla="*/ 1533 h 2039" name="T29"/>
                <a:gd fmla="*/ 1374 w 2878" name="T30"/>
                <a:gd fmla="*/ 1478 h 2039" name="T31"/>
                <a:gd fmla="*/ 1409 w 2878" name="T32"/>
                <a:gd fmla="*/ 1464 h 2039" name="T33"/>
                <a:gd fmla="*/ 1485 w 2878" name="T34"/>
                <a:gd fmla="*/ 1455 h 2039" name="T35"/>
                <a:gd fmla="*/ 1591 w 2878" name="T36"/>
                <a:gd fmla="*/ 1412 h 2039" name="T37"/>
                <a:gd fmla="*/ 1655 w 2878" name="T38"/>
                <a:gd fmla="*/ 1367 h 2039" name="T39"/>
                <a:gd fmla="*/ 1795 w 2878" name="T40"/>
                <a:gd fmla="*/ 1310 h 2039" name="T41"/>
                <a:gd fmla="*/ 1830 w 2878" name="T42"/>
                <a:gd fmla="*/ 1299 h 2039" name="T43"/>
                <a:gd fmla="*/ 1908 w 2878" name="T44"/>
                <a:gd fmla="*/ 1287 h 2039" name="T45"/>
                <a:gd fmla="*/ 2015 w 2878" name="T46"/>
                <a:gd fmla="*/ 1247 h 2039" name="T47"/>
                <a:gd fmla="*/ 2076 w 2878" name="T48"/>
                <a:gd fmla="*/ 1199 h 2039" name="T49"/>
                <a:gd fmla="*/ 2218 w 2878" name="T50"/>
                <a:gd fmla="*/ 1145 h 2039" name="T51"/>
                <a:gd fmla="*/ 2254 w 2878" name="T52"/>
                <a:gd fmla="*/ 1131 h 2039" name="T53"/>
                <a:gd fmla="*/ 2329 w 2878" name="T54"/>
                <a:gd fmla="*/ 1121 h 2039" name="T55"/>
                <a:gd fmla="*/ 2436 w 2878" name="T56"/>
                <a:gd fmla="*/ 1079 h 2039" name="T57"/>
                <a:gd fmla="*/ 2500 w 2878" name="T58"/>
                <a:gd fmla="*/ 1034 h 2039" name="T59"/>
                <a:gd fmla="*/ 2639 w 2878" name="T60"/>
                <a:gd fmla="*/ 977 h 2039" name="T61"/>
                <a:gd fmla="*/ 2675 w 2878" name="T62"/>
                <a:gd fmla="*/ 965 h 2039" name="T63"/>
                <a:gd fmla="*/ 2753 w 2878" name="T64"/>
                <a:gd fmla="*/ 953 h 2039" name="T65"/>
                <a:gd fmla="*/ 2850 w 2878" name="T66"/>
                <a:gd fmla="*/ 894 h 2039" name="T67"/>
                <a:gd fmla="*/ 2781 w 2878" name="T68"/>
                <a:gd fmla="*/ 878 h 2039" name="T69"/>
                <a:gd fmla="*/ 2748 w 2878" name="T70"/>
                <a:gd fmla="*/ 861 h 2039" name="T71"/>
                <a:gd fmla="*/ 2686 w 2878" name="T72"/>
                <a:gd fmla="*/ 811 h 2039" name="T73"/>
                <a:gd fmla="*/ 2585 w 2878" name="T74"/>
                <a:gd fmla="*/ 762 h 2039" name="T75"/>
                <a:gd fmla="*/ 2509 w 2878" name="T76"/>
                <a:gd fmla="*/ 745 h 2039" name="T77"/>
                <a:gd fmla="*/ 2372 w 2878" name="T78"/>
                <a:gd fmla="*/ 679 h 2039" name="T79"/>
                <a:gd fmla="*/ 2339 w 2878" name="T80"/>
                <a:gd fmla="*/ 662 h 2039" name="T81"/>
                <a:gd fmla="*/ 2280 w 2878" name="T82"/>
                <a:gd fmla="*/ 613 h 2039" name="T83"/>
                <a:gd fmla="*/ 2178 w 2878" name="T84"/>
                <a:gd fmla="*/ 563 h 2039" name="T85"/>
                <a:gd fmla="*/ 2100 w 2878" name="T86"/>
                <a:gd fmla="*/ 547 h 2039" name="T87"/>
                <a:gd fmla="*/ 1965 w 2878" name="T88"/>
                <a:gd fmla="*/ 480 h 2039" name="T89"/>
                <a:gd fmla="*/ 1930 w 2878" name="T90"/>
                <a:gd fmla="*/ 464 h 2039" name="T91"/>
                <a:gd fmla="*/ 1871 w 2878" name="T92"/>
                <a:gd fmla="*/ 414 h 2039" name="T93"/>
                <a:gd fmla="*/ 1769 w 2878" name="T94"/>
                <a:gd fmla="*/ 364 h 2039" name="T95"/>
                <a:gd fmla="*/ 1693 w 2878" name="T96"/>
                <a:gd fmla="*/ 348 h 2039" name="T97"/>
                <a:gd fmla="*/ 1556 w 2878" name="T98"/>
                <a:gd fmla="*/ 282 h 2039" name="T99"/>
                <a:gd fmla="*/ 1523 w 2878" name="T100"/>
                <a:gd fmla="*/ 265 h 2039" name="T101"/>
                <a:gd fmla="*/ 1461 w 2878" name="T102"/>
                <a:gd fmla="*/ 215 h 2039" name="T103"/>
                <a:gd fmla="*/ 1360 w 2878" name="T104"/>
                <a:gd fmla="*/ 166 h 2039" name="T105"/>
                <a:gd fmla="*/ 1284 w 2878" name="T106"/>
                <a:gd fmla="*/ 149 h 2039" name="T107"/>
                <a:gd fmla="*/ 1147 w 2878" name="T108"/>
                <a:gd fmla="*/ 83 h 2039" name="T109"/>
                <a:gd fmla="*/ 1114 w 2878" name="T110"/>
                <a:gd fmla="*/ 66 h 2039" name="T111"/>
                <a:gd fmla="*/ 1055 w 2878" name="T112"/>
                <a:gd fmla="*/ 17 h 203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2039" w="2878">
                  <a:moveTo>
                    <a:pt x="35" y="2006"/>
                  </a:moveTo>
                  <a:lnTo>
                    <a:pt x="0" y="2020"/>
                  </a:lnTo>
                  <a:lnTo>
                    <a:pt x="7" y="2039"/>
                  </a:lnTo>
                  <a:lnTo>
                    <a:pt x="43" y="2025"/>
                  </a:lnTo>
                  <a:lnTo>
                    <a:pt x="35" y="2006"/>
                  </a:lnTo>
                  <a:close/>
                  <a:moveTo>
                    <a:pt x="106" y="1977"/>
                  </a:moveTo>
                  <a:lnTo>
                    <a:pt x="71" y="1992"/>
                  </a:lnTo>
                  <a:lnTo>
                    <a:pt x="78" y="2011"/>
                  </a:lnTo>
                  <a:lnTo>
                    <a:pt x="113" y="1996"/>
                  </a:lnTo>
                  <a:lnTo>
                    <a:pt x="106" y="1977"/>
                  </a:lnTo>
                  <a:close/>
                  <a:moveTo>
                    <a:pt x="177" y="1951"/>
                  </a:moveTo>
                  <a:lnTo>
                    <a:pt x="142" y="1966"/>
                  </a:lnTo>
                  <a:lnTo>
                    <a:pt x="149" y="1982"/>
                  </a:lnTo>
                  <a:lnTo>
                    <a:pt x="184" y="1968"/>
                  </a:lnTo>
                  <a:lnTo>
                    <a:pt x="177" y="1951"/>
                  </a:lnTo>
                  <a:close/>
                  <a:moveTo>
                    <a:pt x="248" y="1923"/>
                  </a:moveTo>
                  <a:lnTo>
                    <a:pt x="213" y="1937"/>
                  </a:lnTo>
                  <a:lnTo>
                    <a:pt x="220" y="1954"/>
                  </a:lnTo>
                  <a:lnTo>
                    <a:pt x="253" y="1940"/>
                  </a:lnTo>
                  <a:lnTo>
                    <a:pt x="248" y="1923"/>
                  </a:lnTo>
                  <a:close/>
                  <a:moveTo>
                    <a:pt x="317" y="1895"/>
                  </a:moveTo>
                  <a:lnTo>
                    <a:pt x="281" y="1909"/>
                  </a:lnTo>
                  <a:lnTo>
                    <a:pt x="288" y="1928"/>
                  </a:lnTo>
                  <a:lnTo>
                    <a:pt x="324" y="1914"/>
                  </a:lnTo>
                  <a:lnTo>
                    <a:pt x="317" y="1895"/>
                  </a:lnTo>
                  <a:close/>
                  <a:moveTo>
                    <a:pt x="388" y="1866"/>
                  </a:moveTo>
                  <a:lnTo>
                    <a:pt x="352" y="1880"/>
                  </a:lnTo>
                  <a:lnTo>
                    <a:pt x="359" y="1899"/>
                  </a:lnTo>
                  <a:lnTo>
                    <a:pt x="395" y="1885"/>
                  </a:lnTo>
                  <a:lnTo>
                    <a:pt x="388" y="1866"/>
                  </a:lnTo>
                  <a:close/>
                  <a:moveTo>
                    <a:pt x="459" y="1840"/>
                  </a:moveTo>
                  <a:lnTo>
                    <a:pt x="423" y="1854"/>
                  </a:lnTo>
                  <a:lnTo>
                    <a:pt x="430" y="1871"/>
                  </a:lnTo>
                  <a:lnTo>
                    <a:pt x="466" y="1857"/>
                  </a:lnTo>
                  <a:lnTo>
                    <a:pt x="459" y="1840"/>
                  </a:lnTo>
                  <a:close/>
                  <a:moveTo>
                    <a:pt x="530" y="1812"/>
                  </a:moveTo>
                  <a:lnTo>
                    <a:pt x="494" y="1826"/>
                  </a:lnTo>
                  <a:lnTo>
                    <a:pt x="501" y="1843"/>
                  </a:lnTo>
                  <a:lnTo>
                    <a:pt x="537" y="1828"/>
                  </a:lnTo>
                  <a:lnTo>
                    <a:pt x="530" y="1812"/>
                  </a:lnTo>
                  <a:close/>
                  <a:moveTo>
                    <a:pt x="598" y="1784"/>
                  </a:moveTo>
                  <a:lnTo>
                    <a:pt x="563" y="1798"/>
                  </a:lnTo>
                  <a:lnTo>
                    <a:pt x="570" y="1817"/>
                  </a:lnTo>
                  <a:lnTo>
                    <a:pt x="605" y="1802"/>
                  </a:lnTo>
                  <a:lnTo>
                    <a:pt x="598" y="1784"/>
                  </a:lnTo>
                  <a:close/>
                  <a:moveTo>
                    <a:pt x="669" y="1755"/>
                  </a:moveTo>
                  <a:lnTo>
                    <a:pt x="634" y="1769"/>
                  </a:lnTo>
                  <a:lnTo>
                    <a:pt x="641" y="1788"/>
                  </a:lnTo>
                  <a:lnTo>
                    <a:pt x="676" y="1774"/>
                  </a:lnTo>
                  <a:lnTo>
                    <a:pt x="669" y="1755"/>
                  </a:lnTo>
                  <a:close/>
                  <a:moveTo>
                    <a:pt x="740" y="1729"/>
                  </a:moveTo>
                  <a:lnTo>
                    <a:pt x="705" y="1743"/>
                  </a:lnTo>
                  <a:lnTo>
                    <a:pt x="712" y="1760"/>
                  </a:lnTo>
                  <a:lnTo>
                    <a:pt x="747" y="1746"/>
                  </a:lnTo>
                  <a:lnTo>
                    <a:pt x="740" y="1729"/>
                  </a:lnTo>
                  <a:close/>
                  <a:moveTo>
                    <a:pt x="811" y="1701"/>
                  </a:moveTo>
                  <a:lnTo>
                    <a:pt x="776" y="1715"/>
                  </a:lnTo>
                  <a:lnTo>
                    <a:pt x="783" y="1731"/>
                  </a:lnTo>
                  <a:lnTo>
                    <a:pt x="818" y="1717"/>
                  </a:lnTo>
                  <a:lnTo>
                    <a:pt x="811" y="1701"/>
                  </a:lnTo>
                  <a:close/>
                  <a:moveTo>
                    <a:pt x="880" y="1672"/>
                  </a:moveTo>
                  <a:lnTo>
                    <a:pt x="847" y="1687"/>
                  </a:lnTo>
                  <a:lnTo>
                    <a:pt x="851" y="1705"/>
                  </a:lnTo>
                  <a:lnTo>
                    <a:pt x="887" y="1691"/>
                  </a:lnTo>
                  <a:lnTo>
                    <a:pt x="880" y="1672"/>
                  </a:lnTo>
                  <a:close/>
                  <a:moveTo>
                    <a:pt x="951" y="1644"/>
                  </a:moveTo>
                  <a:lnTo>
                    <a:pt x="915" y="1658"/>
                  </a:lnTo>
                  <a:lnTo>
                    <a:pt x="922" y="1677"/>
                  </a:lnTo>
                  <a:lnTo>
                    <a:pt x="958" y="1663"/>
                  </a:lnTo>
                  <a:lnTo>
                    <a:pt x="951" y="1644"/>
                  </a:lnTo>
                  <a:close/>
                  <a:moveTo>
                    <a:pt x="1022" y="1618"/>
                  </a:moveTo>
                  <a:lnTo>
                    <a:pt x="986" y="1632"/>
                  </a:lnTo>
                  <a:lnTo>
                    <a:pt x="993" y="1649"/>
                  </a:lnTo>
                  <a:lnTo>
                    <a:pt x="1029" y="1635"/>
                  </a:lnTo>
                  <a:lnTo>
                    <a:pt x="1022" y="1618"/>
                  </a:lnTo>
                  <a:close/>
                  <a:moveTo>
                    <a:pt x="1092" y="1590"/>
                  </a:moveTo>
                  <a:lnTo>
                    <a:pt x="1057" y="1604"/>
                  </a:lnTo>
                  <a:lnTo>
                    <a:pt x="1064" y="1620"/>
                  </a:lnTo>
                  <a:lnTo>
                    <a:pt x="1100" y="1606"/>
                  </a:lnTo>
                  <a:lnTo>
                    <a:pt x="1092" y="1590"/>
                  </a:lnTo>
                  <a:close/>
                  <a:moveTo>
                    <a:pt x="1161" y="1561"/>
                  </a:moveTo>
                  <a:lnTo>
                    <a:pt x="1128" y="1575"/>
                  </a:lnTo>
                  <a:lnTo>
                    <a:pt x="1133" y="1592"/>
                  </a:lnTo>
                  <a:lnTo>
                    <a:pt x="1168" y="1580"/>
                  </a:lnTo>
                  <a:lnTo>
                    <a:pt x="1161" y="1561"/>
                  </a:lnTo>
                  <a:close/>
                  <a:moveTo>
                    <a:pt x="1232" y="1533"/>
                  </a:moveTo>
                  <a:lnTo>
                    <a:pt x="1197" y="1547"/>
                  </a:lnTo>
                  <a:lnTo>
                    <a:pt x="1204" y="1566"/>
                  </a:lnTo>
                  <a:lnTo>
                    <a:pt x="1239" y="1552"/>
                  </a:lnTo>
                  <a:lnTo>
                    <a:pt x="1232" y="1533"/>
                  </a:lnTo>
                  <a:close/>
                  <a:moveTo>
                    <a:pt x="1303" y="1507"/>
                  </a:moveTo>
                  <a:lnTo>
                    <a:pt x="1267" y="1521"/>
                  </a:lnTo>
                  <a:lnTo>
                    <a:pt x="1275" y="1538"/>
                  </a:lnTo>
                  <a:lnTo>
                    <a:pt x="1310" y="1523"/>
                  </a:lnTo>
                  <a:lnTo>
                    <a:pt x="1303" y="1507"/>
                  </a:lnTo>
                  <a:close/>
                  <a:moveTo>
                    <a:pt x="1374" y="1478"/>
                  </a:moveTo>
                  <a:lnTo>
                    <a:pt x="1338" y="1493"/>
                  </a:lnTo>
                  <a:lnTo>
                    <a:pt x="1346" y="1509"/>
                  </a:lnTo>
                  <a:lnTo>
                    <a:pt x="1381" y="1495"/>
                  </a:lnTo>
                  <a:lnTo>
                    <a:pt x="1374" y="1478"/>
                  </a:lnTo>
                  <a:close/>
                  <a:moveTo>
                    <a:pt x="1442" y="1450"/>
                  </a:moveTo>
                  <a:lnTo>
                    <a:pt x="1409" y="1464"/>
                  </a:lnTo>
                  <a:lnTo>
                    <a:pt x="1416" y="1481"/>
                  </a:lnTo>
                  <a:lnTo>
                    <a:pt x="1450" y="1469"/>
                  </a:lnTo>
                  <a:lnTo>
                    <a:pt x="1442" y="1450"/>
                  </a:lnTo>
                  <a:close/>
                  <a:moveTo>
                    <a:pt x="1513" y="1422"/>
                  </a:moveTo>
                  <a:lnTo>
                    <a:pt x="1478" y="1436"/>
                  </a:lnTo>
                  <a:lnTo>
                    <a:pt x="1485" y="1455"/>
                  </a:lnTo>
                  <a:lnTo>
                    <a:pt x="1521" y="1441"/>
                  </a:lnTo>
                  <a:lnTo>
                    <a:pt x="1513" y="1422"/>
                  </a:lnTo>
                  <a:close/>
                  <a:moveTo>
                    <a:pt x="1584" y="1396"/>
                  </a:moveTo>
                  <a:lnTo>
                    <a:pt x="1549" y="1410"/>
                  </a:lnTo>
                  <a:lnTo>
                    <a:pt x="1556" y="1426"/>
                  </a:lnTo>
                  <a:lnTo>
                    <a:pt x="1591" y="1412"/>
                  </a:lnTo>
                  <a:lnTo>
                    <a:pt x="1584" y="1396"/>
                  </a:lnTo>
                  <a:close/>
                  <a:moveTo>
                    <a:pt x="1655" y="1367"/>
                  </a:moveTo>
                  <a:lnTo>
                    <a:pt x="1620" y="1381"/>
                  </a:lnTo>
                  <a:lnTo>
                    <a:pt x="1627" y="1398"/>
                  </a:lnTo>
                  <a:lnTo>
                    <a:pt x="1662" y="1384"/>
                  </a:lnTo>
                  <a:lnTo>
                    <a:pt x="1655" y="1367"/>
                  </a:lnTo>
                  <a:close/>
                  <a:moveTo>
                    <a:pt x="1726" y="1339"/>
                  </a:moveTo>
                  <a:lnTo>
                    <a:pt x="1691" y="1353"/>
                  </a:lnTo>
                  <a:lnTo>
                    <a:pt x="1698" y="1370"/>
                  </a:lnTo>
                  <a:lnTo>
                    <a:pt x="1731" y="1358"/>
                  </a:lnTo>
                  <a:lnTo>
                    <a:pt x="1726" y="1339"/>
                  </a:lnTo>
                  <a:close/>
                  <a:moveTo>
                    <a:pt x="1795" y="1310"/>
                  </a:moveTo>
                  <a:lnTo>
                    <a:pt x="1759" y="1325"/>
                  </a:lnTo>
                  <a:lnTo>
                    <a:pt x="1766" y="1344"/>
                  </a:lnTo>
                  <a:lnTo>
                    <a:pt x="1802" y="1329"/>
                  </a:lnTo>
                  <a:lnTo>
                    <a:pt x="1795" y="1310"/>
                  </a:lnTo>
                  <a:close/>
                  <a:moveTo>
                    <a:pt x="1866" y="1284"/>
                  </a:moveTo>
                  <a:lnTo>
                    <a:pt x="1830" y="1299"/>
                  </a:lnTo>
                  <a:lnTo>
                    <a:pt x="1837" y="1315"/>
                  </a:lnTo>
                  <a:lnTo>
                    <a:pt x="1873" y="1301"/>
                  </a:lnTo>
                  <a:lnTo>
                    <a:pt x="1866" y="1284"/>
                  </a:lnTo>
                  <a:close/>
                  <a:moveTo>
                    <a:pt x="1937" y="1256"/>
                  </a:moveTo>
                  <a:lnTo>
                    <a:pt x="1901" y="1270"/>
                  </a:lnTo>
                  <a:lnTo>
                    <a:pt x="1908" y="1287"/>
                  </a:lnTo>
                  <a:lnTo>
                    <a:pt x="1944" y="1273"/>
                  </a:lnTo>
                  <a:lnTo>
                    <a:pt x="1937" y="1256"/>
                  </a:lnTo>
                  <a:close/>
                  <a:moveTo>
                    <a:pt x="2008" y="1228"/>
                  </a:moveTo>
                  <a:lnTo>
                    <a:pt x="1972" y="1242"/>
                  </a:lnTo>
                  <a:lnTo>
                    <a:pt x="1979" y="1258"/>
                  </a:lnTo>
                  <a:lnTo>
                    <a:pt x="2015" y="1247"/>
                  </a:lnTo>
                  <a:lnTo>
                    <a:pt x="2008" y="1228"/>
                  </a:lnTo>
                  <a:close/>
                  <a:moveTo>
                    <a:pt x="2076" y="1199"/>
                  </a:moveTo>
                  <a:lnTo>
                    <a:pt x="2041" y="1214"/>
                  </a:lnTo>
                  <a:lnTo>
                    <a:pt x="2048" y="1232"/>
                  </a:lnTo>
                  <a:lnTo>
                    <a:pt x="2083" y="1218"/>
                  </a:lnTo>
                  <a:lnTo>
                    <a:pt x="2076" y="1199"/>
                  </a:lnTo>
                  <a:close/>
                  <a:moveTo>
                    <a:pt x="2147" y="1173"/>
                  </a:moveTo>
                  <a:lnTo>
                    <a:pt x="2112" y="1187"/>
                  </a:lnTo>
                  <a:lnTo>
                    <a:pt x="2119" y="1204"/>
                  </a:lnTo>
                  <a:lnTo>
                    <a:pt x="2154" y="1190"/>
                  </a:lnTo>
                  <a:lnTo>
                    <a:pt x="2147" y="1173"/>
                  </a:lnTo>
                  <a:close/>
                  <a:moveTo>
                    <a:pt x="2218" y="1145"/>
                  </a:moveTo>
                  <a:lnTo>
                    <a:pt x="2183" y="1159"/>
                  </a:lnTo>
                  <a:lnTo>
                    <a:pt x="2190" y="1176"/>
                  </a:lnTo>
                  <a:lnTo>
                    <a:pt x="2225" y="1161"/>
                  </a:lnTo>
                  <a:lnTo>
                    <a:pt x="2218" y="1145"/>
                  </a:lnTo>
                  <a:close/>
                  <a:moveTo>
                    <a:pt x="2289" y="1117"/>
                  </a:moveTo>
                  <a:lnTo>
                    <a:pt x="2254" y="1131"/>
                  </a:lnTo>
                  <a:lnTo>
                    <a:pt x="2261" y="1147"/>
                  </a:lnTo>
                  <a:lnTo>
                    <a:pt x="2296" y="1135"/>
                  </a:lnTo>
                  <a:lnTo>
                    <a:pt x="2289" y="1117"/>
                  </a:lnTo>
                  <a:close/>
                  <a:moveTo>
                    <a:pt x="2358" y="1088"/>
                  </a:moveTo>
                  <a:lnTo>
                    <a:pt x="2325" y="1102"/>
                  </a:lnTo>
                  <a:lnTo>
                    <a:pt x="2329" y="1121"/>
                  </a:lnTo>
                  <a:lnTo>
                    <a:pt x="2365" y="1107"/>
                  </a:lnTo>
                  <a:lnTo>
                    <a:pt x="2358" y="1088"/>
                  </a:lnTo>
                  <a:close/>
                  <a:moveTo>
                    <a:pt x="2429" y="1062"/>
                  </a:moveTo>
                  <a:lnTo>
                    <a:pt x="2393" y="1076"/>
                  </a:lnTo>
                  <a:lnTo>
                    <a:pt x="2400" y="1093"/>
                  </a:lnTo>
                  <a:lnTo>
                    <a:pt x="2436" y="1079"/>
                  </a:lnTo>
                  <a:lnTo>
                    <a:pt x="2429" y="1062"/>
                  </a:lnTo>
                  <a:close/>
                  <a:moveTo>
                    <a:pt x="2500" y="1034"/>
                  </a:moveTo>
                  <a:lnTo>
                    <a:pt x="2464" y="1048"/>
                  </a:lnTo>
                  <a:lnTo>
                    <a:pt x="2471" y="1064"/>
                  </a:lnTo>
                  <a:lnTo>
                    <a:pt x="2507" y="1050"/>
                  </a:lnTo>
                  <a:lnTo>
                    <a:pt x="2500" y="1034"/>
                  </a:lnTo>
                  <a:close/>
                  <a:moveTo>
                    <a:pt x="2570" y="1005"/>
                  </a:moveTo>
                  <a:lnTo>
                    <a:pt x="2535" y="1020"/>
                  </a:lnTo>
                  <a:lnTo>
                    <a:pt x="2542" y="1036"/>
                  </a:lnTo>
                  <a:lnTo>
                    <a:pt x="2578" y="1024"/>
                  </a:lnTo>
                  <a:lnTo>
                    <a:pt x="2570" y="1005"/>
                  </a:lnTo>
                  <a:close/>
                  <a:moveTo>
                    <a:pt x="2639" y="977"/>
                  </a:moveTo>
                  <a:lnTo>
                    <a:pt x="2606" y="991"/>
                  </a:lnTo>
                  <a:lnTo>
                    <a:pt x="2613" y="1010"/>
                  </a:lnTo>
                  <a:lnTo>
                    <a:pt x="2646" y="996"/>
                  </a:lnTo>
                  <a:lnTo>
                    <a:pt x="2639" y="977"/>
                  </a:lnTo>
                  <a:close/>
                  <a:moveTo>
                    <a:pt x="2710" y="951"/>
                  </a:moveTo>
                  <a:lnTo>
                    <a:pt x="2675" y="965"/>
                  </a:lnTo>
                  <a:lnTo>
                    <a:pt x="2682" y="982"/>
                  </a:lnTo>
                  <a:lnTo>
                    <a:pt x="2717" y="968"/>
                  </a:lnTo>
                  <a:lnTo>
                    <a:pt x="2710" y="951"/>
                  </a:lnTo>
                  <a:close/>
                  <a:moveTo>
                    <a:pt x="2781" y="923"/>
                  </a:moveTo>
                  <a:lnTo>
                    <a:pt x="2745" y="937"/>
                  </a:lnTo>
                  <a:lnTo>
                    <a:pt x="2753" y="953"/>
                  </a:lnTo>
                  <a:lnTo>
                    <a:pt x="2788" y="939"/>
                  </a:lnTo>
                  <a:lnTo>
                    <a:pt x="2781" y="923"/>
                  </a:lnTo>
                  <a:close/>
                  <a:moveTo>
                    <a:pt x="2850" y="911"/>
                  </a:moveTo>
                  <a:lnTo>
                    <a:pt x="2850" y="913"/>
                  </a:lnTo>
                  <a:lnTo>
                    <a:pt x="2854" y="904"/>
                  </a:lnTo>
                  <a:lnTo>
                    <a:pt x="2850" y="894"/>
                  </a:lnTo>
                  <a:lnTo>
                    <a:pt x="2816" y="908"/>
                  </a:lnTo>
                  <a:lnTo>
                    <a:pt x="2824" y="925"/>
                  </a:lnTo>
                  <a:lnTo>
                    <a:pt x="2878" y="904"/>
                  </a:lnTo>
                  <a:lnTo>
                    <a:pt x="2857" y="894"/>
                  </a:lnTo>
                  <a:lnTo>
                    <a:pt x="2850" y="911"/>
                  </a:lnTo>
                  <a:close/>
                  <a:moveTo>
                    <a:pt x="2781" y="878"/>
                  </a:moveTo>
                  <a:lnTo>
                    <a:pt x="2814" y="894"/>
                  </a:lnTo>
                  <a:lnTo>
                    <a:pt x="2824" y="878"/>
                  </a:lnTo>
                  <a:lnTo>
                    <a:pt x="2790" y="861"/>
                  </a:lnTo>
                  <a:lnTo>
                    <a:pt x="2781" y="878"/>
                  </a:lnTo>
                  <a:close/>
                  <a:moveTo>
                    <a:pt x="2712" y="845"/>
                  </a:moveTo>
                  <a:lnTo>
                    <a:pt x="2748" y="861"/>
                  </a:lnTo>
                  <a:lnTo>
                    <a:pt x="2755" y="845"/>
                  </a:lnTo>
                  <a:lnTo>
                    <a:pt x="2722" y="828"/>
                  </a:lnTo>
                  <a:lnTo>
                    <a:pt x="2712" y="845"/>
                  </a:lnTo>
                  <a:close/>
                  <a:moveTo>
                    <a:pt x="2644" y="811"/>
                  </a:moveTo>
                  <a:lnTo>
                    <a:pt x="2679" y="828"/>
                  </a:lnTo>
                  <a:lnTo>
                    <a:pt x="2686" y="811"/>
                  </a:lnTo>
                  <a:lnTo>
                    <a:pt x="2653" y="795"/>
                  </a:lnTo>
                  <a:lnTo>
                    <a:pt x="2644" y="811"/>
                  </a:lnTo>
                  <a:close/>
                  <a:moveTo>
                    <a:pt x="2578" y="778"/>
                  </a:moveTo>
                  <a:lnTo>
                    <a:pt x="2611" y="795"/>
                  </a:lnTo>
                  <a:lnTo>
                    <a:pt x="2620" y="778"/>
                  </a:lnTo>
                  <a:lnTo>
                    <a:pt x="2585" y="762"/>
                  </a:lnTo>
                  <a:lnTo>
                    <a:pt x="2578" y="778"/>
                  </a:lnTo>
                  <a:close/>
                  <a:moveTo>
                    <a:pt x="2509" y="745"/>
                  </a:moveTo>
                  <a:lnTo>
                    <a:pt x="2542" y="762"/>
                  </a:lnTo>
                  <a:lnTo>
                    <a:pt x="2552" y="745"/>
                  </a:lnTo>
                  <a:lnTo>
                    <a:pt x="2516" y="729"/>
                  </a:lnTo>
                  <a:lnTo>
                    <a:pt x="2509" y="745"/>
                  </a:lnTo>
                  <a:close/>
                  <a:moveTo>
                    <a:pt x="2440" y="712"/>
                  </a:moveTo>
                  <a:lnTo>
                    <a:pt x="2476" y="729"/>
                  </a:lnTo>
                  <a:lnTo>
                    <a:pt x="2483" y="712"/>
                  </a:lnTo>
                  <a:lnTo>
                    <a:pt x="2450" y="696"/>
                  </a:lnTo>
                  <a:lnTo>
                    <a:pt x="2440" y="712"/>
                  </a:lnTo>
                  <a:close/>
                  <a:moveTo>
                    <a:pt x="2372" y="679"/>
                  </a:moveTo>
                  <a:lnTo>
                    <a:pt x="2407" y="696"/>
                  </a:lnTo>
                  <a:lnTo>
                    <a:pt x="2414" y="679"/>
                  </a:lnTo>
                  <a:lnTo>
                    <a:pt x="2381" y="662"/>
                  </a:lnTo>
                  <a:lnTo>
                    <a:pt x="2372" y="679"/>
                  </a:lnTo>
                  <a:close/>
                  <a:moveTo>
                    <a:pt x="2306" y="646"/>
                  </a:moveTo>
                  <a:lnTo>
                    <a:pt x="2339" y="662"/>
                  </a:lnTo>
                  <a:lnTo>
                    <a:pt x="2346" y="646"/>
                  </a:lnTo>
                  <a:lnTo>
                    <a:pt x="2313" y="629"/>
                  </a:lnTo>
                  <a:lnTo>
                    <a:pt x="2306" y="646"/>
                  </a:lnTo>
                  <a:close/>
                  <a:moveTo>
                    <a:pt x="2237" y="613"/>
                  </a:moveTo>
                  <a:lnTo>
                    <a:pt x="2270" y="629"/>
                  </a:lnTo>
                  <a:lnTo>
                    <a:pt x="2280" y="613"/>
                  </a:lnTo>
                  <a:lnTo>
                    <a:pt x="2244" y="596"/>
                  </a:lnTo>
                  <a:lnTo>
                    <a:pt x="2237" y="613"/>
                  </a:lnTo>
                  <a:close/>
                  <a:moveTo>
                    <a:pt x="2168" y="580"/>
                  </a:moveTo>
                  <a:lnTo>
                    <a:pt x="2202" y="596"/>
                  </a:lnTo>
                  <a:lnTo>
                    <a:pt x="2211" y="580"/>
                  </a:lnTo>
                  <a:lnTo>
                    <a:pt x="2178" y="563"/>
                  </a:lnTo>
                  <a:lnTo>
                    <a:pt x="2168" y="580"/>
                  </a:lnTo>
                  <a:close/>
                  <a:moveTo>
                    <a:pt x="2100" y="547"/>
                  </a:moveTo>
                  <a:lnTo>
                    <a:pt x="2135" y="563"/>
                  </a:lnTo>
                  <a:lnTo>
                    <a:pt x="2142" y="547"/>
                  </a:lnTo>
                  <a:lnTo>
                    <a:pt x="2109" y="530"/>
                  </a:lnTo>
                  <a:lnTo>
                    <a:pt x="2100" y="547"/>
                  </a:lnTo>
                  <a:close/>
                  <a:moveTo>
                    <a:pt x="2034" y="513"/>
                  </a:moveTo>
                  <a:lnTo>
                    <a:pt x="2067" y="530"/>
                  </a:lnTo>
                  <a:lnTo>
                    <a:pt x="2074" y="513"/>
                  </a:lnTo>
                  <a:lnTo>
                    <a:pt x="2041" y="497"/>
                  </a:lnTo>
                  <a:lnTo>
                    <a:pt x="2034" y="513"/>
                  </a:lnTo>
                  <a:close/>
                  <a:moveTo>
                    <a:pt x="1965" y="480"/>
                  </a:moveTo>
                  <a:lnTo>
                    <a:pt x="1998" y="497"/>
                  </a:lnTo>
                  <a:lnTo>
                    <a:pt x="2008" y="480"/>
                  </a:lnTo>
                  <a:lnTo>
                    <a:pt x="1972" y="464"/>
                  </a:lnTo>
                  <a:lnTo>
                    <a:pt x="1965" y="480"/>
                  </a:lnTo>
                  <a:close/>
                  <a:moveTo>
                    <a:pt x="1897" y="447"/>
                  </a:moveTo>
                  <a:lnTo>
                    <a:pt x="1930" y="464"/>
                  </a:lnTo>
                  <a:lnTo>
                    <a:pt x="1939" y="447"/>
                  </a:lnTo>
                  <a:lnTo>
                    <a:pt x="1904" y="431"/>
                  </a:lnTo>
                  <a:lnTo>
                    <a:pt x="1897" y="447"/>
                  </a:lnTo>
                  <a:close/>
                  <a:moveTo>
                    <a:pt x="1828" y="414"/>
                  </a:moveTo>
                  <a:lnTo>
                    <a:pt x="1863" y="431"/>
                  </a:lnTo>
                  <a:lnTo>
                    <a:pt x="1871" y="414"/>
                  </a:lnTo>
                  <a:lnTo>
                    <a:pt x="1837" y="398"/>
                  </a:lnTo>
                  <a:lnTo>
                    <a:pt x="1828" y="414"/>
                  </a:lnTo>
                  <a:close/>
                  <a:moveTo>
                    <a:pt x="1759" y="381"/>
                  </a:moveTo>
                  <a:lnTo>
                    <a:pt x="1795" y="398"/>
                  </a:lnTo>
                  <a:lnTo>
                    <a:pt x="1802" y="381"/>
                  </a:lnTo>
                  <a:lnTo>
                    <a:pt x="1769" y="364"/>
                  </a:lnTo>
                  <a:lnTo>
                    <a:pt x="1759" y="381"/>
                  </a:lnTo>
                  <a:close/>
                  <a:moveTo>
                    <a:pt x="1693" y="348"/>
                  </a:moveTo>
                  <a:lnTo>
                    <a:pt x="1726" y="364"/>
                  </a:lnTo>
                  <a:lnTo>
                    <a:pt x="1736" y="348"/>
                  </a:lnTo>
                  <a:lnTo>
                    <a:pt x="1700" y="331"/>
                  </a:lnTo>
                  <a:lnTo>
                    <a:pt x="1693" y="348"/>
                  </a:lnTo>
                  <a:close/>
                  <a:moveTo>
                    <a:pt x="1625" y="315"/>
                  </a:moveTo>
                  <a:lnTo>
                    <a:pt x="1658" y="331"/>
                  </a:lnTo>
                  <a:lnTo>
                    <a:pt x="1667" y="315"/>
                  </a:lnTo>
                  <a:lnTo>
                    <a:pt x="1632" y="298"/>
                  </a:lnTo>
                  <a:lnTo>
                    <a:pt x="1625" y="315"/>
                  </a:lnTo>
                  <a:close/>
                  <a:moveTo>
                    <a:pt x="1556" y="282"/>
                  </a:moveTo>
                  <a:lnTo>
                    <a:pt x="1589" y="298"/>
                  </a:lnTo>
                  <a:lnTo>
                    <a:pt x="1599" y="282"/>
                  </a:lnTo>
                  <a:lnTo>
                    <a:pt x="1565" y="265"/>
                  </a:lnTo>
                  <a:lnTo>
                    <a:pt x="1556" y="282"/>
                  </a:lnTo>
                  <a:close/>
                  <a:moveTo>
                    <a:pt x="1487" y="249"/>
                  </a:moveTo>
                  <a:lnTo>
                    <a:pt x="1523" y="265"/>
                  </a:lnTo>
                  <a:lnTo>
                    <a:pt x="1530" y="249"/>
                  </a:lnTo>
                  <a:lnTo>
                    <a:pt x="1497" y="232"/>
                  </a:lnTo>
                  <a:lnTo>
                    <a:pt x="1487" y="249"/>
                  </a:lnTo>
                  <a:close/>
                  <a:moveTo>
                    <a:pt x="1421" y="215"/>
                  </a:moveTo>
                  <a:lnTo>
                    <a:pt x="1454" y="232"/>
                  </a:lnTo>
                  <a:lnTo>
                    <a:pt x="1461" y="215"/>
                  </a:lnTo>
                  <a:lnTo>
                    <a:pt x="1428" y="199"/>
                  </a:lnTo>
                  <a:lnTo>
                    <a:pt x="1421" y="215"/>
                  </a:lnTo>
                  <a:close/>
                  <a:moveTo>
                    <a:pt x="1353" y="182"/>
                  </a:moveTo>
                  <a:lnTo>
                    <a:pt x="1386" y="199"/>
                  </a:lnTo>
                  <a:lnTo>
                    <a:pt x="1395" y="182"/>
                  </a:lnTo>
                  <a:lnTo>
                    <a:pt x="1360" y="166"/>
                  </a:lnTo>
                  <a:lnTo>
                    <a:pt x="1353" y="182"/>
                  </a:lnTo>
                  <a:close/>
                  <a:moveTo>
                    <a:pt x="1284" y="149"/>
                  </a:moveTo>
                  <a:lnTo>
                    <a:pt x="1317" y="166"/>
                  </a:lnTo>
                  <a:lnTo>
                    <a:pt x="1327" y="149"/>
                  </a:lnTo>
                  <a:lnTo>
                    <a:pt x="1291" y="133"/>
                  </a:lnTo>
                  <a:lnTo>
                    <a:pt x="1284" y="149"/>
                  </a:lnTo>
                  <a:close/>
                  <a:moveTo>
                    <a:pt x="1215" y="116"/>
                  </a:moveTo>
                  <a:lnTo>
                    <a:pt x="1251" y="133"/>
                  </a:lnTo>
                  <a:lnTo>
                    <a:pt x="1258" y="116"/>
                  </a:lnTo>
                  <a:lnTo>
                    <a:pt x="1225" y="100"/>
                  </a:lnTo>
                  <a:lnTo>
                    <a:pt x="1215" y="116"/>
                  </a:lnTo>
                  <a:close/>
                  <a:moveTo>
                    <a:pt x="1147" y="83"/>
                  </a:moveTo>
                  <a:lnTo>
                    <a:pt x="1182" y="100"/>
                  </a:lnTo>
                  <a:lnTo>
                    <a:pt x="1189" y="83"/>
                  </a:lnTo>
                  <a:lnTo>
                    <a:pt x="1156" y="66"/>
                  </a:lnTo>
                  <a:lnTo>
                    <a:pt x="1147" y="83"/>
                  </a:lnTo>
                  <a:close/>
                  <a:moveTo>
                    <a:pt x="1081" y="50"/>
                  </a:moveTo>
                  <a:lnTo>
                    <a:pt x="1114" y="66"/>
                  </a:lnTo>
                  <a:lnTo>
                    <a:pt x="1123" y="50"/>
                  </a:lnTo>
                  <a:lnTo>
                    <a:pt x="1088" y="33"/>
                  </a:lnTo>
                  <a:lnTo>
                    <a:pt x="1081" y="50"/>
                  </a:lnTo>
                  <a:close/>
                  <a:moveTo>
                    <a:pt x="1012" y="17"/>
                  </a:moveTo>
                  <a:lnTo>
                    <a:pt x="1045" y="33"/>
                  </a:lnTo>
                  <a:lnTo>
                    <a:pt x="1055" y="17"/>
                  </a:lnTo>
                  <a:lnTo>
                    <a:pt x="1019" y="0"/>
                  </a:lnTo>
                  <a:lnTo>
                    <a:pt x="1012" y="17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1781217-3D2E-47D6-B29A-2B2BE738A6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6004" y="2122700"/>
              <a:ext cx="1693708" cy="1303421"/>
            </a:xfrm>
            <a:custGeom>
              <a:gdLst>
                <a:gd fmla="*/ 90 w 2287" name="T0"/>
                <a:gd fmla="*/ 40 h 1760" name="T1"/>
                <a:gd fmla="*/ 85 w 2287" name="T2"/>
                <a:gd fmla="*/ 116 h 1760" name="T3"/>
                <a:gd fmla="*/ 83 w 2287" name="T4"/>
                <a:gd fmla="*/ 192 h 1760" name="T5"/>
                <a:gd fmla="*/ 80 w 2287" name="T6"/>
                <a:gd fmla="*/ 267 h 1760" name="T7"/>
                <a:gd fmla="*/ 75 w 2287" name="T8"/>
                <a:gd fmla="*/ 343 h 1760" name="T9"/>
                <a:gd fmla="*/ 73 w 2287" name="T10"/>
                <a:gd fmla="*/ 419 h 1760" name="T11"/>
                <a:gd fmla="*/ 71 w 2287" name="T12"/>
                <a:gd fmla="*/ 495 h 1760" name="T13"/>
                <a:gd fmla="*/ 66 w 2287" name="T14"/>
                <a:gd fmla="*/ 568 h 1760" name="T15"/>
                <a:gd fmla="*/ 64 w 2287" name="T16"/>
                <a:gd fmla="*/ 644 h 1760" name="T17"/>
                <a:gd fmla="*/ 61 w 2287" name="T18"/>
                <a:gd fmla="*/ 719 h 1760" name="T19"/>
                <a:gd fmla="*/ 57 w 2287" name="T20"/>
                <a:gd fmla="*/ 795 h 1760" name="T21"/>
                <a:gd fmla="*/ 54 w 2287" name="T22"/>
                <a:gd fmla="*/ 871 h 1760" name="T23"/>
                <a:gd fmla="*/ 52 w 2287" name="T24"/>
                <a:gd fmla="*/ 946 h 1760" name="T25"/>
                <a:gd fmla="*/ 47 w 2287" name="T26"/>
                <a:gd fmla="*/ 1022 h 1760" name="T27"/>
                <a:gd fmla="*/ 45 w 2287" name="T28"/>
                <a:gd fmla="*/ 1098 h 1760" name="T29"/>
                <a:gd fmla="*/ 42 w 2287" name="T30"/>
                <a:gd fmla="*/ 1173 h 1760" name="T31"/>
                <a:gd fmla="*/ 40 w 2287" name="T32"/>
                <a:gd fmla="*/ 1249 h 1760" name="T33"/>
                <a:gd fmla="*/ 35 w 2287" name="T34"/>
                <a:gd fmla="*/ 1325 h 1760" name="T35"/>
                <a:gd fmla="*/ 33 w 2287" name="T36"/>
                <a:gd fmla="*/ 1400 h 1760" name="T37"/>
                <a:gd fmla="*/ 31 w 2287" name="T38"/>
                <a:gd fmla="*/ 1476 h 1760" name="T39"/>
                <a:gd fmla="*/ 26 w 2287" name="T40"/>
                <a:gd fmla="*/ 1552 h 1760" name="T41"/>
                <a:gd fmla="*/ 23 w 2287" name="T42"/>
                <a:gd fmla="*/ 1627 h 1760" name="T43"/>
                <a:gd fmla="*/ 21 w 2287" name="T44"/>
                <a:gd fmla="*/ 1703 h 1760" name="T45"/>
                <a:gd fmla="*/ 19 w 2287" name="T46"/>
                <a:gd fmla="*/ 1741 h 1760" name="T47"/>
                <a:gd fmla="*/ 35 w 2287" name="T48"/>
                <a:gd fmla="*/ 1724 h 1760" name="T49"/>
                <a:gd fmla="*/ 106 w 2287" name="T50"/>
                <a:gd fmla="*/ 1696 h 1760" name="T51"/>
                <a:gd fmla="*/ 177 w 2287" name="T52"/>
                <a:gd fmla="*/ 1668 h 1760" name="T53"/>
                <a:gd fmla="*/ 246 w 2287" name="T54"/>
                <a:gd fmla="*/ 1639 h 1760" name="T55"/>
                <a:gd fmla="*/ 317 w 2287" name="T56"/>
                <a:gd fmla="*/ 1611 h 1760" name="T57"/>
                <a:gd fmla="*/ 385 w 2287" name="T58"/>
                <a:gd fmla="*/ 1582 h 1760" name="T59"/>
                <a:gd fmla="*/ 456 w 2287" name="T60"/>
                <a:gd fmla="*/ 1554 h 1760" name="T61"/>
                <a:gd fmla="*/ 527 w 2287" name="T62"/>
                <a:gd fmla="*/ 1523 h 1760" name="T63"/>
                <a:gd fmla="*/ 596 w 2287" name="T64"/>
                <a:gd fmla="*/ 1495 h 1760" name="T65"/>
                <a:gd fmla="*/ 667 w 2287" name="T66"/>
                <a:gd fmla="*/ 1467 h 1760" name="T67"/>
                <a:gd fmla="*/ 738 w 2287" name="T68"/>
                <a:gd fmla="*/ 1438 h 1760" name="T69"/>
                <a:gd fmla="*/ 806 w 2287" name="T70"/>
                <a:gd fmla="*/ 1410 h 1760" name="T71"/>
                <a:gd fmla="*/ 877 w 2287" name="T72"/>
                <a:gd fmla="*/ 1381 h 1760" name="T73"/>
                <a:gd fmla="*/ 946 w 2287" name="T74"/>
                <a:gd fmla="*/ 1353 h 1760" name="T75"/>
                <a:gd fmla="*/ 1017 w 2287" name="T76"/>
                <a:gd fmla="*/ 1325 h 1760" name="T77"/>
                <a:gd fmla="*/ 1088 w 2287" name="T78"/>
                <a:gd fmla="*/ 1296 h 1760" name="T79"/>
                <a:gd fmla="*/ 1156 w 2287" name="T80"/>
                <a:gd fmla="*/ 1268 h 1760" name="T81"/>
                <a:gd fmla="*/ 1227 w 2287" name="T82"/>
                <a:gd fmla="*/ 1240 h 1760" name="T83"/>
                <a:gd fmla="*/ 1298 w 2287" name="T84"/>
                <a:gd fmla="*/ 1211 h 1760" name="T85"/>
                <a:gd fmla="*/ 1367 w 2287" name="T86"/>
                <a:gd fmla="*/ 1180 h 1760" name="T87"/>
                <a:gd fmla="*/ 1438 w 2287" name="T88"/>
                <a:gd fmla="*/ 1152 h 1760" name="T89"/>
                <a:gd fmla="*/ 1509 w 2287" name="T90"/>
                <a:gd fmla="*/ 1124 h 1760" name="T91"/>
                <a:gd fmla="*/ 1577 w 2287" name="T92"/>
                <a:gd fmla="*/ 1095 h 1760" name="T93"/>
                <a:gd fmla="*/ 1648 w 2287" name="T94"/>
                <a:gd fmla="*/ 1067 h 1760" name="T95"/>
                <a:gd fmla="*/ 1717 w 2287" name="T96"/>
                <a:gd fmla="*/ 1038 h 1760" name="T97"/>
                <a:gd fmla="*/ 1788 w 2287" name="T98"/>
                <a:gd fmla="*/ 1010 h 1760" name="T99"/>
                <a:gd fmla="*/ 1859 w 2287" name="T100"/>
                <a:gd fmla="*/ 982 h 1760" name="T101"/>
                <a:gd fmla="*/ 1927 w 2287" name="T102"/>
                <a:gd fmla="*/ 953 h 1760" name="T103"/>
                <a:gd fmla="*/ 1998 w 2287" name="T104"/>
                <a:gd fmla="*/ 925 h 1760" name="T105"/>
                <a:gd fmla="*/ 2069 w 2287" name="T106"/>
                <a:gd fmla="*/ 897 h 1760" name="T107"/>
                <a:gd fmla="*/ 2138 w 2287" name="T108"/>
                <a:gd fmla="*/ 868 h 1760" name="T109"/>
                <a:gd fmla="*/ 2209 w 2287" name="T110"/>
                <a:gd fmla="*/ 840 h 1760" name="T111"/>
                <a:gd fmla="*/ 2277 w 2287" name="T112"/>
                <a:gd fmla="*/ 809 h 1760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760" w="2287">
                  <a:moveTo>
                    <a:pt x="90" y="40"/>
                  </a:moveTo>
                  <a:lnTo>
                    <a:pt x="90" y="3"/>
                  </a:lnTo>
                  <a:lnTo>
                    <a:pt x="71" y="0"/>
                  </a:lnTo>
                  <a:lnTo>
                    <a:pt x="71" y="38"/>
                  </a:lnTo>
                  <a:lnTo>
                    <a:pt x="90" y="40"/>
                  </a:lnTo>
                  <a:close/>
                  <a:moveTo>
                    <a:pt x="85" y="116"/>
                  </a:moveTo>
                  <a:lnTo>
                    <a:pt x="87" y="78"/>
                  </a:lnTo>
                  <a:lnTo>
                    <a:pt x="68" y="76"/>
                  </a:lnTo>
                  <a:lnTo>
                    <a:pt x="66" y="114"/>
                  </a:lnTo>
                  <a:lnTo>
                    <a:pt x="85" y="116"/>
                  </a:lnTo>
                  <a:close/>
                  <a:moveTo>
                    <a:pt x="83" y="192"/>
                  </a:moveTo>
                  <a:lnTo>
                    <a:pt x="85" y="154"/>
                  </a:lnTo>
                  <a:lnTo>
                    <a:pt x="66" y="152"/>
                  </a:lnTo>
                  <a:lnTo>
                    <a:pt x="64" y="189"/>
                  </a:lnTo>
                  <a:lnTo>
                    <a:pt x="83" y="192"/>
                  </a:lnTo>
                  <a:close/>
                  <a:moveTo>
                    <a:pt x="80" y="267"/>
                  </a:moveTo>
                  <a:lnTo>
                    <a:pt x="80" y="230"/>
                  </a:lnTo>
                  <a:lnTo>
                    <a:pt x="61" y="227"/>
                  </a:lnTo>
                  <a:lnTo>
                    <a:pt x="61" y="265"/>
                  </a:lnTo>
                  <a:lnTo>
                    <a:pt x="80" y="267"/>
                  </a:lnTo>
                  <a:close/>
                  <a:moveTo>
                    <a:pt x="75" y="343"/>
                  </a:moveTo>
                  <a:lnTo>
                    <a:pt x="78" y="305"/>
                  </a:lnTo>
                  <a:lnTo>
                    <a:pt x="59" y="303"/>
                  </a:lnTo>
                  <a:lnTo>
                    <a:pt x="57" y="341"/>
                  </a:lnTo>
                  <a:lnTo>
                    <a:pt x="75" y="343"/>
                  </a:lnTo>
                  <a:close/>
                  <a:moveTo>
                    <a:pt x="73" y="419"/>
                  </a:moveTo>
                  <a:lnTo>
                    <a:pt x="75" y="381"/>
                  </a:lnTo>
                  <a:lnTo>
                    <a:pt x="57" y="379"/>
                  </a:lnTo>
                  <a:lnTo>
                    <a:pt x="54" y="416"/>
                  </a:lnTo>
                  <a:lnTo>
                    <a:pt x="73" y="419"/>
                  </a:lnTo>
                  <a:close/>
                  <a:moveTo>
                    <a:pt x="71" y="495"/>
                  </a:moveTo>
                  <a:lnTo>
                    <a:pt x="71" y="457"/>
                  </a:lnTo>
                  <a:lnTo>
                    <a:pt x="52" y="454"/>
                  </a:lnTo>
                  <a:lnTo>
                    <a:pt x="52" y="492"/>
                  </a:lnTo>
                  <a:lnTo>
                    <a:pt x="71" y="495"/>
                  </a:lnTo>
                  <a:close/>
                  <a:moveTo>
                    <a:pt x="66" y="568"/>
                  </a:moveTo>
                  <a:lnTo>
                    <a:pt x="68" y="532"/>
                  </a:lnTo>
                  <a:lnTo>
                    <a:pt x="49" y="530"/>
                  </a:lnTo>
                  <a:lnTo>
                    <a:pt x="47" y="568"/>
                  </a:lnTo>
                  <a:lnTo>
                    <a:pt x="66" y="568"/>
                  </a:lnTo>
                  <a:close/>
                  <a:moveTo>
                    <a:pt x="64" y="644"/>
                  </a:moveTo>
                  <a:lnTo>
                    <a:pt x="66" y="606"/>
                  </a:lnTo>
                  <a:lnTo>
                    <a:pt x="47" y="606"/>
                  </a:lnTo>
                  <a:lnTo>
                    <a:pt x="45" y="644"/>
                  </a:lnTo>
                  <a:lnTo>
                    <a:pt x="64" y="644"/>
                  </a:lnTo>
                  <a:close/>
                  <a:moveTo>
                    <a:pt x="61" y="719"/>
                  </a:moveTo>
                  <a:lnTo>
                    <a:pt x="61" y="681"/>
                  </a:lnTo>
                  <a:lnTo>
                    <a:pt x="42" y="681"/>
                  </a:lnTo>
                  <a:lnTo>
                    <a:pt x="42" y="719"/>
                  </a:lnTo>
                  <a:lnTo>
                    <a:pt x="61" y="719"/>
                  </a:lnTo>
                  <a:close/>
                  <a:moveTo>
                    <a:pt x="57" y="795"/>
                  </a:moveTo>
                  <a:lnTo>
                    <a:pt x="59" y="757"/>
                  </a:lnTo>
                  <a:lnTo>
                    <a:pt x="40" y="757"/>
                  </a:lnTo>
                  <a:lnTo>
                    <a:pt x="38" y="795"/>
                  </a:lnTo>
                  <a:lnTo>
                    <a:pt x="57" y="795"/>
                  </a:lnTo>
                  <a:close/>
                  <a:moveTo>
                    <a:pt x="54" y="871"/>
                  </a:moveTo>
                  <a:lnTo>
                    <a:pt x="57" y="833"/>
                  </a:lnTo>
                  <a:lnTo>
                    <a:pt x="38" y="833"/>
                  </a:lnTo>
                  <a:lnTo>
                    <a:pt x="35" y="871"/>
                  </a:lnTo>
                  <a:lnTo>
                    <a:pt x="54" y="871"/>
                  </a:lnTo>
                  <a:close/>
                  <a:moveTo>
                    <a:pt x="52" y="946"/>
                  </a:moveTo>
                  <a:lnTo>
                    <a:pt x="52" y="908"/>
                  </a:lnTo>
                  <a:lnTo>
                    <a:pt x="33" y="908"/>
                  </a:lnTo>
                  <a:lnTo>
                    <a:pt x="33" y="946"/>
                  </a:lnTo>
                  <a:lnTo>
                    <a:pt x="52" y="946"/>
                  </a:lnTo>
                  <a:close/>
                  <a:moveTo>
                    <a:pt x="47" y="1022"/>
                  </a:moveTo>
                  <a:lnTo>
                    <a:pt x="49" y="984"/>
                  </a:lnTo>
                  <a:lnTo>
                    <a:pt x="31" y="984"/>
                  </a:lnTo>
                  <a:lnTo>
                    <a:pt x="28" y="1022"/>
                  </a:lnTo>
                  <a:lnTo>
                    <a:pt x="47" y="1022"/>
                  </a:lnTo>
                  <a:close/>
                  <a:moveTo>
                    <a:pt x="45" y="1098"/>
                  </a:moveTo>
                  <a:lnTo>
                    <a:pt x="47" y="1060"/>
                  </a:lnTo>
                  <a:lnTo>
                    <a:pt x="28" y="1060"/>
                  </a:lnTo>
                  <a:lnTo>
                    <a:pt x="26" y="1098"/>
                  </a:lnTo>
                  <a:lnTo>
                    <a:pt x="45" y="1098"/>
                  </a:lnTo>
                  <a:close/>
                  <a:moveTo>
                    <a:pt x="42" y="1173"/>
                  </a:moveTo>
                  <a:lnTo>
                    <a:pt x="42" y="1135"/>
                  </a:lnTo>
                  <a:lnTo>
                    <a:pt x="23" y="1135"/>
                  </a:lnTo>
                  <a:lnTo>
                    <a:pt x="23" y="1173"/>
                  </a:lnTo>
                  <a:lnTo>
                    <a:pt x="42" y="1173"/>
                  </a:lnTo>
                  <a:close/>
                  <a:moveTo>
                    <a:pt x="40" y="1249"/>
                  </a:moveTo>
                  <a:lnTo>
                    <a:pt x="40" y="1211"/>
                  </a:lnTo>
                  <a:lnTo>
                    <a:pt x="21" y="1211"/>
                  </a:lnTo>
                  <a:lnTo>
                    <a:pt x="21" y="1249"/>
                  </a:lnTo>
                  <a:lnTo>
                    <a:pt x="40" y="1249"/>
                  </a:lnTo>
                  <a:close/>
                  <a:moveTo>
                    <a:pt x="35" y="1325"/>
                  </a:moveTo>
                  <a:lnTo>
                    <a:pt x="38" y="1287"/>
                  </a:lnTo>
                  <a:lnTo>
                    <a:pt x="19" y="1287"/>
                  </a:lnTo>
                  <a:lnTo>
                    <a:pt x="16" y="1325"/>
                  </a:lnTo>
                  <a:lnTo>
                    <a:pt x="35" y="1325"/>
                  </a:lnTo>
                  <a:close/>
                  <a:moveTo>
                    <a:pt x="33" y="1400"/>
                  </a:moveTo>
                  <a:lnTo>
                    <a:pt x="35" y="1363"/>
                  </a:lnTo>
                  <a:lnTo>
                    <a:pt x="16" y="1363"/>
                  </a:lnTo>
                  <a:lnTo>
                    <a:pt x="14" y="1400"/>
                  </a:lnTo>
                  <a:lnTo>
                    <a:pt x="33" y="1400"/>
                  </a:lnTo>
                  <a:close/>
                  <a:moveTo>
                    <a:pt x="31" y="1476"/>
                  </a:moveTo>
                  <a:lnTo>
                    <a:pt x="31" y="1438"/>
                  </a:lnTo>
                  <a:lnTo>
                    <a:pt x="12" y="1438"/>
                  </a:lnTo>
                  <a:lnTo>
                    <a:pt x="12" y="1476"/>
                  </a:lnTo>
                  <a:lnTo>
                    <a:pt x="31" y="1476"/>
                  </a:lnTo>
                  <a:close/>
                  <a:moveTo>
                    <a:pt x="26" y="1552"/>
                  </a:moveTo>
                  <a:lnTo>
                    <a:pt x="28" y="1514"/>
                  </a:lnTo>
                  <a:lnTo>
                    <a:pt x="9" y="1514"/>
                  </a:lnTo>
                  <a:lnTo>
                    <a:pt x="7" y="1552"/>
                  </a:lnTo>
                  <a:lnTo>
                    <a:pt x="26" y="1552"/>
                  </a:lnTo>
                  <a:close/>
                  <a:moveTo>
                    <a:pt x="23" y="1627"/>
                  </a:moveTo>
                  <a:lnTo>
                    <a:pt x="26" y="1590"/>
                  </a:lnTo>
                  <a:lnTo>
                    <a:pt x="7" y="1590"/>
                  </a:lnTo>
                  <a:lnTo>
                    <a:pt x="5" y="1627"/>
                  </a:lnTo>
                  <a:lnTo>
                    <a:pt x="23" y="1627"/>
                  </a:lnTo>
                  <a:close/>
                  <a:moveTo>
                    <a:pt x="21" y="1703"/>
                  </a:moveTo>
                  <a:lnTo>
                    <a:pt x="21" y="1665"/>
                  </a:lnTo>
                  <a:lnTo>
                    <a:pt x="2" y="1665"/>
                  </a:lnTo>
                  <a:lnTo>
                    <a:pt x="2" y="1703"/>
                  </a:lnTo>
                  <a:lnTo>
                    <a:pt x="21" y="1703"/>
                  </a:lnTo>
                  <a:close/>
                  <a:moveTo>
                    <a:pt x="35" y="1724"/>
                  </a:moveTo>
                  <a:lnTo>
                    <a:pt x="5" y="1736"/>
                  </a:lnTo>
                  <a:lnTo>
                    <a:pt x="9" y="1746"/>
                  </a:lnTo>
                  <a:lnTo>
                    <a:pt x="19" y="1746"/>
                  </a:lnTo>
                  <a:lnTo>
                    <a:pt x="19" y="1741"/>
                  </a:lnTo>
                  <a:lnTo>
                    <a:pt x="0" y="1741"/>
                  </a:lnTo>
                  <a:lnTo>
                    <a:pt x="0" y="1746"/>
                  </a:lnTo>
                  <a:lnTo>
                    <a:pt x="0" y="1760"/>
                  </a:lnTo>
                  <a:lnTo>
                    <a:pt x="42" y="1741"/>
                  </a:lnTo>
                  <a:lnTo>
                    <a:pt x="35" y="1724"/>
                  </a:lnTo>
                  <a:close/>
                  <a:moveTo>
                    <a:pt x="106" y="1696"/>
                  </a:moveTo>
                  <a:lnTo>
                    <a:pt x="71" y="1710"/>
                  </a:lnTo>
                  <a:lnTo>
                    <a:pt x="78" y="1727"/>
                  </a:lnTo>
                  <a:lnTo>
                    <a:pt x="113" y="1713"/>
                  </a:lnTo>
                  <a:lnTo>
                    <a:pt x="106" y="1696"/>
                  </a:lnTo>
                  <a:close/>
                  <a:moveTo>
                    <a:pt x="177" y="1668"/>
                  </a:moveTo>
                  <a:lnTo>
                    <a:pt x="142" y="1682"/>
                  </a:lnTo>
                  <a:lnTo>
                    <a:pt x="149" y="1698"/>
                  </a:lnTo>
                  <a:lnTo>
                    <a:pt x="184" y="1684"/>
                  </a:lnTo>
                  <a:lnTo>
                    <a:pt x="177" y="1668"/>
                  </a:lnTo>
                  <a:close/>
                  <a:moveTo>
                    <a:pt x="246" y="1639"/>
                  </a:moveTo>
                  <a:lnTo>
                    <a:pt x="210" y="1653"/>
                  </a:lnTo>
                  <a:lnTo>
                    <a:pt x="217" y="1670"/>
                  </a:lnTo>
                  <a:lnTo>
                    <a:pt x="253" y="1656"/>
                  </a:lnTo>
                  <a:lnTo>
                    <a:pt x="246" y="1639"/>
                  </a:lnTo>
                  <a:close/>
                  <a:moveTo>
                    <a:pt x="317" y="1611"/>
                  </a:moveTo>
                  <a:lnTo>
                    <a:pt x="281" y="1625"/>
                  </a:lnTo>
                  <a:lnTo>
                    <a:pt x="288" y="1642"/>
                  </a:lnTo>
                  <a:lnTo>
                    <a:pt x="324" y="1627"/>
                  </a:lnTo>
                  <a:lnTo>
                    <a:pt x="317" y="1611"/>
                  </a:lnTo>
                  <a:close/>
                  <a:moveTo>
                    <a:pt x="385" y="1582"/>
                  </a:moveTo>
                  <a:lnTo>
                    <a:pt x="352" y="1597"/>
                  </a:lnTo>
                  <a:lnTo>
                    <a:pt x="359" y="1613"/>
                  </a:lnTo>
                  <a:lnTo>
                    <a:pt x="392" y="1599"/>
                  </a:lnTo>
                  <a:lnTo>
                    <a:pt x="385" y="1582"/>
                  </a:lnTo>
                  <a:close/>
                  <a:moveTo>
                    <a:pt x="456" y="1554"/>
                  </a:moveTo>
                  <a:lnTo>
                    <a:pt x="421" y="1568"/>
                  </a:lnTo>
                  <a:lnTo>
                    <a:pt x="428" y="1585"/>
                  </a:lnTo>
                  <a:lnTo>
                    <a:pt x="463" y="1571"/>
                  </a:lnTo>
                  <a:lnTo>
                    <a:pt x="456" y="1554"/>
                  </a:lnTo>
                  <a:close/>
                  <a:moveTo>
                    <a:pt x="527" y="1523"/>
                  </a:moveTo>
                  <a:lnTo>
                    <a:pt x="492" y="1540"/>
                  </a:lnTo>
                  <a:lnTo>
                    <a:pt x="499" y="1556"/>
                  </a:lnTo>
                  <a:lnTo>
                    <a:pt x="534" y="1542"/>
                  </a:lnTo>
                  <a:lnTo>
                    <a:pt x="527" y="1523"/>
                  </a:lnTo>
                  <a:close/>
                  <a:moveTo>
                    <a:pt x="596" y="1495"/>
                  </a:moveTo>
                  <a:lnTo>
                    <a:pt x="563" y="1509"/>
                  </a:lnTo>
                  <a:lnTo>
                    <a:pt x="570" y="1528"/>
                  </a:lnTo>
                  <a:lnTo>
                    <a:pt x="603" y="1514"/>
                  </a:lnTo>
                  <a:lnTo>
                    <a:pt x="596" y="1495"/>
                  </a:lnTo>
                  <a:close/>
                  <a:moveTo>
                    <a:pt x="667" y="1467"/>
                  </a:moveTo>
                  <a:lnTo>
                    <a:pt x="631" y="1481"/>
                  </a:lnTo>
                  <a:lnTo>
                    <a:pt x="638" y="1500"/>
                  </a:lnTo>
                  <a:lnTo>
                    <a:pt x="674" y="1486"/>
                  </a:lnTo>
                  <a:lnTo>
                    <a:pt x="667" y="1467"/>
                  </a:lnTo>
                  <a:close/>
                  <a:moveTo>
                    <a:pt x="738" y="1438"/>
                  </a:moveTo>
                  <a:lnTo>
                    <a:pt x="702" y="1452"/>
                  </a:lnTo>
                  <a:lnTo>
                    <a:pt x="709" y="1471"/>
                  </a:lnTo>
                  <a:lnTo>
                    <a:pt x="745" y="1457"/>
                  </a:lnTo>
                  <a:lnTo>
                    <a:pt x="738" y="1438"/>
                  </a:lnTo>
                  <a:close/>
                  <a:moveTo>
                    <a:pt x="806" y="1410"/>
                  </a:moveTo>
                  <a:lnTo>
                    <a:pt x="771" y="1424"/>
                  </a:lnTo>
                  <a:lnTo>
                    <a:pt x="778" y="1443"/>
                  </a:lnTo>
                  <a:lnTo>
                    <a:pt x="813" y="1429"/>
                  </a:lnTo>
                  <a:lnTo>
                    <a:pt x="806" y="1410"/>
                  </a:lnTo>
                  <a:close/>
                  <a:moveTo>
                    <a:pt x="877" y="1381"/>
                  </a:moveTo>
                  <a:lnTo>
                    <a:pt x="842" y="1396"/>
                  </a:lnTo>
                  <a:lnTo>
                    <a:pt x="849" y="1415"/>
                  </a:lnTo>
                  <a:lnTo>
                    <a:pt x="884" y="1398"/>
                  </a:lnTo>
                  <a:lnTo>
                    <a:pt x="877" y="1381"/>
                  </a:lnTo>
                  <a:close/>
                  <a:moveTo>
                    <a:pt x="946" y="1353"/>
                  </a:moveTo>
                  <a:lnTo>
                    <a:pt x="913" y="1367"/>
                  </a:lnTo>
                  <a:lnTo>
                    <a:pt x="920" y="1384"/>
                  </a:lnTo>
                  <a:lnTo>
                    <a:pt x="953" y="1370"/>
                  </a:lnTo>
                  <a:lnTo>
                    <a:pt x="946" y="1353"/>
                  </a:lnTo>
                  <a:close/>
                  <a:moveTo>
                    <a:pt x="1017" y="1325"/>
                  </a:moveTo>
                  <a:lnTo>
                    <a:pt x="981" y="1339"/>
                  </a:lnTo>
                  <a:lnTo>
                    <a:pt x="988" y="1355"/>
                  </a:lnTo>
                  <a:lnTo>
                    <a:pt x="1024" y="1341"/>
                  </a:lnTo>
                  <a:lnTo>
                    <a:pt x="1017" y="1325"/>
                  </a:lnTo>
                  <a:close/>
                  <a:moveTo>
                    <a:pt x="1088" y="1296"/>
                  </a:moveTo>
                  <a:lnTo>
                    <a:pt x="1052" y="1310"/>
                  </a:lnTo>
                  <a:lnTo>
                    <a:pt x="1059" y="1327"/>
                  </a:lnTo>
                  <a:lnTo>
                    <a:pt x="1095" y="1313"/>
                  </a:lnTo>
                  <a:lnTo>
                    <a:pt x="1088" y="1296"/>
                  </a:lnTo>
                  <a:close/>
                  <a:moveTo>
                    <a:pt x="1156" y="1268"/>
                  </a:moveTo>
                  <a:lnTo>
                    <a:pt x="1123" y="1282"/>
                  </a:lnTo>
                  <a:lnTo>
                    <a:pt x="1130" y="1299"/>
                  </a:lnTo>
                  <a:lnTo>
                    <a:pt x="1163" y="1284"/>
                  </a:lnTo>
                  <a:lnTo>
                    <a:pt x="1156" y="1268"/>
                  </a:lnTo>
                  <a:close/>
                  <a:moveTo>
                    <a:pt x="1227" y="1240"/>
                  </a:moveTo>
                  <a:lnTo>
                    <a:pt x="1192" y="1254"/>
                  </a:lnTo>
                  <a:lnTo>
                    <a:pt x="1199" y="1270"/>
                  </a:lnTo>
                  <a:lnTo>
                    <a:pt x="1234" y="1256"/>
                  </a:lnTo>
                  <a:lnTo>
                    <a:pt x="1227" y="1240"/>
                  </a:lnTo>
                  <a:close/>
                  <a:moveTo>
                    <a:pt x="1298" y="1211"/>
                  </a:moveTo>
                  <a:lnTo>
                    <a:pt x="1263" y="1225"/>
                  </a:lnTo>
                  <a:lnTo>
                    <a:pt x="1270" y="1242"/>
                  </a:lnTo>
                  <a:lnTo>
                    <a:pt x="1305" y="1228"/>
                  </a:lnTo>
                  <a:lnTo>
                    <a:pt x="1298" y="1211"/>
                  </a:lnTo>
                  <a:close/>
                  <a:moveTo>
                    <a:pt x="1367" y="1180"/>
                  </a:moveTo>
                  <a:lnTo>
                    <a:pt x="1331" y="1197"/>
                  </a:lnTo>
                  <a:lnTo>
                    <a:pt x="1338" y="1214"/>
                  </a:lnTo>
                  <a:lnTo>
                    <a:pt x="1374" y="1199"/>
                  </a:lnTo>
                  <a:lnTo>
                    <a:pt x="1367" y="1180"/>
                  </a:lnTo>
                  <a:close/>
                  <a:moveTo>
                    <a:pt x="1438" y="1152"/>
                  </a:moveTo>
                  <a:lnTo>
                    <a:pt x="1402" y="1166"/>
                  </a:lnTo>
                  <a:lnTo>
                    <a:pt x="1409" y="1185"/>
                  </a:lnTo>
                  <a:lnTo>
                    <a:pt x="1445" y="1171"/>
                  </a:lnTo>
                  <a:lnTo>
                    <a:pt x="1438" y="1152"/>
                  </a:lnTo>
                  <a:close/>
                  <a:moveTo>
                    <a:pt x="1509" y="1124"/>
                  </a:moveTo>
                  <a:lnTo>
                    <a:pt x="1473" y="1138"/>
                  </a:lnTo>
                  <a:lnTo>
                    <a:pt x="1480" y="1157"/>
                  </a:lnTo>
                  <a:lnTo>
                    <a:pt x="1516" y="1143"/>
                  </a:lnTo>
                  <a:lnTo>
                    <a:pt x="1509" y="1124"/>
                  </a:lnTo>
                  <a:close/>
                  <a:moveTo>
                    <a:pt x="1577" y="1095"/>
                  </a:moveTo>
                  <a:lnTo>
                    <a:pt x="1542" y="1109"/>
                  </a:lnTo>
                  <a:lnTo>
                    <a:pt x="1549" y="1128"/>
                  </a:lnTo>
                  <a:lnTo>
                    <a:pt x="1584" y="1114"/>
                  </a:lnTo>
                  <a:lnTo>
                    <a:pt x="1577" y="1095"/>
                  </a:lnTo>
                  <a:close/>
                  <a:moveTo>
                    <a:pt x="1648" y="1067"/>
                  </a:moveTo>
                  <a:lnTo>
                    <a:pt x="1613" y="1081"/>
                  </a:lnTo>
                  <a:lnTo>
                    <a:pt x="1620" y="1100"/>
                  </a:lnTo>
                  <a:lnTo>
                    <a:pt x="1655" y="1086"/>
                  </a:lnTo>
                  <a:lnTo>
                    <a:pt x="1648" y="1067"/>
                  </a:lnTo>
                  <a:close/>
                  <a:moveTo>
                    <a:pt x="1717" y="1038"/>
                  </a:moveTo>
                  <a:lnTo>
                    <a:pt x="1684" y="1053"/>
                  </a:lnTo>
                  <a:lnTo>
                    <a:pt x="1691" y="1072"/>
                  </a:lnTo>
                  <a:lnTo>
                    <a:pt x="1724" y="1055"/>
                  </a:lnTo>
                  <a:lnTo>
                    <a:pt x="1717" y="1038"/>
                  </a:lnTo>
                  <a:close/>
                  <a:moveTo>
                    <a:pt x="1788" y="1010"/>
                  </a:moveTo>
                  <a:lnTo>
                    <a:pt x="1752" y="1024"/>
                  </a:lnTo>
                  <a:lnTo>
                    <a:pt x="1759" y="1041"/>
                  </a:lnTo>
                  <a:lnTo>
                    <a:pt x="1795" y="1027"/>
                  </a:lnTo>
                  <a:lnTo>
                    <a:pt x="1788" y="1010"/>
                  </a:lnTo>
                  <a:close/>
                  <a:moveTo>
                    <a:pt x="1859" y="982"/>
                  </a:moveTo>
                  <a:lnTo>
                    <a:pt x="1823" y="996"/>
                  </a:lnTo>
                  <a:lnTo>
                    <a:pt x="1830" y="1012"/>
                  </a:lnTo>
                  <a:lnTo>
                    <a:pt x="1866" y="998"/>
                  </a:lnTo>
                  <a:lnTo>
                    <a:pt x="1859" y="982"/>
                  </a:lnTo>
                  <a:close/>
                  <a:moveTo>
                    <a:pt x="1927" y="953"/>
                  </a:moveTo>
                  <a:lnTo>
                    <a:pt x="1894" y="968"/>
                  </a:lnTo>
                  <a:lnTo>
                    <a:pt x="1901" y="984"/>
                  </a:lnTo>
                  <a:lnTo>
                    <a:pt x="1934" y="970"/>
                  </a:lnTo>
                  <a:lnTo>
                    <a:pt x="1927" y="953"/>
                  </a:lnTo>
                  <a:close/>
                  <a:moveTo>
                    <a:pt x="1998" y="925"/>
                  </a:moveTo>
                  <a:lnTo>
                    <a:pt x="1963" y="939"/>
                  </a:lnTo>
                  <a:lnTo>
                    <a:pt x="1970" y="956"/>
                  </a:lnTo>
                  <a:lnTo>
                    <a:pt x="2005" y="942"/>
                  </a:lnTo>
                  <a:lnTo>
                    <a:pt x="1998" y="925"/>
                  </a:lnTo>
                  <a:close/>
                  <a:moveTo>
                    <a:pt x="2069" y="897"/>
                  </a:moveTo>
                  <a:lnTo>
                    <a:pt x="2034" y="911"/>
                  </a:lnTo>
                  <a:lnTo>
                    <a:pt x="2041" y="927"/>
                  </a:lnTo>
                  <a:lnTo>
                    <a:pt x="2076" y="913"/>
                  </a:lnTo>
                  <a:lnTo>
                    <a:pt x="2069" y="897"/>
                  </a:lnTo>
                  <a:close/>
                  <a:moveTo>
                    <a:pt x="2138" y="868"/>
                  </a:moveTo>
                  <a:lnTo>
                    <a:pt x="2102" y="882"/>
                  </a:lnTo>
                  <a:lnTo>
                    <a:pt x="2109" y="899"/>
                  </a:lnTo>
                  <a:lnTo>
                    <a:pt x="2145" y="885"/>
                  </a:lnTo>
                  <a:lnTo>
                    <a:pt x="2138" y="868"/>
                  </a:lnTo>
                  <a:close/>
                  <a:moveTo>
                    <a:pt x="2209" y="840"/>
                  </a:moveTo>
                  <a:lnTo>
                    <a:pt x="2173" y="854"/>
                  </a:lnTo>
                  <a:lnTo>
                    <a:pt x="2180" y="871"/>
                  </a:lnTo>
                  <a:lnTo>
                    <a:pt x="2216" y="856"/>
                  </a:lnTo>
                  <a:lnTo>
                    <a:pt x="2209" y="840"/>
                  </a:lnTo>
                  <a:close/>
                  <a:moveTo>
                    <a:pt x="2277" y="809"/>
                  </a:moveTo>
                  <a:lnTo>
                    <a:pt x="2244" y="823"/>
                  </a:lnTo>
                  <a:lnTo>
                    <a:pt x="2251" y="842"/>
                  </a:lnTo>
                  <a:lnTo>
                    <a:pt x="2287" y="828"/>
                  </a:lnTo>
                  <a:lnTo>
                    <a:pt x="2277" y="809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709E9E4-3512-41C2-9083-C8F82C72B3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0196" y="3287632"/>
              <a:ext cx="4519763" cy="994599"/>
            </a:xfrm>
            <a:custGeom>
              <a:gdLst>
                <a:gd fmla="*/ 6025 w 6103" name="T0"/>
                <a:gd fmla="*/ 1315 h 1343" name="T1"/>
                <a:gd fmla="*/ 5926 w 6103" name="T2"/>
                <a:gd fmla="*/ 1258 h 1343" name="T3"/>
                <a:gd fmla="*/ 5779 w 6103" name="T4"/>
                <a:gd fmla="*/ 1220 h 1343" name="T5"/>
                <a:gd fmla="*/ 5749 w 6103" name="T6"/>
                <a:gd fmla="*/ 1190 h 1343" name="T7"/>
                <a:gd fmla="*/ 5638 w 6103" name="T8"/>
                <a:gd fmla="*/ 1166 h 1343" name="T9"/>
                <a:gd fmla="*/ 5531 w 6103" name="T10"/>
                <a:gd fmla="*/ 1126 h 1343" name="T11"/>
                <a:gd fmla="*/ 5432 w 6103" name="T12"/>
                <a:gd fmla="*/ 1069 h 1343" name="T13"/>
                <a:gd fmla="*/ 5283 w 6103" name="T14"/>
                <a:gd fmla="*/ 1031 h 1343" name="T15"/>
                <a:gd fmla="*/ 5255 w 6103" name="T16"/>
                <a:gd fmla="*/ 1000 h 1343" name="T17"/>
                <a:gd fmla="*/ 5141 w 6103" name="T18"/>
                <a:gd fmla="*/ 979 h 1343" name="T19"/>
                <a:gd fmla="*/ 5037 w 6103" name="T20"/>
                <a:gd fmla="*/ 939 h 1343" name="T21"/>
                <a:gd fmla="*/ 4938 w 6103" name="T22"/>
                <a:gd fmla="*/ 880 h 1343" name="T23"/>
                <a:gd fmla="*/ 4789 w 6103" name="T24"/>
                <a:gd fmla="*/ 844 h 1343" name="T25"/>
                <a:gd fmla="*/ 4760 w 6103" name="T26"/>
                <a:gd fmla="*/ 814 h 1343" name="T27"/>
                <a:gd fmla="*/ 4647 w 6103" name="T28"/>
                <a:gd fmla="*/ 790 h 1343" name="T29"/>
                <a:gd fmla="*/ 4540 w 6103" name="T30"/>
                <a:gd fmla="*/ 750 h 1343" name="T31"/>
                <a:gd fmla="*/ 4441 w 6103" name="T32"/>
                <a:gd fmla="*/ 691 h 1343" name="T33"/>
                <a:gd fmla="*/ 4294 w 6103" name="T34"/>
                <a:gd fmla="*/ 655 h 1343" name="T35"/>
                <a:gd fmla="*/ 4266 w 6103" name="T36"/>
                <a:gd fmla="*/ 624 h 1343" name="T37"/>
                <a:gd fmla="*/ 4153 w 6103" name="T38"/>
                <a:gd fmla="*/ 601 h 1343" name="T39"/>
                <a:gd fmla="*/ 4046 w 6103" name="T40"/>
                <a:gd fmla="*/ 561 h 1343" name="T41"/>
                <a:gd fmla="*/ 3947 w 6103" name="T42"/>
                <a:gd fmla="*/ 501 h 1343" name="T43"/>
                <a:gd fmla="*/ 3798 w 6103" name="T44"/>
                <a:gd fmla="*/ 466 h 1343" name="T45"/>
                <a:gd fmla="*/ 3769 w 6103" name="T46"/>
                <a:gd fmla="*/ 435 h 1343" name="T47"/>
                <a:gd fmla="*/ 3658 w 6103" name="T48"/>
                <a:gd fmla="*/ 412 h 1343" name="T49"/>
                <a:gd fmla="*/ 3552 w 6103" name="T50"/>
                <a:gd fmla="*/ 371 h 1343" name="T51"/>
                <a:gd fmla="*/ 3453 w 6103" name="T52"/>
                <a:gd fmla="*/ 315 h 1343" name="T53"/>
                <a:gd fmla="*/ 3304 w 6103" name="T54"/>
                <a:gd fmla="*/ 277 h 1343" name="T55"/>
                <a:gd fmla="*/ 3275 w 6103" name="T56"/>
                <a:gd fmla="*/ 246 h 1343" name="T57"/>
                <a:gd fmla="*/ 3162 w 6103" name="T58"/>
                <a:gd fmla="*/ 225 h 1343" name="T59"/>
                <a:gd fmla="*/ 3053 w 6103" name="T60"/>
                <a:gd fmla="*/ 182 h 1343" name="T61"/>
                <a:gd fmla="*/ 2946 w 6103" name="T62"/>
                <a:gd fmla="*/ 177 h 1343" name="T63"/>
                <a:gd fmla="*/ 2909 w 6103" name="T64"/>
                <a:gd fmla="*/ 156 h 1343" name="T65"/>
                <a:gd fmla="*/ 2795 w 6103" name="T66"/>
                <a:gd fmla="*/ 168 h 1343" name="T67"/>
                <a:gd fmla="*/ 2682 w 6103" name="T68"/>
                <a:gd fmla="*/ 163 h 1343" name="T69"/>
                <a:gd fmla="*/ 2568 w 6103" name="T70"/>
                <a:gd fmla="*/ 137 h 1343" name="T71"/>
                <a:gd fmla="*/ 2417 w 6103" name="T72"/>
                <a:gd fmla="*/ 149 h 1343" name="T73"/>
                <a:gd fmla="*/ 2381 w 6103" name="T74"/>
                <a:gd fmla="*/ 128 h 1343" name="T75"/>
                <a:gd fmla="*/ 2265 w 6103" name="T76"/>
                <a:gd fmla="*/ 140 h 1343" name="T77"/>
                <a:gd fmla="*/ 2152 w 6103" name="T78"/>
                <a:gd fmla="*/ 135 h 1343" name="T79"/>
                <a:gd fmla="*/ 2041 w 6103" name="T80"/>
                <a:gd fmla="*/ 109 h 1343" name="T81"/>
                <a:gd fmla="*/ 1887 w 6103" name="T82"/>
                <a:gd fmla="*/ 121 h 1343" name="T83"/>
                <a:gd fmla="*/ 1852 w 6103" name="T84"/>
                <a:gd fmla="*/ 99 h 1343" name="T85"/>
                <a:gd fmla="*/ 1736 w 6103" name="T86"/>
                <a:gd fmla="*/ 111 h 1343" name="T87"/>
                <a:gd fmla="*/ 1625 w 6103" name="T88"/>
                <a:gd fmla="*/ 106 h 1343" name="T89"/>
                <a:gd fmla="*/ 1511 w 6103" name="T90"/>
                <a:gd fmla="*/ 80 h 1343" name="T91"/>
                <a:gd fmla="*/ 1360 w 6103" name="T92"/>
                <a:gd fmla="*/ 92 h 1343" name="T93"/>
                <a:gd fmla="*/ 1322 w 6103" name="T94"/>
                <a:gd fmla="*/ 71 h 1343" name="T95"/>
                <a:gd fmla="*/ 1208 w 6103" name="T96"/>
                <a:gd fmla="*/ 83 h 1343" name="T97"/>
                <a:gd fmla="*/ 1095 w 6103" name="T98"/>
                <a:gd fmla="*/ 78 h 1343" name="T99"/>
                <a:gd fmla="*/ 981 w 6103" name="T100"/>
                <a:gd fmla="*/ 52 h 1343" name="T101"/>
                <a:gd fmla="*/ 830 w 6103" name="T102"/>
                <a:gd fmla="*/ 64 h 1343" name="T103"/>
                <a:gd fmla="*/ 792 w 6103" name="T104"/>
                <a:gd fmla="*/ 43 h 1343" name="T105"/>
                <a:gd fmla="*/ 679 w 6103" name="T106"/>
                <a:gd fmla="*/ 57 h 1343" name="T107"/>
                <a:gd fmla="*/ 565 w 6103" name="T108"/>
                <a:gd fmla="*/ 50 h 1343" name="T109"/>
                <a:gd fmla="*/ 454 w 6103" name="T110"/>
                <a:gd fmla="*/ 24 h 1343" name="T111"/>
                <a:gd fmla="*/ 300 w 6103" name="T112"/>
                <a:gd fmla="*/ 35 h 1343" name="T113"/>
                <a:gd fmla="*/ 265 w 6103" name="T114"/>
                <a:gd fmla="*/ 14 h 1343" name="T115"/>
                <a:gd fmla="*/ 149 w 6103" name="T116"/>
                <a:gd fmla="*/ 28 h 1343" name="T117"/>
                <a:gd fmla="*/ 35 w 6103" name="T118"/>
                <a:gd fmla="*/ 21 h 1343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343" w="6103">
                  <a:moveTo>
                    <a:pt x="6061" y="1329"/>
                  </a:moveTo>
                  <a:lnTo>
                    <a:pt x="6096" y="1343"/>
                  </a:lnTo>
                  <a:lnTo>
                    <a:pt x="6103" y="1324"/>
                  </a:lnTo>
                  <a:lnTo>
                    <a:pt x="6068" y="1310"/>
                  </a:lnTo>
                  <a:lnTo>
                    <a:pt x="6061" y="1329"/>
                  </a:lnTo>
                  <a:close/>
                  <a:moveTo>
                    <a:pt x="5990" y="1301"/>
                  </a:moveTo>
                  <a:lnTo>
                    <a:pt x="6025" y="1315"/>
                  </a:lnTo>
                  <a:lnTo>
                    <a:pt x="6033" y="1298"/>
                  </a:lnTo>
                  <a:lnTo>
                    <a:pt x="5997" y="1284"/>
                  </a:lnTo>
                  <a:lnTo>
                    <a:pt x="5990" y="1301"/>
                  </a:lnTo>
                  <a:close/>
                  <a:moveTo>
                    <a:pt x="5919" y="1275"/>
                  </a:moveTo>
                  <a:lnTo>
                    <a:pt x="5954" y="1289"/>
                  </a:lnTo>
                  <a:lnTo>
                    <a:pt x="5962" y="1270"/>
                  </a:lnTo>
                  <a:lnTo>
                    <a:pt x="5926" y="1258"/>
                  </a:lnTo>
                  <a:lnTo>
                    <a:pt x="5919" y="1275"/>
                  </a:lnTo>
                  <a:close/>
                  <a:moveTo>
                    <a:pt x="5848" y="1249"/>
                  </a:moveTo>
                  <a:lnTo>
                    <a:pt x="5884" y="1261"/>
                  </a:lnTo>
                  <a:lnTo>
                    <a:pt x="5891" y="1244"/>
                  </a:lnTo>
                  <a:lnTo>
                    <a:pt x="5855" y="1230"/>
                  </a:lnTo>
                  <a:lnTo>
                    <a:pt x="5848" y="1249"/>
                  </a:lnTo>
                  <a:close/>
                  <a:moveTo>
                    <a:pt x="5779" y="1220"/>
                  </a:moveTo>
                  <a:lnTo>
                    <a:pt x="5813" y="1235"/>
                  </a:lnTo>
                  <a:lnTo>
                    <a:pt x="5820" y="1216"/>
                  </a:lnTo>
                  <a:lnTo>
                    <a:pt x="5784" y="1204"/>
                  </a:lnTo>
                  <a:lnTo>
                    <a:pt x="5779" y="1220"/>
                  </a:lnTo>
                  <a:close/>
                  <a:moveTo>
                    <a:pt x="5709" y="1194"/>
                  </a:moveTo>
                  <a:lnTo>
                    <a:pt x="5744" y="1209"/>
                  </a:lnTo>
                  <a:lnTo>
                    <a:pt x="5749" y="1190"/>
                  </a:lnTo>
                  <a:lnTo>
                    <a:pt x="5713" y="1175"/>
                  </a:lnTo>
                  <a:lnTo>
                    <a:pt x="5709" y="1194"/>
                  </a:lnTo>
                  <a:close/>
                  <a:moveTo>
                    <a:pt x="5638" y="1166"/>
                  </a:moveTo>
                  <a:lnTo>
                    <a:pt x="5673" y="1180"/>
                  </a:lnTo>
                  <a:lnTo>
                    <a:pt x="5680" y="1164"/>
                  </a:lnTo>
                  <a:lnTo>
                    <a:pt x="5645" y="1149"/>
                  </a:lnTo>
                  <a:lnTo>
                    <a:pt x="5638" y="1166"/>
                  </a:lnTo>
                  <a:close/>
                  <a:moveTo>
                    <a:pt x="5567" y="1140"/>
                  </a:moveTo>
                  <a:lnTo>
                    <a:pt x="5602" y="1154"/>
                  </a:lnTo>
                  <a:lnTo>
                    <a:pt x="5609" y="1135"/>
                  </a:lnTo>
                  <a:lnTo>
                    <a:pt x="5574" y="1123"/>
                  </a:lnTo>
                  <a:lnTo>
                    <a:pt x="5567" y="1140"/>
                  </a:lnTo>
                  <a:close/>
                  <a:moveTo>
                    <a:pt x="5496" y="1114"/>
                  </a:moveTo>
                  <a:lnTo>
                    <a:pt x="5531" y="1126"/>
                  </a:lnTo>
                  <a:lnTo>
                    <a:pt x="5538" y="1109"/>
                  </a:lnTo>
                  <a:lnTo>
                    <a:pt x="5503" y="1095"/>
                  </a:lnTo>
                  <a:lnTo>
                    <a:pt x="5496" y="1114"/>
                  </a:lnTo>
                  <a:close/>
                  <a:moveTo>
                    <a:pt x="5425" y="1086"/>
                  </a:moveTo>
                  <a:lnTo>
                    <a:pt x="5460" y="1100"/>
                  </a:lnTo>
                  <a:lnTo>
                    <a:pt x="5467" y="1081"/>
                  </a:lnTo>
                  <a:lnTo>
                    <a:pt x="5432" y="1069"/>
                  </a:lnTo>
                  <a:lnTo>
                    <a:pt x="5425" y="1086"/>
                  </a:lnTo>
                  <a:close/>
                  <a:moveTo>
                    <a:pt x="5354" y="1060"/>
                  </a:moveTo>
                  <a:lnTo>
                    <a:pt x="5389" y="1074"/>
                  </a:lnTo>
                  <a:lnTo>
                    <a:pt x="5396" y="1055"/>
                  </a:lnTo>
                  <a:lnTo>
                    <a:pt x="5361" y="1041"/>
                  </a:lnTo>
                  <a:lnTo>
                    <a:pt x="5354" y="1060"/>
                  </a:lnTo>
                  <a:close/>
                  <a:moveTo>
                    <a:pt x="5283" y="1031"/>
                  </a:moveTo>
                  <a:lnTo>
                    <a:pt x="5318" y="1045"/>
                  </a:lnTo>
                  <a:lnTo>
                    <a:pt x="5325" y="1029"/>
                  </a:lnTo>
                  <a:lnTo>
                    <a:pt x="5290" y="1015"/>
                  </a:lnTo>
                  <a:lnTo>
                    <a:pt x="5283" y="1031"/>
                  </a:lnTo>
                  <a:close/>
                  <a:moveTo>
                    <a:pt x="5212" y="1005"/>
                  </a:moveTo>
                  <a:lnTo>
                    <a:pt x="5247" y="1019"/>
                  </a:lnTo>
                  <a:lnTo>
                    <a:pt x="5255" y="1000"/>
                  </a:lnTo>
                  <a:lnTo>
                    <a:pt x="5219" y="989"/>
                  </a:lnTo>
                  <a:lnTo>
                    <a:pt x="5212" y="1005"/>
                  </a:lnTo>
                  <a:close/>
                  <a:moveTo>
                    <a:pt x="5141" y="979"/>
                  </a:moveTo>
                  <a:lnTo>
                    <a:pt x="5176" y="991"/>
                  </a:lnTo>
                  <a:lnTo>
                    <a:pt x="5184" y="974"/>
                  </a:lnTo>
                  <a:lnTo>
                    <a:pt x="5148" y="960"/>
                  </a:lnTo>
                  <a:lnTo>
                    <a:pt x="5141" y="979"/>
                  </a:lnTo>
                  <a:close/>
                  <a:moveTo>
                    <a:pt x="5072" y="951"/>
                  </a:moveTo>
                  <a:lnTo>
                    <a:pt x="5106" y="965"/>
                  </a:lnTo>
                  <a:lnTo>
                    <a:pt x="5113" y="946"/>
                  </a:lnTo>
                  <a:lnTo>
                    <a:pt x="5077" y="934"/>
                  </a:lnTo>
                  <a:lnTo>
                    <a:pt x="5072" y="951"/>
                  </a:lnTo>
                  <a:close/>
                  <a:moveTo>
                    <a:pt x="5001" y="925"/>
                  </a:moveTo>
                  <a:lnTo>
                    <a:pt x="5037" y="939"/>
                  </a:lnTo>
                  <a:lnTo>
                    <a:pt x="5042" y="920"/>
                  </a:lnTo>
                  <a:lnTo>
                    <a:pt x="5006" y="906"/>
                  </a:lnTo>
                  <a:lnTo>
                    <a:pt x="5001" y="925"/>
                  </a:lnTo>
                  <a:close/>
                  <a:moveTo>
                    <a:pt x="4931" y="896"/>
                  </a:moveTo>
                  <a:lnTo>
                    <a:pt x="4966" y="911"/>
                  </a:lnTo>
                  <a:lnTo>
                    <a:pt x="4973" y="894"/>
                  </a:lnTo>
                  <a:lnTo>
                    <a:pt x="4938" y="880"/>
                  </a:lnTo>
                  <a:lnTo>
                    <a:pt x="4931" y="896"/>
                  </a:lnTo>
                  <a:close/>
                  <a:moveTo>
                    <a:pt x="4860" y="870"/>
                  </a:moveTo>
                  <a:lnTo>
                    <a:pt x="4895" y="885"/>
                  </a:lnTo>
                  <a:lnTo>
                    <a:pt x="4902" y="866"/>
                  </a:lnTo>
                  <a:lnTo>
                    <a:pt x="4867" y="854"/>
                  </a:lnTo>
                  <a:lnTo>
                    <a:pt x="4860" y="870"/>
                  </a:lnTo>
                  <a:close/>
                  <a:moveTo>
                    <a:pt x="4789" y="844"/>
                  </a:moveTo>
                  <a:lnTo>
                    <a:pt x="4824" y="856"/>
                  </a:lnTo>
                  <a:lnTo>
                    <a:pt x="4831" y="840"/>
                  </a:lnTo>
                  <a:lnTo>
                    <a:pt x="4796" y="825"/>
                  </a:lnTo>
                  <a:lnTo>
                    <a:pt x="4789" y="844"/>
                  </a:lnTo>
                  <a:close/>
                  <a:moveTo>
                    <a:pt x="4718" y="816"/>
                  </a:moveTo>
                  <a:lnTo>
                    <a:pt x="4753" y="830"/>
                  </a:lnTo>
                  <a:lnTo>
                    <a:pt x="4760" y="814"/>
                  </a:lnTo>
                  <a:lnTo>
                    <a:pt x="4725" y="799"/>
                  </a:lnTo>
                  <a:lnTo>
                    <a:pt x="4718" y="816"/>
                  </a:lnTo>
                  <a:close/>
                  <a:moveTo>
                    <a:pt x="4647" y="790"/>
                  </a:moveTo>
                  <a:lnTo>
                    <a:pt x="4682" y="804"/>
                  </a:lnTo>
                  <a:lnTo>
                    <a:pt x="4689" y="785"/>
                  </a:lnTo>
                  <a:lnTo>
                    <a:pt x="4654" y="771"/>
                  </a:lnTo>
                  <a:lnTo>
                    <a:pt x="4647" y="790"/>
                  </a:lnTo>
                  <a:close/>
                  <a:moveTo>
                    <a:pt x="4576" y="762"/>
                  </a:moveTo>
                  <a:lnTo>
                    <a:pt x="4611" y="776"/>
                  </a:lnTo>
                  <a:lnTo>
                    <a:pt x="4618" y="759"/>
                  </a:lnTo>
                  <a:lnTo>
                    <a:pt x="4583" y="745"/>
                  </a:lnTo>
                  <a:lnTo>
                    <a:pt x="4576" y="762"/>
                  </a:lnTo>
                  <a:close/>
                  <a:moveTo>
                    <a:pt x="4505" y="736"/>
                  </a:moveTo>
                  <a:lnTo>
                    <a:pt x="4540" y="750"/>
                  </a:lnTo>
                  <a:lnTo>
                    <a:pt x="4547" y="731"/>
                  </a:lnTo>
                  <a:lnTo>
                    <a:pt x="4512" y="719"/>
                  </a:lnTo>
                  <a:lnTo>
                    <a:pt x="4505" y="736"/>
                  </a:lnTo>
                  <a:close/>
                  <a:moveTo>
                    <a:pt x="4434" y="710"/>
                  </a:moveTo>
                  <a:lnTo>
                    <a:pt x="4469" y="721"/>
                  </a:lnTo>
                  <a:lnTo>
                    <a:pt x="4476" y="705"/>
                  </a:lnTo>
                  <a:lnTo>
                    <a:pt x="4441" y="691"/>
                  </a:lnTo>
                  <a:lnTo>
                    <a:pt x="4434" y="710"/>
                  </a:lnTo>
                  <a:close/>
                  <a:moveTo>
                    <a:pt x="4365" y="681"/>
                  </a:moveTo>
                  <a:lnTo>
                    <a:pt x="4398" y="695"/>
                  </a:lnTo>
                  <a:lnTo>
                    <a:pt x="4406" y="679"/>
                  </a:lnTo>
                  <a:lnTo>
                    <a:pt x="4370" y="665"/>
                  </a:lnTo>
                  <a:lnTo>
                    <a:pt x="4365" y="681"/>
                  </a:lnTo>
                  <a:close/>
                  <a:moveTo>
                    <a:pt x="4294" y="655"/>
                  </a:moveTo>
                  <a:lnTo>
                    <a:pt x="4330" y="669"/>
                  </a:lnTo>
                  <a:lnTo>
                    <a:pt x="4335" y="650"/>
                  </a:lnTo>
                  <a:lnTo>
                    <a:pt x="4299" y="636"/>
                  </a:lnTo>
                  <a:lnTo>
                    <a:pt x="4294" y="655"/>
                  </a:lnTo>
                  <a:close/>
                  <a:moveTo>
                    <a:pt x="4223" y="629"/>
                  </a:moveTo>
                  <a:lnTo>
                    <a:pt x="4259" y="641"/>
                  </a:lnTo>
                  <a:lnTo>
                    <a:pt x="4266" y="624"/>
                  </a:lnTo>
                  <a:lnTo>
                    <a:pt x="4231" y="610"/>
                  </a:lnTo>
                  <a:lnTo>
                    <a:pt x="4223" y="629"/>
                  </a:lnTo>
                  <a:close/>
                  <a:moveTo>
                    <a:pt x="4153" y="601"/>
                  </a:moveTo>
                  <a:lnTo>
                    <a:pt x="4188" y="615"/>
                  </a:lnTo>
                  <a:lnTo>
                    <a:pt x="4195" y="596"/>
                  </a:lnTo>
                  <a:lnTo>
                    <a:pt x="4160" y="584"/>
                  </a:lnTo>
                  <a:lnTo>
                    <a:pt x="4153" y="601"/>
                  </a:lnTo>
                  <a:close/>
                  <a:moveTo>
                    <a:pt x="4082" y="575"/>
                  </a:moveTo>
                  <a:lnTo>
                    <a:pt x="4117" y="587"/>
                  </a:lnTo>
                  <a:lnTo>
                    <a:pt x="4124" y="570"/>
                  </a:lnTo>
                  <a:lnTo>
                    <a:pt x="4089" y="556"/>
                  </a:lnTo>
                  <a:lnTo>
                    <a:pt x="4082" y="575"/>
                  </a:lnTo>
                  <a:close/>
                  <a:moveTo>
                    <a:pt x="4011" y="546"/>
                  </a:moveTo>
                  <a:lnTo>
                    <a:pt x="4046" y="561"/>
                  </a:lnTo>
                  <a:lnTo>
                    <a:pt x="4053" y="544"/>
                  </a:lnTo>
                  <a:lnTo>
                    <a:pt x="4018" y="530"/>
                  </a:lnTo>
                  <a:lnTo>
                    <a:pt x="4011" y="546"/>
                  </a:lnTo>
                  <a:close/>
                  <a:moveTo>
                    <a:pt x="3940" y="520"/>
                  </a:moveTo>
                  <a:lnTo>
                    <a:pt x="3975" y="535"/>
                  </a:lnTo>
                  <a:lnTo>
                    <a:pt x="3982" y="516"/>
                  </a:lnTo>
                  <a:lnTo>
                    <a:pt x="3947" y="501"/>
                  </a:lnTo>
                  <a:lnTo>
                    <a:pt x="3940" y="520"/>
                  </a:lnTo>
                  <a:close/>
                  <a:moveTo>
                    <a:pt x="3869" y="494"/>
                  </a:moveTo>
                  <a:lnTo>
                    <a:pt x="3904" y="506"/>
                  </a:lnTo>
                  <a:lnTo>
                    <a:pt x="3911" y="490"/>
                  </a:lnTo>
                  <a:lnTo>
                    <a:pt x="3876" y="475"/>
                  </a:lnTo>
                  <a:lnTo>
                    <a:pt x="3869" y="494"/>
                  </a:lnTo>
                  <a:close/>
                  <a:moveTo>
                    <a:pt x="3798" y="466"/>
                  </a:moveTo>
                  <a:lnTo>
                    <a:pt x="3833" y="480"/>
                  </a:lnTo>
                  <a:lnTo>
                    <a:pt x="3840" y="461"/>
                  </a:lnTo>
                  <a:lnTo>
                    <a:pt x="3805" y="449"/>
                  </a:lnTo>
                  <a:lnTo>
                    <a:pt x="3798" y="466"/>
                  </a:lnTo>
                  <a:close/>
                  <a:moveTo>
                    <a:pt x="3727" y="440"/>
                  </a:moveTo>
                  <a:lnTo>
                    <a:pt x="3762" y="452"/>
                  </a:lnTo>
                  <a:lnTo>
                    <a:pt x="3769" y="435"/>
                  </a:lnTo>
                  <a:lnTo>
                    <a:pt x="3734" y="421"/>
                  </a:lnTo>
                  <a:lnTo>
                    <a:pt x="3727" y="440"/>
                  </a:lnTo>
                  <a:close/>
                  <a:moveTo>
                    <a:pt x="3658" y="412"/>
                  </a:moveTo>
                  <a:lnTo>
                    <a:pt x="3691" y="426"/>
                  </a:lnTo>
                  <a:lnTo>
                    <a:pt x="3698" y="409"/>
                  </a:lnTo>
                  <a:lnTo>
                    <a:pt x="3663" y="395"/>
                  </a:lnTo>
                  <a:lnTo>
                    <a:pt x="3658" y="412"/>
                  </a:lnTo>
                  <a:close/>
                  <a:moveTo>
                    <a:pt x="3587" y="386"/>
                  </a:moveTo>
                  <a:lnTo>
                    <a:pt x="3623" y="400"/>
                  </a:lnTo>
                  <a:lnTo>
                    <a:pt x="3628" y="381"/>
                  </a:lnTo>
                  <a:lnTo>
                    <a:pt x="3592" y="367"/>
                  </a:lnTo>
                  <a:lnTo>
                    <a:pt x="3587" y="386"/>
                  </a:lnTo>
                  <a:close/>
                  <a:moveTo>
                    <a:pt x="3516" y="360"/>
                  </a:moveTo>
                  <a:lnTo>
                    <a:pt x="3552" y="371"/>
                  </a:lnTo>
                  <a:lnTo>
                    <a:pt x="3557" y="355"/>
                  </a:lnTo>
                  <a:lnTo>
                    <a:pt x="3523" y="341"/>
                  </a:lnTo>
                  <a:lnTo>
                    <a:pt x="3516" y="360"/>
                  </a:lnTo>
                  <a:close/>
                  <a:moveTo>
                    <a:pt x="3445" y="331"/>
                  </a:moveTo>
                  <a:lnTo>
                    <a:pt x="3481" y="345"/>
                  </a:lnTo>
                  <a:lnTo>
                    <a:pt x="3488" y="326"/>
                  </a:lnTo>
                  <a:lnTo>
                    <a:pt x="3453" y="315"/>
                  </a:lnTo>
                  <a:lnTo>
                    <a:pt x="3445" y="331"/>
                  </a:lnTo>
                  <a:close/>
                  <a:moveTo>
                    <a:pt x="3375" y="305"/>
                  </a:moveTo>
                  <a:lnTo>
                    <a:pt x="3410" y="317"/>
                  </a:lnTo>
                  <a:lnTo>
                    <a:pt x="3417" y="300"/>
                  </a:lnTo>
                  <a:lnTo>
                    <a:pt x="3382" y="286"/>
                  </a:lnTo>
                  <a:lnTo>
                    <a:pt x="3375" y="305"/>
                  </a:lnTo>
                  <a:close/>
                  <a:moveTo>
                    <a:pt x="3304" y="277"/>
                  </a:moveTo>
                  <a:lnTo>
                    <a:pt x="3339" y="291"/>
                  </a:lnTo>
                  <a:lnTo>
                    <a:pt x="3346" y="274"/>
                  </a:lnTo>
                  <a:lnTo>
                    <a:pt x="3311" y="260"/>
                  </a:lnTo>
                  <a:lnTo>
                    <a:pt x="3304" y="277"/>
                  </a:lnTo>
                  <a:close/>
                  <a:moveTo>
                    <a:pt x="3233" y="251"/>
                  </a:moveTo>
                  <a:lnTo>
                    <a:pt x="3268" y="265"/>
                  </a:lnTo>
                  <a:lnTo>
                    <a:pt x="3275" y="246"/>
                  </a:lnTo>
                  <a:lnTo>
                    <a:pt x="3240" y="232"/>
                  </a:lnTo>
                  <a:lnTo>
                    <a:pt x="3233" y="251"/>
                  </a:lnTo>
                  <a:close/>
                  <a:moveTo>
                    <a:pt x="3162" y="225"/>
                  </a:moveTo>
                  <a:lnTo>
                    <a:pt x="3197" y="237"/>
                  </a:lnTo>
                  <a:lnTo>
                    <a:pt x="3204" y="220"/>
                  </a:lnTo>
                  <a:lnTo>
                    <a:pt x="3169" y="206"/>
                  </a:lnTo>
                  <a:lnTo>
                    <a:pt x="3162" y="225"/>
                  </a:lnTo>
                  <a:close/>
                  <a:moveTo>
                    <a:pt x="3091" y="196"/>
                  </a:moveTo>
                  <a:lnTo>
                    <a:pt x="3126" y="211"/>
                  </a:lnTo>
                  <a:lnTo>
                    <a:pt x="3133" y="192"/>
                  </a:lnTo>
                  <a:lnTo>
                    <a:pt x="3098" y="180"/>
                  </a:lnTo>
                  <a:lnTo>
                    <a:pt x="3091" y="196"/>
                  </a:lnTo>
                  <a:close/>
                  <a:moveTo>
                    <a:pt x="3022" y="180"/>
                  </a:moveTo>
                  <a:lnTo>
                    <a:pt x="3053" y="182"/>
                  </a:lnTo>
                  <a:lnTo>
                    <a:pt x="3055" y="182"/>
                  </a:lnTo>
                  <a:lnTo>
                    <a:pt x="3062" y="166"/>
                  </a:lnTo>
                  <a:lnTo>
                    <a:pt x="3058" y="163"/>
                  </a:lnTo>
                  <a:lnTo>
                    <a:pt x="3058" y="163"/>
                  </a:lnTo>
                  <a:lnTo>
                    <a:pt x="3022" y="161"/>
                  </a:lnTo>
                  <a:lnTo>
                    <a:pt x="3022" y="180"/>
                  </a:lnTo>
                  <a:close/>
                  <a:moveTo>
                    <a:pt x="2946" y="177"/>
                  </a:moveTo>
                  <a:lnTo>
                    <a:pt x="2984" y="177"/>
                  </a:lnTo>
                  <a:lnTo>
                    <a:pt x="2984" y="158"/>
                  </a:lnTo>
                  <a:lnTo>
                    <a:pt x="2946" y="158"/>
                  </a:lnTo>
                  <a:lnTo>
                    <a:pt x="2946" y="177"/>
                  </a:lnTo>
                  <a:close/>
                  <a:moveTo>
                    <a:pt x="2871" y="173"/>
                  </a:moveTo>
                  <a:lnTo>
                    <a:pt x="2909" y="175"/>
                  </a:lnTo>
                  <a:lnTo>
                    <a:pt x="2909" y="156"/>
                  </a:lnTo>
                  <a:lnTo>
                    <a:pt x="2871" y="154"/>
                  </a:lnTo>
                  <a:lnTo>
                    <a:pt x="2871" y="173"/>
                  </a:lnTo>
                  <a:close/>
                  <a:moveTo>
                    <a:pt x="2795" y="168"/>
                  </a:moveTo>
                  <a:lnTo>
                    <a:pt x="2833" y="170"/>
                  </a:lnTo>
                  <a:lnTo>
                    <a:pt x="2833" y="151"/>
                  </a:lnTo>
                  <a:lnTo>
                    <a:pt x="2795" y="149"/>
                  </a:lnTo>
                  <a:lnTo>
                    <a:pt x="2795" y="168"/>
                  </a:lnTo>
                  <a:close/>
                  <a:moveTo>
                    <a:pt x="2719" y="163"/>
                  </a:moveTo>
                  <a:lnTo>
                    <a:pt x="2757" y="166"/>
                  </a:lnTo>
                  <a:lnTo>
                    <a:pt x="2757" y="147"/>
                  </a:lnTo>
                  <a:lnTo>
                    <a:pt x="2719" y="144"/>
                  </a:lnTo>
                  <a:lnTo>
                    <a:pt x="2719" y="163"/>
                  </a:lnTo>
                  <a:close/>
                  <a:moveTo>
                    <a:pt x="2644" y="161"/>
                  </a:moveTo>
                  <a:lnTo>
                    <a:pt x="2682" y="163"/>
                  </a:lnTo>
                  <a:lnTo>
                    <a:pt x="2682" y="144"/>
                  </a:lnTo>
                  <a:lnTo>
                    <a:pt x="2644" y="142"/>
                  </a:lnTo>
                  <a:lnTo>
                    <a:pt x="2644" y="161"/>
                  </a:lnTo>
                  <a:close/>
                  <a:moveTo>
                    <a:pt x="2568" y="156"/>
                  </a:moveTo>
                  <a:lnTo>
                    <a:pt x="2606" y="158"/>
                  </a:lnTo>
                  <a:lnTo>
                    <a:pt x="2606" y="140"/>
                  </a:lnTo>
                  <a:lnTo>
                    <a:pt x="2568" y="137"/>
                  </a:lnTo>
                  <a:lnTo>
                    <a:pt x="2568" y="156"/>
                  </a:lnTo>
                  <a:close/>
                  <a:moveTo>
                    <a:pt x="2492" y="151"/>
                  </a:moveTo>
                  <a:lnTo>
                    <a:pt x="2530" y="154"/>
                  </a:lnTo>
                  <a:lnTo>
                    <a:pt x="2530" y="135"/>
                  </a:lnTo>
                  <a:lnTo>
                    <a:pt x="2492" y="132"/>
                  </a:lnTo>
                  <a:lnTo>
                    <a:pt x="2492" y="151"/>
                  </a:lnTo>
                  <a:close/>
                  <a:moveTo>
                    <a:pt x="2417" y="149"/>
                  </a:moveTo>
                  <a:lnTo>
                    <a:pt x="2455" y="149"/>
                  </a:lnTo>
                  <a:lnTo>
                    <a:pt x="2455" y="132"/>
                  </a:lnTo>
                  <a:lnTo>
                    <a:pt x="2417" y="130"/>
                  </a:lnTo>
                  <a:lnTo>
                    <a:pt x="2417" y="149"/>
                  </a:lnTo>
                  <a:close/>
                  <a:moveTo>
                    <a:pt x="2341" y="144"/>
                  </a:moveTo>
                  <a:lnTo>
                    <a:pt x="2379" y="147"/>
                  </a:lnTo>
                  <a:lnTo>
                    <a:pt x="2381" y="128"/>
                  </a:lnTo>
                  <a:lnTo>
                    <a:pt x="2343" y="125"/>
                  </a:lnTo>
                  <a:lnTo>
                    <a:pt x="2341" y="144"/>
                  </a:lnTo>
                  <a:close/>
                  <a:moveTo>
                    <a:pt x="2265" y="140"/>
                  </a:moveTo>
                  <a:lnTo>
                    <a:pt x="2303" y="142"/>
                  </a:lnTo>
                  <a:lnTo>
                    <a:pt x="2306" y="123"/>
                  </a:lnTo>
                  <a:lnTo>
                    <a:pt x="2268" y="121"/>
                  </a:lnTo>
                  <a:lnTo>
                    <a:pt x="2265" y="140"/>
                  </a:lnTo>
                  <a:close/>
                  <a:moveTo>
                    <a:pt x="2190" y="137"/>
                  </a:moveTo>
                  <a:lnTo>
                    <a:pt x="2228" y="137"/>
                  </a:lnTo>
                  <a:lnTo>
                    <a:pt x="2230" y="118"/>
                  </a:lnTo>
                  <a:lnTo>
                    <a:pt x="2192" y="118"/>
                  </a:lnTo>
                  <a:lnTo>
                    <a:pt x="2190" y="137"/>
                  </a:lnTo>
                  <a:close/>
                  <a:moveTo>
                    <a:pt x="2114" y="132"/>
                  </a:moveTo>
                  <a:lnTo>
                    <a:pt x="2152" y="135"/>
                  </a:lnTo>
                  <a:lnTo>
                    <a:pt x="2154" y="116"/>
                  </a:lnTo>
                  <a:lnTo>
                    <a:pt x="2116" y="114"/>
                  </a:lnTo>
                  <a:lnTo>
                    <a:pt x="2114" y="132"/>
                  </a:lnTo>
                  <a:close/>
                  <a:moveTo>
                    <a:pt x="2038" y="128"/>
                  </a:moveTo>
                  <a:lnTo>
                    <a:pt x="2076" y="130"/>
                  </a:lnTo>
                  <a:lnTo>
                    <a:pt x="2079" y="111"/>
                  </a:lnTo>
                  <a:lnTo>
                    <a:pt x="2041" y="109"/>
                  </a:lnTo>
                  <a:lnTo>
                    <a:pt x="2038" y="128"/>
                  </a:lnTo>
                  <a:close/>
                  <a:moveTo>
                    <a:pt x="1963" y="123"/>
                  </a:moveTo>
                  <a:lnTo>
                    <a:pt x="2001" y="125"/>
                  </a:lnTo>
                  <a:lnTo>
                    <a:pt x="2003" y="106"/>
                  </a:lnTo>
                  <a:lnTo>
                    <a:pt x="1965" y="104"/>
                  </a:lnTo>
                  <a:lnTo>
                    <a:pt x="1963" y="123"/>
                  </a:lnTo>
                  <a:close/>
                  <a:moveTo>
                    <a:pt x="1887" y="121"/>
                  </a:moveTo>
                  <a:lnTo>
                    <a:pt x="1925" y="123"/>
                  </a:lnTo>
                  <a:lnTo>
                    <a:pt x="1927" y="104"/>
                  </a:lnTo>
                  <a:lnTo>
                    <a:pt x="1889" y="102"/>
                  </a:lnTo>
                  <a:lnTo>
                    <a:pt x="1887" y="121"/>
                  </a:lnTo>
                  <a:close/>
                  <a:moveTo>
                    <a:pt x="1811" y="116"/>
                  </a:moveTo>
                  <a:lnTo>
                    <a:pt x="1849" y="118"/>
                  </a:lnTo>
                  <a:lnTo>
                    <a:pt x="1852" y="99"/>
                  </a:lnTo>
                  <a:lnTo>
                    <a:pt x="1814" y="97"/>
                  </a:lnTo>
                  <a:lnTo>
                    <a:pt x="1811" y="116"/>
                  </a:lnTo>
                  <a:close/>
                  <a:moveTo>
                    <a:pt x="1736" y="111"/>
                  </a:moveTo>
                  <a:lnTo>
                    <a:pt x="1774" y="114"/>
                  </a:lnTo>
                  <a:lnTo>
                    <a:pt x="1776" y="95"/>
                  </a:lnTo>
                  <a:lnTo>
                    <a:pt x="1738" y="92"/>
                  </a:lnTo>
                  <a:lnTo>
                    <a:pt x="1736" y="111"/>
                  </a:lnTo>
                  <a:close/>
                  <a:moveTo>
                    <a:pt x="1662" y="109"/>
                  </a:moveTo>
                  <a:lnTo>
                    <a:pt x="1698" y="109"/>
                  </a:lnTo>
                  <a:lnTo>
                    <a:pt x="1700" y="92"/>
                  </a:lnTo>
                  <a:lnTo>
                    <a:pt x="1662" y="90"/>
                  </a:lnTo>
                  <a:lnTo>
                    <a:pt x="1662" y="109"/>
                  </a:lnTo>
                  <a:close/>
                  <a:moveTo>
                    <a:pt x="1587" y="104"/>
                  </a:moveTo>
                  <a:lnTo>
                    <a:pt x="1625" y="106"/>
                  </a:lnTo>
                  <a:lnTo>
                    <a:pt x="1625" y="88"/>
                  </a:lnTo>
                  <a:lnTo>
                    <a:pt x="1587" y="85"/>
                  </a:lnTo>
                  <a:lnTo>
                    <a:pt x="1587" y="104"/>
                  </a:lnTo>
                  <a:close/>
                  <a:moveTo>
                    <a:pt x="1511" y="99"/>
                  </a:moveTo>
                  <a:lnTo>
                    <a:pt x="1549" y="102"/>
                  </a:lnTo>
                  <a:lnTo>
                    <a:pt x="1549" y="83"/>
                  </a:lnTo>
                  <a:lnTo>
                    <a:pt x="1511" y="80"/>
                  </a:lnTo>
                  <a:lnTo>
                    <a:pt x="1511" y="99"/>
                  </a:lnTo>
                  <a:close/>
                  <a:moveTo>
                    <a:pt x="1435" y="97"/>
                  </a:moveTo>
                  <a:lnTo>
                    <a:pt x="1473" y="97"/>
                  </a:lnTo>
                  <a:lnTo>
                    <a:pt x="1473" y="78"/>
                  </a:lnTo>
                  <a:lnTo>
                    <a:pt x="1435" y="78"/>
                  </a:lnTo>
                  <a:lnTo>
                    <a:pt x="1435" y="97"/>
                  </a:lnTo>
                  <a:close/>
                  <a:moveTo>
                    <a:pt x="1360" y="92"/>
                  </a:moveTo>
                  <a:lnTo>
                    <a:pt x="1398" y="95"/>
                  </a:lnTo>
                  <a:lnTo>
                    <a:pt x="1398" y="76"/>
                  </a:lnTo>
                  <a:lnTo>
                    <a:pt x="1360" y="73"/>
                  </a:lnTo>
                  <a:lnTo>
                    <a:pt x="1360" y="92"/>
                  </a:lnTo>
                  <a:close/>
                  <a:moveTo>
                    <a:pt x="1284" y="88"/>
                  </a:moveTo>
                  <a:lnTo>
                    <a:pt x="1322" y="90"/>
                  </a:lnTo>
                  <a:lnTo>
                    <a:pt x="1322" y="71"/>
                  </a:lnTo>
                  <a:lnTo>
                    <a:pt x="1284" y="69"/>
                  </a:lnTo>
                  <a:lnTo>
                    <a:pt x="1284" y="88"/>
                  </a:lnTo>
                  <a:close/>
                  <a:moveTo>
                    <a:pt x="1208" y="83"/>
                  </a:moveTo>
                  <a:lnTo>
                    <a:pt x="1246" y="85"/>
                  </a:lnTo>
                  <a:lnTo>
                    <a:pt x="1246" y="66"/>
                  </a:lnTo>
                  <a:lnTo>
                    <a:pt x="1208" y="64"/>
                  </a:lnTo>
                  <a:lnTo>
                    <a:pt x="1208" y="83"/>
                  </a:lnTo>
                  <a:close/>
                  <a:moveTo>
                    <a:pt x="1133" y="80"/>
                  </a:moveTo>
                  <a:lnTo>
                    <a:pt x="1171" y="83"/>
                  </a:lnTo>
                  <a:lnTo>
                    <a:pt x="1171" y="64"/>
                  </a:lnTo>
                  <a:lnTo>
                    <a:pt x="1133" y="62"/>
                  </a:lnTo>
                  <a:lnTo>
                    <a:pt x="1133" y="80"/>
                  </a:lnTo>
                  <a:close/>
                  <a:moveTo>
                    <a:pt x="1057" y="76"/>
                  </a:moveTo>
                  <a:lnTo>
                    <a:pt x="1095" y="78"/>
                  </a:lnTo>
                  <a:lnTo>
                    <a:pt x="1095" y="59"/>
                  </a:lnTo>
                  <a:lnTo>
                    <a:pt x="1057" y="57"/>
                  </a:lnTo>
                  <a:lnTo>
                    <a:pt x="1057" y="76"/>
                  </a:lnTo>
                  <a:close/>
                  <a:moveTo>
                    <a:pt x="981" y="71"/>
                  </a:moveTo>
                  <a:lnTo>
                    <a:pt x="1019" y="73"/>
                  </a:lnTo>
                  <a:lnTo>
                    <a:pt x="1019" y="54"/>
                  </a:lnTo>
                  <a:lnTo>
                    <a:pt x="981" y="52"/>
                  </a:lnTo>
                  <a:lnTo>
                    <a:pt x="981" y="71"/>
                  </a:lnTo>
                  <a:close/>
                  <a:moveTo>
                    <a:pt x="906" y="69"/>
                  </a:moveTo>
                  <a:lnTo>
                    <a:pt x="944" y="69"/>
                  </a:lnTo>
                  <a:lnTo>
                    <a:pt x="944" y="50"/>
                  </a:lnTo>
                  <a:lnTo>
                    <a:pt x="906" y="50"/>
                  </a:lnTo>
                  <a:lnTo>
                    <a:pt x="906" y="69"/>
                  </a:lnTo>
                  <a:close/>
                  <a:moveTo>
                    <a:pt x="830" y="64"/>
                  </a:moveTo>
                  <a:lnTo>
                    <a:pt x="868" y="66"/>
                  </a:lnTo>
                  <a:lnTo>
                    <a:pt x="868" y="47"/>
                  </a:lnTo>
                  <a:lnTo>
                    <a:pt x="830" y="45"/>
                  </a:lnTo>
                  <a:lnTo>
                    <a:pt x="830" y="64"/>
                  </a:lnTo>
                  <a:close/>
                  <a:moveTo>
                    <a:pt x="754" y="59"/>
                  </a:moveTo>
                  <a:lnTo>
                    <a:pt x="792" y="62"/>
                  </a:lnTo>
                  <a:lnTo>
                    <a:pt x="792" y="43"/>
                  </a:lnTo>
                  <a:lnTo>
                    <a:pt x="754" y="40"/>
                  </a:lnTo>
                  <a:lnTo>
                    <a:pt x="754" y="59"/>
                  </a:lnTo>
                  <a:close/>
                  <a:moveTo>
                    <a:pt x="679" y="57"/>
                  </a:moveTo>
                  <a:lnTo>
                    <a:pt x="716" y="57"/>
                  </a:lnTo>
                  <a:lnTo>
                    <a:pt x="719" y="38"/>
                  </a:lnTo>
                  <a:lnTo>
                    <a:pt x="681" y="38"/>
                  </a:lnTo>
                  <a:lnTo>
                    <a:pt x="679" y="57"/>
                  </a:lnTo>
                  <a:close/>
                  <a:moveTo>
                    <a:pt x="603" y="52"/>
                  </a:moveTo>
                  <a:lnTo>
                    <a:pt x="641" y="54"/>
                  </a:lnTo>
                  <a:lnTo>
                    <a:pt x="643" y="35"/>
                  </a:lnTo>
                  <a:lnTo>
                    <a:pt x="605" y="33"/>
                  </a:lnTo>
                  <a:lnTo>
                    <a:pt x="603" y="52"/>
                  </a:lnTo>
                  <a:close/>
                  <a:moveTo>
                    <a:pt x="527" y="47"/>
                  </a:moveTo>
                  <a:lnTo>
                    <a:pt x="565" y="50"/>
                  </a:lnTo>
                  <a:lnTo>
                    <a:pt x="568" y="31"/>
                  </a:lnTo>
                  <a:lnTo>
                    <a:pt x="530" y="28"/>
                  </a:lnTo>
                  <a:lnTo>
                    <a:pt x="527" y="47"/>
                  </a:lnTo>
                  <a:close/>
                  <a:moveTo>
                    <a:pt x="452" y="43"/>
                  </a:moveTo>
                  <a:lnTo>
                    <a:pt x="489" y="45"/>
                  </a:lnTo>
                  <a:lnTo>
                    <a:pt x="492" y="26"/>
                  </a:lnTo>
                  <a:lnTo>
                    <a:pt x="454" y="24"/>
                  </a:lnTo>
                  <a:lnTo>
                    <a:pt x="452" y="43"/>
                  </a:lnTo>
                  <a:close/>
                  <a:moveTo>
                    <a:pt x="376" y="40"/>
                  </a:moveTo>
                  <a:lnTo>
                    <a:pt x="414" y="43"/>
                  </a:lnTo>
                  <a:lnTo>
                    <a:pt x="416" y="24"/>
                  </a:lnTo>
                  <a:lnTo>
                    <a:pt x="378" y="21"/>
                  </a:lnTo>
                  <a:lnTo>
                    <a:pt x="376" y="40"/>
                  </a:lnTo>
                  <a:close/>
                  <a:moveTo>
                    <a:pt x="300" y="35"/>
                  </a:moveTo>
                  <a:lnTo>
                    <a:pt x="338" y="38"/>
                  </a:lnTo>
                  <a:lnTo>
                    <a:pt x="340" y="19"/>
                  </a:lnTo>
                  <a:lnTo>
                    <a:pt x="303" y="17"/>
                  </a:lnTo>
                  <a:lnTo>
                    <a:pt x="300" y="35"/>
                  </a:lnTo>
                  <a:close/>
                  <a:moveTo>
                    <a:pt x="225" y="31"/>
                  </a:moveTo>
                  <a:lnTo>
                    <a:pt x="262" y="33"/>
                  </a:lnTo>
                  <a:lnTo>
                    <a:pt x="265" y="14"/>
                  </a:lnTo>
                  <a:lnTo>
                    <a:pt x="227" y="12"/>
                  </a:lnTo>
                  <a:lnTo>
                    <a:pt x="225" y="31"/>
                  </a:lnTo>
                  <a:close/>
                  <a:moveTo>
                    <a:pt x="149" y="28"/>
                  </a:moveTo>
                  <a:lnTo>
                    <a:pt x="187" y="28"/>
                  </a:lnTo>
                  <a:lnTo>
                    <a:pt x="189" y="9"/>
                  </a:lnTo>
                  <a:lnTo>
                    <a:pt x="151" y="9"/>
                  </a:lnTo>
                  <a:lnTo>
                    <a:pt x="149" y="28"/>
                  </a:lnTo>
                  <a:close/>
                  <a:moveTo>
                    <a:pt x="73" y="24"/>
                  </a:moveTo>
                  <a:lnTo>
                    <a:pt x="111" y="26"/>
                  </a:lnTo>
                  <a:lnTo>
                    <a:pt x="113" y="7"/>
                  </a:lnTo>
                  <a:lnTo>
                    <a:pt x="76" y="5"/>
                  </a:lnTo>
                  <a:lnTo>
                    <a:pt x="73" y="24"/>
                  </a:lnTo>
                  <a:close/>
                  <a:moveTo>
                    <a:pt x="0" y="19"/>
                  </a:moveTo>
                  <a:lnTo>
                    <a:pt x="35" y="21"/>
                  </a:lnTo>
                  <a:lnTo>
                    <a:pt x="38" y="2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0B576FD-13EE-4A8E-875A-B514DE18EA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gdLst>
                <a:gd fmla="*/ 12 w 3112" name="T0"/>
                <a:gd fmla="*/ 149 h 149" name="T1"/>
                <a:gd fmla="*/ 50 w 3112" name="T2"/>
                <a:gd fmla="*/ 147 h 149" name="T3"/>
                <a:gd fmla="*/ 126 w 3112" name="T4"/>
                <a:gd fmla="*/ 125 h 149" name="T5"/>
                <a:gd fmla="*/ 237 w 3112" name="T6"/>
                <a:gd fmla="*/ 121 h 149" name="T7"/>
                <a:gd fmla="*/ 237 w 3112" name="T8"/>
                <a:gd fmla="*/ 121 h 149" name="T9"/>
                <a:gd fmla="*/ 315 w 3112" name="T10"/>
                <a:gd fmla="*/ 135 h 149" name="T11"/>
                <a:gd fmla="*/ 353 w 3112" name="T12"/>
                <a:gd fmla="*/ 135 h 149" name="T13"/>
                <a:gd fmla="*/ 426 w 3112" name="T14"/>
                <a:gd fmla="*/ 114 h 149" name="T15"/>
                <a:gd fmla="*/ 539 w 3112" name="T16"/>
                <a:gd fmla="*/ 109 h 149" name="T17"/>
                <a:gd fmla="*/ 539 w 3112" name="T18"/>
                <a:gd fmla="*/ 109 h 149" name="T19"/>
                <a:gd fmla="*/ 617 w 3112" name="T20"/>
                <a:gd fmla="*/ 123 h 149" name="T21"/>
                <a:gd fmla="*/ 655 w 3112" name="T22"/>
                <a:gd fmla="*/ 123 h 149" name="T23"/>
                <a:gd fmla="*/ 729 w 3112" name="T24"/>
                <a:gd fmla="*/ 99 h 149" name="T25"/>
                <a:gd fmla="*/ 842 w 3112" name="T26"/>
                <a:gd fmla="*/ 95 h 149" name="T27"/>
                <a:gd fmla="*/ 842 w 3112" name="T28"/>
                <a:gd fmla="*/ 95 h 149" name="T29"/>
                <a:gd fmla="*/ 920 w 3112" name="T30"/>
                <a:gd fmla="*/ 111 h 149" name="T31"/>
                <a:gd fmla="*/ 958 w 3112" name="T32"/>
                <a:gd fmla="*/ 109 h 149" name="T33"/>
                <a:gd fmla="*/ 1031 w 3112" name="T34"/>
                <a:gd fmla="*/ 88 h 149" name="T35"/>
                <a:gd fmla="*/ 1145 w 3112" name="T36"/>
                <a:gd fmla="*/ 83 h 149" name="T37"/>
                <a:gd fmla="*/ 1145 w 3112" name="T38"/>
                <a:gd fmla="*/ 83 h 149" name="T39"/>
                <a:gd fmla="*/ 1220 w 3112" name="T40"/>
                <a:gd fmla="*/ 99 h 149" name="T41"/>
                <a:gd fmla="*/ 1258 w 3112" name="T42"/>
                <a:gd fmla="*/ 97 h 149" name="T43"/>
                <a:gd fmla="*/ 1334 w 3112" name="T44"/>
                <a:gd fmla="*/ 76 h 149" name="T45"/>
                <a:gd fmla="*/ 1448 w 3112" name="T46"/>
                <a:gd fmla="*/ 71 h 149" name="T47"/>
                <a:gd fmla="*/ 1448 w 3112" name="T48"/>
                <a:gd fmla="*/ 71 h 149" name="T49"/>
                <a:gd fmla="*/ 1523 w 3112" name="T50"/>
                <a:gd fmla="*/ 85 h 149" name="T51"/>
                <a:gd fmla="*/ 1561 w 3112" name="T52"/>
                <a:gd fmla="*/ 85 h 149" name="T53"/>
                <a:gd fmla="*/ 1637 w 3112" name="T54"/>
                <a:gd fmla="*/ 62 h 149" name="T55"/>
                <a:gd fmla="*/ 1750 w 3112" name="T56"/>
                <a:gd fmla="*/ 57 h 149" name="T57"/>
                <a:gd fmla="*/ 1750 w 3112" name="T58"/>
                <a:gd fmla="*/ 57 h 149" name="T59"/>
                <a:gd fmla="*/ 1826 w 3112" name="T60"/>
                <a:gd fmla="*/ 73 h 149" name="T61"/>
                <a:gd fmla="*/ 1864 w 3112" name="T62"/>
                <a:gd fmla="*/ 71 h 149" name="T63"/>
                <a:gd fmla="*/ 1939 w 3112" name="T64"/>
                <a:gd fmla="*/ 50 h 149" name="T65"/>
                <a:gd fmla="*/ 2053 w 3112" name="T66"/>
                <a:gd fmla="*/ 45 h 149" name="T67"/>
                <a:gd fmla="*/ 2053 w 3112" name="T68"/>
                <a:gd fmla="*/ 45 h 149" name="T69"/>
                <a:gd fmla="*/ 2129 w 3112" name="T70"/>
                <a:gd fmla="*/ 62 h 149" name="T71"/>
                <a:gd fmla="*/ 2166 w 3112" name="T72"/>
                <a:gd fmla="*/ 59 h 149" name="T73"/>
                <a:gd fmla="*/ 2242 w 3112" name="T74"/>
                <a:gd fmla="*/ 38 h 149" name="T75"/>
                <a:gd fmla="*/ 2356 w 3112" name="T76"/>
                <a:gd fmla="*/ 33 h 149" name="T77"/>
                <a:gd fmla="*/ 2356 w 3112" name="T78"/>
                <a:gd fmla="*/ 33 h 149" name="T79"/>
                <a:gd fmla="*/ 2431 w 3112" name="T80"/>
                <a:gd fmla="*/ 47 h 149" name="T81"/>
                <a:gd fmla="*/ 2469 w 3112" name="T82"/>
                <a:gd fmla="*/ 47 h 149" name="T83"/>
                <a:gd fmla="*/ 2545 w 3112" name="T84"/>
                <a:gd fmla="*/ 24 h 149" name="T85"/>
                <a:gd fmla="*/ 2658 w 3112" name="T86"/>
                <a:gd fmla="*/ 19 h 149" name="T87"/>
                <a:gd fmla="*/ 2658 w 3112" name="T88"/>
                <a:gd fmla="*/ 19 h 149" name="T89"/>
                <a:gd fmla="*/ 2734 w 3112" name="T90"/>
                <a:gd fmla="*/ 36 h 149" name="T91"/>
                <a:gd fmla="*/ 2772 w 3112" name="T92"/>
                <a:gd fmla="*/ 33 h 149" name="T93"/>
                <a:gd fmla="*/ 2847 w 3112" name="T94"/>
                <a:gd fmla="*/ 12 h 149" name="T95"/>
                <a:gd fmla="*/ 2961 w 3112" name="T96"/>
                <a:gd fmla="*/ 7 h 149" name="T97"/>
                <a:gd fmla="*/ 2961 w 3112" name="T98"/>
                <a:gd fmla="*/ 7 h 149" name="T99"/>
                <a:gd fmla="*/ 3037 w 3112" name="T100"/>
                <a:gd fmla="*/ 24 h 149" name="T101"/>
                <a:gd fmla="*/ 3074 w 3112" name="T102"/>
                <a:gd fmla="*/ 21 h 149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49" w="3112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close/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close/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close/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close/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close/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close/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close/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close/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close/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close/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close/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close/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close/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close/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close/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close/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close/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close/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close/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close/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close/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close/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close/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close/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close/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close/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close/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close/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close/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close/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close/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close/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close/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close/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close/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close/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close/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close/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close/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close/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close/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ED87DA0-1C42-4B7D-A939-5F25B54D24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gdLst>
                <a:gd fmla="*/ 12 w 3112" name="T0"/>
                <a:gd fmla="*/ 149 h 149" name="T1"/>
                <a:gd fmla="*/ 50 w 3112" name="T2"/>
                <a:gd fmla="*/ 147 h 149" name="T3"/>
                <a:gd fmla="*/ 126 w 3112" name="T4"/>
                <a:gd fmla="*/ 125 h 149" name="T5"/>
                <a:gd fmla="*/ 237 w 3112" name="T6"/>
                <a:gd fmla="*/ 121 h 149" name="T7"/>
                <a:gd fmla="*/ 237 w 3112" name="T8"/>
                <a:gd fmla="*/ 121 h 149" name="T9"/>
                <a:gd fmla="*/ 315 w 3112" name="T10"/>
                <a:gd fmla="*/ 135 h 149" name="T11"/>
                <a:gd fmla="*/ 353 w 3112" name="T12"/>
                <a:gd fmla="*/ 135 h 149" name="T13"/>
                <a:gd fmla="*/ 426 w 3112" name="T14"/>
                <a:gd fmla="*/ 114 h 149" name="T15"/>
                <a:gd fmla="*/ 539 w 3112" name="T16"/>
                <a:gd fmla="*/ 109 h 149" name="T17"/>
                <a:gd fmla="*/ 539 w 3112" name="T18"/>
                <a:gd fmla="*/ 109 h 149" name="T19"/>
                <a:gd fmla="*/ 617 w 3112" name="T20"/>
                <a:gd fmla="*/ 123 h 149" name="T21"/>
                <a:gd fmla="*/ 655 w 3112" name="T22"/>
                <a:gd fmla="*/ 123 h 149" name="T23"/>
                <a:gd fmla="*/ 729 w 3112" name="T24"/>
                <a:gd fmla="*/ 99 h 149" name="T25"/>
                <a:gd fmla="*/ 842 w 3112" name="T26"/>
                <a:gd fmla="*/ 95 h 149" name="T27"/>
                <a:gd fmla="*/ 842 w 3112" name="T28"/>
                <a:gd fmla="*/ 95 h 149" name="T29"/>
                <a:gd fmla="*/ 920 w 3112" name="T30"/>
                <a:gd fmla="*/ 111 h 149" name="T31"/>
                <a:gd fmla="*/ 958 w 3112" name="T32"/>
                <a:gd fmla="*/ 109 h 149" name="T33"/>
                <a:gd fmla="*/ 1031 w 3112" name="T34"/>
                <a:gd fmla="*/ 88 h 149" name="T35"/>
                <a:gd fmla="*/ 1145 w 3112" name="T36"/>
                <a:gd fmla="*/ 83 h 149" name="T37"/>
                <a:gd fmla="*/ 1145 w 3112" name="T38"/>
                <a:gd fmla="*/ 83 h 149" name="T39"/>
                <a:gd fmla="*/ 1220 w 3112" name="T40"/>
                <a:gd fmla="*/ 99 h 149" name="T41"/>
                <a:gd fmla="*/ 1258 w 3112" name="T42"/>
                <a:gd fmla="*/ 97 h 149" name="T43"/>
                <a:gd fmla="*/ 1334 w 3112" name="T44"/>
                <a:gd fmla="*/ 76 h 149" name="T45"/>
                <a:gd fmla="*/ 1448 w 3112" name="T46"/>
                <a:gd fmla="*/ 71 h 149" name="T47"/>
                <a:gd fmla="*/ 1448 w 3112" name="T48"/>
                <a:gd fmla="*/ 71 h 149" name="T49"/>
                <a:gd fmla="*/ 1523 w 3112" name="T50"/>
                <a:gd fmla="*/ 85 h 149" name="T51"/>
                <a:gd fmla="*/ 1561 w 3112" name="T52"/>
                <a:gd fmla="*/ 85 h 149" name="T53"/>
                <a:gd fmla="*/ 1637 w 3112" name="T54"/>
                <a:gd fmla="*/ 62 h 149" name="T55"/>
                <a:gd fmla="*/ 1750 w 3112" name="T56"/>
                <a:gd fmla="*/ 57 h 149" name="T57"/>
                <a:gd fmla="*/ 1750 w 3112" name="T58"/>
                <a:gd fmla="*/ 57 h 149" name="T59"/>
                <a:gd fmla="*/ 1826 w 3112" name="T60"/>
                <a:gd fmla="*/ 73 h 149" name="T61"/>
                <a:gd fmla="*/ 1864 w 3112" name="T62"/>
                <a:gd fmla="*/ 71 h 149" name="T63"/>
                <a:gd fmla="*/ 1939 w 3112" name="T64"/>
                <a:gd fmla="*/ 50 h 149" name="T65"/>
                <a:gd fmla="*/ 2053 w 3112" name="T66"/>
                <a:gd fmla="*/ 45 h 149" name="T67"/>
                <a:gd fmla="*/ 2053 w 3112" name="T68"/>
                <a:gd fmla="*/ 45 h 149" name="T69"/>
                <a:gd fmla="*/ 2129 w 3112" name="T70"/>
                <a:gd fmla="*/ 62 h 149" name="T71"/>
                <a:gd fmla="*/ 2166 w 3112" name="T72"/>
                <a:gd fmla="*/ 59 h 149" name="T73"/>
                <a:gd fmla="*/ 2242 w 3112" name="T74"/>
                <a:gd fmla="*/ 38 h 149" name="T75"/>
                <a:gd fmla="*/ 2356 w 3112" name="T76"/>
                <a:gd fmla="*/ 33 h 149" name="T77"/>
                <a:gd fmla="*/ 2356 w 3112" name="T78"/>
                <a:gd fmla="*/ 33 h 149" name="T79"/>
                <a:gd fmla="*/ 2431 w 3112" name="T80"/>
                <a:gd fmla="*/ 47 h 149" name="T81"/>
                <a:gd fmla="*/ 2469 w 3112" name="T82"/>
                <a:gd fmla="*/ 47 h 149" name="T83"/>
                <a:gd fmla="*/ 2545 w 3112" name="T84"/>
                <a:gd fmla="*/ 24 h 149" name="T85"/>
                <a:gd fmla="*/ 2658 w 3112" name="T86"/>
                <a:gd fmla="*/ 19 h 149" name="T87"/>
                <a:gd fmla="*/ 2658 w 3112" name="T88"/>
                <a:gd fmla="*/ 19 h 149" name="T89"/>
                <a:gd fmla="*/ 2734 w 3112" name="T90"/>
                <a:gd fmla="*/ 36 h 149" name="T91"/>
                <a:gd fmla="*/ 2772 w 3112" name="T92"/>
                <a:gd fmla="*/ 33 h 149" name="T93"/>
                <a:gd fmla="*/ 2847 w 3112" name="T94"/>
                <a:gd fmla="*/ 12 h 149" name="T95"/>
                <a:gd fmla="*/ 2961 w 3112" name="T96"/>
                <a:gd fmla="*/ 7 h 149" name="T97"/>
                <a:gd fmla="*/ 2961 w 3112" name="T98"/>
                <a:gd fmla="*/ 7 h 149" name="T99"/>
                <a:gd fmla="*/ 3037 w 3112" name="T100"/>
                <a:gd fmla="*/ 24 h 149" name="T101"/>
                <a:gd fmla="*/ 3074 w 3112" name="T102"/>
                <a:gd fmla="*/ 21 h 149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49" w="3112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C38E1C7-A749-4E56-9419-19DA034AC5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4722" y="1986433"/>
              <a:ext cx="1933656" cy="1441169"/>
            </a:xfrm>
            <a:custGeom>
              <a:gdLst>
                <a:gd fmla="*/ 31 w 2611" name="T0"/>
                <a:gd fmla="*/ 21 h 1946" name="T1"/>
                <a:gd fmla="*/ 71 w 2611" name="T2"/>
                <a:gd fmla="*/ 85 h 1946" name="T3"/>
                <a:gd fmla="*/ 111 w 2611" name="T4"/>
                <a:gd fmla="*/ 149 h 1946" name="T5"/>
                <a:gd fmla="*/ 154 w 2611" name="T6"/>
                <a:gd fmla="*/ 213 h 1946" name="T7"/>
                <a:gd fmla="*/ 194 w 2611" name="T8"/>
                <a:gd fmla="*/ 276 h 1946" name="T9"/>
                <a:gd fmla="*/ 236 w 2611" name="T10"/>
                <a:gd fmla="*/ 340 h 1946" name="T11"/>
                <a:gd fmla="*/ 277 w 2611" name="T12"/>
                <a:gd fmla="*/ 404 h 1946" name="T13"/>
                <a:gd fmla="*/ 317 w 2611" name="T14"/>
                <a:gd fmla="*/ 466 h 1946" name="T15"/>
                <a:gd fmla="*/ 359 w 2611" name="T16"/>
                <a:gd fmla="*/ 529 h 1946" name="T17"/>
                <a:gd fmla="*/ 400 w 2611" name="T18"/>
                <a:gd fmla="*/ 593 h 1946" name="T19"/>
                <a:gd fmla="*/ 440 w 2611" name="T20"/>
                <a:gd fmla="*/ 657 h 1946" name="T21"/>
                <a:gd fmla="*/ 482 w 2611" name="T22"/>
                <a:gd fmla="*/ 721 h 1946" name="T23"/>
                <a:gd fmla="*/ 523 w 2611" name="T24"/>
                <a:gd fmla="*/ 785 h 1946" name="T25"/>
                <a:gd fmla="*/ 565 w 2611" name="T26"/>
                <a:gd fmla="*/ 849 h 1946" name="T27"/>
                <a:gd fmla="*/ 605 w 2611" name="T28"/>
                <a:gd fmla="*/ 910 h 1946" name="T29"/>
                <a:gd fmla="*/ 646 w 2611" name="T30"/>
                <a:gd fmla="*/ 974 h 1946" name="T31"/>
                <a:gd fmla="*/ 688 w 2611" name="T32"/>
                <a:gd fmla="*/ 1038 h 1946" name="T33"/>
                <a:gd fmla="*/ 728 w 2611" name="T34"/>
                <a:gd fmla="*/ 1102 h 1946" name="T35"/>
                <a:gd fmla="*/ 771 w 2611" name="T36"/>
                <a:gd fmla="*/ 1166 h 1946" name="T37"/>
                <a:gd fmla="*/ 811 w 2611" name="T38"/>
                <a:gd fmla="*/ 1230 h 1946" name="T39"/>
                <a:gd fmla="*/ 851 w 2611" name="T40"/>
                <a:gd fmla="*/ 1293 h 1946" name="T41"/>
                <a:gd fmla="*/ 894 w 2611" name="T42"/>
                <a:gd fmla="*/ 1355 h 1946" name="T43"/>
                <a:gd fmla="*/ 934 w 2611" name="T44"/>
                <a:gd fmla="*/ 1419 h 1946" name="T45"/>
                <a:gd fmla="*/ 974 w 2611" name="T46"/>
                <a:gd fmla="*/ 1483 h 1946" name="T47"/>
                <a:gd fmla="*/ 1017 w 2611" name="T48"/>
                <a:gd fmla="*/ 1547 h 1946" name="T49"/>
                <a:gd fmla="*/ 1057 w 2611" name="T50"/>
                <a:gd fmla="*/ 1610 h 1946" name="T51"/>
                <a:gd fmla="*/ 1100 w 2611" name="T52"/>
                <a:gd fmla="*/ 1674 h 1946" name="T53"/>
                <a:gd fmla="*/ 1140 w 2611" name="T54"/>
                <a:gd fmla="*/ 1738 h 1946" name="T55"/>
                <a:gd fmla="*/ 1180 w 2611" name="T56"/>
                <a:gd fmla="*/ 1802 h 1946" name="T57"/>
                <a:gd fmla="*/ 1223 w 2611" name="T58"/>
                <a:gd fmla="*/ 1863 h 1946" name="T59"/>
                <a:gd fmla="*/ 1241 w 2611" name="T60"/>
                <a:gd fmla="*/ 1897 h 1946" name="T61"/>
                <a:gd fmla="*/ 1291 w 2611" name="T62"/>
                <a:gd fmla="*/ 1859 h 1946" name="T63"/>
                <a:gd fmla="*/ 1334 w 2611" name="T64"/>
                <a:gd fmla="*/ 1797 h 1946" name="T65"/>
                <a:gd fmla="*/ 1379 w 2611" name="T66"/>
                <a:gd fmla="*/ 1736 h 1946" name="T67"/>
                <a:gd fmla="*/ 1421 w 2611" name="T68"/>
                <a:gd fmla="*/ 1674 h 1946" name="T69"/>
                <a:gd fmla="*/ 1466 w 2611" name="T70"/>
                <a:gd fmla="*/ 1610 h 1946" name="T71"/>
                <a:gd fmla="*/ 1509 w 2611" name="T72"/>
                <a:gd fmla="*/ 1549 h 1946" name="T73"/>
                <a:gd fmla="*/ 1551 w 2611" name="T74"/>
                <a:gd fmla="*/ 1487 h 1946" name="T75"/>
                <a:gd fmla="*/ 1596 w 2611" name="T76"/>
                <a:gd fmla="*/ 1426 h 1946" name="T77"/>
                <a:gd fmla="*/ 1639 w 2611" name="T78"/>
                <a:gd fmla="*/ 1364 h 1946" name="T79"/>
                <a:gd fmla="*/ 1681 w 2611" name="T80"/>
                <a:gd fmla="*/ 1301 h 1946" name="T81"/>
                <a:gd fmla="*/ 1726 w 2611" name="T82"/>
                <a:gd fmla="*/ 1239 h 1946" name="T83"/>
                <a:gd fmla="*/ 1769 w 2611" name="T84"/>
                <a:gd fmla="*/ 1178 h 1946" name="T85"/>
                <a:gd fmla="*/ 1814 w 2611" name="T86"/>
                <a:gd fmla="*/ 1116 h 1946" name="T87"/>
                <a:gd fmla="*/ 1856 w 2611" name="T88"/>
                <a:gd fmla="*/ 1055 h 1946" name="T89"/>
                <a:gd fmla="*/ 1899 w 2611" name="T90"/>
                <a:gd fmla="*/ 991 h 1946" name="T91"/>
                <a:gd fmla="*/ 1944 w 2611" name="T92"/>
                <a:gd fmla="*/ 929 h 1946" name="T93"/>
                <a:gd fmla="*/ 1986 w 2611" name="T94"/>
                <a:gd fmla="*/ 868 h 1946" name="T95"/>
                <a:gd fmla="*/ 2029 w 2611" name="T96"/>
                <a:gd fmla="*/ 806 h 1946" name="T97"/>
                <a:gd fmla="*/ 2074 w 2611" name="T98"/>
                <a:gd fmla="*/ 745 h 1946" name="T99"/>
                <a:gd fmla="*/ 2116 w 2611" name="T100"/>
                <a:gd fmla="*/ 681 h 1946" name="T101"/>
                <a:gd fmla="*/ 2161 w 2611" name="T102"/>
                <a:gd fmla="*/ 619 h 1946" name="T103"/>
                <a:gd fmla="*/ 2204 w 2611" name="T104"/>
                <a:gd fmla="*/ 558 h 1946" name="T105"/>
                <a:gd fmla="*/ 2246 w 2611" name="T106"/>
                <a:gd fmla="*/ 496 h 1946" name="T107"/>
                <a:gd fmla="*/ 2291 w 2611" name="T108"/>
                <a:gd fmla="*/ 435 h 1946" name="T109"/>
                <a:gd fmla="*/ 2334 w 2611" name="T110"/>
                <a:gd fmla="*/ 371 h 1946" name="T111"/>
                <a:gd fmla="*/ 2379 w 2611" name="T112"/>
                <a:gd fmla="*/ 310 h 1946" name="T113"/>
                <a:gd fmla="*/ 2421 w 2611" name="T114"/>
                <a:gd fmla="*/ 248 h 1946" name="T115"/>
                <a:gd fmla="*/ 2464 w 2611" name="T116"/>
                <a:gd fmla="*/ 187 h 1946" name="T117"/>
                <a:gd fmla="*/ 2509 w 2611" name="T118"/>
                <a:gd fmla="*/ 125 h 1946" name="T119"/>
                <a:gd fmla="*/ 2552 w 2611" name="T120"/>
                <a:gd fmla="*/ 61 h 1946" name="T121"/>
                <a:gd fmla="*/ 2594 w 2611" name="T122"/>
                <a:gd fmla="*/ 0 h 1946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946" w="2611">
                  <a:moveTo>
                    <a:pt x="31" y="21"/>
                  </a:moveTo>
                  <a:lnTo>
                    <a:pt x="16" y="0"/>
                  </a:lnTo>
                  <a:lnTo>
                    <a:pt x="0" y="12"/>
                  </a:lnTo>
                  <a:lnTo>
                    <a:pt x="14" y="33"/>
                  </a:lnTo>
                  <a:lnTo>
                    <a:pt x="31" y="21"/>
                  </a:lnTo>
                  <a:close/>
                  <a:moveTo>
                    <a:pt x="71" y="85"/>
                  </a:moveTo>
                  <a:lnTo>
                    <a:pt x="50" y="54"/>
                  </a:lnTo>
                  <a:lnTo>
                    <a:pt x="35" y="64"/>
                  </a:lnTo>
                  <a:lnTo>
                    <a:pt x="54" y="97"/>
                  </a:lnTo>
                  <a:lnTo>
                    <a:pt x="71" y="85"/>
                  </a:lnTo>
                  <a:close/>
                  <a:moveTo>
                    <a:pt x="111" y="149"/>
                  </a:moveTo>
                  <a:lnTo>
                    <a:pt x="92" y="118"/>
                  </a:lnTo>
                  <a:lnTo>
                    <a:pt x="76" y="127"/>
                  </a:lnTo>
                  <a:lnTo>
                    <a:pt x="97" y="158"/>
                  </a:lnTo>
                  <a:lnTo>
                    <a:pt x="111" y="149"/>
                  </a:lnTo>
                  <a:close/>
                  <a:moveTo>
                    <a:pt x="154" y="213"/>
                  </a:moveTo>
                  <a:lnTo>
                    <a:pt x="132" y="179"/>
                  </a:lnTo>
                  <a:lnTo>
                    <a:pt x="116" y="191"/>
                  </a:lnTo>
                  <a:lnTo>
                    <a:pt x="137" y="222"/>
                  </a:lnTo>
                  <a:lnTo>
                    <a:pt x="154" y="213"/>
                  </a:lnTo>
                  <a:close/>
                  <a:moveTo>
                    <a:pt x="194" y="276"/>
                  </a:moveTo>
                  <a:lnTo>
                    <a:pt x="173" y="243"/>
                  </a:lnTo>
                  <a:lnTo>
                    <a:pt x="158" y="255"/>
                  </a:lnTo>
                  <a:lnTo>
                    <a:pt x="177" y="286"/>
                  </a:lnTo>
                  <a:lnTo>
                    <a:pt x="194" y="276"/>
                  </a:lnTo>
                  <a:close/>
                  <a:moveTo>
                    <a:pt x="236" y="340"/>
                  </a:moveTo>
                  <a:lnTo>
                    <a:pt x="215" y="307"/>
                  </a:lnTo>
                  <a:lnTo>
                    <a:pt x="199" y="319"/>
                  </a:lnTo>
                  <a:lnTo>
                    <a:pt x="220" y="350"/>
                  </a:lnTo>
                  <a:lnTo>
                    <a:pt x="236" y="340"/>
                  </a:lnTo>
                  <a:close/>
                  <a:moveTo>
                    <a:pt x="277" y="404"/>
                  </a:moveTo>
                  <a:lnTo>
                    <a:pt x="255" y="371"/>
                  </a:lnTo>
                  <a:lnTo>
                    <a:pt x="241" y="380"/>
                  </a:lnTo>
                  <a:lnTo>
                    <a:pt x="260" y="414"/>
                  </a:lnTo>
                  <a:lnTo>
                    <a:pt x="277" y="404"/>
                  </a:lnTo>
                  <a:close/>
                  <a:moveTo>
                    <a:pt x="317" y="466"/>
                  </a:moveTo>
                  <a:lnTo>
                    <a:pt x="298" y="435"/>
                  </a:lnTo>
                  <a:lnTo>
                    <a:pt x="281" y="444"/>
                  </a:lnTo>
                  <a:lnTo>
                    <a:pt x="303" y="477"/>
                  </a:lnTo>
                  <a:lnTo>
                    <a:pt x="317" y="466"/>
                  </a:lnTo>
                  <a:close/>
                  <a:moveTo>
                    <a:pt x="359" y="529"/>
                  </a:moveTo>
                  <a:lnTo>
                    <a:pt x="338" y="499"/>
                  </a:lnTo>
                  <a:lnTo>
                    <a:pt x="322" y="508"/>
                  </a:lnTo>
                  <a:lnTo>
                    <a:pt x="343" y="541"/>
                  </a:lnTo>
                  <a:lnTo>
                    <a:pt x="359" y="529"/>
                  </a:lnTo>
                  <a:close/>
                  <a:moveTo>
                    <a:pt x="400" y="593"/>
                  </a:moveTo>
                  <a:lnTo>
                    <a:pt x="378" y="563"/>
                  </a:lnTo>
                  <a:lnTo>
                    <a:pt x="364" y="572"/>
                  </a:lnTo>
                  <a:lnTo>
                    <a:pt x="383" y="603"/>
                  </a:lnTo>
                  <a:lnTo>
                    <a:pt x="400" y="593"/>
                  </a:lnTo>
                  <a:close/>
                  <a:moveTo>
                    <a:pt x="440" y="657"/>
                  </a:moveTo>
                  <a:lnTo>
                    <a:pt x="421" y="626"/>
                  </a:lnTo>
                  <a:lnTo>
                    <a:pt x="404" y="636"/>
                  </a:lnTo>
                  <a:lnTo>
                    <a:pt x="426" y="667"/>
                  </a:lnTo>
                  <a:lnTo>
                    <a:pt x="440" y="657"/>
                  </a:lnTo>
                  <a:close/>
                  <a:moveTo>
                    <a:pt x="482" y="721"/>
                  </a:moveTo>
                  <a:lnTo>
                    <a:pt x="461" y="688"/>
                  </a:lnTo>
                  <a:lnTo>
                    <a:pt x="445" y="700"/>
                  </a:lnTo>
                  <a:lnTo>
                    <a:pt x="466" y="731"/>
                  </a:lnTo>
                  <a:lnTo>
                    <a:pt x="482" y="721"/>
                  </a:lnTo>
                  <a:close/>
                  <a:moveTo>
                    <a:pt x="523" y="785"/>
                  </a:moveTo>
                  <a:lnTo>
                    <a:pt x="504" y="752"/>
                  </a:lnTo>
                  <a:lnTo>
                    <a:pt x="487" y="764"/>
                  </a:lnTo>
                  <a:lnTo>
                    <a:pt x="508" y="794"/>
                  </a:lnTo>
                  <a:lnTo>
                    <a:pt x="523" y="785"/>
                  </a:lnTo>
                  <a:close/>
                  <a:moveTo>
                    <a:pt x="565" y="849"/>
                  </a:moveTo>
                  <a:lnTo>
                    <a:pt x="544" y="816"/>
                  </a:lnTo>
                  <a:lnTo>
                    <a:pt x="527" y="825"/>
                  </a:lnTo>
                  <a:lnTo>
                    <a:pt x="549" y="858"/>
                  </a:lnTo>
                  <a:lnTo>
                    <a:pt x="565" y="849"/>
                  </a:lnTo>
                  <a:close/>
                  <a:moveTo>
                    <a:pt x="605" y="910"/>
                  </a:moveTo>
                  <a:lnTo>
                    <a:pt x="584" y="880"/>
                  </a:lnTo>
                  <a:lnTo>
                    <a:pt x="570" y="889"/>
                  </a:lnTo>
                  <a:lnTo>
                    <a:pt x="589" y="922"/>
                  </a:lnTo>
                  <a:lnTo>
                    <a:pt x="605" y="910"/>
                  </a:lnTo>
                  <a:close/>
                  <a:moveTo>
                    <a:pt x="646" y="974"/>
                  </a:moveTo>
                  <a:lnTo>
                    <a:pt x="627" y="943"/>
                  </a:lnTo>
                  <a:lnTo>
                    <a:pt x="610" y="953"/>
                  </a:lnTo>
                  <a:lnTo>
                    <a:pt x="631" y="986"/>
                  </a:lnTo>
                  <a:lnTo>
                    <a:pt x="646" y="974"/>
                  </a:lnTo>
                  <a:close/>
                  <a:moveTo>
                    <a:pt x="688" y="1038"/>
                  </a:moveTo>
                  <a:lnTo>
                    <a:pt x="667" y="1007"/>
                  </a:lnTo>
                  <a:lnTo>
                    <a:pt x="650" y="1017"/>
                  </a:lnTo>
                  <a:lnTo>
                    <a:pt x="672" y="1050"/>
                  </a:lnTo>
                  <a:lnTo>
                    <a:pt x="688" y="1038"/>
                  </a:lnTo>
                  <a:close/>
                  <a:moveTo>
                    <a:pt x="728" y="1102"/>
                  </a:moveTo>
                  <a:lnTo>
                    <a:pt x="707" y="1071"/>
                  </a:lnTo>
                  <a:lnTo>
                    <a:pt x="693" y="1081"/>
                  </a:lnTo>
                  <a:lnTo>
                    <a:pt x="712" y="1111"/>
                  </a:lnTo>
                  <a:lnTo>
                    <a:pt x="728" y="1102"/>
                  </a:lnTo>
                  <a:close/>
                  <a:moveTo>
                    <a:pt x="771" y="1166"/>
                  </a:moveTo>
                  <a:lnTo>
                    <a:pt x="750" y="1133"/>
                  </a:lnTo>
                  <a:lnTo>
                    <a:pt x="733" y="1144"/>
                  </a:lnTo>
                  <a:lnTo>
                    <a:pt x="754" y="1175"/>
                  </a:lnTo>
                  <a:lnTo>
                    <a:pt x="771" y="1166"/>
                  </a:lnTo>
                  <a:close/>
                  <a:moveTo>
                    <a:pt x="811" y="1230"/>
                  </a:moveTo>
                  <a:lnTo>
                    <a:pt x="790" y="1196"/>
                  </a:lnTo>
                  <a:lnTo>
                    <a:pt x="776" y="1208"/>
                  </a:lnTo>
                  <a:lnTo>
                    <a:pt x="794" y="1239"/>
                  </a:lnTo>
                  <a:lnTo>
                    <a:pt x="811" y="1230"/>
                  </a:lnTo>
                  <a:close/>
                  <a:moveTo>
                    <a:pt x="851" y="1293"/>
                  </a:moveTo>
                  <a:lnTo>
                    <a:pt x="832" y="1260"/>
                  </a:lnTo>
                  <a:lnTo>
                    <a:pt x="816" y="1272"/>
                  </a:lnTo>
                  <a:lnTo>
                    <a:pt x="837" y="1303"/>
                  </a:lnTo>
                  <a:lnTo>
                    <a:pt x="851" y="1293"/>
                  </a:lnTo>
                  <a:close/>
                  <a:moveTo>
                    <a:pt x="894" y="1355"/>
                  </a:moveTo>
                  <a:lnTo>
                    <a:pt x="873" y="1324"/>
                  </a:lnTo>
                  <a:lnTo>
                    <a:pt x="856" y="1334"/>
                  </a:lnTo>
                  <a:lnTo>
                    <a:pt x="877" y="1367"/>
                  </a:lnTo>
                  <a:lnTo>
                    <a:pt x="894" y="1355"/>
                  </a:lnTo>
                  <a:close/>
                  <a:moveTo>
                    <a:pt x="934" y="1419"/>
                  </a:moveTo>
                  <a:lnTo>
                    <a:pt x="913" y="1388"/>
                  </a:lnTo>
                  <a:lnTo>
                    <a:pt x="899" y="1398"/>
                  </a:lnTo>
                  <a:lnTo>
                    <a:pt x="917" y="1431"/>
                  </a:lnTo>
                  <a:lnTo>
                    <a:pt x="934" y="1419"/>
                  </a:lnTo>
                  <a:close/>
                  <a:moveTo>
                    <a:pt x="974" y="1483"/>
                  </a:moveTo>
                  <a:lnTo>
                    <a:pt x="955" y="1452"/>
                  </a:lnTo>
                  <a:lnTo>
                    <a:pt x="939" y="1461"/>
                  </a:lnTo>
                  <a:lnTo>
                    <a:pt x="960" y="1494"/>
                  </a:lnTo>
                  <a:lnTo>
                    <a:pt x="974" y="1483"/>
                  </a:lnTo>
                  <a:close/>
                  <a:moveTo>
                    <a:pt x="1017" y="1547"/>
                  </a:moveTo>
                  <a:lnTo>
                    <a:pt x="995" y="1516"/>
                  </a:lnTo>
                  <a:lnTo>
                    <a:pt x="979" y="1525"/>
                  </a:lnTo>
                  <a:lnTo>
                    <a:pt x="1000" y="1556"/>
                  </a:lnTo>
                  <a:lnTo>
                    <a:pt x="1017" y="1547"/>
                  </a:lnTo>
                  <a:close/>
                  <a:moveTo>
                    <a:pt x="1057" y="1610"/>
                  </a:moveTo>
                  <a:lnTo>
                    <a:pt x="1038" y="1580"/>
                  </a:lnTo>
                  <a:lnTo>
                    <a:pt x="1022" y="1589"/>
                  </a:lnTo>
                  <a:lnTo>
                    <a:pt x="1043" y="1620"/>
                  </a:lnTo>
                  <a:lnTo>
                    <a:pt x="1057" y="1610"/>
                  </a:lnTo>
                  <a:close/>
                  <a:moveTo>
                    <a:pt x="1100" y="1674"/>
                  </a:moveTo>
                  <a:lnTo>
                    <a:pt x="1078" y="1641"/>
                  </a:lnTo>
                  <a:lnTo>
                    <a:pt x="1062" y="1653"/>
                  </a:lnTo>
                  <a:lnTo>
                    <a:pt x="1083" y="1684"/>
                  </a:lnTo>
                  <a:lnTo>
                    <a:pt x="1100" y="1674"/>
                  </a:lnTo>
                  <a:close/>
                  <a:moveTo>
                    <a:pt x="1140" y="1738"/>
                  </a:moveTo>
                  <a:lnTo>
                    <a:pt x="1118" y="1705"/>
                  </a:lnTo>
                  <a:lnTo>
                    <a:pt x="1104" y="1717"/>
                  </a:lnTo>
                  <a:lnTo>
                    <a:pt x="1123" y="1748"/>
                  </a:lnTo>
                  <a:lnTo>
                    <a:pt x="1140" y="1738"/>
                  </a:lnTo>
                  <a:close/>
                  <a:moveTo>
                    <a:pt x="1180" y="1802"/>
                  </a:moveTo>
                  <a:lnTo>
                    <a:pt x="1161" y="1769"/>
                  </a:lnTo>
                  <a:lnTo>
                    <a:pt x="1144" y="1778"/>
                  </a:lnTo>
                  <a:lnTo>
                    <a:pt x="1166" y="1811"/>
                  </a:lnTo>
                  <a:lnTo>
                    <a:pt x="1180" y="1802"/>
                  </a:lnTo>
                  <a:close/>
                  <a:moveTo>
                    <a:pt x="1223" y="1863"/>
                  </a:moveTo>
                  <a:lnTo>
                    <a:pt x="1201" y="1833"/>
                  </a:lnTo>
                  <a:lnTo>
                    <a:pt x="1185" y="1842"/>
                  </a:lnTo>
                  <a:lnTo>
                    <a:pt x="1206" y="1875"/>
                  </a:lnTo>
                  <a:lnTo>
                    <a:pt x="1223" y="1863"/>
                  </a:lnTo>
                  <a:close/>
                  <a:moveTo>
                    <a:pt x="1249" y="1920"/>
                  </a:moveTo>
                  <a:lnTo>
                    <a:pt x="1246" y="1925"/>
                  </a:lnTo>
                  <a:lnTo>
                    <a:pt x="1253" y="1930"/>
                  </a:lnTo>
                  <a:lnTo>
                    <a:pt x="1260" y="1925"/>
                  </a:lnTo>
                  <a:lnTo>
                    <a:pt x="1241" y="1897"/>
                  </a:lnTo>
                  <a:lnTo>
                    <a:pt x="1227" y="1906"/>
                  </a:lnTo>
                  <a:lnTo>
                    <a:pt x="1253" y="1946"/>
                  </a:lnTo>
                  <a:lnTo>
                    <a:pt x="1263" y="1932"/>
                  </a:lnTo>
                  <a:lnTo>
                    <a:pt x="1249" y="1920"/>
                  </a:lnTo>
                  <a:close/>
                  <a:moveTo>
                    <a:pt x="1291" y="1859"/>
                  </a:moveTo>
                  <a:lnTo>
                    <a:pt x="1270" y="1889"/>
                  </a:lnTo>
                  <a:lnTo>
                    <a:pt x="1284" y="1901"/>
                  </a:lnTo>
                  <a:lnTo>
                    <a:pt x="1308" y="1871"/>
                  </a:lnTo>
                  <a:lnTo>
                    <a:pt x="1291" y="1859"/>
                  </a:lnTo>
                  <a:close/>
                  <a:moveTo>
                    <a:pt x="1334" y="1797"/>
                  </a:moveTo>
                  <a:lnTo>
                    <a:pt x="1312" y="1828"/>
                  </a:lnTo>
                  <a:lnTo>
                    <a:pt x="1329" y="1840"/>
                  </a:lnTo>
                  <a:lnTo>
                    <a:pt x="1350" y="1809"/>
                  </a:lnTo>
                  <a:lnTo>
                    <a:pt x="1334" y="1797"/>
                  </a:lnTo>
                  <a:close/>
                  <a:moveTo>
                    <a:pt x="1379" y="1736"/>
                  </a:moveTo>
                  <a:lnTo>
                    <a:pt x="1357" y="1766"/>
                  </a:lnTo>
                  <a:lnTo>
                    <a:pt x="1371" y="1776"/>
                  </a:lnTo>
                  <a:lnTo>
                    <a:pt x="1393" y="1745"/>
                  </a:lnTo>
                  <a:lnTo>
                    <a:pt x="1379" y="1736"/>
                  </a:lnTo>
                  <a:close/>
                  <a:moveTo>
                    <a:pt x="1421" y="1674"/>
                  </a:moveTo>
                  <a:lnTo>
                    <a:pt x="1400" y="1705"/>
                  </a:lnTo>
                  <a:lnTo>
                    <a:pt x="1414" y="1714"/>
                  </a:lnTo>
                  <a:lnTo>
                    <a:pt x="1438" y="1684"/>
                  </a:lnTo>
                  <a:lnTo>
                    <a:pt x="1421" y="1674"/>
                  </a:lnTo>
                  <a:close/>
                  <a:moveTo>
                    <a:pt x="1466" y="1610"/>
                  </a:moveTo>
                  <a:lnTo>
                    <a:pt x="1442" y="1641"/>
                  </a:lnTo>
                  <a:lnTo>
                    <a:pt x="1459" y="1653"/>
                  </a:lnTo>
                  <a:lnTo>
                    <a:pt x="1480" y="1622"/>
                  </a:lnTo>
                  <a:lnTo>
                    <a:pt x="1466" y="1610"/>
                  </a:lnTo>
                  <a:close/>
                  <a:moveTo>
                    <a:pt x="1509" y="1549"/>
                  </a:moveTo>
                  <a:lnTo>
                    <a:pt x="1487" y="1580"/>
                  </a:lnTo>
                  <a:lnTo>
                    <a:pt x="1502" y="1591"/>
                  </a:lnTo>
                  <a:lnTo>
                    <a:pt x="1523" y="1561"/>
                  </a:lnTo>
                  <a:lnTo>
                    <a:pt x="1509" y="1549"/>
                  </a:lnTo>
                  <a:close/>
                  <a:moveTo>
                    <a:pt x="1551" y="1487"/>
                  </a:moveTo>
                  <a:lnTo>
                    <a:pt x="1530" y="1518"/>
                  </a:lnTo>
                  <a:lnTo>
                    <a:pt x="1546" y="1530"/>
                  </a:lnTo>
                  <a:lnTo>
                    <a:pt x="1568" y="1499"/>
                  </a:lnTo>
                  <a:lnTo>
                    <a:pt x="1551" y="1487"/>
                  </a:lnTo>
                  <a:close/>
                  <a:moveTo>
                    <a:pt x="1596" y="1426"/>
                  </a:moveTo>
                  <a:lnTo>
                    <a:pt x="1573" y="1457"/>
                  </a:lnTo>
                  <a:lnTo>
                    <a:pt x="1589" y="1466"/>
                  </a:lnTo>
                  <a:lnTo>
                    <a:pt x="1610" y="1435"/>
                  </a:lnTo>
                  <a:lnTo>
                    <a:pt x="1596" y="1426"/>
                  </a:lnTo>
                  <a:close/>
                  <a:moveTo>
                    <a:pt x="1639" y="1364"/>
                  </a:moveTo>
                  <a:lnTo>
                    <a:pt x="1617" y="1395"/>
                  </a:lnTo>
                  <a:lnTo>
                    <a:pt x="1632" y="1405"/>
                  </a:lnTo>
                  <a:lnTo>
                    <a:pt x="1655" y="1374"/>
                  </a:lnTo>
                  <a:lnTo>
                    <a:pt x="1639" y="1364"/>
                  </a:lnTo>
                  <a:close/>
                  <a:moveTo>
                    <a:pt x="1681" y="1301"/>
                  </a:moveTo>
                  <a:lnTo>
                    <a:pt x="1660" y="1331"/>
                  </a:lnTo>
                  <a:lnTo>
                    <a:pt x="1677" y="1343"/>
                  </a:lnTo>
                  <a:lnTo>
                    <a:pt x="1698" y="1312"/>
                  </a:lnTo>
                  <a:lnTo>
                    <a:pt x="1681" y="1301"/>
                  </a:lnTo>
                  <a:close/>
                  <a:moveTo>
                    <a:pt x="1726" y="1239"/>
                  </a:moveTo>
                  <a:lnTo>
                    <a:pt x="1705" y="1270"/>
                  </a:lnTo>
                  <a:lnTo>
                    <a:pt x="1719" y="1282"/>
                  </a:lnTo>
                  <a:lnTo>
                    <a:pt x="1740" y="1251"/>
                  </a:lnTo>
                  <a:lnTo>
                    <a:pt x="1726" y="1239"/>
                  </a:lnTo>
                  <a:close/>
                  <a:moveTo>
                    <a:pt x="1769" y="1178"/>
                  </a:moveTo>
                  <a:lnTo>
                    <a:pt x="1747" y="1208"/>
                  </a:lnTo>
                  <a:lnTo>
                    <a:pt x="1764" y="1220"/>
                  </a:lnTo>
                  <a:lnTo>
                    <a:pt x="1785" y="1189"/>
                  </a:lnTo>
                  <a:lnTo>
                    <a:pt x="1769" y="1178"/>
                  </a:lnTo>
                  <a:close/>
                  <a:moveTo>
                    <a:pt x="1814" y="1116"/>
                  </a:moveTo>
                  <a:lnTo>
                    <a:pt x="1790" y="1147"/>
                  </a:lnTo>
                  <a:lnTo>
                    <a:pt x="1807" y="1156"/>
                  </a:lnTo>
                  <a:lnTo>
                    <a:pt x="1828" y="1126"/>
                  </a:lnTo>
                  <a:lnTo>
                    <a:pt x="1814" y="1116"/>
                  </a:lnTo>
                  <a:close/>
                  <a:moveTo>
                    <a:pt x="1856" y="1055"/>
                  </a:moveTo>
                  <a:lnTo>
                    <a:pt x="1835" y="1085"/>
                  </a:lnTo>
                  <a:lnTo>
                    <a:pt x="1849" y="1095"/>
                  </a:lnTo>
                  <a:lnTo>
                    <a:pt x="1873" y="1064"/>
                  </a:lnTo>
                  <a:lnTo>
                    <a:pt x="1856" y="1055"/>
                  </a:lnTo>
                  <a:close/>
                  <a:moveTo>
                    <a:pt x="1899" y="991"/>
                  </a:moveTo>
                  <a:lnTo>
                    <a:pt x="1878" y="1021"/>
                  </a:lnTo>
                  <a:lnTo>
                    <a:pt x="1894" y="1033"/>
                  </a:lnTo>
                  <a:lnTo>
                    <a:pt x="1915" y="1003"/>
                  </a:lnTo>
                  <a:lnTo>
                    <a:pt x="1899" y="991"/>
                  </a:lnTo>
                  <a:close/>
                  <a:moveTo>
                    <a:pt x="1944" y="929"/>
                  </a:moveTo>
                  <a:lnTo>
                    <a:pt x="1922" y="960"/>
                  </a:lnTo>
                  <a:lnTo>
                    <a:pt x="1937" y="972"/>
                  </a:lnTo>
                  <a:lnTo>
                    <a:pt x="1958" y="941"/>
                  </a:lnTo>
                  <a:lnTo>
                    <a:pt x="1944" y="929"/>
                  </a:lnTo>
                  <a:close/>
                  <a:moveTo>
                    <a:pt x="1986" y="868"/>
                  </a:moveTo>
                  <a:lnTo>
                    <a:pt x="1965" y="898"/>
                  </a:lnTo>
                  <a:lnTo>
                    <a:pt x="1979" y="910"/>
                  </a:lnTo>
                  <a:lnTo>
                    <a:pt x="2003" y="880"/>
                  </a:lnTo>
                  <a:lnTo>
                    <a:pt x="1986" y="868"/>
                  </a:lnTo>
                  <a:close/>
                  <a:moveTo>
                    <a:pt x="2029" y="806"/>
                  </a:moveTo>
                  <a:lnTo>
                    <a:pt x="2008" y="837"/>
                  </a:lnTo>
                  <a:lnTo>
                    <a:pt x="2024" y="849"/>
                  </a:lnTo>
                  <a:lnTo>
                    <a:pt x="2045" y="816"/>
                  </a:lnTo>
                  <a:lnTo>
                    <a:pt x="2029" y="806"/>
                  </a:lnTo>
                  <a:close/>
                  <a:moveTo>
                    <a:pt x="2074" y="745"/>
                  </a:moveTo>
                  <a:lnTo>
                    <a:pt x="2053" y="775"/>
                  </a:lnTo>
                  <a:lnTo>
                    <a:pt x="2067" y="785"/>
                  </a:lnTo>
                  <a:lnTo>
                    <a:pt x="2088" y="754"/>
                  </a:lnTo>
                  <a:lnTo>
                    <a:pt x="2074" y="745"/>
                  </a:lnTo>
                  <a:close/>
                  <a:moveTo>
                    <a:pt x="2116" y="681"/>
                  </a:moveTo>
                  <a:lnTo>
                    <a:pt x="2095" y="714"/>
                  </a:lnTo>
                  <a:lnTo>
                    <a:pt x="2112" y="723"/>
                  </a:lnTo>
                  <a:lnTo>
                    <a:pt x="2133" y="693"/>
                  </a:lnTo>
                  <a:lnTo>
                    <a:pt x="2116" y="681"/>
                  </a:lnTo>
                  <a:close/>
                  <a:moveTo>
                    <a:pt x="2161" y="619"/>
                  </a:moveTo>
                  <a:lnTo>
                    <a:pt x="2138" y="650"/>
                  </a:lnTo>
                  <a:lnTo>
                    <a:pt x="2154" y="662"/>
                  </a:lnTo>
                  <a:lnTo>
                    <a:pt x="2176" y="631"/>
                  </a:lnTo>
                  <a:lnTo>
                    <a:pt x="2161" y="619"/>
                  </a:lnTo>
                  <a:close/>
                  <a:moveTo>
                    <a:pt x="2204" y="558"/>
                  </a:moveTo>
                  <a:lnTo>
                    <a:pt x="2183" y="589"/>
                  </a:lnTo>
                  <a:lnTo>
                    <a:pt x="2197" y="600"/>
                  </a:lnTo>
                  <a:lnTo>
                    <a:pt x="2220" y="570"/>
                  </a:lnTo>
                  <a:lnTo>
                    <a:pt x="2204" y="558"/>
                  </a:lnTo>
                  <a:close/>
                  <a:moveTo>
                    <a:pt x="2246" y="496"/>
                  </a:moveTo>
                  <a:lnTo>
                    <a:pt x="2225" y="527"/>
                  </a:lnTo>
                  <a:lnTo>
                    <a:pt x="2242" y="539"/>
                  </a:lnTo>
                  <a:lnTo>
                    <a:pt x="2263" y="506"/>
                  </a:lnTo>
                  <a:lnTo>
                    <a:pt x="2246" y="496"/>
                  </a:lnTo>
                  <a:close/>
                  <a:moveTo>
                    <a:pt x="2291" y="435"/>
                  </a:moveTo>
                  <a:lnTo>
                    <a:pt x="2270" y="466"/>
                  </a:lnTo>
                  <a:lnTo>
                    <a:pt x="2284" y="475"/>
                  </a:lnTo>
                  <a:lnTo>
                    <a:pt x="2306" y="444"/>
                  </a:lnTo>
                  <a:lnTo>
                    <a:pt x="2291" y="435"/>
                  </a:lnTo>
                  <a:close/>
                  <a:moveTo>
                    <a:pt x="2334" y="371"/>
                  </a:moveTo>
                  <a:lnTo>
                    <a:pt x="2313" y="404"/>
                  </a:lnTo>
                  <a:lnTo>
                    <a:pt x="2329" y="414"/>
                  </a:lnTo>
                  <a:lnTo>
                    <a:pt x="2351" y="383"/>
                  </a:lnTo>
                  <a:lnTo>
                    <a:pt x="2334" y="371"/>
                  </a:lnTo>
                  <a:close/>
                  <a:moveTo>
                    <a:pt x="2379" y="310"/>
                  </a:moveTo>
                  <a:lnTo>
                    <a:pt x="2355" y="340"/>
                  </a:lnTo>
                  <a:lnTo>
                    <a:pt x="2372" y="352"/>
                  </a:lnTo>
                  <a:lnTo>
                    <a:pt x="2393" y="321"/>
                  </a:lnTo>
                  <a:lnTo>
                    <a:pt x="2379" y="310"/>
                  </a:lnTo>
                  <a:close/>
                  <a:moveTo>
                    <a:pt x="2421" y="248"/>
                  </a:moveTo>
                  <a:lnTo>
                    <a:pt x="2400" y="279"/>
                  </a:lnTo>
                  <a:lnTo>
                    <a:pt x="2414" y="291"/>
                  </a:lnTo>
                  <a:lnTo>
                    <a:pt x="2436" y="260"/>
                  </a:lnTo>
                  <a:lnTo>
                    <a:pt x="2421" y="248"/>
                  </a:lnTo>
                  <a:close/>
                  <a:moveTo>
                    <a:pt x="2464" y="187"/>
                  </a:moveTo>
                  <a:lnTo>
                    <a:pt x="2443" y="217"/>
                  </a:lnTo>
                  <a:lnTo>
                    <a:pt x="2459" y="229"/>
                  </a:lnTo>
                  <a:lnTo>
                    <a:pt x="2481" y="196"/>
                  </a:lnTo>
                  <a:lnTo>
                    <a:pt x="2464" y="187"/>
                  </a:lnTo>
                  <a:close/>
                  <a:moveTo>
                    <a:pt x="2509" y="125"/>
                  </a:moveTo>
                  <a:lnTo>
                    <a:pt x="2488" y="156"/>
                  </a:lnTo>
                  <a:lnTo>
                    <a:pt x="2502" y="165"/>
                  </a:lnTo>
                  <a:lnTo>
                    <a:pt x="2523" y="135"/>
                  </a:lnTo>
                  <a:lnTo>
                    <a:pt x="2509" y="125"/>
                  </a:lnTo>
                  <a:close/>
                  <a:moveTo>
                    <a:pt x="2552" y="61"/>
                  </a:moveTo>
                  <a:lnTo>
                    <a:pt x="2530" y="94"/>
                  </a:lnTo>
                  <a:lnTo>
                    <a:pt x="2544" y="104"/>
                  </a:lnTo>
                  <a:lnTo>
                    <a:pt x="2568" y="73"/>
                  </a:lnTo>
                  <a:lnTo>
                    <a:pt x="2552" y="61"/>
                  </a:lnTo>
                  <a:close/>
                  <a:moveTo>
                    <a:pt x="2594" y="0"/>
                  </a:moveTo>
                  <a:lnTo>
                    <a:pt x="2573" y="30"/>
                  </a:lnTo>
                  <a:lnTo>
                    <a:pt x="2589" y="42"/>
                  </a:lnTo>
                  <a:lnTo>
                    <a:pt x="2611" y="12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E1CFDD9-990A-4497-81C0-F5807AE8520A}"/>
                </a:ext>
              </a:extLst>
            </p:cNvPr>
            <p:cNvSpPr/>
            <p:nvPr/>
          </p:nvSpPr>
          <p:spPr bwMode="auto">
            <a:xfrm>
              <a:off x="5163609" y="2684800"/>
              <a:ext cx="1886258" cy="3120065"/>
            </a:xfrm>
            <a:custGeom>
              <a:gdLst>
                <a:gd fmla="*/ 966 w 1077" name="T0"/>
                <a:gd fmla="*/ 315 h 1781" name="T1"/>
                <a:gd fmla="*/ 793 w 1077" name="T2"/>
                <a:gd fmla="*/ 486 h 1781" name="T3"/>
                <a:gd fmla="*/ 650 w 1077" name="T4"/>
                <a:gd fmla="*/ 297 h 1781" name="T5"/>
                <a:gd fmla="*/ 625 w 1077" name="T6"/>
                <a:gd fmla="*/ 266 h 1781" name="T7"/>
                <a:gd fmla="*/ 632 w 1077" name="T8"/>
                <a:gd fmla="*/ 236 h 1781" name="T9"/>
                <a:gd fmla="*/ 682 w 1077" name="T10"/>
                <a:gd fmla="*/ 187 h 1781" name="T11"/>
                <a:gd fmla="*/ 698 w 1077" name="T12"/>
                <a:gd fmla="*/ 150 h 1781" name="T13"/>
                <a:gd fmla="*/ 665 w 1077" name="T14"/>
                <a:gd fmla="*/ 82 h 1781" name="T15"/>
                <a:gd fmla="*/ 661 w 1077" name="T16"/>
                <a:gd fmla="*/ 50 h 1781" name="T17"/>
                <a:gd fmla="*/ 627 w 1077" name="T18"/>
                <a:gd fmla="*/ 24 h 1781" name="T19"/>
                <a:gd fmla="*/ 576 w 1077" name="T20"/>
                <a:gd fmla="*/ 3 h 1781" name="T21"/>
                <a:gd fmla="*/ 492 w 1077" name="T22"/>
                <a:gd fmla="*/ 48 h 1781" name="T23"/>
                <a:gd fmla="*/ 471 w 1077" name="T24"/>
                <a:gd fmla="*/ 119 h 1781" name="T25"/>
                <a:gd fmla="*/ 513 w 1077" name="T26"/>
                <a:gd fmla="*/ 199 h 1781" name="T27"/>
                <a:gd fmla="*/ 495 w 1077" name="T28"/>
                <a:gd fmla="*/ 223 h 1781" name="T29"/>
                <a:gd fmla="*/ 386 w 1077" name="T30"/>
                <a:gd fmla="*/ 230 h 1781" name="T31"/>
                <a:gd fmla="*/ 106 w 1077" name="T32"/>
                <a:gd fmla="*/ 313 h 1781" name="T33"/>
                <a:gd fmla="*/ 60 w 1077" name="T34"/>
                <a:gd fmla="*/ 630 h 1781" name="T35"/>
                <a:gd fmla="*/ 138 w 1077" name="T36"/>
                <a:gd fmla="*/ 599 h 1781" name="T37"/>
                <a:gd fmla="*/ 169 w 1077" name="T38"/>
                <a:gd fmla="*/ 527 h 1781" name="T39"/>
                <a:gd fmla="*/ 176 w 1077" name="T40"/>
                <a:gd fmla="*/ 406 h 1781" name="T41"/>
                <a:gd fmla="*/ 220 w 1077" name="T42"/>
                <a:gd fmla="*/ 373 h 1781" name="T43"/>
                <a:gd fmla="*/ 308 w 1077" name="T44"/>
                <a:gd fmla="*/ 360 h 1781" name="T45"/>
                <a:gd fmla="*/ 317 w 1077" name="T46"/>
                <a:gd fmla="*/ 358 h 1781" name="T47"/>
                <a:gd fmla="*/ 256 w 1077" name="T48"/>
                <a:gd fmla="*/ 760 h 1781" name="T49"/>
                <a:gd fmla="*/ 254 w 1077" name="T50"/>
                <a:gd fmla="*/ 794 h 1781" name="T51"/>
                <a:gd fmla="*/ 261 w 1077" name="T52"/>
                <a:gd fmla="*/ 896 h 1781" name="T53"/>
                <a:gd fmla="*/ 123 w 1077" name="T54"/>
                <a:gd fmla="*/ 1406 h 1781" name="T55"/>
                <a:gd fmla="*/ 47 w 1077" name="T56"/>
                <a:gd fmla="*/ 1578 h 1781" name="T57"/>
                <a:gd fmla="*/ 4 w 1077" name="T58"/>
                <a:gd fmla="*/ 1633 h 1781" name="T59"/>
                <a:gd fmla="*/ 56 w 1077" name="T60"/>
                <a:gd fmla="*/ 1688 h 1781" name="T61"/>
                <a:gd fmla="*/ 104 w 1077" name="T62"/>
                <a:gd fmla="*/ 1714 h 1781" name="T63"/>
                <a:gd fmla="*/ 122 w 1077" name="T64"/>
                <a:gd fmla="*/ 1741 h 1781" name="T65"/>
                <a:gd fmla="*/ 174 w 1077" name="T66"/>
                <a:gd fmla="*/ 1703 h 1781" name="T67"/>
                <a:gd fmla="*/ 161 w 1077" name="T68"/>
                <a:gd fmla="*/ 1636 h 1781" name="T69"/>
                <a:gd fmla="*/ 323 w 1077" name="T70"/>
                <a:gd fmla="*/ 1294 h 1781" name="T71"/>
                <a:gd fmla="*/ 385 w 1077" name="T72"/>
                <a:gd fmla="*/ 1152 h 1781" name="T73"/>
                <a:gd fmla="*/ 481 w 1077" name="T74"/>
                <a:gd fmla="*/ 943 h 1781" name="T75"/>
                <a:gd fmla="*/ 699 w 1077" name="T76"/>
                <a:gd fmla="*/ 879 h 1781" name="T77"/>
                <a:gd fmla="*/ 682 w 1077" name="T78"/>
                <a:gd fmla="*/ 976 h 1781" name="T79"/>
                <a:gd fmla="*/ 632 w 1077" name="T80"/>
                <a:gd fmla="*/ 1141 h 1781" name="T81"/>
                <a:gd fmla="*/ 618 w 1077" name="T82"/>
                <a:gd fmla="*/ 1225 h 1781" name="T83"/>
                <a:gd fmla="*/ 670 w 1077" name="T84"/>
                <a:gd fmla="*/ 1269 h 1781" name="T85"/>
                <a:gd fmla="*/ 795 w 1077" name="T86"/>
                <a:gd fmla="*/ 1285 h 1781" name="T87"/>
                <a:gd fmla="*/ 830 w 1077" name="T88"/>
                <a:gd fmla="*/ 1219 h 1781" name="T89"/>
                <a:gd fmla="*/ 746 w 1077" name="T90"/>
                <a:gd fmla="*/ 1165 h 1781" name="T91"/>
                <a:gd fmla="*/ 840 w 1077" name="T92"/>
                <a:gd fmla="*/ 864 h 1781" name="T93"/>
                <a:gd fmla="*/ 831 w 1077" name="T94"/>
                <a:gd fmla="*/ 762 h 1781" name="T95"/>
                <a:gd fmla="*/ 507 w 1077" name="T96"/>
                <a:gd fmla="*/ 757 h 1781" name="T97"/>
                <a:gd fmla="*/ 508 w 1077" name="T98"/>
                <a:gd fmla="*/ 758 h 1781" name="T99"/>
                <a:gd fmla="*/ 560 w 1077" name="T100"/>
                <a:gd fmla="*/ 658 h 1781" name="T101"/>
                <a:gd fmla="*/ 607 w 1077" name="T102"/>
                <a:gd fmla="*/ 511 h 1781" name="T103"/>
                <a:gd fmla="*/ 643 w 1077" name="T104"/>
                <a:gd fmla="*/ 449 h 1781" name="T105"/>
                <a:gd fmla="*/ 784 w 1077" name="T106"/>
                <a:gd fmla="*/ 596 h 1781" name="T107"/>
                <a:gd fmla="*/ 836 w 1077" name="T108"/>
                <a:gd fmla="*/ 566 h 1781" name="T109"/>
                <a:gd fmla="*/ 999 w 1077" name="T110"/>
                <a:gd fmla="*/ 402 h 1781" name="T111"/>
                <a:gd fmla="*/ 1042 w 1077" name="T112"/>
                <a:gd fmla="*/ 374 h 1781" name="T113"/>
                <a:gd fmla="*/ 1033 w 1077" name="T114"/>
                <a:gd fmla="*/ 280 h 1781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781" w="1077">
                  <a:moveTo>
                    <a:pt x="1033" y="280"/>
                  </a:moveTo>
                  <a:cubicBezTo>
                    <a:pt x="1018" y="287"/>
                    <a:pt x="970" y="303"/>
                    <a:pt x="966" y="315"/>
                  </a:cubicBezTo>
                  <a:cubicBezTo>
                    <a:pt x="962" y="326"/>
                    <a:pt x="967" y="350"/>
                    <a:pt x="951" y="359"/>
                  </a:cubicBezTo>
                  <a:cubicBezTo>
                    <a:pt x="936" y="368"/>
                    <a:pt x="803" y="466"/>
                    <a:pt x="793" y="486"/>
                  </a:cubicBezTo>
                  <a:cubicBezTo>
                    <a:pt x="793" y="486"/>
                    <a:pt x="745" y="390"/>
                    <a:pt x="717" y="375"/>
                  </a:cubicBezTo>
                  <a:cubicBezTo>
                    <a:pt x="717" y="375"/>
                    <a:pt x="708" y="301"/>
                    <a:pt x="650" y="297"/>
                  </a:cubicBezTo>
                  <a:cubicBezTo>
                    <a:pt x="629" y="296"/>
                    <a:pt x="617" y="294"/>
                    <a:pt x="609" y="291"/>
                  </a:cubicBezTo>
                  <a:cubicBezTo>
                    <a:pt x="625" y="266"/>
                    <a:pt x="625" y="266"/>
                    <a:pt x="625" y="266"/>
                  </a:cubicBezTo>
                  <a:cubicBezTo>
                    <a:pt x="609" y="266"/>
                    <a:pt x="609" y="266"/>
                    <a:pt x="609" y="266"/>
                  </a:cubicBezTo>
                  <a:cubicBezTo>
                    <a:pt x="617" y="253"/>
                    <a:pt x="628" y="236"/>
                    <a:pt x="632" y="236"/>
                  </a:cubicBezTo>
                  <a:cubicBezTo>
                    <a:pt x="637" y="235"/>
                    <a:pt x="674" y="230"/>
                    <a:pt x="679" y="228"/>
                  </a:cubicBezTo>
                  <a:cubicBezTo>
                    <a:pt x="683" y="225"/>
                    <a:pt x="687" y="201"/>
                    <a:pt x="682" y="187"/>
                  </a:cubicBezTo>
                  <a:cubicBezTo>
                    <a:pt x="677" y="173"/>
                    <a:pt x="687" y="159"/>
                    <a:pt x="687" y="159"/>
                  </a:cubicBezTo>
                  <a:cubicBezTo>
                    <a:pt x="698" y="150"/>
                    <a:pt x="698" y="150"/>
                    <a:pt x="698" y="150"/>
                  </a:cubicBezTo>
                  <a:cubicBezTo>
                    <a:pt x="698" y="150"/>
                    <a:pt x="684" y="128"/>
                    <a:pt x="676" y="117"/>
                  </a:cubicBezTo>
                  <a:cubicBezTo>
                    <a:pt x="667" y="106"/>
                    <a:pt x="669" y="92"/>
                    <a:pt x="665" y="82"/>
                  </a:cubicBezTo>
                  <a:cubicBezTo>
                    <a:pt x="661" y="72"/>
                    <a:pt x="672" y="65"/>
                    <a:pt x="672" y="65"/>
                  </a:cubicBezTo>
                  <a:cubicBezTo>
                    <a:pt x="672" y="65"/>
                    <a:pt x="668" y="55"/>
                    <a:pt x="661" y="50"/>
                  </a:cubicBezTo>
                  <a:cubicBezTo>
                    <a:pt x="653" y="46"/>
                    <a:pt x="666" y="44"/>
                    <a:pt x="649" y="36"/>
                  </a:cubicBezTo>
                  <a:cubicBezTo>
                    <a:pt x="632" y="28"/>
                    <a:pt x="641" y="32"/>
                    <a:pt x="627" y="24"/>
                  </a:cubicBezTo>
                  <a:cubicBezTo>
                    <a:pt x="612" y="16"/>
                    <a:pt x="634" y="21"/>
                    <a:pt x="612" y="16"/>
                  </a:cubicBezTo>
                  <a:cubicBezTo>
                    <a:pt x="591" y="11"/>
                    <a:pt x="579" y="3"/>
                    <a:pt x="576" y="3"/>
                  </a:cubicBezTo>
                  <a:cubicBezTo>
                    <a:pt x="573" y="3"/>
                    <a:pt x="582" y="6"/>
                    <a:pt x="573" y="3"/>
                  </a:cubicBezTo>
                  <a:cubicBezTo>
                    <a:pt x="563" y="0"/>
                    <a:pt x="498" y="33"/>
                    <a:pt x="492" y="48"/>
                  </a:cubicBezTo>
                  <a:cubicBezTo>
                    <a:pt x="485" y="64"/>
                    <a:pt x="475" y="83"/>
                    <a:pt x="475" y="83"/>
                  </a:cubicBezTo>
                  <a:cubicBezTo>
                    <a:pt x="475" y="83"/>
                    <a:pt x="469" y="104"/>
                    <a:pt x="471" y="119"/>
                  </a:cubicBezTo>
                  <a:cubicBezTo>
                    <a:pt x="474" y="134"/>
                    <a:pt x="484" y="147"/>
                    <a:pt x="488" y="152"/>
                  </a:cubicBezTo>
                  <a:cubicBezTo>
                    <a:pt x="491" y="156"/>
                    <a:pt x="508" y="184"/>
                    <a:pt x="513" y="199"/>
                  </a:cubicBezTo>
                  <a:cubicBezTo>
                    <a:pt x="517" y="212"/>
                    <a:pt x="521" y="228"/>
                    <a:pt x="506" y="235"/>
                  </a:cubicBezTo>
                  <a:cubicBezTo>
                    <a:pt x="495" y="223"/>
                    <a:pt x="495" y="223"/>
                    <a:pt x="495" y="223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54" y="233"/>
                    <a:pt x="427" y="222"/>
                    <a:pt x="386" y="230"/>
                  </a:cubicBezTo>
                  <a:cubicBezTo>
                    <a:pt x="333" y="241"/>
                    <a:pt x="313" y="257"/>
                    <a:pt x="281" y="265"/>
                  </a:cubicBezTo>
                  <a:cubicBezTo>
                    <a:pt x="249" y="272"/>
                    <a:pt x="128" y="293"/>
                    <a:pt x="106" y="313"/>
                  </a:cubicBezTo>
                  <a:cubicBezTo>
                    <a:pt x="84" y="332"/>
                    <a:pt x="76" y="418"/>
                    <a:pt x="82" y="553"/>
                  </a:cubicBezTo>
                  <a:cubicBezTo>
                    <a:pt x="82" y="553"/>
                    <a:pt x="62" y="616"/>
                    <a:pt x="60" y="630"/>
                  </a:cubicBezTo>
                  <a:cubicBezTo>
                    <a:pt x="59" y="644"/>
                    <a:pt x="67" y="703"/>
                    <a:pt x="139" y="690"/>
                  </a:cubicBezTo>
                  <a:cubicBezTo>
                    <a:pt x="203" y="679"/>
                    <a:pt x="151" y="622"/>
                    <a:pt x="138" y="599"/>
                  </a:cubicBezTo>
                  <a:cubicBezTo>
                    <a:pt x="146" y="594"/>
                    <a:pt x="154" y="590"/>
                    <a:pt x="154" y="590"/>
                  </a:cubicBezTo>
                  <a:cubicBezTo>
                    <a:pt x="154" y="590"/>
                    <a:pt x="168" y="554"/>
                    <a:pt x="169" y="527"/>
                  </a:cubicBezTo>
                  <a:cubicBezTo>
                    <a:pt x="169" y="510"/>
                    <a:pt x="174" y="454"/>
                    <a:pt x="176" y="409"/>
                  </a:cubicBezTo>
                  <a:cubicBezTo>
                    <a:pt x="176" y="408"/>
                    <a:pt x="176" y="407"/>
                    <a:pt x="176" y="406"/>
                  </a:cubicBezTo>
                  <a:cubicBezTo>
                    <a:pt x="178" y="394"/>
                    <a:pt x="179" y="384"/>
                    <a:pt x="180" y="378"/>
                  </a:cubicBezTo>
                  <a:cubicBezTo>
                    <a:pt x="190" y="376"/>
                    <a:pt x="204" y="375"/>
                    <a:pt x="220" y="373"/>
                  </a:cubicBezTo>
                  <a:cubicBezTo>
                    <a:pt x="224" y="373"/>
                    <a:pt x="229" y="373"/>
                    <a:pt x="234" y="372"/>
                  </a:cubicBezTo>
                  <a:cubicBezTo>
                    <a:pt x="265" y="370"/>
                    <a:pt x="294" y="364"/>
                    <a:pt x="308" y="360"/>
                  </a:cubicBezTo>
                  <a:cubicBezTo>
                    <a:pt x="308" y="360"/>
                    <a:pt x="308" y="360"/>
                    <a:pt x="308" y="360"/>
                  </a:cubicBezTo>
                  <a:cubicBezTo>
                    <a:pt x="311" y="360"/>
                    <a:pt x="314" y="359"/>
                    <a:pt x="317" y="358"/>
                  </a:cubicBezTo>
                  <a:cubicBezTo>
                    <a:pt x="317" y="360"/>
                    <a:pt x="319" y="371"/>
                    <a:pt x="322" y="385"/>
                  </a:cubicBezTo>
                  <a:cubicBezTo>
                    <a:pt x="310" y="466"/>
                    <a:pt x="270" y="740"/>
                    <a:pt x="256" y="760"/>
                  </a:cubicBezTo>
                  <a:cubicBezTo>
                    <a:pt x="240" y="784"/>
                    <a:pt x="232" y="799"/>
                    <a:pt x="232" y="799"/>
                  </a:cubicBezTo>
                  <a:cubicBezTo>
                    <a:pt x="232" y="799"/>
                    <a:pt x="242" y="797"/>
                    <a:pt x="254" y="794"/>
                  </a:cubicBezTo>
                  <a:cubicBezTo>
                    <a:pt x="250" y="811"/>
                    <a:pt x="249" y="832"/>
                    <a:pt x="252" y="861"/>
                  </a:cubicBezTo>
                  <a:cubicBezTo>
                    <a:pt x="252" y="861"/>
                    <a:pt x="254" y="876"/>
                    <a:pt x="261" y="896"/>
                  </a:cubicBezTo>
                  <a:cubicBezTo>
                    <a:pt x="247" y="979"/>
                    <a:pt x="227" y="1177"/>
                    <a:pt x="200" y="1256"/>
                  </a:cubicBezTo>
                  <a:cubicBezTo>
                    <a:pt x="174" y="1282"/>
                    <a:pt x="141" y="1326"/>
                    <a:pt x="123" y="1406"/>
                  </a:cubicBezTo>
                  <a:cubicBezTo>
                    <a:pt x="123" y="1406"/>
                    <a:pt x="123" y="1406"/>
                    <a:pt x="123" y="1406"/>
                  </a:cubicBezTo>
                  <a:cubicBezTo>
                    <a:pt x="86" y="1483"/>
                    <a:pt x="47" y="1577"/>
                    <a:pt x="47" y="1578"/>
                  </a:cubicBezTo>
                  <a:cubicBezTo>
                    <a:pt x="25" y="1596"/>
                    <a:pt x="10" y="1604"/>
                    <a:pt x="5" y="1627"/>
                  </a:cubicBezTo>
                  <a:cubicBezTo>
                    <a:pt x="4" y="1630"/>
                    <a:pt x="4" y="1631"/>
                    <a:pt x="4" y="1633"/>
                  </a:cubicBezTo>
                  <a:cubicBezTo>
                    <a:pt x="0" y="1665"/>
                    <a:pt x="0" y="1665"/>
                    <a:pt x="0" y="1665"/>
                  </a:cubicBezTo>
                  <a:cubicBezTo>
                    <a:pt x="0" y="1665"/>
                    <a:pt x="44" y="1698"/>
                    <a:pt x="56" y="1688"/>
                  </a:cubicBezTo>
                  <a:cubicBezTo>
                    <a:pt x="64" y="1682"/>
                    <a:pt x="74" y="1683"/>
                    <a:pt x="85" y="1692"/>
                  </a:cubicBezTo>
                  <a:cubicBezTo>
                    <a:pt x="91" y="1698"/>
                    <a:pt x="97" y="1705"/>
                    <a:pt x="104" y="1714"/>
                  </a:cubicBezTo>
                  <a:cubicBezTo>
                    <a:pt x="105" y="1715"/>
                    <a:pt x="105" y="1716"/>
                    <a:pt x="106" y="1717"/>
                  </a:cubicBezTo>
                  <a:cubicBezTo>
                    <a:pt x="111" y="1724"/>
                    <a:pt x="116" y="1731"/>
                    <a:pt x="122" y="1741"/>
                  </a:cubicBezTo>
                  <a:cubicBezTo>
                    <a:pt x="122" y="1741"/>
                    <a:pt x="153" y="1781"/>
                    <a:pt x="193" y="1765"/>
                  </a:cubicBezTo>
                  <a:cubicBezTo>
                    <a:pt x="193" y="1765"/>
                    <a:pt x="208" y="1732"/>
                    <a:pt x="174" y="1703"/>
                  </a:cubicBezTo>
                  <a:cubicBezTo>
                    <a:pt x="147" y="1680"/>
                    <a:pt x="145" y="1650"/>
                    <a:pt x="148" y="1630"/>
                  </a:cubicBezTo>
                  <a:cubicBezTo>
                    <a:pt x="161" y="1636"/>
                    <a:pt x="161" y="1636"/>
                    <a:pt x="161" y="1636"/>
                  </a:cubicBezTo>
                  <a:cubicBezTo>
                    <a:pt x="161" y="1636"/>
                    <a:pt x="161" y="1636"/>
                    <a:pt x="170" y="1587"/>
                  </a:cubicBezTo>
                  <a:cubicBezTo>
                    <a:pt x="179" y="1539"/>
                    <a:pt x="301" y="1314"/>
                    <a:pt x="323" y="1294"/>
                  </a:cubicBezTo>
                  <a:cubicBezTo>
                    <a:pt x="336" y="1282"/>
                    <a:pt x="352" y="1230"/>
                    <a:pt x="365" y="1185"/>
                  </a:cubicBezTo>
                  <a:cubicBezTo>
                    <a:pt x="372" y="1176"/>
                    <a:pt x="379" y="1165"/>
                    <a:pt x="385" y="1152"/>
                  </a:cubicBezTo>
                  <a:cubicBezTo>
                    <a:pt x="404" y="1111"/>
                    <a:pt x="437" y="960"/>
                    <a:pt x="437" y="960"/>
                  </a:cubicBezTo>
                  <a:cubicBezTo>
                    <a:pt x="437" y="960"/>
                    <a:pt x="470" y="949"/>
                    <a:pt x="481" y="943"/>
                  </a:cubicBezTo>
                  <a:cubicBezTo>
                    <a:pt x="492" y="938"/>
                    <a:pt x="508" y="937"/>
                    <a:pt x="573" y="923"/>
                  </a:cubicBezTo>
                  <a:cubicBezTo>
                    <a:pt x="637" y="908"/>
                    <a:pt x="699" y="879"/>
                    <a:pt x="699" y="879"/>
                  </a:cubicBezTo>
                  <a:cubicBezTo>
                    <a:pt x="699" y="879"/>
                    <a:pt x="679" y="928"/>
                    <a:pt x="681" y="965"/>
                  </a:cubicBezTo>
                  <a:cubicBezTo>
                    <a:pt x="681" y="969"/>
                    <a:pt x="682" y="972"/>
                    <a:pt x="682" y="976"/>
                  </a:cubicBezTo>
                  <a:cubicBezTo>
                    <a:pt x="673" y="1023"/>
                    <a:pt x="663" y="1072"/>
                    <a:pt x="657" y="1085"/>
                  </a:cubicBezTo>
                  <a:cubicBezTo>
                    <a:pt x="645" y="1110"/>
                    <a:pt x="632" y="1141"/>
                    <a:pt x="632" y="1141"/>
                  </a:cubicBezTo>
                  <a:cubicBezTo>
                    <a:pt x="632" y="1141"/>
                    <a:pt x="639" y="1142"/>
                    <a:pt x="649" y="1143"/>
                  </a:cubicBezTo>
                  <a:cubicBezTo>
                    <a:pt x="633" y="1177"/>
                    <a:pt x="615" y="1211"/>
                    <a:pt x="618" y="1225"/>
                  </a:cubicBezTo>
                  <a:cubicBezTo>
                    <a:pt x="614" y="1247"/>
                    <a:pt x="614" y="1247"/>
                    <a:pt x="614" y="1247"/>
                  </a:cubicBezTo>
                  <a:cubicBezTo>
                    <a:pt x="670" y="1269"/>
                    <a:pt x="670" y="1269"/>
                    <a:pt x="670" y="1269"/>
                  </a:cubicBezTo>
                  <a:cubicBezTo>
                    <a:pt x="670" y="1269"/>
                    <a:pt x="694" y="1263"/>
                    <a:pt x="728" y="1274"/>
                  </a:cubicBezTo>
                  <a:cubicBezTo>
                    <a:pt x="752" y="1285"/>
                    <a:pt x="777" y="1293"/>
                    <a:pt x="795" y="1285"/>
                  </a:cubicBezTo>
                  <a:cubicBezTo>
                    <a:pt x="825" y="1273"/>
                    <a:pt x="867" y="1244"/>
                    <a:pt x="867" y="1226"/>
                  </a:cubicBezTo>
                  <a:cubicBezTo>
                    <a:pt x="867" y="1208"/>
                    <a:pt x="855" y="1215"/>
                    <a:pt x="830" y="1219"/>
                  </a:cubicBezTo>
                  <a:cubicBezTo>
                    <a:pt x="806" y="1223"/>
                    <a:pt x="766" y="1195"/>
                    <a:pt x="753" y="1179"/>
                  </a:cubicBezTo>
                  <a:cubicBezTo>
                    <a:pt x="750" y="1176"/>
                    <a:pt x="748" y="1171"/>
                    <a:pt x="746" y="1165"/>
                  </a:cubicBezTo>
                  <a:cubicBezTo>
                    <a:pt x="753" y="1179"/>
                    <a:pt x="766" y="1180"/>
                    <a:pt x="766" y="1180"/>
                  </a:cubicBezTo>
                  <a:cubicBezTo>
                    <a:pt x="766" y="1180"/>
                    <a:pt x="817" y="952"/>
                    <a:pt x="840" y="864"/>
                  </a:cubicBezTo>
                  <a:cubicBezTo>
                    <a:pt x="840" y="864"/>
                    <a:pt x="840" y="864"/>
                    <a:pt x="840" y="864"/>
                  </a:cubicBezTo>
                  <a:cubicBezTo>
                    <a:pt x="856" y="847"/>
                    <a:pt x="886" y="780"/>
                    <a:pt x="831" y="762"/>
                  </a:cubicBezTo>
                  <a:cubicBezTo>
                    <a:pt x="777" y="744"/>
                    <a:pt x="577" y="746"/>
                    <a:pt x="521" y="760"/>
                  </a:cubicBezTo>
                  <a:cubicBezTo>
                    <a:pt x="514" y="762"/>
                    <a:pt x="510" y="761"/>
                    <a:pt x="507" y="757"/>
                  </a:cubicBezTo>
                  <a:cubicBezTo>
                    <a:pt x="508" y="757"/>
                    <a:pt x="508" y="757"/>
                    <a:pt x="508" y="757"/>
                  </a:cubicBezTo>
                  <a:cubicBezTo>
                    <a:pt x="508" y="758"/>
                    <a:pt x="508" y="758"/>
                    <a:pt x="508" y="758"/>
                  </a:cubicBezTo>
                  <a:cubicBezTo>
                    <a:pt x="536" y="738"/>
                    <a:pt x="536" y="738"/>
                    <a:pt x="536" y="738"/>
                  </a:cubicBezTo>
                  <a:cubicBezTo>
                    <a:pt x="536" y="738"/>
                    <a:pt x="543" y="691"/>
                    <a:pt x="560" y="658"/>
                  </a:cubicBezTo>
                  <a:cubicBezTo>
                    <a:pt x="576" y="625"/>
                    <a:pt x="599" y="520"/>
                    <a:pt x="607" y="511"/>
                  </a:cubicBezTo>
                  <a:cubicBezTo>
                    <a:pt x="607" y="511"/>
                    <a:pt x="607" y="511"/>
                    <a:pt x="607" y="511"/>
                  </a:cubicBezTo>
                  <a:cubicBezTo>
                    <a:pt x="611" y="506"/>
                    <a:pt x="615" y="500"/>
                    <a:pt x="620" y="491"/>
                  </a:cubicBezTo>
                  <a:cubicBezTo>
                    <a:pt x="634" y="465"/>
                    <a:pt x="643" y="449"/>
                    <a:pt x="643" y="449"/>
                  </a:cubicBezTo>
                  <a:cubicBezTo>
                    <a:pt x="643" y="449"/>
                    <a:pt x="695" y="520"/>
                    <a:pt x="715" y="529"/>
                  </a:cubicBezTo>
                  <a:cubicBezTo>
                    <a:pt x="734" y="537"/>
                    <a:pt x="767" y="599"/>
                    <a:pt x="784" y="596"/>
                  </a:cubicBezTo>
                  <a:cubicBezTo>
                    <a:pt x="795" y="594"/>
                    <a:pt x="812" y="585"/>
                    <a:pt x="836" y="566"/>
                  </a:cubicBezTo>
                  <a:cubicBezTo>
                    <a:pt x="836" y="566"/>
                    <a:pt x="836" y="566"/>
                    <a:pt x="836" y="566"/>
                  </a:cubicBezTo>
                  <a:cubicBezTo>
                    <a:pt x="872" y="554"/>
                    <a:pt x="1000" y="429"/>
                    <a:pt x="1013" y="425"/>
                  </a:cubicBezTo>
                  <a:cubicBezTo>
                    <a:pt x="1019" y="423"/>
                    <a:pt x="1010" y="412"/>
                    <a:pt x="999" y="402"/>
                  </a:cubicBezTo>
                  <a:cubicBezTo>
                    <a:pt x="1000" y="401"/>
                    <a:pt x="1000" y="401"/>
                    <a:pt x="1001" y="401"/>
                  </a:cubicBezTo>
                  <a:cubicBezTo>
                    <a:pt x="1016" y="396"/>
                    <a:pt x="1030" y="394"/>
                    <a:pt x="1042" y="374"/>
                  </a:cubicBezTo>
                  <a:cubicBezTo>
                    <a:pt x="1054" y="355"/>
                    <a:pt x="1077" y="306"/>
                    <a:pt x="1072" y="296"/>
                  </a:cubicBezTo>
                  <a:cubicBezTo>
                    <a:pt x="1067" y="287"/>
                    <a:pt x="1047" y="274"/>
                    <a:pt x="1033" y="280"/>
                  </a:cubicBezTo>
                  <a:close/>
                </a:path>
              </a:pathLst>
            </a:custGeom>
            <a:solidFill>
              <a:srgbClr val="121F36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587DA36-02A0-4F07-9746-A0141123E40E}"/>
                </a:ext>
              </a:extLst>
            </p:cNvPr>
            <p:cNvSpPr/>
            <p:nvPr/>
          </p:nvSpPr>
          <p:spPr bwMode="auto">
            <a:xfrm>
              <a:off x="5000681" y="5924098"/>
              <a:ext cx="609498" cy="169593"/>
            </a:xfrm>
            <a:custGeom>
              <a:gdLst>
                <a:gd fmla="*/ 785 w 823" name="T0"/>
                <a:gd fmla="*/ 0 h 229" name="T1"/>
                <a:gd fmla="*/ 0 w 823" name="T2"/>
                <a:gd fmla="*/ 0 h 229" name="T3"/>
                <a:gd fmla="*/ 0 w 823" name="T4"/>
                <a:gd fmla="*/ 21 h 229" name="T5"/>
                <a:gd fmla="*/ 785 w 823" name="T6"/>
                <a:gd fmla="*/ 21 h 229" name="T7"/>
                <a:gd fmla="*/ 785 w 823" name="T8"/>
                <a:gd fmla="*/ 45 h 229" name="T9"/>
                <a:gd fmla="*/ 38 w 823" name="T10"/>
                <a:gd fmla="*/ 45 h 229" name="T11"/>
                <a:gd fmla="*/ 38 w 823" name="T12"/>
                <a:gd fmla="*/ 186 h 229" name="T13"/>
                <a:gd fmla="*/ 785 w 823" name="T14"/>
                <a:gd fmla="*/ 186 h 229" name="T15"/>
                <a:gd fmla="*/ 785 w 823" name="T16"/>
                <a:gd fmla="*/ 208 h 229" name="T17"/>
                <a:gd fmla="*/ 0 w 823" name="T18"/>
                <a:gd fmla="*/ 208 h 229" name="T19"/>
                <a:gd fmla="*/ 0 w 823" name="T20"/>
                <a:gd fmla="*/ 229 h 229" name="T21"/>
                <a:gd fmla="*/ 785 w 823" name="T22"/>
                <a:gd fmla="*/ 229 h 229" name="T23"/>
                <a:gd fmla="*/ 823 w 823" name="T24"/>
                <a:gd fmla="*/ 229 h 229" name="T25"/>
                <a:gd fmla="*/ 823 w 823" name="T26"/>
                <a:gd fmla="*/ 208 h 229" name="T27"/>
                <a:gd fmla="*/ 823 w 823" name="T28"/>
                <a:gd fmla="*/ 186 h 229" name="T29"/>
                <a:gd fmla="*/ 823 w 823" name="T30"/>
                <a:gd fmla="*/ 45 h 229" name="T31"/>
                <a:gd fmla="*/ 823 w 823" name="T32"/>
                <a:gd fmla="*/ 21 h 229" name="T33"/>
                <a:gd fmla="*/ 823 w 823" name="T34"/>
                <a:gd fmla="*/ 0 h 229" name="T35"/>
                <a:gd fmla="*/ 785 w 823" name="T36"/>
                <a:gd fmla="*/ 0 h 22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29" w="823">
                  <a:moveTo>
                    <a:pt x="785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785" y="21"/>
                  </a:lnTo>
                  <a:lnTo>
                    <a:pt x="785" y="45"/>
                  </a:lnTo>
                  <a:lnTo>
                    <a:pt x="38" y="45"/>
                  </a:lnTo>
                  <a:lnTo>
                    <a:pt x="38" y="186"/>
                  </a:lnTo>
                  <a:lnTo>
                    <a:pt x="785" y="186"/>
                  </a:lnTo>
                  <a:lnTo>
                    <a:pt x="785" y="208"/>
                  </a:lnTo>
                  <a:lnTo>
                    <a:pt x="0" y="208"/>
                  </a:lnTo>
                  <a:lnTo>
                    <a:pt x="0" y="229"/>
                  </a:lnTo>
                  <a:lnTo>
                    <a:pt x="785" y="229"/>
                  </a:lnTo>
                  <a:lnTo>
                    <a:pt x="823" y="229"/>
                  </a:lnTo>
                  <a:lnTo>
                    <a:pt x="823" y="208"/>
                  </a:lnTo>
                  <a:lnTo>
                    <a:pt x="823" y="186"/>
                  </a:lnTo>
                  <a:lnTo>
                    <a:pt x="823" y="45"/>
                  </a:lnTo>
                  <a:lnTo>
                    <a:pt x="823" y="21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634DAA4-283E-4D2E-8728-D08136D0E0D5}"/>
                </a:ext>
              </a:extLst>
            </p:cNvPr>
            <p:cNvSpPr/>
            <p:nvPr/>
          </p:nvSpPr>
          <p:spPr bwMode="auto">
            <a:xfrm>
              <a:off x="5000681" y="5783388"/>
              <a:ext cx="649489" cy="137007"/>
            </a:xfrm>
            <a:custGeom>
              <a:gdLst>
                <a:gd fmla="*/ 835 w 877" name="T0"/>
                <a:gd fmla="*/ 0 h 185" name="T1"/>
                <a:gd fmla="*/ 0 w 877" name="T2"/>
                <a:gd fmla="*/ 0 h 185" name="T3"/>
                <a:gd fmla="*/ 0 w 877" name="T4"/>
                <a:gd fmla="*/ 19 h 185" name="T5"/>
                <a:gd fmla="*/ 835 w 877" name="T6"/>
                <a:gd fmla="*/ 19 h 185" name="T7"/>
                <a:gd fmla="*/ 835 w 877" name="T8"/>
                <a:gd fmla="*/ 36 h 185" name="T9"/>
                <a:gd fmla="*/ 40 w 877" name="T10"/>
                <a:gd fmla="*/ 36 h 185" name="T11"/>
                <a:gd fmla="*/ 40 w 877" name="T12"/>
                <a:gd fmla="*/ 152 h 185" name="T13"/>
                <a:gd fmla="*/ 835 w 877" name="T14"/>
                <a:gd fmla="*/ 152 h 185" name="T15"/>
                <a:gd fmla="*/ 835 w 877" name="T16"/>
                <a:gd fmla="*/ 168 h 185" name="T17"/>
                <a:gd fmla="*/ 0 w 877" name="T18"/>
                <a:gd fmla="*/ 168 h 185" name="T19"/>
                <a:gd fmla="*/ 0 w 877" name="T20"/>
                <a:gd fmla="*/ 185 h 185" name="T21"/>
                <a:gd fmla="*/ 835 w 877" name="T22"/>
                <a:gd fmla="*/ 185 h 185" name="T23"/>
                <a:gd fmla="*/ 877 w 877" name="T24"/>
                <a:gd fmla="*/ 185 h 185" name="T25"/>
                <a:gd fmla="*/ 877 w 877" name="T26"/>
                <a:gd fmla="*/ 168 h 185" name="T27"/>
                <a:gd fmla="*/ 877 w 877" name="T28"/>
                <a:gd fmla="*/ 152 h 185" name="T29"/>
                <a:gd fmla="*/ 877 w 877" name="T30"/>
                <a:gd fmla="*/ 36 h 185" name="T31"/>
                <a:gd fmla="*/ 877 w 877" name="T32"/>
                <a:gd fmla="*/ 19 h 185" name="T33"/>
                <a:gd fmla="*/ 877 w 877" name="T34"/>
                <a:gd fmla="*/ 0 h 185" name="T35"/>
                <a:gd fmla="*/ 835 w 877" name="T36"/>
                <a:gd fmla="*/ 0 h 18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85" w="877">
                  <a:moveTo>
                    <a:pt x="83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835" y="19"/>
                  </a:lnTo>
                  <a:lnTo>
                    <a:pt x="835" y="36"/>
                  </a:lnTo>
                  <a:lnTo>
                    <a:pt x="40" y="36"/>
                  </a:lnTo>
                  <a:lnTo>
                    <a:pt x="40" y="152"/>
                  </a:lnTo>
                  <a:lnTo>
                    <a:pt x="835" y="152"/>
                  </a:lnTo>
                  <a:lnTo>
                    <a:pt x="835" y="168"/>
                  </a:lnTo>
                  <a:lnTo>
                    <a:pt x="0" y="168"/>
                  </a:lnTo>
                  <a:lnTo>
                    <a:pt x="0" y="185"/>
                  </a:lnTo>
                  <a:lnTo>
                    <a:pt x="835" y="185"/>
                  </a:lnTo>
                  <a:lnTo>
                    <a:pt x="877" y="185"/>
                  </a:lnTo>
                  <a:lnTo>
                    <a:pt x="877" y="168"/>
                  </a:lnTo>
                  <a:lnTo>
                    <a:pt x="877" y="152"/>
                  </a:lnTo>
                  <a:lnTo>
                    <a:pt x="877" y="36"/>
                  </a:lnTo>
                  <a:lnTo>
                    <a:pt x="877" y="19"/>
                  </a:lnTo>
                  <a:lnTo>
                    <a:pt x="877" y="0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F054CB6-942B-4BFF-9BE8-C87CF7353B37}"/>
                </a:ext>
              </a:extLst>
            </p:cNvPr>
            <p:cNvSpPr/>
            <p:nvPr/>
          </p:nvSpPr>
          <p:spPr bwMode="auto">
            <a:xfrm>
              <a:off x="5778291" y="5934466"/>
              <a:ext cx="609498" cy="145154"/>
            </a:xfrm>
            <a:custGeom>
              <a:gdLst>
                <a:gd fmla="*/ 785 w 823" name="T0"/>
                <a:gd fmla="*/ 0 h 196" name="T1"/>
                <a:gd fmla="*/ 0 w 823" name="T2"/>
                <a:gd fmla="*/ 0 h 196" name="T3"/>
                <a:gd fmla="*/ 0 w 823" name="T4"/>
                <a:gd fmla="*/ 19 h 196" name="T5"/>
                <a:gd fmla="*/ 785 w 823" name="T6"/>
                <a:gd fmla="*/ 19 h 196" name="T7"/>
                <a:gd fmla="*/ 785 w 823" name="T8"/>
                <a:gd fmla="*/ 38 h 196" name="T9"/>
                <a:gd fmla="*/ 38 w 823" name="T10"/>
                <a:gd fmla="*/ 38 h 196" name="T11"/>
                <a:gd fmla="*/ 38 w 823" name="T12"/>
                <a:gd fmla="*/ 161 h 196" name="T13"/>
                <a:gd fmla="*/ 785 w 823" name="T14"/>
                <a:gd fmla="*/ 161 h 196" name="T15"/>
                <a:gd fmla="*/ 785 w 823" name="T16"/>
                <a:gd fmla="*/ 177 h 196" name="T17"/>
                <a:gd fmla="*/ 0 w 823" name="T18"/>
                <a:gd fmla="*/ 177 h 196" name="T19"/>
                <a:gd fmla="*/ 0 w 823" name="T20"/>
                <a:gd fmla="*/ 196 h 196" name="T21"/>
                <a:gd fmla="*/ 785 w 823" name="T22"/>
                <a:gd fmla="*/ 196 h 196" name="T23"/>
                <a:gd fmla="*/ 823 w 823" name="T24"/>
                <a:gd fmla="*/ 196 h 196" name="T25"/>
                <a:gd fmla="*/ 823 w 823" name="T26"/>
                <a:gd fmla="*/ 177 h 196" name="T27"/>
                <a:gd fmla="*/ 823 w 823" name="T28"/>
                <a:gd fmla="*/ 161 h 196" name="T29"/>
                <a:gd fmla="*/ 823 w 823" name="T30"/>
                <a:gd fmla="*/ 38 h 196" name="T31"/>
                <a:gd fmla="*/ 823 w 823" name="T32"/>
                <a:gd fmla="*/ 19 h 196" name="T33"/>
                <a:gd fmla="*/ 823 w 823" name="T34"/>
                <a:gd fmla="*/ 0 h 196" name="T35"/>
                <a:gd fmla="*/ 785 w 823" name="T36"/>
                <a:gd fmla="*/ 0 h 19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96" w="823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C1681702-FEF6-4F49-8438-077927D81972}"/>
                </a:ext>
              </a:extLst>
            </p:cNvPr>
            <p:cNvSpPr/>
            <p:nvPr/>
          </p:nvSpPr>
          <p:spPr bwMode="auto">
            <a:xfrm>
              <a:off x="5778291" y="5813752"/>
              <a:ext cx="649489" cy="117012"/>
            </a:xfrm>
            <a:custGeom>
              <a:gdLst>
                <a:gd fmla="*/ 837 w 877" name="T0"/>
                <a:gd fmla="*/ 0 h 158" name="T1"/>
                <a:gd fmla="*/ 0 w 877" name="T2"/>
                <a:gd fmla="*/ 0 h 158" name="T3"/>
                <a:gd fmla="*/ 0 w 877" name="T4"/>
                <a:gd fmla="*/ 16 h 158" name="T5"/>
                <a:gd fmla="*/ 837 w 877" name="T6"/>
                <a:gd fmla="*/ 16 h 158" name="T7"/>
                <a:gd fmla="*/ 837 w 877" name="T8"/>
                <a:gd fmla="*/ 30 h 158" name="T9"/>
                <a:gd fmla="*/ 40 w 877" name="T10"/>
                <a:gd fmla="*/ 30 h 158" name="T11"/>
                <a:gd fmla="*/ 40 w 877" name="T12"/>
                <a:gd fmla="*/ 130 h 158" name="T13"/>
                <a:gd fmla="*/ 837 w 877" name="T14"/>
                <a:gd fmla="*/ 130 h 158" name="T15"/>
                <a:gd fmla="*/ 837 w 877" name="T16"/>
                <a:gd fmla="*/ 144 h 158" name="T17"/>
                <a:gd fmla="*/ 0 w 877" name="T18"/>
                <a:gd fmla="*/ 144 h 158" name="T19"/>
                <a:gd fmla="*/ 0 w 877" name="T20"/>
                <a:gd fmla="*/ 158 h 158" name="T21"/>
                <a:gd fmla="*/ 837 w 877" name="T22"/>
                <a:gd fmla="*/ 158 h 158" name="T23"/>
                <a:gd fmla="*/ 877 w 877" name="T24"/>
                <a:gd fmla="*/ 158 h 158" name="T25"/>
                <a:gd fmla="*/ 877 w 877" name="T26"/>
                <a:gd fmla="*/ 144 h 158" name="T27"/>
                <a:gd fmla="*/ 877 w 877" name="T28"/>
                <a:gd fmla="*/ 130 h 158" name="T29"/>
                <a:gd fmla="*/ 877 w 877" name="T30"/>
                <a:gd fmla="*/ 30 h 158" name="T31"/>
                <a:gd fmla="*/ 877 w 877" name="T32"/>
                <a:gd fmla="*/ 16 h 158" name="T33"/>
                <a:gd fmla="*/ 877 w 877" name="T34"/>
                <a:gd fmla="*/ 0 h 158" name="T35"/>
                <a:gd fmla="*/ 837 w 877" name="T36"/>
                <a:gd fmla="*/ 0 h 15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58" w="877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0"/>
                  </a:lnTo>
                  <a:lnTo>
                    <a:pt x="40" y="30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0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99C7386-4A5A-4A0F-A40D-AC2CE72AE65E}"/>
                </a:ext>
              </a:extLst>
            </p:cNvPr>
            <p:cNvSpPr/>
            <p:nvPr/>
          </p:nvSpPr>
          <p:spPr bwMode="auto">
            <a:xfrm>
              <a:off x="5713120" y="5667857"/>
              <a:ext cx="609498" cy="145894"/>
            </a:xfrm>
            <a:custGeom>
              <a:gdLst>
                <a:gd fmla="*/ 785 w 823" name="T0"/>
                <a:gd fmla="*/ 0 h 197" name="T1"/>
                <a:gd fmla="*/ 0 w 823" name="T2"/>
                <a:gd fmla="*/ 0 h 197" name="T3"/>
                <a:gd fmla="*/ 0 w 823" name="T4"/>
                <a:gd fmla="*/ 19 h 197" name="T5"/>
                <a:gd fmla="*/ 785 w 823" name="T6"/>
                <a:gd fmla="*/ 19 h 197" name="T7"/>
                <a:gd fmla="*/ 785 w 823" name="T8"/>
                <a:gd fmla="*/ 38 h 197" name="T9"/>
                <a:gd fmla="*/ 38 w 823" name="T10"/>
                <a:gd fmla="*/ 38 h 197" name="T11"/>
                <a:gd fmla="*/ 38 w 823" name="T12"/>
                <a:gd fmla="*/ 161 h 197" name="T13"/>
                <a:gd fmla="*/ 785 w 823" name="T14"/>
                <a:gd fmla="*/ 161 h 197" name="T15"/>
                <a:gd fmla="*/ 785 w 823" name="T16"/>
                <a:gd fmla="*/ 178 h 197" name="T17"/>
                <a:gd fmla="*/ 0 w 823" name="T18"/>
                <a:gd fmla="*/ 178 h 197" name="T19"/>
                <a:gd fmla="*/ 0 w 823" name="T20"/>
                <a:gd fmla="*/ 197 h 197" name="T21"/>
                <a:gd fmla="*/ 785 w 823" name="T22"/>
                <a:gd fmla="*/ 197 h 197" name="T23"/>
                <a:gd fmla="*/ 823 w 823" name="T24"/>
                <a:gd fmla="*/ 197 h 197" name="T25"/>
                <a:gd fmla="*/ 823 w 823" name="T26"/>
                <a:gd fmla="*/ 178 h 197" name="T27"/>
                <a:gd fmla="*/ 823 w 823" name="T28"/>
                <a:gd fmla="*/ 161 h 197" name="T29"/>
                <a:gd fmla="*/ 823 w 823" name="T30"/>
                <a:gd fmla="*/ 38 h 197" name="T31"/>
                <a:gd fmla="*/ 823 w 823" name="T32"/>
                <a:gd fmla="*/ 19 h 197" name="T33"/>
                <a:gd fmla="*/ 823 w 823" name="T34"/>
                <a:gd fmla="*/ 0 h 197" name="T35"/>
                <a:gd fmla="*/ 785 w 823" name="T36"/>
                <a:gd fmla="*/ 0 h 19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97" w="823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7"/>
                  </a:lnTo>
                  <a:lnTo>
                    <a:pt x="785" y="197"/>
                  </a:lnTo>
                  <a:lnTo>
                    <a:pt x="823" y="197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5D4CB70F-C01E-483C-B36C-7E06421218C7}"/>
                </a:ext>
              </a:extLst>
            </p:cNvPr>
            <p:cNvSpPr/>
            <p:nvPr/>
          </p:nvSpPr>
          <p:spPr bwMode="auto">
            <a:xfrm>
              <a:off x="5713120" y="5548624"/>
              <a:ext cx="650230" cy="117752"/>
            </a:xfrm>
            <a:custGeom>
              <a:gdLst>
                <a:gd fmla="*/ 837 w 878" name="T0"/>
                <a:gd fmla="*/ 0 h 159" name="T1"/>
                <a:gd fmla="*/ 0 w 878" name="T2"/>
                <a:gd fmla="*/ 0 h 159" name="T3"/>
                <a:gd fmla="*/ 0 w 878" name="T4"/>
                <a:gd fmla="*/ 15 h 159" name="T5"/>
                <a:gd fmla="*/ 837 w 878" name="T6"/>
                <a:gd fmla="*/ 15 h 159" name="T7"/>
                <a:gd fmla="*/ 837 w 878" name="T8"/>
                <a:gd fmla="*/ 31 h 159" name="T9"/>
                <a:gd fmla="*/ 40 w 878" name="T10"/>
                <a:gd fmla="*/ 31 h 159" name="T11"/>
                <a:gd fmla="*/ 40 w 878" name="T12"/>
                <a:gd fmla="*/ 131 h 159" name="T13"/>
                <a:gd fmla="*/ 837 w 878" name="T14"/>
                <a:gd fmla="*/ 131 h 159" name="T15"/>
                <a:gd fmla="*/ 837 w 878" name="T16"/>
                <a:gd fmla="*/ 145 h 159" name="T17"/>
                <a:gd fmla="*/ 0 w 878" name="T18"/>
                <a:gd fmla="*/ 145 h 159" name="T19"/>
                <a:gd fmla="*/ 0 w 878" name="T20"/>
                <a:gd fmla="*/ 159 h 159" name="T21"/>
                <a:gd fmla="*/ 837 w 878" name="T22"/>
                <a:gd fmla="*/ 159 h 159" name="T23"/>
                <a:gd fmla="*/ 878 w 878" name="T24"/>
                <a:gd fmla="*/ 159 h 159" name="T25"/>
                <a:gd fmla="*/ 878 w 878" name="T26"/>
                <a:gd fmla="*/ 145 h 159" name="T27"/>
                <a:gd fmla="*/ 878 w 878" name="T28"/>
                <a:gd fmla="*/ 131 h 159" name="T29"/>
                <a:gd fmla="*/ 878 w 878" name="T30"/>
                <a:gd fmla="*/ 31 h 159" name="T31"/>
                <a:gd fmla="*/ 878 w 878" name="T32"/>
                <a:gd fmla="*/ 15 h 159" name="T33"/>
                <a:gd fmla="*/ 878 w 878" name="T34"/>
                <a:gd fmla="*/ 0 h 159" name="T35"/>
                <a:gd fmla="*/ 837 w 878" name="T36"/>
                <a:gd fmla="*/ 0 h 15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59" w="878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D3D7F131-248E-421C-8FF8-6197C358179B}"/>
                </a:ext>
              </a:extLst>
            </p:cNvPr>
            <p:cNvSpPr/>
            <p:nvPr/>
          </p:nvSpPr>
          <p:spPr bwMode="auto">
            <a:xfrm>
              <a:off x="5778291" y="5431612"/>
              <a:ext cx="649489" cy="117012"/>
            </a:xfrm>
            <a:custGeom>
              <a:gdLst>
                <a:gd fmla="*/ 837 w 877" name="T0"/>
                <a:gd fmla="*/ 0 h 158" name="T1"/>
                <a:gd fmla="*/ 0 w 877" name="T2"/>
                <a:gd fmla="*/ 0 h 158" name="T3"/>
                <a:gd fmla="*/ 0 w 877" name="T4"/>
                <a:gd fmla="*/ 14 h 158" name="T5"/>
                <a:gd fmla="*/ 837 w 877" name="T6"/>
                <a:gd fmla="*/ 14 h 158" name="T7"/>
                <a:gd fmla="*/ 837 w 877" name="T8"/>
                <a:gd fmla="*/ 31 h 158" name="T9"/>
                <a:gd fmla="*/ 40 w 877" name="T10"/>
                <a:gd fmla="*/ 31 h 158" name="T11"/>
                <a:gd fmla="*/ 40 w 877" name="T12"/>
                <a:gd fmla="*/ 130 h 158" name="T13"/>
                <a:gd fmla="*/ 837 w 877" name="T14"/>
                <a:gd fmla="*/ 130 h 158" name="T15"/>
                <a:gd fmla="*/ 837 w 877" name="T16"/>
                <a:gd fmla="*/ 144 h 158" name="T17"/>
                <a:gd fmla="*/ 0 w 877" name="T18"/>
                <a:gd fmla="*/ 144 h 158" name="T19"/>
                <a:gd fmla="*/ 0 w 877" name="T20"/>
                <a:gd fmla="*/ 158 h 158" name="T21"/>
                <a:gd fmla="*/ 837 w 877" name="T22"/>
                <a:gd fmla="*/ 158 h 158" name="T23"/>
                <a:gd fmla="*/ 877 w 877" name="T24"/>
                <a:gd fmla="*/ 158 h 158" name="T25"/>
                <a:gd fmla="*/ 877 w 877" name="T26"/>
                <a:gd fmla="*/ 144 h 158" name="T27"/>
                <a:gd fmla="*/ 877 w 877" name="T28"/>
                <a:gd fmla="*/ 130 h 158" name="T29"/>
                <a:gd fmla="*/ 877 w 877" name="T30"/>
                <a:gd fmla="*/ 31 h 158" name="T31"/>
                <a:gd fmla="*/ 877 w 877" name="T32"/>
                <a:gd fmla="*/ 14 h 158" name="T33"/>
                <a:gd fmla="*/ 877 w 877" name="T34"/>
                <a:gd fmla="*/ 0 h 158" name="T35"/>
                <a:gd fmla="*/ 837 w 877" name="T36"/>
                <a:gd fmla="*/ 0 h 15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58" w="877">
                  <a:moveTo>
                    <a:pt x="83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7" y="14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9185B7BC-724D-440B-B919-22D5DC447D25}"/>
                </a:ext>
              </a:extLst>
            </p:cNvPr>
            <p:cNvSpPr/>
            <p:nvPr/>
          </p:nvSpPr>
          <p:spPr bwMode="auto">
            <a:xfrm>
              <a:off x="6584043" y="5948537"/>
              <a:ext cx="609498" cy="145154"/>
            </a:xfrm>
            <a:custGeom>
              <a:gdLst>
                <a:gd fmla="*/ 785 w 823" name="T0"/>
                <a:gd fmla="*/ 0 h 196" name="T1"/>
                <a:gd fmla="*/ 0 w 823" name="T2"/>
                <a:gd fmla="*/ 0 h 196" name="T3"/>
                <a:gd fmla="*/ 0 w 823" name="T4"/>
                <a:gd fmla="*/ 19 h 196" name="T5"/>
                <a:gd fmla="*/ 785 w 823" name="T6"/>
                <a:gd fmla="*/ 19 h 196" name="T7"/>
                <a:gd fmla="*/ 785 w 823" name="T8"/>
                <a:gd fmla="*/ 38 h 196" name="T9"/>
                <a:gd fmla="*/ 37 w 823" name="T10"/>
                <a:gd fmla="*/ 38 h 196" name="T11"/>
                <a:gd fmla="*/ 37 w 823" name="T12"/>
                <a:gd fmla="*/ 161 h 196" name="T13"/>
                <a:gd fmla="*/ 785 w 823" name="T14"/>
                <a:gd fmla="*/ 161 h 196" name="T15"/>
                <a:gd fmla="*/ 785 w 823" name="T16"/>
                <a:gd fmla="*/ 177 h 196" name="T17"/>
                <a:gd fmla="*/ 0 w 823" name="T18"/>
                <a:gd fmla="*/ 177 h 196" name="T19"/>
                <a:gd fmla="*/ 0 w 823" name="T20"/>
                <a:gd fmla="*/ 196 h 196" name="T21"/>
                <a:gd fmla="*/ 785 w 823" name="T22"/>
                <a:gd fmla="*/ 196 h 196" name="T23"/>
                <a:gd fmla="*/ 823 w 823" name="T24"/>
                <a:gd fmla="*/ 196 h 196" name="T25"/>
                <a:gd fmla="*/ 823 w 823" name="T26"/>
                <a:gd fmla="*/ 177 h 196" name="T27"/>
                <a:gd fmla="*/ 823 w 823" name="T28"/>
                <a:gd fmla="*/ 161 h 196" name="T29"/>
                <a:gd fmla="*/ 823 w 823" name="T30"/>
                <a:gd fmla="*/ 38 h 196" name="T31"/>
                <a:gd fmla="*/ 823 w 823" name="T32"/>
                <a:gd fmla="*/ 19 h 196" name="T33"/>
                <a:gd fmla="*/ 823 w 823" name="T34"/>
                <a:gd fmla="*/ 0 h 196" name="T35"/>
                <a:gd fmla="*/ 785 w 823" name="T36"/>
                <a:gd fmla="*/ 0 h 19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96" w="823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7" y="38"/>
                  </a:lnTo>
                  <a:lnTo>
                    <a:pt x="37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966EDCD-CDAD-4C80-A40C-049434045D9D}"/>
                </a:ext>
              </a:extLst>
            </p:cNvPr>
            <p:cNvSpPr/>
            <p:nvPr/>
          </p:nvSpPr>
          <p:spPr bwMode="auto">
            <a:xfrm>
              <a:off x="6584043" y="5827082"/>
              <a:ext cx="649489" cy="117752"/>
            </a:xfrm>
            <a:custGeom>
              <a:gdLst>
                <a:gd fmla="*/ 834 w 877" name="T0"/>
                <a:gd fmla="*/ 0 h 159" name="T1"/>
                <a:gd fmla="*/ 0 w 877" name="T2"/>
                <a:gd fmla="*/ 0 h 159" name="T3"/>
                <a:gd fmla="*/ 0 w 877" name="T4"/>
                <a:gd fmla="*/ 17 h 159" name="T5"/>
                <a:gd fmla="*/ 834 w 877" name="T6"/>
                <a:gd fmla="*/ 17 h 159" name="T7"/>
                <a:gd fmla="*/ 834 w 877" name="T8"/>
                <a:gd fmla="*/ 31 h 159" name="T9"/>
                <a:gd fmla="*/ 40 w 877" name="T10"/>
                <a:gd fmla="*/ 31 h 159" name="T11"/>
                <a:gd fmla="*/ 40 w 877" name="T12"/>
                <a:gd fmla="*/ 131 h 159" name="T13"/>
                <a:gd fmla="*/ 834 w 877" name="T14"/>
                <a:gd fmla="*/ 131 h 159" name="T15"/>
                <a:gd fmla="*/ 834 w 877" name="T16"/>
                <a:gd fmla="*/ 145 h 159" name="T17"/>
                <a:gd fmla="*/ 0 w 877" name="T18"/>
                <a:gd fmla="*/ 145 h 159" name="T19"/>
                <a:gd fmla="*/ 0 w 877" name="T20"/>
                <a:gd fmla="*/ 159 h 159" name="T21"/>
                <a:gd fmla="*/ 834 w 877" name="T22"/>
                <a:gd fmla="*/ 159 h 159" name="T23"/>
                <a:gd fmla="*/ 877 w 877" name="T24"/>
                <a:gd fmla="*/ 159 h 159" name="T25"/>
                <a:gd fmla="*/ 877 w 877" name="T26"/>
                <a:gd fmla="*/ 145 h 159" name="T27"/>
                <a:gd fmla="*/ 877 w 877" name="T28"/>
                <a:gd fmla="*/ 131 h 159" name="T29"/>
                <a:gd fmla="*/ 877 w 877" name="T30"/>
                <a:gd fmla="*/ 31 h 159" name="T31"/>
                <a:gd fmla="*/ 877 w 877" name="T32"/>
                <a:gd fmla="*/ 17 h 159" name="T33"/>
                <a:gd fmla="*/ 877 w 877" name="T34"/>
                <a:gd fmla="*/ 0 h 159" name="T35"/>
                <a:gd fmla="*/ 834 w 877" name="T36"/>
                <a:gd fmla="*/ 0 h 15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59" w="877">
                  <a:moveTo>
                    <a:pt x="834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4" y="17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4" y="131"/>
                  </a:lnTo>
                  <a:lnTo>
                    <a:pt x="834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4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1"/>
                  </a:lnTo>
                  <a:lnTo>
                    <a:pt x="877" y="31"/>
                  </a:lnTo>
                  <a:lnTo>
                    <a:pt x="877" y="17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38DDDAB7-7A9A-418E-BAE2-B80D8F435272}"/>
                </a:ext>
              </a:extLst>
            </p:cNvPr>
            <p:cNvSpPr/>
            <p:nvPr/>
          </p:nvSpPr>
          <p:spPr bwMode="auto">
            <a:xfrm>
              <a:off x="6517390" y="5681928"/>
              <a:ext cx="609498" cy="145154"/>
            </a:xfrm>
            <a:custGeom>
              <a:gdLst>
                <a:gd fmla="*/ 785 w 823" name="T0"/>
                <a:gd fmla="*/ 0 h 196" name="T1"/>
                <a:gd fmla="*/ 0 w 823" name="T2"/>
                <a:gd fmla="*/ 0 h 196" name="T3"/>
                <a:gd fmla="*/ 0 w 823" name="T4"/>
                <a:gd fmla="*/ 19 h 196" name="T5"/>
                <a:gd fmla="*/ 785 w 823" name="T6"/>
                <a:gd fmla="*/ 19 h 196" name="T7"/>
                <a:gd fmla="*/ 785 w 823" name="T8"/>
                <a:gd fmla="*/ 38 h 196" name="T9"/>
                <a:gd fmla="*/ 38 w 823" name="T10"/>
                <a:gd fmla="*/ 38 h 196" name="T11"/>
                <a:gd fmla="*/ 38 w 823" name="T12"/>
                <a:gd fmla="*/ 161 h 196" name="T13"/>
                <a:gd fmla="*/ 785 w 823" name="T14"/>
                <a:gd fmla="*/ 161 h 196" name="T15"/>
                <a:gd fmla="*/ 785 w 823" name="T16"/>
                <a:gd fmla="*/ 178 h 196" name="T17"/>
                <a:gd fmla="*/ 0 w 823" name="T18"/>
                <a:gd fmla="*/ 178 h 196" name="T19"/>
                <a:gd fmla="*/ 0 w 823" name="T20"/>
                <a:gd fmla="*/ 196 h 196" name="T21"/>
                <a:gd fmla="*/ 785 w 823" name="T22"/>
                <a:gd fmla="*/ 196 h 196" name="T23"/>
                <a:gd fmla="*/ 823 w 823" name="T24"/>
                <a:gd fmla="*/ 196 h 196" name="T25"/>
                <a:gd fmla="*/ 823 w 823" name="T26"/>
                <a:gd fmla="*/ 178 h 196" name="T27"/>
                <a:gd fmla="*/ 823 w 823" name="T28"/>
                <a:gd fmla="*/ 161 h 196" name="T29"/>
                <a:gd fmla="*/ 823 w 823" name="T30"/>
                <a:gd fmla="*/ 38 h 196" name="T31"/>
                <a:gd fmla="*/ 823 w 823" name="T32"/>
                <a:gd fmla="*/ 19 h 196" name="T33"/>
                <a:gd fmla="*/ 823 w 823" name="T34"/>
                <a:gd fmla="*/ 0 h 196" name="T35"/>
                <a:gd fmla="*/ 785 w 823" name="T36"/>
                <a:gd fmla="*/ 0 h 19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96" w="823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8029E20B-4FC7-4CBC-A432-C03CEF3BBAB4}"/>
                </a:ext>
              </a:extLst>
            </p:cNvPr>
            <p:cNvSpPr/>
            <p:nvPr/>
          </p:nvSpPr>
          <p:spPr bwMode="auto">
            <a:xfrm>
              <a:off x="6517390" y="5562695"/>
              <a:ext cx="649489" cy="117752"/>
            </a:xfrm>
            <a:custGeom>
              <a:gdLst>
                <a:gd fmla="*/ 837 w 877" name="T0"/>
                <a:gd fmla="*/ 0 h 159" name="T1"/>
                <a:gd fmla="*/ 0 w 877" name="T2"/>
                <a:gd fmla="*/ 0 h 159" name="T3"/>
                <a:gd fmla="*/ 0 w 877" name="T4"/>
                <a:gd fmla="*/ 15 h 159" name="T5"/>
                <a:gd fmla="*/ 837 w 877" name="T6"/>
                <a:gd fmla="*/ 15 h 159" name="T7"/>
                <a:gd fmla="*/ 837 w 877" name="T8"/>
                <a:gd fmla="*/ 31 h 159" name="T9"/>
                <a:gd fmla="*/ 40 w 877" name="T10"/>
                <a:gd fmla="*/ 31 h 159" name="T11"/>
                <a:gd fmla="*/ 40 w 877" name="T12"/>
                <a:gd fmla="*/ 130 h 159" name="T13"/>
                <a:gd fmla="*/ 837 w 877" name="T14"/>
                <a:gd fmla="*/ 130 h 159" name="T15"/>
                <a:gd fmla="*/ 837 w 877" name="T16"/>
                <a:gd fmla="*/ 145 h 159" name="T17"/>
                <a:gd fmla="*/ 0 w 877" name="T18"/>
                <a:gd fmla="*/ 145 h 159" name="T19"/>
                <a:gd fmla="*/ 0 w 877" name="T20"/>
                <a:gd fmla="*/ 159 h 159" name="T21"/>
                <a:gd fmla="*/ 837 w 877" name="T22"/>
                <a:gd fmla="*/ 159 h 159" name="T23"/>
                <a:gd fmla="*/ 877 w 877" name="T24"/>
                <a:gd fmla="*/ 159 h 159" name="T25"/>
                <a:gd fmla="*/ 877 w 877" name="T26"/>
                <a:gd fmla="*/ 145 h 159" name="T27"/>
                <a:gd fmla="*/ 877 w 877" name="T28"/>
                <a:gd fmla="*/ 130 h 159" name="T29"/>
                <a:gd fmla="*/ 877 w 877" name="T30"/>
                <a:gd fmla="*/ 31 h 159" name="T31"/>
                <a:gd fmla="*/ 877 w 877" name="T32"/>
                <a:gd fmla="*/ 15 h 159" name="T33"/>
                <a:gd fmla="*/ 877 w 877" name="T34"/>
                <a:gd fmla="*/ 0 h 159" name="T35"/>
                <a:gd fmla="*/ 837 w 877" name="T36"/>
                <a:gd fmla="*/ 0 h 15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59" w="877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5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FA15C001-A312-44A1-AEB6-E3780505CC8E}"/>
                </a:ext>
              </a:extLst>
            </p:cNvPr>
            <p:cNvSpPr/>
            <p:nvPr/>
          </p:nvSpPr>
          <p:spPr bwMode="auto">
            <a:xfrm>
              <a:off x="6452219" y="5327931"/>
              <a:ext cx="650230" cy="117752"/>
            </a:xfrm>
            <a:custGeom>
              <a:gdLst>
                <a:gd fmla="*/ 837 w 878" name="T0"/>
                <a:gd fmla="*/ 0 h 159" name="T1"/>
                <a:gd fmla="*/ 0 w 878" name="T2"/>
                <a:gd fmla="*/ 0 h 159" name="T3"/>
                <a:gd fmla="*/ 0 w 878" name="T4"/>
                <a:gd fmla="*/ 15 h 159" name="T5"/>
                <a:gd fmla="*/ 837 w 878" name="T6"/>
                <a:gd fmla="*/ 15 h 159" name="T7"/>
                <a:gd fmla="*/ 837 w 878" name="T8"/>
                <a:gd fmla="*/ 31 h 159" name="T9"/>
                <a:gd fmla="*/ 40 w 878" name="T10"/>
                <a:gd fmla="*/ 31 h 159" name="T11"/>
                <a:gd fmla="*/ 40 w 878" name="T12"/>
                <a:gd fmla="*/ 130 h 159" name="T13"/>
                <a:gd fmla="*/ 837 w 878" name="T14"/>
                <a:gd fmla="*/ 130 h 159" name="T15"/>
                <a:gd fmla="*/ 837 w 878" name="T16"/>
                <a:gd fmla="*/ 145 h 159" name="T17"/>
                <a:gd fmla="*/ 0 w 878" name="T18"/>
                <a:gd fmla="*/ 145 h 159" name="T19"/>
                <a:gd fmla="*/ 0 w 878" name="T20"/>
                <a:gd fmla="*/ 159 h 159" name="T21"/>
                <a:gd fmla="*/ 837 w 878" name="T22"/>
                <a:gd fmla="*/ 159 h 159" name="T23"/>
                <a:gd fmla="*/ 878 w 878" name="T24"/>
                <a:gd fmla="*/ 159 h 159" name="T25"/>
                <a:gd fmla="*/ 878 w 878" name="T26"/>
                <a:gd fmla="*/ 145 h 159" name="T27"/>
                <a:gd fmla="*/ 878 w 878" name="T28"/>
                <a:gd fmla="*/ 130 h 159" name="T29"/>
                <a:gd fmla="*/ 878 w 878" name="T30"/>
                <a:gd fmla="*/ 31 h 159" name="T31"/>
                <a:gd fmla="*/ 878 w 878" name="T32"/>
                <a:gd fmla="*/ 15 h 159" name="T33"/>
                <a:gd fmla="*/ 878 w 878" name="T34"/>
                <a:gd fmla="*/ 0 h 159" name="T35"/>
                <a:gd fmla="*/ 837 w 878" name="T36"/>
                <a:gd fmla="*/ 0 h 15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59" w="878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0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52A024AA-508C-462C-8590-53EB69631D9C}"/>
                </a:ext>
              </a:extLst>
            </p:cNvPr>
            <p:cNvSpPr/>
            <p:nvPr/>
          </p:nvSpPr>
          <p:spPr bwMode="auto">
            <a:xfrm>
              <a:off x="6432964" y="4944310"/>
              <a:ext cx="650230" cy="117752"/>
            </a:xfrm>
            <a:custGeom>
              <a:gdLst>
                <a:gd fmla="*/ 837 w 878" name="T0"/>
                <a:gd fmla="*/ 0 h 159" name="T1"/>
                <a:gd fmla="*/ 0 w 878" name="T2"/>
                <a:gd fmla="*/ 0 h 159" name="T3"/>
                <a:gd fmla="*/ 0 w 878" name="T4"/>
                <a:gd fmla="*/ 17 h 159" name="T5"/>
                <a:gd fmla="*/ 837 w 878" name="T6"/>
                <a:gd fmla="*/ 17 h 159" name="T7"/>
                <a:gd fmla="*/ 837 w 878" name="T8"/>
                <a:gd fmla="*/ 31 h 159" name="T9"/>
                <a:gd fmla="*/ 40 w 878" name="T10"/>
                <a:gd fmla="*/ 31 h 159" name="T11"/>
                <a:gd fmla="*/ 40 w 878" name="T12"/>
                <a:gd fmla="*/ 131 h 159" name="T13"/>
                <a:gd fmla="*/ 837 w 878" name="T14"/>
                <a:gd fmla="*/ 131 h 159" name="T15"/>
                <a:gd fmla="*/ 837 w 878" name="T16"/>
                <a:gd fmla="*/ 145 h 159" name="T17"/>
                <a:gd fmla="*/ 0 w 878" name="T18"/>
                <a:gd fmla="*/ 145 h 159" name="T19"/>
                <a:gd fmla="*/ 0 w 878" name="T20"/>
                <a:gd fmla="*/ 159 h 159" name="T21"/>
                <a:gd fmla="*/ 837 w 878" name="T22"/>
                <a:gd fmla="*/ 159 h 159" name="T23"/>
                <a:gd fmla="*/ 878 w 878" name="T24"/>
                <a:gd fmla="*/ 159 h 159" name="T25"/>
                <a:gd fmla="*/ 878 w 878" name="T26"/>
                <a:gd fmla="*/ 145 h 159" name="T27"/>
                <a:gd fmla="*/ 878 w 878" name="T28"/>
                <a:gd fmla="*/ 131 h 159" name="T29"/>
                <a:gd fmla="*/ 878 w 878" name="T30"/>
                <a:gd fmla="*/ 31 h 159" name="T31"/>
                <a:gd fmla="*/ 878 w 878" name="T32"/>
                <a:gd fmla="*/ 17 h 159" name="T33"/>
                <a:gd fmla="*/ 878 w 878" name="T34"/>
                <a:gd fmla="*/ 0 h 159" name="T35"/>
                <a:gd fmla="*/ 837 w 878" name="T36"/>
                <a:gd fmla="*/ 0 h 15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59" w="878">
                  <a:moveTo>
                    <a:pt x="837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7" y="17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7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54D42442-00F5-469C-92BD-A2195A51DBDA}"/>
                </a:ext>
              </a:extLst>
            </p:cNvPr>
            <p:cNvSpPr/>
            <p:nvPr/>
          </p:nvSpPr>
          <p:spPr bwMode="auto">
            <a:xfrm>
              <a:off x="6387789" y="5182777"/>
              <a:ext cx="609498" cy="145154"/>
            </a:xfrm>
            <a:custGeom>
              <a:gdLst>
                <a:gd fmla="*/ 785 w 823" name="T0"/>
                <a:gd fmla="*/ 0 h 196" name="T1"/>
                <a:gd fmla="*/ 0 w 823" name="T2"/>
                <a:gd fmla="*/ 0 h 196" name="T3"/>
                <a:gd fmla="*/ 0 w 823" name="T4"/>
                <a:gd fmla="*/ 19 h 196" name="T5"/>
                <a:gd fmla="*/ 785 w 823" name="T6"/>
                <a:gd fmla="*/ 19 h 196" name="T7"/>
                <a:gd fmla="*/ 785 w 823" name="T8"/>
                <a:gd fmla="*/ 38 h 196" name="T9"/>
                <a:gd fmla="*/ 38 w 823" name="T10"/>
                <a:gd fmla="*/ 38 h 196" name="T11"/>
                <a:gd fmla="*/ 38 w 823" name="T12"/>
                <a:gd fmla="*/ 161 h 196" name="T13"/>
                <a:gd fmla="*/ 785 w 823" name="T14"/>
                <a:gd fmla="*/ 161 h 196" name="T15"/>
                <a:gd fmla="*/ 785 w 823" name="T16"/>
                <a:gd fmla="*/ 177 h 196" name="T17"/>
                <a:gd fmla="*/ 0 w 823" name="T18"/>
                <a:gd fmla="*/ 177 h 196" name="T19"/>
                <a:gd fmla="*/ 0 w 823" name="T20"/>
                <a:gd fmla="*/ 196 h 196" name="T21"/>
                <a:gd fmla="*/ 785 w 823" name="T22"/>
                <a:gd fmla="*/ 196 h 196" name="T23"/>
                <a:gd fmla="*/ 823 w 823" name="T24"/>
                <a:gd fmla="*/ 196 h 196" name="T25"/>
                <a:gd fmla="*/ 823 w 823" name="T26"/>
                <a:gd fmla="*/ 177 h 196" name="T27"/>
                <a:gd fmla="*/ 823 w 823" name="T28"/>
                <a:gd fmla="*/ 161 h 196" name="T29"/>
                <a:gd fmla="*/ 823 w 823" name="T30"/>
                <a:gd fmla="*/ 38 h 196" name="T31"/>
                <a:gd fmla="*/ 823 w 823" name="T32"/>
                <a:gd fmla="*/ 19 h 196" name="T33"/>
                <a:gd fmla="*/ 823 w 823" name="T34"/>
                <a:gd fmla="*/ 0 h 196" name="T35"/>
                <a:gd fmla="*/ 785 w 823" name="T36"/>
                <a:gd fmla="*/ 0 h 19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96" w="823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12CF8A06-D055-4584-9D54-5950F49FE316}"/>
                </a:ext>
              </a:extLst>
            </p:cNvPr>
            <p:cNvSpPr/>
            <p:nvPr/>
          </p:nvSpPr>
          <p:spPr bwMode="auto">
            <a:xfrm>
              <a:off x="6387789" y="5062063"/>
              <a:ext cx="649489" cy="117012"/>
            </a:xfrm>
            <a:custGeom>
              <a:gdLst>
                <a:gd fmla="*/ 837 w 877" name="T0"/>
                <a:gd fmla="*/ 0 h 158" name="T1"/>
                <a:gd fmla="*/ 0 w 877" name="T2"/>
                <a:gd fmla="*/ 0 h 158" name="T3"/>
                <a:gd fmla="*/ 0 w 877" name="T4"/>
                <a:gd fmla="*/ 16 h 158" name="T5"/>
                <a:gd fmla="*/ 837 w 877" name="T6"/>
                <a:gd fmla="*/ 16 h 158" name="T7"/>
                <a:gd fmla="*/ 837 w 877" name="T8"/>
                <a:gd fmla="*/ 31 h 158" name="T9"/>
                <a:gd fmla="*/ 40 w 877" name="T10"/>
                <a:gd fmla="*/ 31 h 158" name="T11"/>
                <a:gd fmla="*/ 40 w 877" name="T12"/>
                <a:gd fmla="*/ 130 h 158" name="T13"/>
                <a:gd fmla="*/ 837 w 877" name="T14"/>
                <a:gd fmla="*/ 130 h 158" name="T15"/>
                <a:gd fmla="*/ 837 w 877" name="T16"/>
                <a:gd fmla="*/ 144 h 158" name="T17"/>
                <a:gd fmla="*/ 0 w 877" name="T18"/>
                <a:gd fmla="*/ 144 h 158" name="T19"/>
                <a:gd fmla="*/ 0 w 877" name="T20"/>
                <a:gd fmla="*/ 158 h 158" name="T21"/>
                <a:gd fmla="*/ 837 w 877" name="T22"/>
                <a:gd fmla="*/ 158 h 158" name="T23"/>
                <a:gd fmla="*/ 877 w 877" name="T24"/>
                <a:gd fmla="*/ 158 h 158" name="T25"/>
                <a:gd fmla="*/ 877 w 877" name="T26"/>
                <a:gd fmla="*/ 144 h 158" name="T27"/>
                <a:gd fmla="*/ 877 w 877" name="T28"/>
                <a:gd fmla="*/ 130 h 158" name="T29"/>
                <a:gd fmla="*/ 877 w 877" name="T30"/>
                <a:gd fmla="*/ 31 h 158" name="T31"/>
                <a:gd fmla="*/ 877 w 877" name="T32"/>
                <a:gd fmla="*/ 16 h 158" name="T33"/>
                <a:gd fmla="*/ 877 w 877" name="T34"/>
                <a:gd fmla="*/ 0 h 158" name="T35"/>
                <a:gd fmla="*/ 837 w 877" name="T36"/>
                <a:gd fmla="*/ 0 h 15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58" w="877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+mn-ea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ACF0D341-CB2A-43B5-9D8F-24992862E728}"/>
                </a:ext>
              </a:extLst>
            </p:cNvPr>
            <p:cNvSpPr/>
            <p:nvPr/>
          </p:nvSpPr>
          <p:spPr bwMode="auto">
            <a:xfrm>
              <a:off x="6584043" y="5445683"/>
              <a:ext cx="649489" cy="117012"/>
            </a:xfrm>
            <a:custGeom>
              <a:gdLst>
                <a:gd fmla="*/ 834 w 877" name="T0"/>
                <a:gd fmla="*/ 0 h 158" name="T1"/>
                <a:gd fmla="*/ 0 w 877" name="T2"/>
                <a:gd fmla="*/ 0 h 158" name="T3"/>
                <a:gd fmla="*/ 0 w 877" name="T4"/>
                <a:gd fmla="*/ 14 h 158" name="T5"/>
                <a:gd fmla="*/ 834 w 877" name="T6"/>
                <a:gd fmla="*/ 14 h 158" name="T7"/>
                <a:gd fmla="*/ 834 w 877" name="T8"/>
                <a:gd fmla="*/ 31 h 158" name="T9"/>
                <a:gd fmla="*/ 40 w 877" name="T10"/>
                <a:gd fmla="*/ 31 h 158" name="T11"/>
                <a:gd fmla="*/ 40 w 877" name="T12"/>
                <a:gd fmla="*/ 130 h 158" name="T13"/>
                <a:gd fmla="*/ 834 w 877" name="T14"/>
                <a:gd fmla="*/ 130 h 158" name="T15"/>
                <a:gd fmla="*/ 834 w 877" name="T16"/>
                <a:gd fmla="*/ 144 h 158" name="T17"/>
                <a:gd fmla="*/ 0 w 877" name="T18"/>
                <a:gd fmla="*/ 144 h 158" name="T19"/>
                <a:gd fmla="*/ 0 w 877" name="T20"/>
                <a:gd fmla="*/ 158 h 158" name="T21"/>
                <a:gd fmla="*/ 834 w 877" name="T22"/>
                <a:gd fmla="*/ 158 h 158" name="T23"/>
                <a:gd fmla="*/ 877 w 877" name="T24"/>
                <a:gd fmla="*/ 158 h 158" name="T25"/>
                <a:gd fmla="*/ 877 w 877" name="T26"/>
                <a:gd fmla="*/ 144 h 158" name="T27"/>
                <a:gd fmla="*/ 877 w 877" name="T28"/>
                <a:gd fmla="*/ 130 h 158" name="T29"/>
                <a:gd fmla="*/ 877 w 877" name="T30"/>
                <a:gd fmla="*/ 31 h 158" name="T31"/>
                <a:gd fmla="*/ 877 w 877" name="T32"/>
                <a:gd fmla="*/ 14 h 158" name="T33"/>
                <a:gd fmla="*/ 877 w 877" name="T34"/>
                <a:gd fmla="*/ 0 h 158" name="T35"/>
                <a:gd fmla="*/ 834 w 877" name="T36"/>
                <a:gd fmla="*/ 0 h 15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58" w="877">
                  <a:moveTo>
                    <a:pt x="83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4" y="14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4" y="130"/>
                  </a:lnTo>
                  <a:lnTo>
                    <a:pt x="834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4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1" name="Freeform 138">
              <a:extLst>
                <a:ext uri="{FF2B5EF4-FFF2-40B4-BE49-F238E27FC236}">
                  <a16:creationId xmlns:a16="http://schemas.microsoft.com/office/drawing/2014/main" id="{8494F4A1-CA09-4577-8B75-A3C95A87A130}"/>
                </a:ext>
              </a:extLst>
            </p:cNvPr>
            <p:cNvSpPr/>
            <p:nvPr/>
          </p:nvSpPr>
          <p:spPr bwMode="auto">
            <a:xfrm>
              <a:off x="3629126" y="3832699"/>
              <a:ext cx="791681" cy="791680"/>
            </a:xfrm>
            <a:custGeom>
              <a:gdLst>
                <a:gd fmla="*/ 372 w 452" name="T0"/>
                <a:gd fmla="*/ 372 h 452" name="T1"/>
                <a:gd fmla="*/ 81 w 452" name="T2"/>
                <a:gd fmla="*/ 372 h 452" name="T3"/>
                <a:gd fmla="*/ 81 w 452" name="T4"/>
                <a:gd fmla="*/ 81 h 452" name="T5"/>
                <a:gd fmla="*/ 372 w 452" name="T6"/>
                <a:gd fmla="*/ 81 h 452" name="T7"/>
                <a:gd fmla="*/ 372 w 452" name="T8"/>
                <a:gd fmla="*/ 372 h 4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2" w="452">
                  <a:moveTo>
                    <a:pt x="372" y="372"/>
                  </a:moveTo>
                  <a:cubicBezTo>
                    <a:pt x="291" y="452"/>
                    <a:pt x="161" y="452"/>
                    <a:pt x="81" y="372"/>
                  </a:cubicBezTo>
                  <a:cubicBezTo>
                    <a:pt x="0" y="291"/>
                    <a:pt x="0" y="161"/>
                    <a:pt x="81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Freeform 139">
              <a:extLst>
                <a:ext uri="{FF2B5EF4-FFF2-40B4-BE49-F238E27FC236}">
                  <a16:creationId xmlns:a16="http://schemas.microsoft.com/office/drawing/2014/main" id="{1B506082-BCCF-4941-8BE2-FB35D8DEA225}"/>
                </a:ext>
              </a:extLst>
            </p:cNvPr>
            <p:cNvSpPr/>
            <p:nvPr/>
          </p:nvSpPr>
          <p:spPr bwMode="auto">
            <a:xfrm>
              <a:off x="7198724" y="2353761"/>
              <a:ext cx="791681" cy="791680"/>
            </a:xfrm>
            <a:custGeom>
              <a:gdLst>
                <a:gd fmla="*/ 372 w 452" name="T0"/>
                <a:gd fmla="*/ 372 h 452" name="T1"/>
                <a:gd fmla="*/ 80 w 452" name="T2"/>
                <a:gd fmla="*/ 372 h 452" name="T3"/>
                <a:gd fmla="*/ 80 w 452" name="T4"/>
                <a:gd fmla="*/ 81 h 452" name="T5"/>
                <a:gd fmla="*/ 372 w 452" name="T6"/>
                <a:gd fmla="*/ 81 h 452" name="T7"/>
                <a:gd fmla="*/ 372 w 452" name="T8"/>
                <a:gd fmla="*/ 372 h 4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2" w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Freeform 140">
              <a:extLst>
                <a:ext uri="{FF2B5EF4-FFF2-40B4-BE49-F238E27FC236}">
                  <a16:creationId xmlns:a16="http://schemas.microsoft.com/office/drawing/2014/main" id="{9F7BD47D-C373-4084-88FA-D957DA5E713E}"/>
                </a:ext>
              </a:extLst>
            </p:cNvPr>
            <p:cNvSpPr/>
            <p:nvPr/>
          </p:nvSpPr>
          <p:spPr bwMode="auto">
            <a:xfrm>
              <a:off x="5720526" y="1742782"/>
              <a:ext cx="791681" cy="791680"/>
            </a:xfrm>
            <a:custGeom>
              <a:gdLst>
                <a:gd fmla="*/ 372 w 452" name="T0"/>
                <a:gd fmla="*/ 371 h 452" name="T1"/>
                <a:gd fmla="*/ 80 w 452" name="T2"/>
                <a:gd fmla="*/ 371 h 452" name="T3"/>
                <a:gd fmla="*/ 80 w 452" name="T4"/>
                <a:gd fmla="*/ 80 h 452" name="T5"/>
                <a:gd fmla="*/ 372 w 452" name="T6"/>
                <a:gd fmla="*/ 80 h 452" name="T7"/>
                <a:gd fmla="*/ 372 w 452" name="T8"/>
                <a:gd fmla="*/ 371 h 4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2" w="452">
                  <a:moveTo>
                    <a:pt x="372" y="371"/>
                  </a:moveTo>
                  <a:cubicBezTo>
                    <a:pt x="291" y="452"/>
                    <a:pt x="161" y="452"/>
                    <a:pt x="80" y="371"/>
                  </a:cubicBezTo>
                  <a:cubicBezTo>
                    <a:pt x="0" y="291"/>
                    <a:pt x="0" y="160"/>
                    <a:pt x="80" y="80"/>
                  </a:cubicBezTo>
                  <a:cubicBezTo>
                    <a:pt x="161" y="0"/>
                    <a:pt x="291" y="0"/>
                    <a:pt x="372" y="80"/>
                  </a:cubicBezTo>
                  <a:cubicBezTo>
                    <a:pt x="452" y="160"/>
                    <a:pt x="452" y="291"/>
                    <a:pt x="372" y="371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4" name="Freeform 141">
              <a:extLst>
                <a:ext uri="{FF2B5EF4-FFF2-40B4-BE49-F238E27FC236}">
                  <a16:creationId xmlns:a16="http://schemas.microsoft.com/office/drawing/2014/main" id="{30862D80-2857-48D5-B80D-D887222D1CEC}"/>
                </a:ext>
              </a:extLst>
            </p:cNvPr>
            <p:cNvSpPr/>
            <p:nvPr/>
          </p:nvSpPr>
          <p:spPr bwMode="auto">
            <a:xfrm>
              <a:off x="4242327" y="2353761"/>
              <a:ext cx="791681" cy="791680"/>
            </a:xfrm>
            <a:custGeom>
              <a:gdLst>
                <a:gd fmla="*/ 372 w 452" name="T0"/>
                <a:gd fmla="*/ 372 h 452" name="T1"/>
                <a:gd fmla="*/ 80 w 452" name="T2"/>
                <a:gd fmla="*/ 372 h 452" name="T3"/>
                <a:gd fmla="*/ 80 w 452" name="T4"/>
                <a:gd fmla="*/ 81 h 452" name="T5"/>
                <a:gd fmla="*/ 372 w 452" name="T6"/>
                <a:gd fmla="*/ 81 h 452" name="T7"/>
                <a:gd fmla="*/ 372 w 452" name="T8"/>
                <a:gd fmla="*/ 372 h 4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2" w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5" name="Freeform 142">
              <a:extLst>
                <a:ext uri="{FF2B5EF4-FFF2-40B4-BE49-F238E27FC236}">
                  <a16:creationId xmlns:a16="http://schemas.microsoft.com/office/drawing/2014/main" id="{AEA3E297-2DEA-4BD9-8B4B-A5EF8BA4CBF3}"/>
                </a:ext>
              </a:extLst>
            </p:cNvPr>
            <p:cNvSpPr/>
            <p:nvPr/>
          </p:nvSpPr>
          <p:spPr bwMode="auto">
            <a:xfrm>
              <a:off x="7811184" y="3832699"/>
              <a:ext cx="791681" cy="791680"/>
            </a:xfrm>
            <a:custGeom>
              <a:gdLst>
                <a:gd fmla="*/ 371 w 452" name="T0"/>
                <a:gd fmla="*/ 372 h 452" name="T1"/>
                <a:gd fmla="*/ 80 w 452" name="T2"/>
                <a:gd fmla="*/ 372 h 452" name="T3"/>
                <a:gd fmla="*/ 80 w 452" name="T4"/>
                <a:gd fmla="*/ 81 h 452" name="T5"/>
                <a:gd fmla="*/ 371 w 452" name="T6"/>
                <a:gd fmla="*/ 81 h 452" name="T7"/>
                <a:gd fmla="*/ 371 w 452" name="T8"/>
                <a:gd fmla="*/ 372 h 4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2" w="452">
                  <a:moveTo>
                    <a:pt x="371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1" y="81"/>
                  </a:cubicBezTo>
                  <a:cubicBezTo>
                    <a:pt x="452" y="161"/>
                    <a:pt x="452" y="291"/>
                    <a:pt x="371" y="3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6" name="Freeform 143">
              <a:extLst>
                <a:ext uri="{FF2B5EF4-FFF2-40B4-BE49-F238E27FC236}">
                  <a16:creationId xmlns:a16="http://schemas.microsoft.com/office/drawing/2014/main" id="{86CB8353-B1D8-4441-A2C0-20B1141B63BE}"/>
                </a:ext>
              </a:extLst>
            </p:cNvPr>
            <p:cNvSpPr/>
            <p:nvPr/>
          </p:nvSpPr>
          <p:spPr bwMode="auto">
            <a:xfrm>
              <a:off x="8086680" y="3042500"/>
              <a:ext cx="570247" cy="570987"/>
            </a:xfrm>
            <a:custGeom>
              <a:gdLst>
                <a:gd fmla="*/ 268 w 326" name="T0"/>
                <a:gd fmla="*/ 268 h 326" name="T1"/>
                <a:gd fmla="*/ 58 w 326" name="T2"/>
                <a:gd fmla="*/ 268 h 326" name="T3"/>
                <a:gd fmla="*/ 58 w 326" name="T4"/>
                <a:gd fmla="*/ 58 h 326" name="T5"/>
                <a:gd fmla="*/ 268 w 326" name="T6"/>
                <a:gd fmla="*/ 58 h 326" name="T7"/>
                <a:gd fmla="*/ 268 w 326" name="T8"/>
                <a:gd fmla="*/ 268 h 3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6" w="326">
                  <a:moveTo>
                    <a:pt x="268" y="268"/>
                  </a:moveTo>
                  <a:cubicBezTo>
                    <a:pt x="210" y="326"/>
                    <a:pt x="116" y="326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6" y="116"/>
                    <a:pt x="326" y="210"/>
                    <a:pt x="268" y="268"/>
                  </a:cubicBezTo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7" name="Freeform 144">
              <a:extLst>
                <a:ext uri="{FF2B5EF4-FFF2-40B4-BE49-F238E27FC236}">
                  <a16:creationId xmlns:a16="http://schemas.microsoft.com/office/drawing/2014/main" id="{BD3A595C-79DC-437D-80E0-65EB251A48A1}"/>
                </a:ext>
              </a:extLst>
            </p:cNvPr>
            <p:cNvSpPr/>
            <p:nvPr/>
          </p:nvSpPr>
          <p:spPr bwMode="auto">
            <a:xfrm>
              <a:off x="6757338" y="1733895"/>
              <a:ext cx="568766" cy="569506"/>
            </a:xfrm>
            <a:custGeom>
              <a:gdLst>
                <a:gd fmla="*/ 268 w 325" name="T0"/>
                <a:gd fmla="*/ 268 h 325" name="T1"/>
                <a:gd fmla="*/ 58 w 325" name="T2"/>
                <a:gd fmla="*/ 268 h 325" name="T3"/>
                <a:gd fmla="*/ 58 w 325" name="T4"/>
                <a:gd fmla="*/ 58 h 325" name="T5"/>
                <a:gd fmla="*/ 268 w 325" name="T6"/>
                <a:gd fmla="*/ 58 h 325" name="T7"/>
                <a:gd fmla="*/ 268 w 325" name="T8"/>
                <a:gd fmla="*/ 268 h 3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5" w="325">
                  <a:moveTo>
                    <a:pt x="268" y="268"/>
                  </a:moveTo>
                  <a:cubicBezTo>
                    <a:pt x="210" y="325"/>
                    <a:pt x="116" y="325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5" y="116"/>
                    <a:pt x="325" y="210"/>
                    <a:pt x="268" y="26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8" name="Freeform 145">
              <a:extLst>
                <a:ext uri="{FF2B5EF4-FFF2-40B4-BE49-F238E27FC236}">
                  <a16:creationId xmlns:a16="http://schemas.microsoft.com/office/drawing/2014/main" id="{5CF18AC9-C5D8-443D-BBF9-D9725533C5C3}"/>
                </a:ext>
              </a:extLst>
            </p:cNvPr>
            <p:cNvSpPr/>
            <p:nvPr/>
          </p:nvSpPr>
          <p:spPr bwMode="auto">
            <a:xfrm>
              <a:off x="4890335" y="1723527"/>
              <a:ext cx="568766" cy="570987"/>
            </a:xfrm>
            <a:custGeom>
              <a:gdLst>
                <a:gd fmla="*/ 267 w 325" name="T0"/>
                <a:gd fmla="*/ 268 h 326" name="T1"/>
                <a:gd fmla="*/ 57 w 325" name="T2"/>
                <a:gd fmla="*/ 268 h 326" name="T3"/>
                <a:gd fmla="*/ 57 w 325" name="T4"/>
                <a:gd fmla="*/ 58 h 326" name="T5"/>
                <a:gd fmla="*/ 267 w 325" name="T6"/>
                <a:gd fmla="*/ 58 h 326" name="T7"/>
                <a:gd fmla="*/ 267 w 325" name="T8"/>
                <a:gd fmla="*/ 268 h 3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6" w="325">
                  <a:moveTo>
                    <a:pt x="267" y="268"/>
                  </a:moveTo>
                  <a:cubicBezTo>
                    <a:pt x="209" y="326"/>
                    <a:pt x="115" y="326"/>
                    <a:pt x="57" y="268"/>
                  </a:cubicBezTo>
                  <a:cubicBezTo>
                    <a:pt x="0" y="210"/>
                    <a:pt x="0" y="116"/>
                    <a:pt x="57" y="58"/>
                  </a:cubicBezTo>
                  <a:cubicBezTo>
                    <a:pt x="115" y="0"/>
                    <a:pt x="209" y="0"/>
                    <a:pt x="267" y="58"/>
                  </a:cubicBezTo>
                  <a:cubicBezTo>
                    <a:pt x="325" y="116"/>
                    <a:pt x="325" y="210"/>
                    <a:pt x="267" y="2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Freeform 146">
              <a:extLst>
                <a:ext uri="{FF2B5EF4-FFF2-40B4-BE49-F238E27FC236}">
                  <a16:creationId xmlns:a16="http://schemas.microsoft.com/office/drawing/2014/main" id="{D8EAD48E-5568-41AB-8654-CC547555840A}"/>
                </a:ext>
              </a:extLst>
            </p:cNvPr>
            <p:cNvSpPr/>
            <p:nvPr/>
          </p:nvSpPr>
          <p:spPr bwMode="auto">
            <a:xfrm>
              <a:off x="3534332" y="3009174"/>
              <a:ext cx="569506" cy="569506"/>
            </a:xfrm>
            <a:custGeom>
              <a:gdLst>
                <a:gd fmla="*/ 267 w 325" name="T0"/>
                <a:gd fmla="*/ 267 h 325" name="T1"/>
                <a:gd fmla="*/ 58 w 325" name="T2"/>
                <a:gd fmla="*/ 267 h 325" name="T3"/>
                <a:gd fmla="*/ 58 w 325" name="T4"/>
                <a:gd fmla="*/ 58 h 325" name="T5"/>
                <a:gd fmla="*/ 267 w 325" name="T6"/>
                <a:gd fmla="*/ 58 h 325" name="T7"/>
                <a:gd fmla="*/ 267 w 325" name="T8"/>
                <a:gd fmla="*/ 267 h 3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5" w="325">
                  <a:moveTo>
                    <a:pt x="267" y="267"/>
                  </a:moveTo>
                  <a:cubicBezTo>
                    <a:pt x="210" y="325"/>
                    <a:pt x="116" y="325"/>
                    <a:pt x="58" y="267"/>
                  </a:cubicBezTo>
                  <a:cubicBezTo>
                    <a:pt x="0" y="209"/>
                    <a:pt x="0" y="116"/>
                    <a:pt x="58" y="58"/>
                  </a:cubicBezTo>
                  <a:cubicBezTo>
                    <a:pt x="116" y="0"/>
                    <a:pt x="210" y="0"/>
                    <a:pt x="267" y="58"/>
                  </a:cubicBezTo>
                  <a:cubicBezTo>
                    <a:pt x="325" y="116"/>
                    <a:pt x="325" y="209"/>
                    <a:pt x="267" y="26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0" name="Freeform 147">
              <a:extLst>
                <a:ext uri="{FF2B5EF4-FFF2-40B4-BE49-F238E27FC236}">
                  <a16:creationId xmlns:a16="http://schemas.microsoft.com/office/drawing/2014/main" id="{7431D8B7-B338-45B0-BD94-AEC3B99158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3433" y="2573503"/>
              <a:ext cx="249468" cy="345530"/>
            </a:xfrm>
            <a:custGeom>
              <a:gdLst>
                <a:gd fmla="*/ 62 w 81" name="T0"/>
                <a:gd fmla="*/ 37 h 112" name="T1"/>
                <a:gd fmla="*/ 74 w 81" name="T2"/>
                <a:gd fmla="*/ 36 h 112" name="T3"/>
                <a:gd fmla="*/ 69 w 81" name="T4"/>
                <a:gd fmla="*/ 43 h 112" name="T5"/>
                <a:gd fmla="*/ 69 w 81" name="T6"/>
                <a:gd fmla="*/ 100 h 112" name="T7"/>
                <a:gd fmla="*/ 12 w 81" name="T8"/>
                <a:gd fmla="*/ 100 h 112" name="T9"/>
                <a:gd fmla="*/ 12 w 81" name="T10"/>
                <a:gd fmla="*/ 43 h 112" name="T11"/>
                <a:gd fmla="*/ 36 w 81" name="T12"/>
                <a:gd fmla="*/ 27 h 112" name="T13"/>
                <a:gd fmla="*/ 29 w 81" name="T14"/>
                <a:gd fmla="*/ 21 h 112" name="T15"/>
                <a:gd fmla="*/ 22 w 81" name="T16"/>
                <a:gd fmla="*/ 12 h 112" name="T17"/>
                <a:gd fmla="*/ 41 w 81" name="T18"/>
                <a:gd fmla="*/ 0 h 112" name="T19"/>
                <a:gd fmla="*/ 59 w 81" name="T20"/>
                <a:gd fmla="*/ 12 h 112" name="T21"/>
                <a:gd fmla="*/ 52 w 81" name="T22"/>
                <a:gd fmla="*/ 21 h 112" name="T23"/>
                <a:gd fmla="*/ 45 w 81" name="T24"/>
                <a:gd fmla="*/ 27 h 112" name="T25"/>
                <a:gd fmla="*/ 29 w 81" name="T26"/>
                <a:gd fmla="*/ 15 h 112" name="T27"/>
                <a:gd fmla="*/ 52 w 81" name="T28"/>
                <a:gd fmla="*/ 14 h 112" name="T29"/>
                <a:gd fmla="*/ 53 w 81" name="T30"/>
                <a:gd fmla="*/ 12 h 112" name="T31"/>
                <a:gd fmla="*/ 41 w 81" name="T32"/>
                <a:gd fmla="*/ 5 h 112" name="T33"/>
                <a:gd fmla="*/ 28 w 81" name="T34"/>
                <a:gd fmla="*/ 12 h 112" name="T35"/>
                <a:gd fmla="*/ 20 w 81" name="T36"/>
                <a:gd fmla="*/ 53 h 112" name="T37"/>
                <a:gd fmla="*/ 27 w 81" name="T38"/>
                <a:gd fmla="*/ 56 h 112" name="T39"/>
                <a:gd fmla="*/ 20 w 81" name="T40"/>
                <a:gd fmla="*/ 53 h 112" name="T41"/>
                <a:gd fmla="*/ 27 w 81" name="T42"/>
                <a:gd fmla="*/ 87 h 112" name="T43"/>
                <a:gd fmla="*/ 20 w 81" name="T44"/>
                <a:gd fmla="*/ 90 h 112" name="T45"/>
                <a:gd fmla="*/ 61 w 81" name="T46"/>
                <a:gd fmla="*/ 90 h 112" name="T47"/>
                <a:gd fmla="*/ 54 w 81" name="T48"/>
                <a:gd fmla="*/ 87 h 112" name="T49"/>
                <a:gd fmla="*/ 61 w 81" name="T50"/>
                <a:gd fmla="*/ 90 h 112" name="T51"/>
                <a:gd fmla="*/ 61 w 81" name="T52"/>
                <a:gd fmla="*/ 70 h 112" name="T53"/>
                <a:gd fmla="*/ 68 w 81" name="T54"/>
                <a:gd fmla="*/ 73 h 112" name="T55"/>
                <a:gd fmla="*/ 42 w 81" name="T56"/>
                <a:gd fmla="*/ 99 h 112" name="T57"/>
                <a:gd fmla="*/ 39 w 81" name="T58"/>
                <a:gd fmla="*/ 92 h 112" name="T59"/>
                <a:gd fmla="*/ 42 w 81" name="T60"/>
                <a:gd fmla="*/ 99 h 112" name="T61"/>
                <a:gd fmla="*/ 20 w 81" name="T62"/>
                <a:gd fmla="*/ 73 h 112" name="T63"/>
                <a:gd fmla="*/ 13 w 81" name="T64"/>
                <a:gd fmla="*/ 70 h 112" name="T65"/>
                <a:gd fmla="*/ 39 w 81" name="T66"/>
                <a:gd fmla="*/ 44 h 112" name="T67"/>
                <a:gd fmla="*/ 42 w 81" name="T68"/>
                <a:gd fmla="*/ 51 h 112" name="T69"/>
                <a:gd fmla="*/ 39 w 81" name="T70"/>
                <a:gd fmla="*/ 44 h 112" name="T71"/>
                <a:gd fmla="*/ 45 w 81" name="T72"/>
                <a:gd fmla="*/ 68 h 112" name="T73"/>
                <a:gd fmla="*/ 54 w 81" name="T74"/>
                <a:gd fmla="*/ 49 h 112" name="T75"/>
                <a:gd fmla="*/ 38 w 81" name="T76"/>
                <a:gd fmla="*/ 67 h 112" name="T77"/>
                <a:gd fmla="*/ 43 w 81" name="T78"/>
                <a:gd fmla="*/ 78 h 112" name="T79"/>
                <a:gd fmla="*/ 58 w 81" name="T80"/>
                <a:gd fmla="*/ 82 h 112" name="T81"/>
                <a:gd fmla="*/ 46 w 81" name="T82"/>
                <a:gd fmla="*/ 73 h 112" name="T83"/>
                <a:gd fmla="*/ 61 w 81" name="T84"/>
                <a:gd fmla="*/ 51 h 112" name="T85"/>
                <a:gd fmla="*/ 20 w 81" name="T86"/>
                <a:gd fmla="*/ 51 h 112" name="T87"/>
                <a:gd fmla="*/ 20 w 81" name="T88"/>
                <a:gd fmla="*/ 92 h 112" name="T89"/>
                <a:gd fmla="*/ 61 w 81" name="T90"/>
                <a:gd fmla="*/ 92 h 112" name="T91"/>
                <a:gd fmla="*/ 61 w 81" name="T92"/>
                <a:gd fmla="*/ 51 h 112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12" w="81">
                  <a:moveTo>
                    <a:pt x="45" y="31"/>
                  </a:moveTo>
                  <a:cubicBezTo>
                    <a:pt x="51" y="32"/>
                    <a:pt x="57" y="34"/>
                    <a:pt x="62" y="37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7" y="50"/>
                    <a:pt x="81" y="60"/>
                    <a:pt x="81" y="72"/>
                  </a:cubicBezTo>
                  <a:cubicBezTo>
                    <a:pt x="81" y="83"/>
                    <a:pt x="77" y="93"/>
                    <a:pt x="69" y="100"/>
                  </a:cubicBezTo>
                  <a:cubicBezTo>
                    <a:pt x="62" y="108"/>
                    <a:pt x="52" y="112"/>
                    <a:pt x="41" y="112"/>
                  </a:cubicBezTo>
                  <a:cubicBezTo>
                    <a:pt x="29" y="112"/>
                    <a:pt x="19" y="108"/>
                    <a:pt x="12" y="100"/>
                  </a:cubicBezTo>
                  <a:cubicBezTo>
                    <a:pt x="5" y="93"/>
                    <a:pt x="0" y="83"/>
                    <a:pt x="0" y="72"/>
                  </a:cubicBezTo>
                  <a:cubicBezTo>
                    <a:pt x="0" y="60"/>
                    <a:pt x="5" y="50"/>
                    <a:pt x="12" y="43"/>
                  </a:cubicBezTo>
                  <a:cubicBezTo>
                    <a:pt x="18" y="37"/>
                    <a:pt x="27" y="32"/>
                    <a:pt x="36" y="3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25" y="19"/>
                    <a:pt x="22" y="15"/>
                    <a:pt x="22" y="12"/>
                  </a:cubicBezTo>
                  <a:cubicBezTo>
                    <a:pt x="22" y="8"/>
                    <a:pt x="25" y="5"/>
                    <a:pt x="28" y="3"/>
                  </a:cubicBezTo>
                  <a:cubicBezTo>
                    <a:pt x="32" y="1"/>
                    <a:pt x="36" y="0"/>
                    <a:pt x="41" y="0"/>
                  </a:cubicBezTo>
                  <a:cubicBezTo>
                    <a:pt x="45" y="0"/>
                    <a:pt x="50" y="1"/>
                    <a:pt x="53" y="3"/>
                  </a:cubicBezTo>
                  <a:cubicBezTo>
                    <a:pt x="57" y="5"/>
                    <a:pt x="59" y="8"/>
                    <a:pt x="59" y="12"/>
                  </a:cubicBezTo>
                  <a:cubicBezTo>
                    <a:pt x="59" y="15"/>
                    <a:pt x="57" y="19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31"/>
                    <a:pt x="45" y="31"/>
                    <a:pt x="45" y="31"/>
                  </a:cubicBezTo>
                  <a:close/>
                  <a:moveTo>
                    <a:pt x="29" y="15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4"/>
                    <a:pt x="53" y="13"/>
                    <a:pt x="53" y="12"/>
                  </a:cubicBezTo>
                  <a:cubicBezTo>
                    <a:pt x="53" y="10"/>
                    <a:pt x="52" y="9"/>
                    <a:pt x="50" y="8"/>
                  </a:cubicBezTo>
                  <a:cubicBezTo>
                    <a:pt x="48" y="6"/>
                    <a:pt x="44" y="5"/>
                    <a:pt x="41" y="5"/>
                  </a:cubicBezTo>
                  <a:cubicBezTo>
                    <a:pt x="37" y="5"/>
                    <a:pt x="33" y="6"/>
                    <a:pt x="31" y="8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8" y="13"/>
                    <a:pt x="28" y="14"/>
                    <a:pt x="29" y="15"/>
                  </a:cubicBezTo>
                  <a:close/>
                  <a:moveTo>
                    <a:pt x="20" y="53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3"/>
                    <a:pt x="20" y="53"/>
                    <a:pt x="20" y="53"/>
                  </a:cubicBezTo>
                  <a:close/>
                  <a:moveTo>
                    <a:pt x="22" y="92"/>
                  </a:moveTo>
                  <a:cubicBezTo>
                    <a:pt x="27" y="87"/>
                    <a:pt x="27" y="87"/>
                    <a:pt x="27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2" y="92"/>
                    <a:pt x="22" y="92"/>
                    <a:pt x="22" y="92"/>
                  </a:cubicBezTo>
                  <a:close/>
                  <a:moveTo>
                    <a:pt x="61" y="90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0"/>
                    <a:pt x="61" y="90"/>
                    <a:pt x="61" y="90"/>
                  </a:cubicBezTo>
                  <a:close/>
                  <a:moveTo>
                    <a:pt x="68" y="70"/>
                  </a:moveTo>
                  <a:cubicBezTo>
                    <a:pt x="61" y="70"/>
                    <a:pt x="61" y="70"/>
                    <a:pt x="61" y="70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0"/>
                    <a:pt x="68" y="70"/>
                    <a:pt x="68" y="70"/>
                  </a:cubicBezTo>
                  <a:close/>
                  <a:moveTo>
                    <a:pt x="42" y="99"/>
                  </a:moveTo>
                  <a:cubicBezTo>
                    <a:pt x="42" y="92"/>
                    <a:pt x="42" y="92"/>
                    <a:pt x="42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2" y="99"/>
                    <a:pt x="42" y="99"/>
                    <a:pt x="42" y="99"/>
                  </a:cubicBezTo>
                  <a:close/>
                  <a:moveTo>
                    <a:pt x="13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3"/>
                    <a:pt x="13" y="73"/>
                    <a:pt x="13" y="73"/>
                  </a:cubicBezTo>
                  <a:close/>
                  <a:moveTo>
                    <a:pt x="39" y="44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46" y="70"/>
                  </a:moveTo>
                  <a:cubicBezTo>
                    <a:pt x="45" y="69"/>
                    <a:pt x="45" y="69"/>
                    <a:pt x="45" y="68"/>
                  </a:cubicBezTo>
                  <a:cubicBezTo>
                    <a:pt x="49" y="63"/>
                    <a:pt x="53" y="57"/>
                    <a:pt x="57" y="51"/>
                  </a:cubicBezTo>
                  <a:cubicBezTo>
                    <a:pt x="56" y="50"/>
                    <a:pt x="55" y="49"/>
                    <a:pt x="54" y="49"/>
                  </a:cubicBezTo>
                  <a:cubicBezTo>
                    <a:pt x="49" y="54"/>
                    <a:pt x="45" y="60"/>
                    <a:pt x="41" y="67"/>
                  </a:cubicBezTo>
                  <a:cubicBezTo>
                    <a:pt x="40" y="66"/>
                    <a:pt x="39" y="66"/>
                    <a:pt x="38" y="67"/>
                  </a:cubicBezTo>
                  <a:cubicBezTo>
                    <a:pt x="35" y="68"/>
                    <a:pt x="33" y="72"/>
                    <a:pt x="35" y="75"/>
                  </a:cubicBezTo>
                  <a:cubicBezTo>
                    <a:pt x="36" y="78"/>
                    <a:pt x="40" y="79"/>
                    <a:pt x="43" y="78"/>
                  </a:cubicBezTo>
                  <a:cubicBezTo>
                    <a:pt x="43" y="78"/>
                    <a:pt x="43" y="77"/>
                    <a:pt x="44" y="77"/>
                  </a:cubicBezTo>
                  <a:cubicBezTo>
                    <a:pt x="48" y="79"/>
                    <a:pt x="53" y="81"/>
                    <a:pt x="58" y="82"/>
                  </a:cubicBezTo>
                  <a:cubicBezTo>
                    <a:pt x="58" y="80"/>
                    <a:pt x="59" y="79"/>
                    <a:pt x="59" y="78"/>
                  </a:cubicBezTo>
                  <a:cubicBezTo>
                    <a:pt x="55" y="76"/>
                    <a:pt x="51" y="74"/>
                    <a:pt x="46" y="73"/>
                  </a:cubicBezTo>
                  <a:cubicBezTo>
                    <a:pt x="46" y="72"/>
                    <a:pt x="46" y="71"/>
                    <a:pt x="46" y="70"/>
                  </a:cubicBezTo>
                  <a:close/>
                  <a:moveTo>
                    <a:pt x="61" y="51"/>
                  </a:moveTo>
                  <a:cubicBezTo>
                    <a:pt x="56" y="45"/>
                    <a:pt x="49" y="42"/>
                    <a:pt x="41" y="42"/>
                  </a:cubicBezTo>
                  <a:cubicBezTo>
                    <a:pt x="32" y="42"/>
                    <a:pt x="25" y="45"/>
                    <a:pt x="20" y="51"/>
                  </a:cubicBezTo>
                  <a:cubicBezTo>
                    <a:pt x="14" y="56"/>
                    <a:pt x="11" y="63"/>
                    <a:pt x="11" y="72"/>
                  </a:cubicBezTo>
                  <a:cubicBezTo>
                    <a:pt x="11" y="80"/>
                    <a:pt x="14" y="87"/>
                    <a:pt x="20" y="92"/>
                  </a:cubicBezTo>
                  <a:cubicBezTo>
                    <a:pt x="25" y="98"/>
                    <a:pt x="32" y="101"/>
                    <a:pt x="41" y="101"/>
                  </a:cubicBezTo>
                  <a:cubicBezTo>
                    <a:pt x="49" y="101"/>
                    <a:pt x="56" y="98"/>
                    <a:pt x="61" y="92"/>
                  </a:cubicBezTo>
                  <a:cubicBezTo>
                    <a:pt x="67" y="87"/>
                    <a:pt x="70" y="80"/>
                    <a:pt x="70" y="72"/>
                  </a:cubicBezTo>
                  <a:cubicBezTo>
                    <a:pt x="70" y="63"/>
                    <a:pt x="67" y="56"/>
                    <a:pt x="61" y="5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49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1" name="Freeform 148">
              <a:extLst>
                <a:ext uri="{FF2B5EF4-FFF2-40B4-BE49-F238E27FC236}">
                  <a16:creationId xmlns:a16="http://schemas.microsoft.com/office/drawing/2014/main" id="{4F1BB7D0-FB3C-4E58-8D62-3A0631A345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8833" y="4114063"/>
              <a:ext cx="237999" cy="265241"/>
            </a:xfrm>
            <a:custGeom>
              <a:gdLst>
                <a:gd fmla="*/ 13 w 77" name="T0"/>
                <a:gd fmla="*/ 8 h 86" name="T1"/>
                <a:gd fmla="*/ 38 w 77" name="T2"/>
                <a:gd fmla="*/ 1 h 86" name="T3"/>
                <a:gd fmla="*/ 59 w 77" name="T4"/>
                <a:gd fmla="*/ 13 h 86" name="T5"/>
                <a:gd fmla="*/ 66 w 77" name="T6"/>
                <a:gd fmla="*/ 38 h 86" name="T7"/>
                <a:gd fmla="*/ 58 w 77" name="T8"/>
                <a:gd fmla="*/ 55 h 86" name="T9"/>
                <a:gd fmla="*/ 64 w 77" name="T10"/>
                <a:gd fmla="*/ 59 h 86" name="T11"/>
                <a:gd fmla="*/ 74 w 77" name="T12"/>
                <a:gd fmla="*/ 72 h 86" name="T13"/>
                <a:gd fmla="*/ 73 w 77" name="T14"/>
                <a:gd fmla="*/ 84 h 86" name="T15"/>
                <a:gd fmla="*/ 73 w 77" name="T16"/>
                <a:gd fmla="*/ 84 h 86" name="T17"/>
                <a:gd fmla="*/ 62 w 77" name="T18"/>
                <a:gd fmla="*/ 82 h 86" name="T19"/>
                <a:gd fmla="*/ 51 w 77" name="T20"/>
                <a:gd fmla="*/ 68 h 86" name="T21"/>
                <a:gd fmla="*/ 49 w 77" name="T22"/>
                <a:gd fmla="*/ 63 h 86" name="T23"/>
                <a:gd fmla="*/ 30 w 77" name="T24"/>
                <a:gd fmla="*/ 66 h 86" name="T25"/>
                <a:gd fmla="*/ 8 w 77" name="T26"/>
                <a:gd fmla="*/ 54 h 86" name="T27"/>
                <a:gd fmla="*/ 1 w 77" name="T28"/>
                <a:gd fmla="*/ 30 h 86" name="T29"/>
                <a:gd fmla="*/ 13 w 77" name="T30"/>
                <a:gd fmla="*/ 8 h 86" name="T31"/>
                <a:gd fmla="*/ 30 w 77" name="T32"/>
                <a:gd fmla="*/ 49 h 86" name="T33"/>
                <a:gd fmla="*/ 38 w 77" name="T34"/>
                <a:gd fmla="*/ 49 h 86" name="T35"/>
                <a:gd fmla="*/ 38 w 77" name="T36"/>
                <a:gd fmla="*/ 40 h 86" name="T37"/>
                <a:gd fmla="*/ 47 w 77" name="T38"/>
                <a:gd fmla="*/ 40 h 86" name="T39"/>
                <a:gd fmla="*/ 47 w 77" name="T40"/>
                <a:gd fmla="*/ 32 h 86" name="T41"/>
                <a:gd fmla="*/ 38 w 77" name="T42"/>
                <a:gd fmla="*/ 32 h 86" name="T43"/>
                <a:gd fmla="*/ 38 w 77" name="T44"/>
                <a:gd fmla="*/ 23 h 86" name="T45"/>
                <a:gd fmla="*/ 30 w 77" name="T46"/>
                <a:gd fmla="*/ 23 h 86" name="T47"/>
                <a:gd fmla="*/ 30 w 77" name="T48"/>
                <a:gd fmla="*/ 32 h 86" name="T49"/>
                <a:gd fmla="*/ 21 w 77" name="T50"/>
                <a:gd fmla="*/ 32 h 86" name="T51"/>
                <a:gd fmla="*/ 21 w 77" name="T52"/>
                <a:gd fmla="*/ 40 h 86" name="T53"/>
                <a:gd fmla="*/ 30 w 77" name="T54"/>
                <a:gd fmla="*/ 40 h 86" name="T55"/>
                <a:gd fmla="*/ 30 w 77" name="T56"/>
                <a:gd fmla="*/ 49 h 86" name="T57"/>
                <a:gd fmla="*/ 18 w 77" name="T58"/>
                <a:gd fmla="*/ 36 h 86" name="T59"/>
                <a:gd fmla="*/ 43 w 77" name="T60"/>
                <a:gd fmla="*/ 19 h 86" name="T61"/>
                <a:gd fmla="*/ 18 w 77" name="T62"/>
                <a:gd fmla="*/ 36 h 86" name="T63"/>
                <a:gd fmla="*/ 36 w 77" name="T64"/>
                <a:gd fmla="*/ 12 h 86" name="T65"/>
                <a:gd fmla="*/ 20 w 77" name="T66"/>
                <a:gd fmla="*/ 16 h 86" name="T67"/>
                <a:gd fmla="*/ 12 w 77" name="T68"/>
                <a:gd fmla="*/ 31 h 86" name="T69"/>
                <a:gd fmla="*/ 16 w 77" name="T70"/>
                <a:gd fmla="*/ 47 h 86" name="T71"/>
                <a:gd fmla="*/ 31 w 77" name="T72"/>
                <a:gd fmla="*/ 55 h 86" name="T73"/>
                <a:gd fmla="*/ 47 w 77" name="T74"/>
                <a:gd fmla="*/ 51 h 86" name="T75"/>
                <a:gd fmla="*/ 55 w 77" name="T76"/>
                <a:gd fmla="*/ 36 h 86" name="T77"/>
                <a:gd fmla="*/ 51 w 77" name="T78"/>
                <a:gd fmla="*/ 20 h 86" name="T79"/>
                <a:gd fmla="*/ 36 w 77" name="T80"/>
                <a:gd fmla="*/ 12 h 86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86" w="77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49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2" name="Freeform 149">
              <a:extLst>
                <a:ext uri="{FF2B5EF4-FFF2-40B4-BE49-F238E27FC236}">
                  <a16:creationId xmlns:a16="http://schemas.microsoft.com/office/drawing/2014/main" id="{24120954-AEA3-48F8-BA26-2A4E670C66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4009" y="3154356"/>
              <a:ext cx="299649" cy="299650"/>
            </a:xfrm>
            <a:custGeom>
              <a:gdLst>
                <a:gd fmla="*/ 42 w 97" name="T0"/>
                <a:gd fmla="*/ 14 h 97" name="T1"/>
                <a:gd fmla="*/ 55 w 97" name="T2"/>
                <a:gd fmla="*/ 14 h 97" name="T3"/>
                <a:gd fmla="*/ 48 w 97" name="T4"/>
                <a:gd fmla="*/ 0 h 97" name="T5"/>
                <a:gd fmla="*/ 42 w 97" name="T6"/>
                <a:gd fmla="*/ 14 h 97" name="T7"/>
                <a:gd fmla="*/ 49 w 97" name="T8"/>
                <a:gd fmla="*/ 18 h 97" name="T9"/>
                <a:gd fmla="*/ 79 w 97" name="T10"/>
                <a:gd fmla="*/ 48 h 97" name="T11"/>
                <a:gd fmla="*/ 49 w 97" name="T12"/>
                <a:gd fmla="*/ 79 h 97" name="T13"/>
                <a:gd fmla="*/ 18 w 97" name="T14"/>
                <a:gd fmla="*/ 48 h 97" name="T15"/>
                <a:gd fmla="*/ 49 w 97" name="T16"/>
                <a:gd fmla="*/ 18 h 97" name="T17"/>
                <a:gd fmla="*/ 60 w 97" name="T18"/>
                <a:gd fmla="*/ 15 h 97" name="T19"/>
                <a:gd fmla="*/ 71 w 97" name="T20"/>
                <a:gd fmla="*/ 22 h 97" name="T21"/>
                <a:gd fmla="*/ 73 w 97" name="T22"/>
                <a:gd fmla="*/ 6 h 97" name="T23"/>
                <a:gd fmla="*/ 60 w 97" name="T24"/>
                <a:gd fmla="*/ 15 h 97" name="T25"/>
                <a:gd fmla="*/ 75 w 97" name="T26"/>
                <a:gd fmla="*/ 25 h 97" name="T27"/>
                <a:gd fmla="*/ 81 w 97" name="T28"/>
                <a:gd fmla="*/ 36 h 97" name="T29"/>
                <a:gd fmla="*/ 91 w 97" name="T30"/>
                <a:gd fmla="*/ 24 h 97" name="T31"/>
                <a:gd fmla="*/ 75 w 97" name="T32"/>
                <a:gd fmla="*/ 25 h 97" name="T33"/>
                <a:gd fmla="*/ 83 w 97" name="T34"/>
                <a:gd fmla="*/ 42 h 97" name="T35"/>
                <a:gd fmla="*/ 83 w 97" name="T36"/>
                <a:gd fmla="*/ 54 h 97" name="T37"/>
                <a:gd fmla="*/ 97 w 97" name="T38"/>
                <a:gd fmla="*/ 48 h 97" name="T39"/>
                <a:gd fmla="*/ 83 w 97" name="T40"/>
                <a:gd fmla="*/ 42 h 97" name="T41"/>
                <a:gd fmla="*/ 82 w 97" name="T42"/>
                <a:gd fmla="*/ 60 h 97" name="T43"/>
                <a:gd fmla="*/ 75 w 97" name="T44"/>
                <a:gd fmla="*/ 71 h 97" name="T45"/>
                <a:gd fmla="*/ 91 w 97" name="T46"/>
                <a:gd fmla="*/ 72 h 97" name="T47"/>
                <a:gd fmla="*/ 82 w 97" name="T48"/>
                <a:gd fmla="*/ 60 h 97" name="T49"/>
                <a:gd fmla="*/ 72 w 97" name="T50"/>
                <a:gd fmla="*/ 75 h 97" name="T51"/>
                <a:gd fmla="*/ 61 w 97" name="T52"/>
                <a:gd fmla="*/ 81 h 97" name="T53"/>
                <a:gd fmla="*/ 73 w 97" name="T54"/>
                <a:gd fmla="*/ 90 h 97" name="T55"/>
                <a:gd fmla="*/ 72 w 97" name="T56"/>
                <a:gd fmla="*/ 75 h 97" name="T57"/>
                <a:gd fmla="*/ 55 w 97" name="T58"/>
                <a:gd fmla="*/ 83 h 97" name="T59"/>
                <a:gd fmla="*/ 43 w 97" name="T60"/>
                <a:gd fmla="*/ 83 h 97" name="T61"/>
                <a:gd fmla="*/ 49 w 97" name="T62"/>
                <a:gd fmla="*/ 97 h 97" name="T63"/>
                <a:gd fmla="*/ 55 w 97" name="T64"/>
                <a:gd fmla="*/ 83 h 97" name="T65"/>
                <a:gd fmla="*/ 37 w 97" name="T66"/>
                <a:gd fmla="*/ 81 h 97" name="T67"/>
                <a:gd fmla="*/ 26 w 97" name="T68"/>
                <a:gd fmla="*/ 75 h 97" name="T69"/>
                <a:gd fmla="*/ 25 w 97" name="T70"/>
                <a:gd fmla="*/ 91 h 97" name="T71"/>
                <a:gd fmla="*/ 37 w 97" name="T72"/>
                <a:gd fmla="*/ 81 h 97" name="T73"/>
                <a:gd fmla="*/ 22 w 97" name="T74"/>
                <a:gd fmla="*/ 71 h 97" name="T75"/>
                <a:gd fmla="*/ 16 w 97" name="T76"/>
                <a:gd fmla="*/ 60 h 97" name="T77"/>
                <a:gd fmla="*/ 7 w 97" name="T78"/>
                <a:gd fmla="*/ 73 h 97" name="T79"/>
                <a:gd fmla="*/ 22 w 97" name="T80"/>
                <a:gd fmla="*/ 71 h 97" name="T81"/>
                <a:gd fmla="*/ 14 w 97" name="T82"/>
                <a:gd fmla="*/ 55 h 97" name="T83"/>
                <a:gd fmla="*/ 14 w 97" name="T84"/>
                <a:gd fmla="*/ 42 h 97" name="T85"/>
                <a:gd fmla="*/ 0 w 97" name="T86"/>
                <a:gd fmla="*/ 49 h 97" name="T87"/>
                <a:gd fmla="*/ 14 w 97" name="T88"/>
                <a:gd fmla="*/ 55 h 97" name="T89"/>
                <a:gd fmla="*/ 15 w 97" name="T90"/>
                <a:gd fmla="*/ 37 h 97" name="T91"/>
                <a:gd fmla="*/ 22 w 97" name="T92"/>
                <a:gd fmla="*/ 26 h 97" name="T93"/>
                <a:gd fmla="*/ 6 w 97" name="T94"/>
                <a:gd fmla="*/ 24 h 97" name="T95"/>
                <a:gd fmla="*/ 15 w 97" name="T96"/>
                <a:gd fmla="*/ 37 h 97" name="T97"/>
                <a:gd fmla="*/ 26 w 97" name="T98"/>
                <a:gd fmla="*/ 22 h 97" name="T99"/>
                <a:gd fmla="*/ 37 w 97" name="T100"/>
                <a:gd fmla="*/ 16 h 97" name="T101"/>
                <a:gd fmla="*/ 24 w 97" name="T102"/>
                <a:gd fmla="*/ 6 h 97" name="T103"/>
                <a:gd fmla="*/ 26 w 97" name="T104"/>
                <a:gd fmla="*/ 22 h 97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97" w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49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3" name="Freeform 150">
              <a:extLst>
                <a:ext uri="{FF2B5EF4-FFF2-40B4-BE49-F238E27FC236}">
                  <a16:creationId xmlns:a16="http://schemas.microsoft.com/office/drawing/2014/main" id="{67397B11-8621-4092-B31C-182710C44C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0106" y="1859022"/>
              <a:ext cx="245168" cy="299650"/>
            </a:xfrm>
            <a:custGeom>
              <a:gdLst>
                <a:gd fmla="*/ 36 w 79" name="T0"/>
                <a:gd fmla="*/ 27 h 97" name="T1"/>
                <a:gd fmla="*/ 40 w 79" name="T2"/>
                <a:gd fmla="*/ 1 h 97" name="T3"/>
                <a:gd fmla="*/ 46 w 79" name="T4"/>
                <a:gd fmla="*/ 5 h 97" name="T5"/>
                <a:gd fmla="*/ 41 w 79" name="T6"/>
                <a:gd fmla="*/ 27 h 97" name="T7"/>
                <a:gd fmla="*/ 39 w 79" name="T8"/>
                <a:gd fmla="*/ 27 h 97" name="T9"/>
                <a:gd fmla="*/ 36 w 79" name="T10"/>
                <a:gd fmla="*/ 27 h 97" name="T11"/>
                <a:gd fmla="*/ 38 w 79" name="T12"/>
                <a:gd fmla="*/ 67 h 97" name="T13"/>
                <a:gd fmla="*/ 34 w 79" name="T14"/>
                <a:gd fmla="*/ 58 h 97" name="T15"/>
                <a:gd fmla="*/ 29 w 79" name="T16"/>
                <a:gd fmla="*/ 64 h 97" name="T17"/>
                <a:gd fmla="*/ 38 w 79" name="T18"/>
                <a:gd fmla="*/ 67 h 97" name="T19"/>
                <a:gd fmla="*/ 41 w 79" name="T20"/>
                <a:gd fmla="*/ 67 h 97" name="T21"/>
                <a:gd fmla="*/ 46 w 79" name="T22"/>
                <a:gd fmla="*/ 58 h 97" name="T23"/>
                <a:gd fmla="*/ 50 w 79" name="T24"/>
                <a:gd fmla="*/ 64 h 97" name="T25"/>
                <a:gd fmla="*/ 41 w 79" name="T26"/>
                <a:gd fmla="*/ 67 h 97" name="T27"/>
                <a:gd fmla="*/ 40 w 79" name="T28"/>
                <a:gd fmla="*/ 94 h 97" name="T29"/>
                <a:gd fmla="*/ 25 w 79" name="T30"/>
                <a:gd fmla="*/ 96 h 97" name="T31"/>
                <a:gd fmla="*/ 16 w 79" name="T32"/>
                <a:gd fmla="*/ 89 h 97" name="T33"/>
                <a:gd fmla="*/ 10 w 79" name="T34"/>
                <a:gd fmla="*/ 81 h 97" name="T35"/>
                <a:gd fmla="*/ 5 w 79" name="T36"/>
                <a:gd fmla="*/ 72 h 97" name="T37"/>
                <a:gd fmla="*/ 0 w 79" name="T38"/>
                <a:gd fmla="*/ 55 h 97" name="T39"/>
                <a:gd fmla="*/ 7 w 79" name="T40"/>
                <a:gd fmla="*/ 37 h 97" name="T41"/>
                <a:gd fmla="*/ 22 w 79" name="T42"/>
                <a:gd fmla="*/ 30 h 97" name="T43"/>
                <a:gd fmla="*/ 40 w 79" name="T44"/>
                <a:gd fmla="*/ 31 h 97" name="T45"/>
                <a:gd fmla="*/ 57 w 79" name="T46"/>
                <a:gd fmla="*/ 30 h 97" name="T47"/>
                <a:gd fmla="*/ 72 w 79" name="T48"/>
                <a:gd fmla="*/ 37 h 97" name="T49"/>
                <a:gd fmla="*/ 79 w 79" name="T50"/>
                <a:gd fmla="*/ 55 h 97" name="T51"/>
                <a:gd fmla="*/ 74 w 79" name="T52"/>
                <a:gd fmla="*/ 72 h 97" name="T53"/>
                <a:gd fmla="*/ 69 w 79" name="T54"/>
                <a:gd fmla="*/ 81 h 97" name="T55"/>
                <a:gd fmla="*/ 63 w 79" name="T56"/>
                <a:gd fmla="*/ 89 h 97" name="T57"/>
                <a:gd fmla="*/ 54 w 79" name="T58"/>
                <a:gd fmla="*/ 96 h 97" name="T59"/>
                <a:gd fmla="*/ 40 w 79" name="T60"/>
                <a:gd fmla="*/ 94 h 97" name="T61"/>
                <a:gd fmla="*/ 29 w 79" name="T62"/>
                <a:gd fmla="*/ 86 h 97" name="T63"/>
                <a:gd fmla="*/ 24 w 79" name="T64"/>
                <a:gd fmla="*/ 82 h 97" name="T65"/>
                <a:gd fmla="*/ 19 w 79" name="T66"/>
                <a:gd fmla="*/ 75 h 97" name="T67"/>
                <a:gd fmla="*/ 15 w 79" name="T68"/>
                <a:gd fmla="*/ 68 h 97" name="T69"/>
                <a:gd fmla="*/ 11 w 79" name="T70"/>
                <a:gd fmla="*/ 56 h 97" name="T71"/>
                <a:gd fmla="*/ 16 w 79" name="T72"/>
                <a:gd fmla="*/ 45 h 97" name="T73"/>
                <a:gd fmla="*/ 25 w 79" name="T74"/>
                <a:gd fmla="*/ 40 h 97" name="T75"/>
                <a:gd fmla="*/ 39 w 79" name="T76"/>
                <a:gd fmla="*/ 41 h 97" name="T77"/>
                <a:gd fmla="*/ 40 w 79" name="T78"/>
                <a:gd fmla="*/ 41 h 97" name="T79"/>
                <a:gd fmla="*/ 40 w 79" name="T80"/>
                <a:gd fmla="*/ 41 h 97" name="T81"/>
                <a:gd fmla="*/ 54 w 79" name="T82"/>
                <a:gd fmla="*/ 40 h 97" name="T83"/>
                <a:gd fmla="*/ 63 w 79" name="T84"/>
                <a:gd fmla="*/ 45 h 97" name="T85"/>
                <a:gd fmla="*/ 68 w 79" name="T86"/>
                <a:gd fmla="*/ 56 h 97" name="T87"/>
                <a:gd fmla="*/ 64 w 79" name="T88"/>
                <a:gd fmla="*/ 68 h 97" name="T89"/>
                <a:gd fmla="*/ 60 w 79" name="T90"/>
                <a:gd fmla="*/ 75 h 97" name="T91"/>
                <a:gd fmla="*/ 55 w 79" name="T92"/>
                <a:gd fmla="*/ 82 h 97" name="T93"/>
                <a:gd fmla="*/ 50 w 79" name="T94"/>
                <a:gd fmla="*/ 86 h 97" name="T95"/>
                <a:gd fmla="*/ 41 w 79" name="T96"/>
                <a:gd fmla="*/ 83 h 97" name="T97"/>
                <a:gd fmla="*/ 40 w 79" name="T98"/>
                <a:gd fmla="*/ 83 h 97" name="T99"/>
                <a:gd fmla="*/ 38 w 79" name="T100"/>
                <a:gd fmla="*/ 83 h 97" name="T101"/>
                <a:gd fmla="*/ 29 w 79" name="T102"/>
                <a:gd fmla="*/ 86 h 97" name="T103"/>
                <a:gd fmla="*/ 43 w 79" name="T104"/>
                <a:gd fmla="*/ 15 h 97" name="T105"/>
                <a:gd fmla="*/ 45 w 79" name="T106"/>
                <a:gd fmla="*/ 13 h 97" name="T107"/>
                <a:gd fmla="*/ 65 w 79" name="T108"/>
                <a:gd fmla="*/ 10 h 97" name="T109"/>
                <a:gd fmla="*/ 44 w 79" name="T110"/>
                <a:gd fmla="*/ 20 h 97" name="T111"/>
                <a:gd fmla="*/ 59 w 79" name="T112"/>
                <a:gd fmla="*/ 23 h 97" name="T113"/>
                <a:gd fmla="*/ 78 w 79" name="T114"/>
                <a:gd fmla="*/ 11 h 97" name="T115"/>
                <a:gd fmla="*/ 54 w 79" name="T116"/>
                <a:gd fmla="*/ 3 h 97" name="T117"/>
                <a:gd fmla="*/ 43 w 79" name="T118"/>
                <a:gd fmla="*/ 15 h 97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97" w="79">
                  <a:moveTo>
                    <a:pt x="36" y="27"/>
                  </a:moveTo>
                  <a:cubicBezTo>
                    <a:pt x="33" y="18"/>
                    <a:pt x="30" y="8"/>
                    <a:pt x="40" y="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38" y="11"/>
                    <a:pt x="39" y="20"/>
                    <a:pt x="41" y="27"/>
                  </a:cubicBezTo>
                  <a:cubicBezTo>
                    <a:pt x="40" y="27"/>
                    <a:pt x="40" y="27"/>
                    <a:pt x="39" y="27"/>
                  </a:cubicBezTo>
                  <a:cubicBezTo>
                    <a:pt x="38" y="27"/>
                    <a:pt x="37" y="27"/>
                    <a:pt x="36" y="27"/>
                  </a:cubicBezTo>
                  <a:close/>
                  <a:moveTo>
                    <a:pt x="38" y="67"/>
                  </a:moveTo>
                  <a:cubicBezTo>
                    <a:pt x="38" y="67"/>
                    <a:pt x="38" y="59"/>
                    <a:pt x="34" y="58"/>
                  </a:cubicBezTo>
                  <a:cubicBezTo>
                    <a:pt x="30" y="58"/>
                    <a:pt x="28" y="62"/>
                    <a:pt x="29" y="64"/>
                  </a:cubicBezTo>
                  <a:cubicBezTo>
                    <a:pt x="30" y="66"/>
                    <a:pt x="38" y="67"/>
                    <a:pt x="38" y="67"/>
                  </a:cubicBezTo>
                  <a:close/>
                  <a:moveTo>
                    <a:pt x="41" y="67"/>
                  </a:moveTo>
                  <a:cubicBezTo>
                    <a:pt x="41" y="67"/>
                    <a:pt x="42" y="59"/>
                    <a:pt x="46" y="58"/>
                  </a:cubicBezTo>
                  <a:cubicBezTo>
                    <a:pt x="50" y="58"/>
                    <a:pt x="52" y="62"/>
                    <a:pt x="50" y="64"/>
                  </a:cubicBezTo>
                  <a:cubicBezTo>
                    <a:pt x="49" y="66"/>
                    <a:pt x="41" y="67"/>
                    <a:pt x="41" y="67"/>
                  </a:cubicBezTo>
                  <a:close/>
                  <a:moveTo>
                    <a:pt x="40" y="94"/>
                  </a:moveTo>
                  <a:cubicBezTo>
                    <a:pt x="33" y="97"/>
                    <a:pt x="29" y="97"/>
                    <a:pt x="25" y="96"/>
                  </a:cubicBezTo>
                  <a:cubicBezTo>
                    <a:pt x="21" y="95"/>
                    <a:pt x="19" y="93"/>
                    <a:pt x="16" y="89"/>
                  </a:cubicBezTo>
                  <a:cubicBezTo>
                    <a:pt x="14" y="86"/>
                    <a:pt x="12" y="83"/>
                    <a:pt x="10" y="81"/>
                  </a:cubicBezTo>
                  <a:cubicBezTo>
                    <a:pt x="8" y="78"/>
                    <a:pt x="7" y="75"/>
                    <a:pt x="5" y="72"/>
                  </a:cubicBezTo>
                  <a:cubicBezTo>
                    <a:pt x="3" y="67"/>
                    <a:pt x="0" y="61"/>
                    <a:pt x="0" y="55"/>
                  </a:cubicBezTo>
                  <a:cubicBezTo>
                    <a:pt x="0" y="48"/>
                    <a:pt x="1" y="42"/>
                    <a:pt x="7" y="37"/>
                  </a:cubicBezTo>
                  <a:cubicBezTo>
                    <a:pt x="11" y="33"/>
                    <a:pt x="16" y="31"/>
                    <a:pt x="22" y="30"/>
                  </a:cubicBezTo>
                  <a:cubicBezTo>
                    <a:pt x="27" y="29"/>
                    <a:pt x="33" y="29"/>
                    <a:pt x="40" y="31"/>
                  </a:cubicBezTo>
                  <a:cubicBezTo>
                    <a:pt x="46" y="29"/>
                    <a:pt x="52" y="29"/>
                    <a:pt x="57" y="30"/>
                  </a:cubicBezTo>
                  <a:cubicBezTo>
                    <a:pt x="63" y="31"/>
                    <a:pt x="68" y="33"/>
                    <a:pt x="72" y="37"/>
                  </a:cubicBezTo>
                  <a:cubicBezTo>
                    <a:pt x="78" y="42"/>
                    <a:pt x="79" y="48"/>
                    <a:pt x="79" y="55"/>
                  </a:cubicBezTo>
                  <a:cubicBezTo>
                    <a:pt x="79" y="61"/>
                    <a:pt x="76" y="67"/>
                    <a:pt x="74" y="72"/>
                  </a:cubicBezTo>
                  <a:cubicBezTo>
                    <a:pt x="72" y="75"/>
                    <a:pt x="71" y="78"/>
                    <a:pt x="69" y="81"/>
                  </a:cubicBezTo>
                  <a:cubicBezTo>
                    <a:pt x="67" y="83"/>
                    <a:pt x="65" y="86"/>
                    <a:pt x="63" y="89"/>
                  </a:cubicBezTo>
                  <a:cubicBezTo>
                    <a:pt x="60" y="93"/>
                    <a:pt x="58" y="95"/>
                    <a:pt x="54" y="96"/>
                  </a:cubicBezTo>
                  <a:cubicBezTo>
                    <a:pt x="50" y="97"/>
                    <a:pt x="46" y="97"/>
                    <a:pt x="40" y="94"/>
                  </a:cubicBezTo>
                  <a:close/>
                  <a:moveTo>
                    <a:pt x="29" y="86"/>
                  </a:moveTo>
                  <a:cubicBezTo>
                    <a:pt x="27" y="86"/>
                    <a:pt x="26" y="84"/>
                    <a:pt x="24" y="82"/>
                  </a:cubicBezTo>
                  <a:cubicBezTo>
                    <a:pt x="22" y="80"/>
                    <a:pt x="21" y="77"/>
                    <a:pt x="19" y="75"/>
                  </a:cubicBezTo>
                  <a:cubicBezTo>
                    <a:pt x="18" y="73"/>
                    <a:pt x="17" y="71"/>
                    <a:pt x="15" y="68"/>
                  </a:cubicBezTo>
                  <a:cubicBezTo>
                    <a:pt x="13" y="64"/>
                    <a:pt x="12" y="60"/>
                    <a:pt x="11" y="56"/>
                  </a:cubicBezTo>
                  <a:cubicBezTo>
                    <a:pt x="11" y="52"/>
                    <a:pt x="12" y="48"/>
                    <a:pt x="16" y="45"/>
                  </a:cubicBezTo>
                  <a:cubicBezTo>
                    <a:pt x="18" y="42"/>
                    <a:pt x="21" y="41"/>
                    <a:pt x="25" y="40"/>
                  </a:cubicBezTo>
                  <a:cubicBezTo>
                    <a:pt x="29" y="40"/>
                    <a:pt x="34" y="40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40"/>
                    <a:pt x="50" y="40"/>
                    <a:pt x="54" y="40"/>
                  </a:cubicBezTo>
                  <a:cubicBezTo>
                    <a:pt x="58" y="41"/>
                    <a:pt x="61" y="42"/>
                    <a:pt x="63" y="45"/>
                  </a:cubicBezTo>
                  <a:cubicBezTo>
                    <a:pt x="67" y="48"/>
                    <a:pt x="68" y="52"/>
                    <a:pt x="68" y="56"/>
                  </a:cubicBezTo>
                  <a:cubicBezTo>
                    <a:pt x="67" y="60"/>
                    <a:pt x="66" y="64"/>
                    <a:pt x="64" y="68"/>
                  </a:cubicBezTo>
                  <a:cubicBezTo>
                    <a:pt x="62" y="71"/>
                    <a:pt x="61" y="73"/>
                    <a:pt x="60" y="75"/>
                  </a:cubicBezTo>
                  <a:cubicBezTo>
                    <a:pt x="58" y="77"/>
                    <a:pt x="57" y="80"/>
                    <a:pt x="55" y="82"/>
                  </a:cubicBezTo>
                  <a:cubicBezTo>
                    <a:pt x="53" y="84"/>
                    <a:pt x="52" y="86"/>
                    <a:pt x="50" y="86"/>
                  </a:cubicBezTo>
                  <a:cubicBezTo>
                    <a:pt x="48" y="87"/>
                    <a:pt x="45" y="86"/>
                    <a:pt x="41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4" y="86"/>
                    <a:pt x="31" y="87"/>
                    <a:pt x="29" y="86"/>
                  </a:cubicBezTo>
                  <a:close/>
                  <a:moveTo>
                    <a:pt x="43" y="15"/>
                  </a:moveTo>
                  <a:cubicBezTo>
                    <a:pt x="44" y="14"/>
                    <a:pt x="44" y="14"/>
                    <a:pt x="45" y="13"/>
                  </a:cubicBezTo>
                  <a:cubicBezTo>
                    <a:pt x="52" y="11"/>
                    <a:pt x="65" y="10"/>
                    <a:pt x="65" y="10"/>
                  </a:cubicBezTo>
                  <a:cubicBezTo>
                    <a:pt x="58" y="12"/>
                    <a:pt x="49" y="15"/>
                    <a:pt x="44" y="20"/>
                  </a:cubicBezTo>
                  <a:cubicBezTo>
                    <a:pt x="47" y="22"/>
                    <a:pt x="51" y="25"/>
                    <a:pt x="59" y="23"/>
                  </a:cubicBezTo>
                  <a:cubicBezTo>
                    <a:pt x="68" y="22"/>
                    <a:pt x="78" y="11"/>
                    <a:pt x="78" y="11"/>
                  </a:cubicBezTo>
                  <a:cubicBezTo>
                    <a:pt x="78" y="11"/>
                    <a:pt x="62" y="0"/>
                    <a:pt x="54" y="3"/>
                  </a:cubicBezTo>
                  <a:cubicBezTo>
                    <a:pt x="48" y="5"/>
                    <a:pt x="44" y="11"/>
                    <a:pt x="43" y="1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49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4" name="Freeform 151">
              <a:extLst>
                <a:ext uri="{FF2B5EF4-FFF2-40B4-BE49-F238E27FC236}">
                  <a16:creationId xmlns:a16="http://schemas.microsoft.com/office/drawing/2014/main" id="{0E5BE049-E410-4CE8-A9D9-845BB48D82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3812" y="2537454"/>
              <a:ext cx="310531" cy="388598"/>
            </a:xfrm>
            <a:custGeom>
              <a:gdLst>
                <a:gd fmla="*/ 49 w 83" name="T0"/>
                <a:gd fmla="*/ 71 h 104" name="T1"/>
                <a:gd fmla="*/ 43 w 83" name="T2"/>
                <a:gd fmla="*/ 71 h 104" name="T3"/>
                <a:gd fmla="*/ 60 w 83" name="T4"/>
                <a:gd fmla="*/ 99 h 104" name="T5"/>
                <a:gd fmla="*/ 69 w 83" name="T6"/>
                <a:gd fmla="*/ 104 h 104" name="T7"/>
                <a:gd fmla="*/ 77 w 83" name="T8"/>
                <a:gd fmla="*/ 69 h 104" name="T9"/>
                <a:gd fmla="*/ 78 w 83" name="T10"/>
                <a:gd fmla="*/ 27 h 104" name="T11"/>
                <a:gd fmla="*/ 52 w 83" name="T12"/>
                <a:gd fmla="*/ 35 h 104" name="T13"/>
                <a:gd fmla="*/ 32 w 83" name="T14"/>
                <a:gd fmla="*/ 38 h 104" name="T15"/>
                <a:gd fmla="*/ 24 w 83" name="T16"/>
                <a:gd fmla="*/ 37 h 104" name="T17"/>
                <a:gd fmla="*/ 8 w 83" name="T18"/>
                <a:gd fmla="*/ 54 h 104" name="T19"/>
                <a:gd fmla="*/ 12 w 83" name="T20"/>
                <a:gd fmla="*/ 90 h 104" name="T21"/>
                <a:gd fmla="*/ 20 w 83" name="T22"/>
                <a:gd fmla="*/ 104 h 104" name="T23"/>
                <a:gd fmla="*/ 41 w 83" name="T24"/>
                <a:gd fmla="*/ 104 h 104" name="T25"/>
                <a:gd fmla="*/ 42 w 83" name="T26"/>
                <a:gd fmla="*/ 0 h 104" name="T27"/>
                <a:gd fmla="*/ 59 w 83" name="T28"/>
                <a:gd fmla="*/ 17 h 104" name="T29"/>
                <a:gd fmla="*/ 42 w 83" name="T30"/>
                <a:gd fmla="*/ 35 h 104" name="T31"/>
                <a:gd fmla="*/ 25 w 83" name="T32"/>
                <a:gd fmla="*/ 17 h 104" name="T33"/>
                <a:gd fmla="*/ 42 w 83" name="T34"/>
                <a:gd fmla="*/ 0 h 104" name="T35"/>
                <a:gd fmla="*/ 52 w 83" name="T36"/>
                <a:gd fmla="*/ 17 h 104" name="T37"/>
                <a:gd fmla="*/ 42 w 83" name="T38"/>
                <a:gd fmla="*/ 27 h 104" name="T39"/>
                <a:gd fmla="*/ 32 w 83" name="T40"/>
                <a:gd fmla="*/ 17 h 104" name="T41"/>
                <a:gd fmla="*/ 42 w 83" name="T42"/>
                <a:gd fmla="*/ 8 h 104" name="T43"/>
                <a:gd fmla="*/ 41 w 83" name="T44"/>
                <a:gd fmla="*/ 57 h 104" name="T45"/>
                <a:gd fmla="*/ 41 w 83" name="T46"/>
                <a:gd fmla="*/ 85 h 104" name="T47"/>
                <a:gd fmla="*/ 41 w 83" name="T48"/>
                <a:gd fmla="*/ 57 h 104" name="T49"/>
                <a:gd fmla="*/ 21 w 83" name="T50"/>
                <a:gd fmla="*/ 54 h 104" name="T51"/>
                <a:gd fmla="*/ 29 w 83" name="T52"/>
                <a:gd fmla="*/ 48 h 104" name="T53"/>
                <a:gd fmla="*/ 33 w 83" name="T54"/>
                <a:gd fmla="*/ 53 h 104" name="T55"/>
                <a:gd fmla="*/ 27 w 83" name="T56"/>
                <a:gd fmla="*/ 54 h 104" name="T57"/>
                <a:gd fmla="*/ 25 w 83" name="T58"/>
                <a:gd fmla="*/ 57 h 104" name="T59"/>
                <a:gd fmla="*/ 62 w 83" name="T60"/>
                <a:gd fmla="*/ 57 h 104" name="T61"/>
                <a:gd fmla="*/ 58 w 83" name="T62"/>
                <a:gd fmla="*/ 55 h 104" name="T63"/>
                <a:gd fmla="*/ 54 w 83" name="T64"/>
                <a:gd fmla="*/ 53 h 104" name="T65"/>
                <a:gd fmla="*/ 49 w 83" name="T66"/>
                <a:gd fmla="*/ 49 h 104" name="T67"/>
                <a:gd fmla="*/ 59 w 83" name="T68"/>
                <a:gd fmla="*/ 50 h 104" name="T69"/>
                <a:gd fmla="*/ 62 w 83" name="T70"/>
                <a:gd fmla="*/ 57 h 104" name="T71"/>
                <a:gd fmla="*/ 39 w 83" name="T72"/>
                <a:gd fmla="*/ 71 h 104" name="T73"/>
                <a:gd fmla="*/ 33 w 83" name="T74"/>
                <a:gd fmla="*/ 71 h 10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04" w="83">
                  <a:moveTo>
                    <a:pt x="46" y="66"/>
                  </a:moveTo>
                  <a:cubicBezTo>
                    <a:pt x="48" y="66"/>
                    <a:pt x="49" y="69"/>
                    <a:pt x="49" y="71"/>
                  </a:cubicBezTo>
                  <a:cubicBezTo>
                    <a:pt x="49" y="74"/>
                    <a:pt x="48" y="76"/>
                    <a:pt x="46" y="76"/>
                  </a:cubicBezTo>
                  <a:cubicBezTo>
                    <a:pt x="45" y="76"/>
                    <a:pt x="43" y="74"/>
                    <a:pt x="43" y="71"/>
                  </a:cubicBezTo>
                  <a:cubicBezTo>
                    <a:pt x="43" y="69"/>
                    <a:pt x="45" y="66"/>
                    <a:pt x="46" y="66"/>
                  </a:cubicBezTo>
                  <a:close/>
                  <a:moveTo>
                    <a:pt x="60" y="99"/>
                  </a:moveTo>
                  <a:cubicBezTo>
                    <a:pt x="62" y="104"/>
                    <a:pt x="62" y="104"/>
                    <a:pt x="62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4" y="85"/>
                    <a:pt x="77" y="77"/>
                    <a:pt x="77" y="69"/>
                  </a:cubicBezTo>
                  <a:cubicBezTo>
                    <a:pt x="77" y="64"/>
                    <a:pt x="76" y="59"/>
                    <a:pt x="74" y="54"/>
                  </a:cubicBezTo>
                  <a:cubicBezTo>
                    <a:pt x="80" y="48"/>
                    <a:pt x="83" y="37"/>
                    <a:pt x="78" y="27"/>
                  </a:cubicBezTo>
                  <a:cubicBezTo>
                    <a:pt x="70" y="28"/>
                    <a:pt x="63" y="32"/>
                    <a:pt x="58" y="37"/>
                  </a:cubicBezTo>
                  <a:cubicBezTo>
                    <a:pt x="57" y="36"/>
                    <a:pt x="54" y="36"/>
                    <a:pt x="52" y="35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44" y="37"/>
                    <a:pt x="40" y="37"/>
                    <a:pt x="32" y="38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9" y="35"/>
                    <a:pt x="26" y="36"/>
                    <a:pt x="24" y="37"/>
                  </a:cubicBezTo>
                  <a:cubicBezTo>
                    <a:pt x="20" y="32"/>
                    <a:pt x="12" y="28"/>
                    <a:pt x="5" y="27"/>
                  </a:cubicBezTo>
                  <a:cubicBezTo>
                    <a:pt x="0" y="37"/>
                    <a:pt x="3" y="48"/>
                    <a:pt x="8" y="54"/>
                  </a:cubicBezTo>
                  <a:cubicBezTo>
                    <a:pt x="6" y="59"/>
                    <a:pt x="5" y="63"/>
                    <a:pt x="5" y="69"/>
                  </a:cubicBezTo>
                  <a:cubicBezTo>
                    <a:pt x="5" y="77"/>
                    <a:pt x="8" y="84"/>
                    <a:pt x="12" y="90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7" y="102"/>
                    <a:pt x="34" y="104"/>
                    <a:pt x="41" y="104"/>
                  </a:cubicBezTo>
                  <a:cubicBezTo>
                    <a:pt x="48" y="104"/>
                    <a:pt x="55" y="102"/>
                    <a:pt x="60" y="99"/>
                  </a:cubicBezTo>
                  <a:close/>
                  <a:moveTo>
                    <a:pt x="42" y="0"/>
                  </a:moveTo>
                  <a:cubicBezTo>
                    <a:pt x="47" y="0"/>
                    <a:pt x="51" y="2"/>
                    <a:pt x="54" y="5"/>
                  </a:cubicBezTo>
                  <a:cubicBezTo>
                    <a:pt x="57" y="8"/>
                    <a:pt x="59" y="13"/>
                    <a:pt x="59" y="17"/>
                  </a:cubicBezTo>
                  <a:cubicBezTo>
                    <a:pt x="59" y="22"/>
                    <a:pt x="57" y="26"/>
                    <a:pt x="54" y="30"/>
                  </a:cubicBezTo>
                  <a:cubicBezTo>
                    <a:pt x="51" y="33"/>
                    <a:pt x="47" y="35"/>
                    <a:pt x="42" y="35"/>
                  </a:cubicBezTo>
                  <a:cubicBezTo>
                    <a:pt x="37" y="35"/>
                    <a:pt x="33" y="33"/>
                    <a:pt x="30" y="30"/>
                  </a:cubicBezTo>
                  <a:cubicBezTo>
                    <a:pt x="27" y="26"/>
                    <a:pt x="25" y="22"/>
                    <a:pt x="25" y="17"/>
                  </a:cubicBezTo>
                  <a:cubicBezTo>
                    <a:pt x="25" y="13"/>
                    <a:pt x="27" y="8"/>
                    <a:pt x="30" y="5"/>
                  </a:cubicBezTo>
                  <a:cubicBezTo>
                    <a:pt x="33" y="2"/>
                    <a:pt x="37" y="0"/>
                    <a:pt x="42" y="0"/>
                  </a:cubicBezTo>
                  <a:close/>
                  <a:moveTo>
                    <a:pt x="49" y="10"/>
                  </a:moveTo>
                  <a:cubicBezTo>
                    <a:pt x="51" y="12"/>
                    <a:pt x="52" y="15"/>
                    <a:pt x="52" y="17"/>
                  </a:cubicBezTo>
                  <a:cubicBezTo>
                    <a:pt x="52" y="20"/>
                    <a:pt x="51" y="23"/>
                    <a:pt x="49" y="24"/>
                  </a:cubicBezTo>
                  <a:cubicBezTo>
                    <a:pt x="47" y="26"/>
                    <a:pt x="45" y="27"/>
                    <a:pt x="42" y="27"/>
                  </a:cubicBezTo>
                  <a:cubicBezTo>
                    <a:pt x="39" y="27"/>
                    <a:pt x="37" y="26"/>
                    <a:pt x="35" y="24"/>
                  </a:cubicBezTo>
                  <a:cubicBezTo>
                    <a:pt x="33" y="23"/>
                    <a:pt x="32" y="20"/>
                    <a:pt x="32" y="17"/>
                  </a:cubicBezTo>
                  <a:cubicBezTo>
                    <a:pt x="32" y="15"/>
                    <a:pt x="33" y="12"/>
                    <a:pt x="35" y="10"/>
                  </a:cubicBezTo>
                  <a:cubicBezTo>
                    <a:pt x="37" y="9"/>
                    <a:pt x="39" y="8"/>
                    <a:pt x="42" y="8"/>
                  </a:cubicBezTo>
                  <a:cubicBezTo>
                    <a:pt x="45" y="8"/>
                    <a:pt x="47" y="9"/>
                    <a:pt x="49" y="10"/>
                  </a:cubicBezTo>
                  <a:close/>
                  <a:moveTo>
                    <a:pt x="41" y="57"/>
                  </a:moveTo>
                  <a:cubicBezTo>
                    <a:pt x="33" y="57"/>
                    <a:pt x="27" y="64"/>
                    <a:pt x="27" y="71"/>
                  </a:cubicBezTo>
                  <a:cubicBezTo>
                    <a:pt x="27" y="79"/>
                    <a:pt x="33" y="85"/>
                    <a:pt x="41" y="85"/>
                  </a:cubicBezTo>
                  <a:cubicBezTo>
                    <a:pt x="49" y="85"/>
                    <a:pt x="55" y="79"/>
                    <a:pt x="55" y="71"/>
                  </a:cubicBezTo>
                  <a:cubicBezTo>
                    <a:pt x="55" y="64"/>
                    <a:pt x="49" y="57"/>
                    <a:pt x="41" y="57"/>
                  </a:cubicBezTo>
                  <a:close/>
                  <a:moveTo>
                    <a:pt x="21" y="57"/>
                  </a:moveTo>
                  <a:cubicBezTo>
                    <a:pt x="21" y="56"/>
                    <a:pt x="21" y="55"/>
                    <a:pt x="21" y="54"/>
                  </a:cubicBezTo>
                  <a:cubicBezTo>
                    <a:pt x="22" y="52"/>
                    <a:pt x="23" y="51"/>
                    <a:pt x="24" y="50"/>
                  </a:cubicBezTo>
                  <a:cubicBezTo>
                    <a:pt x="26" y="49"/>
                    <a:pt x="27" y="49"/>
                    <a:pt x="29" y="48"/>
                  </a:cubicBezTo>
                  <a:cubicBezTo>
                    <a:pt x="31" y="48"/>
                    <a:pt x="32" y="49"/>
                    <a:pt x="34" y="49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6" y="54"/>
                    <a:pt x="25" y="55"/>
                  </a:cubicBezTo>
                  <a:cubicBezTo>
                    <a:pt x="25" y="56"/>
                    <a:pt x="25" y="56"/>
                    <a:pt x="25" y="57"/>
                  </a:cubicBezTo>
                  <a:cubicBezTo>
                    <a:pt x="21" y="57"/>
                    <a:pt x="21" y="57"/>
                    <a:pt x="21" y="57"/>
                  </a:cubicBezTo>
                  <a:close/>
                  <a:moveTo>
                    <a:pt x="62" y="57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58" y="56"/>
                    <a:pt x="58" y="56"/>
                    <a:pt x="58" y="55"/>
                  </a:cubicBezTo>
                  <a:cubicBezTo>
                    <a:pt x="57" y="54"/>
                    <a:pt x="57" y="54"/>
                    <a:pt x="56" y="54"/>
                  </a:cubicBezTo>
                  <a:cubicBezTo>
                    <a:pt x="56" y="53"/>
                    <a:pt x="55" y="53"/>
                    <a:pt x="54" y="53"/>
                  </a:cubicBezTo>
                  <a:cubicBezTo>
                    <a:pt x="53" y="53"/>
                    <a:pt x="51" y="53"/>
                    <a:pt x="50" y="53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0" y="49"/>
                    <a:pt x="52" y="48"/>
                    <a:pt x="54" y="48"/>
                  </a:cubicBezTo>
                  <a:cubicBezTo>
                    <a:pt x="56" y="49"/>
                    <a:pt x="57" y="49"/>
                    <a:pt x="59" y="50"/>
                  </a:cubicBezTo>
                  <a:cubicBezTo>
                    <a:pt x="60" y="51"/>
                    <a:pt x="61" y="52"/>
                    <a:pt x="62" y="54"/>
                  </a:cubicBezTo>
                  <a:cubicBezTo>
                    <a:pt x="62" y="55"/>
                    <a:pt x="62" y="56"/>
                    <a:pt x="62" y="57"/>
                  </a:cubicBezTo>
                  <a:close/>
                  <a:moveTo>
                    <a:pt x="36" y="66"/>
                  </a:moveTo>
                  <a:cubicBezTo>
                    <a:pt x="37" y="66"/>
                    <a:pt x="39" y="69"/>
                    <a:pt x="39" y="71"/>
                  </a:cubicBezTo>
                  <a:cubicBezTo>
                    <a:pt x="39" y="74"/>
                    <a:pt x="37" y="76"/>
                    <a:pt x="36" y="76"/>
                  </a:cubicBezTo>
                  <a:cubicBezTo>
                    <a:pt x="34" y="76"/>
                    <a:pt x="33" y="74"/>
                    <a:pt x="33" y="71"/>
                  </a:cubicBezTo>
                  <a:cubicBezTo>
                    <a:pt x="33" y="69"/>
                    <a:pt x="34" y="66"/>
                    <a:pt x="36" y="6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49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5" name="Freeform 152">
              <a:extLst>
                <a:ext uri="{FF2B5EF4-FFF2-40B4-BE49-F238E27FC236}">
                  <a16:creationId xmlns:a16="http://schemas.microsoft.com/office/drawing/2014/main" id="{CBAB7C59-B9F6-4C62-9989-B6B00FF349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4618" y="1978825"/>
              <a:ext cx="343494" cy="329615"/>
            </a:xfrm>
            <a:custGeom>
              <a:gdLst>
                <a:gd fmla="*/ 80 w 198" name="T0"/>
                <a:gd fmla="*/ 39 h 190" name="T1"/>
                <a:gd fmla="*/ 32 w 198" name="T2"/>
                <a:gd fmla="*/ 39 h 190" name="T3"/>
                <a:gd fmla="*/ 24 w 198" name="T4"/>
                <a:gd fmla="*/ 52 h 190" name="T5"/>
                <a:gd fmla="*/ 32 w 198" name="T6"/>
                <a:gd fmla="*/ 65 h 190" name="T7"/>
                <a:gd fmla="*/ 80 w 198" name="T8"/>
                <a:gd fmla="*/ 65 h 190" name="T9"/>
                <a:gd fmla="*/ 80 w 198" name="T10"/>
                <a:gd fmla="*/ 39 h 190" name="T11"/>
                <a:gd fmla="*/ 80 w 198" name="T12"/>
                <a:gd fmla="*/ 39 h 190" name="T13"/>
                <a:gd fmla="*/ 114 w 198" name="T14"/>
                <a:gd fmla="*/ 65 h 190" name="T15"/>
                <a:gd fmla="*/ 170 w 198" name="T16"/>
                <a:gd fmla="*/ 65 h 190" name="T17"/>
                <a:gd fmla="*/ 177 w 198" name="T18"/>
                <a:gd fmla="*/ 65 h 190" name="T19"/>
                <a:gd fmla="*/ 179 w 198" name="T20"/>
                <a:gd fmla="*/ 69 h 190" name="T21"/>
                <a:gd fmla="*/ 194 w 198" name="T22"/>
                <a:gd fmla="*/ 93 h 190" name="T23"/>
                <a:gd fmla="*/ 198 w 198" name="T24"/>
                <a:gd fmla="*/ 99 h 190" name="T25"/>
                <a:gd fmla="*/ 194 w 198" name="T26"/>
                <a:gd fmla="*/ 103 h 190" name="T27"/>
                <a:gd fmla="*/ 179 w 198" name="T28"/>
                <a:gd fmla="*/ 127 h 190" name="T29"/>
                <a:gd fmla="*/ 177 w 198" name="T30"/>
                <a:gd fmla="*/ 134 h 190" name="T31"/>
                <a:gd fmla="*/ 170 w 198" name="T32"/>
                <a:gd fmla="*/ 134 h 190" name="T33"/>
                <a:gd fmla="*/ 114 w 198" name="T34"/>
                <a:gd fmla="*/ 134 h 190" name="T35"/>
                <a:gd fmla="*/ 114 w 198" name="T36"/>
                <a:gd fmla="*/ 164 h 190" name="T37"/>
                <a:gd fmla="*/ 164 w 198" name="T38"/>
                <a:gd fmla="*/ 164 h 190" name="T39"/>
                <a:gd fmla="*/ 164 w 198" name="T40"/>
                <a:gd fmla="*/ 190 h 190" name="T41"/>
                <a:gd fmla="*/ 37 w 198" name="T42"/>
                <a:gd fmla="*/ 190 h 190" name="T43"/>
                <a:gd fmla="*/ 37 w 198" name="T44"/>
                <a:gd fmla="*/ 164 h 190" name="T45"/>
                <a:gd fmla="*/ 82 w 198" name="T46"/>
                <a:gd fmla="*/ 164 h 190" name="T47"/>
                <a:gd fmla="*/ 82 w 198" name="T48"/>
                <a:gd fmla="*/ 86 h 190" name="T49"/>
                <a:gd fmla="*/ 26 w 198" name="T50"/>
                <a:gd fmla="*/ 86 h 190" name="T51"/>
                <a:gd fmla="*/ 19 w 198" name="T52"/>
                <a:gd fmla="*/ 86 h 190" name="T53"/>
                <a:gd fmla="*/ 17 w 198" name="T54"/>
                <a:gd fmla="*/ 80 h 190" name="T55"/>
                <a:gd fmla="*/ 2 w 198" name="T56"/>
                <a:gd fmla="*/ 56 h 190" name="T57"/>
                <a:gd fmla="*/ 0 w 198" name="T58"/>
                <a:gd fmla="*/ 52 h 190" name="T59"/>
                <a:gd fmla="*/ 2 w 198" name="T60"/>
                <a:gd fmla="*/ 45 h 190" name="T61"/>
                <a:gd fmla="*/ 17 w 198" name="T62"/>
                <a:gd fmla="*/ 21 h 190" name="T63"/>
                <a:gd fmla="*/ 19 w 198" name="T64"/>
                <a:gd fmla="*/ 17 h 190" name="T65"/>
                <a:gd fmla="*/ 26 w 198" name="T66"/>
                <a:gd fmla="*/ 17 h 190" name="T67"/>
                <a:gd fmla="*/ 82 w 198" name="T68"/>
                <a:gd fmla="*/ 17 h 190" name="T69"/>
                <a:gd fmla="*/ 82 w 198" name="T70"/>
                <a:gd fmla="*/ 13 h 190" name="T71"/>
                <a:gd fmla="*/ 99 w 198" name="T72"/>
                <a:gd fmla="*/ 0 h 190" name="T73"/>
                <a:gd fmla="*/ 114 w 198" name="T74"/>
                <a:gd fmla="*/ 13 h 190" name="T75"/>
                <a:gd fmla="*/ 114 w 198" name="T76"/>
                <a:gd fmla="*/ 65 h 190" name="T77"/>
                <a:gd fmla="*/ 114 w 198" name="T78"/>
                <a:gd fmla="*/ 65 h 190" name="T79"/>
                <a:gd fmla="*/ 166 w 198" name="T80"/>
                <a:gd fmla="*/ 84 h 190" name="T81"/>
                <a:gd fmla="*/ 116 w 198" name="T82"/>
                <a:gd fmla="*/ 84 h 190" name="T83"/>
                <a:gd fmla="*/ 116 w 198" name="T84"/>
                <a:gd fmla="*/ 112 h 190" name="T85"/>
                <a:gd fmla="*/ 166 w 198" name="T86"/>
                <a:gd fmla="*/ 112 h 190" name="T87"/>
                <a:gd fmla="*/ 175 w 198" name="T88"/>
                <a:gd fmla="*/ 99 h 190" name="T89"/>
                <a:gd fmla="*/ 166 w 198" name="T90"/>
                <a:gd fmla="*/ 84 h 190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90" w="198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49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6" name="Freeform 153">
              <a:extLst>
                <a:ext uri="{FF2B5EF4-FFF2-40B4-BE49-F238E27FC236}">
                  <a16:creationId xmlns:a16="http://schemas.microsoft.com/office/drawing/2014/main" id="{12B120AC-0BFC-42EA-8AF9-0DDA19C009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5882" y="1890215"/>
              <a:ext cx="253770" cy="248036"/>
            </a:xfrm>
            <a:custGeom>
              <a:gdLst>
                <a:gd fmla="*/ 74 w 82" name="T0"/>
                <a:gd fmla="*/ 6 h 80" name="T1"/>
                <a:gd fmla="*/ 67 w 82" name="T2"/>
                <a:gd fmla="*/ 27 h 80" name="T3"/>
                <a:gd fmla="*/ 65 w 82" name="T4"/>
                <a:gd fmla="*/ 30 h 80" name="T5"/>
                <a:gd fmla="*/ 75 w 82" name="T6"/>
                <a:gd fmla="*/ 71 h 80" name="T7"/>
                <a:gd fmla="*/ 66 w 82" name="T8"/>
                <a:gd fmla="*/ 80 h 80" name="T9"/>
                <a:gd fmla="*/ 44 w 82" name="T10"/>
                <a:gd fmla="*/ 50 h 80" name="T11"/>
                <a:gd fmla="*/ 36 w 82" name="T12"/>
                <a:gd fmla="*/ 57 h 80" name="T13"/>
                <a:gd fmla="*/ 39 w 82" name="T14"/>
                <a:gd fmla="*/ 70 h 80" name="T15"/>
                <a:gd fmla="*/ 34 w 82" name="T16"/>
                <a:gd fmla="*/ 75 h 80" name="T17"/>
                <a:gd fmla="*/ 26 w 82" name="T18"/>
                <a:gd fmla="*/ 61 h 80" name="T19"/>
                <a:gd fmla="*/ 21 w 82" name="T20"/>
                <a:gd fmla="*/ 67 h 80" name="T21"/>
                <a:gd fmla="*/ 16 w 82" name="T22"/>
                <a:gd fmla="*/ 62 h 80" name="T23"/>
                <a:gd fmla="*/ 21 w 82" name="T24"/>
                <a:gd fmla="*/ 57 h 80" name="T25"/>
                <a:gd fmla="*/ 7 w 82" name="T26"/>
                <a:gd fmla="*/ 50 h 80" name="T27"/>
                <a:gd fmla="*/ 12 w 82" name="T28"/>
                <a:gd fmla="*/ 44 h 80" name="T29"/>
                <a:gd fmla="*/ 25 w 82" name="T30"/>
                <a:gd fmla="*/ 47 h 80" name="T31"/>
                <a:gd fmla="*/ 32 w 82" name="T32"/>
                <a:gd fmla="*/ 39 h 80" name="T33"/>
                <a:gd fmla="*/ 0 w 82" name="T34"/>
                <a:gd fmla="*/ 18 h 80" name="T35"/>
                <a:gd fmla="*/ 9 w 82" name="T36"/>
                <a:gd fmla="*/ 8 h 80" name="T37"/>
                <a:gd fmla="*/ 51 w 82" name="T38"/>
                <a:gd fmla="*/ 16 h 80" name="T39"/>
                <a:gd fmla="*/ 53 w 82" name="T40"/>
                <a:gd fmla="*/ 13 h 80" name="T41"/>
                <a:gd fmla="*/ 74 w 82" name="T42"/>
                <a:gd fmla="*/ 6 h 80" name="T43"/>
                <a:gd fmla="*/ 82 w 82" name="T44"/>
                <a:gd fmla="*/ 50 h 80" name="T45"/>
                <a:gd fmla="*/ 74 w 82" name="T46"/>
                <a:gd fmla="*/ 42 h 80" name="T47"/>
                <a:gd fmla="*/ 72 w 82" name="T48"/>
                <a:gd fmla="*/ 44 h 80" name="T49"/>
                <a:gd fmla="*/ 76 w 82" name="T50"/>
                <a:gd fmla="*/ 57 h 80" name="T51"/>
                <a:gd fmla="*/ 82 w 82" name="T52"/>
                <a:gd fmla="*/ 50 h 80" name="T53"/>
                <a:gd fmla="*/ 29 w 82" name="T54"/>
                <a:gd fmla="*/ 0 h 80" name="T55"/>
                <a:gd fmla="*/ 23 w 82" name="T56"/>
                <a:gd fmla="*/ 7 h 80" name="T57"/>
                <a:gd fmla="*/ 36 w 82" name="T58"/>
                <a:gd fmla="*/ 10 h 80" name="T59"/>
                <a:gd fmla="*/ 37 w 82" name="T60"/>
                <a:gd fmla="*/ 8 h 80" name="T61"/>
                <a:gd fmla="*/ 29 w 82" name="T62"/>
                <a:gd fmla="*/ 0 h 80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80" w="82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49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7" name="Freeform 154">
              <a:extLst>
                <a:ext uri="{FF2B5EF4-FFF2-40B4-BE49-F238E27FC236}">
                  <a16:creationId xmlns:a16="http://schemas.microsoft.com/office/drawing/2014/main" id="{D78A5E27-27C0-432B-AFC2-05906CAE20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62006" y="3187331"/>
              <a:ext cx="237999" cy="288180"/>
            </a:xfrm>
            <a:custGeom>
              <a:gdLst>
                <a:gd fmla="*/ 0 w 77" name="T0"/>
                <a:gd fmla="*/ 85 h 93" name="T1"/>
                <a:gd fmla="*/ 30 w 77" name="T2"/>
                <a:gd fmla="*/ 20 h 93" name="T3"/>
                <a:gd fmla="*/ 38 w 77" name="T4"/>
                <a:gd fmla="*/ 26 h 93" name="T5"/>
                <a:gd fmla="*/ 39 w 77" name="T6"/>
                <a:gd fmla="*/ 27 h 93" name="T7"/>
                <a:gd fmla="*/ 39 w 77" name="T8"/>
                <a:gd fmla="*/ 27 h 93" name="T9"/>
                <a:gd fmla="*/ 40 w 77" name="T10"/>
                <a:gd fmla="*/ 27 h 93" name="T11"/>
                <a:gd fmla="*/ 40 w 77" name="T12"/>
                <a:gd fmla="*/ 28 h 93" name="T13"/>
                <a:gd fmla="*/ 40 w 77" name="T14"/>
                <a:gd fmla="*/ 28 h 93" name="T15"/>
                <a:gd fmla="*/ 41 w 77" name="T16"/>
                <a:gd fmla="*/ 28 h 93" name="T17"/>
                <a:gd fmla="*/ 41 w 77" name="T18"/>
                <a:gd fmla="*/ 29 h 93" name="T19"/>
                <a:gd fmla="*/ 42 w 77" name="T20"/>
                <a:gd fmla="*/ 29 h 93" name="T21"/>
                <a:gd fmla="*/ 42 w 77" name="T22"/>
                <a:gd fmla="*/ 29 h 93" name="T23"/>
                <a:gd fmla="*/ 43 w 77" name="T24"/>
                <a:gd fmla="*/ 29 h 93" name="T25"/>
                <a:gd fmla="*/ 43 w 77" name="T26"/>
                <a:gd fmla="*/ 30 h 93" name="T27"/>
                <a:gd fmla="*/ 43 w 77" name="T28"/>
                <a:gd fmla="*/ 30 h 93" name="T29"/>
                <a:gd fmla="*/ 48 w 77" name="T30"/>
                <a:gd fmla="*/ 33 h 93" name="T31"/>
                <a:gd fmla="*/ 48 w 77" name="T32"/>
                <a:gd fmla="*/ 33 h 93" name="T33"/>
                <a:gd fmla="*/ 49 w 77" name="T34"/>
                <a:gd fmla="*/ 34 h 93" name="T35"/>
                <a:gd fmla="*/ 49 w 77" name="T36"/>
                <a:gd fmla="*/ 34 h 93" name="T37"/>
                <a:gd fmla="*/ 50 w 77" name="T38"/>
                <a:gd fmla="*/ 34 h 93" name="T39"/>
                <a:gd fmla="*/ 50 w 77" name="T40"/>
                <a:gd fmla="*/ 35 h 93" name="T41"/>
                <a:gd fmla="*/ 50 w 77" name="T42"/>
                <a:gd fmla="*/ 35 h 93" name="T43"/>
                <a:gd fmla="*/ 51 w 77" name="T44"/>
                <a:gd fmla="*/ 35 h 93" name="T45"/>
                <a:gd fmla="*/ 51 w 77" name="T46"/>
                <a:gd fmla="*/ 36 h 93" name="T47"/>
                <a:gd fmla="*/ 52 w 77" name="T48"/>
                <a:gd fmla="*/ 36 h 93" name="T49"/>
                <a:gd fmla="*/ 52 w 77" name="T50"/>
                <a:gd fmla="*/ 36 h 93" name="T51"/>
                <a:gd fmla="*/ 53 w 77" name="T52"/>
                <a:gd fmla="*/ 37 h 93" name="T53"/>
                <a:gd fmla="*/ 53 w 77" name="T54"/>
                <a:gd fmla="*/ 37 h 93" name="T55"/>
                <a:gd fmla="*/ 48 w 77" name="T56"/>
                <a:gd fmla="*/ 79 h 93" name="T57"/>
                <a:gd fmla="*/ 7 w 77" name="T58"/>
                <a:gd fmla="*/ 91 h 93" name="T59"/>
                <a:gd fmla="*/ 35 w 77" name="T60"/>
                <a:gd fmla="*/ 64 h 93" name="T61"/>
                <a:gd fmla="*/ 19 w 77" name="T62"/>
                <a:gd fmla="*/ 53 h 93" name="T63"/>
                <a:gd fmla="*/ 3 w 77" name="T64"/>
                <a:gd fmla="*/ 88 h 93" name="T65"/>
                <a:gd fmla="*/ 73 w 77" name="T66"/>
                <a:gd fmla="*/ 93 h 93" name="T67"/>
                <a:gd fmla="*/ 54 w 77" name="T68"/>
                <a:gd fmla="*/ 83 h 93" name="T69"/>
                <a:gd fmla="*/ 69 w 77" name="T70"/>
                <a:gd fmla="*/ 42 h 93" name="T71"/>
                <a:gd fmla="*/ 34 w 77" name="T72"/>
                <a:gd fmla="*/ 0 h 93" name="T73"/>
                <a:gd fmla="*/ 69 w 77" name="T74"/>
                <a:gd fmla="*/ 42 h 9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3" w="77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49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8" name="Freeform 155">
              <a:extLst>
                <a:ext uri="{FF2B5EF4-FFF2-40B4-BE49-F238E27FC236}">
                  <a16:creationId xmlns:a16="http://schemas.microsoft.com/office/drawing/2014/main" id="{D7BE4931-5292-4483-8D0E-AD4AED499E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5843" y="4017374"/>
              <a:ext cx="338245" cy="424345"/>
            </a:xfrm>
            <a:custGeom>
              <a:gdLst>
                <a:gd fmla="*/ 228 w 228" name="T0"/>
                <a:gd fmla="*/ 76 h 286" name="T1"/>
                <a:gd fmla="*/ 186 w 228" name="T2"/>
                <a:gd fmla="*/ 103 h 286" name="T3"/>
                <a:gd fmla="*/ 0 w 228" name="T4"/>
                <a:gd fmla="*/ 76 h 286" name="T5"/>
                <a:gd fmla="*/ 65 w 228" name="T6"/>
                <a:gd fmla="*/ 278 h 286" name="T7"/>
                <a:gd fmla="*/ 72 w 228" name="T8"/>
                <a:gd fmla="*/ 282 h 286" name="T9"/>
                <a:gd fmla="*/ 153 w 228" name="T10"/>
                <a:gd fmla="*/ 282 h 286" name="T11"/>
                <a:gd fmla="*/ 160 w 228" name="T12"/>
                <a:gd fmla="*/ 278 h 286" name="T13"/>
                <a:gd fmla="*/ 212 w 228" name="T14"/>
                <a:gd fmla="*/ 147 h 286" name="T15"/>
                <a:gd fmla="*/ 165 w 228" name="T16"/>
                <a:gd fmla="*/ 169 h 286" name="T17"/>
                <a:gd fmla="*/ 176 w 228" name="T18"/>
                <a:gd fmla="*/ 174 h 286" name="T19"/>
                <a:gd fmla="*/ 180 w 228" name="T20"/>
                <a:gd fmla="*/ 191 h 286" name="T21"/>
                <a:gd fmla="*/ 176 w 228" name="T22"/>
                <a:gd fmla="*/ 201 h 286" name="T23"/>
                <a:gd fmla="*/ 148 w 228" name="T24"/>
                <a:gd fmla="*/ 206 h 286" name="T25"/>
                <a:gd fmla="*/ 137 w 228" name="T26"/>
                <a:gd fmla="*/ 201 h 286" name="T27"/>
                <a:gd fmla="*/ 133 w 228" name="T28"/>
                <a:gd fmla="*/ 184 h 286" name="T29"/>
                <a:gd fmla="*/ 137 w 228" name="T30"/>
                <a:gd fmla="*/ 174 h 286" name="T31"/>
                <a:gd fmla="*/ 165 w 228" name="T32"/>
                <a:gd fmla="*/ 178 h 286" name="T33"/>
                <a:gd fmla="*/ 172 w 228" name="T34"/>
                <a:gd fmla="*/ 184 h 286" name="T35"/>
                <a:gd fmla="*/ 170 w 228" name="T36"/>
                <a:gd fmla="*/ 195 h 286" name="T37"/>
                <a:gd fmla="*/ 165 w 228" name="T38"/>
                <a:gd fmla="*/ 197 h 286" name="T39"/>
                <a:gd fmla="*/ 143 w 228" name="T40"/>
                <a:gd fmla="*/ 195 h 286" name="T41"/>
                <a:gd fmla="*/ 141 w 228" name="T42"/>
                <a:gd fmla="*/ 191 h 286" name="T43"/>
                <a:gd fmla="*/ 143 w 228" name="T44"/>
                <a:gd fmla="*/ 180 h 286" name="T45"/>
                <a:gd fmla="*/ 148 w 228" name="T46"/>
                <a:gd fmla="*/ 178 h 286" name="T47"/>
                <a:gd fmla="*/ 60 w 228" name="T48"/>
                <a:gd fmla="*/ 170 h 286" name="T49"/>
                <a:gd fmla="*/ 96 w 228" name="T50"/>
                <a:gd fmla="*/ 183 h 286" name="T51"/>
                <a:gd fmla="*/ 82 w 228" name="T52"/>
                <a:gd fmla="*/ 205 h 286" name="T53"/>
                <a:gd fmla="*/ 46 w 228" name="T54"/>
                <a:gd fmla="*/ 192 h 286" name="T55"/>
                <a:gd fmla="*/ 60 w 228" name="T56"/>
                <a:gd fmla="*/ 170 h 286" name="T57"/>
                <a:gd fmla="*/ 39 w 228" name="T58"/>
                <a:gd fmla="*/ 139 h 286" name="T59"/>
                <a:gd fmla="*/ 120 w 228" name="T60"/>
                <a:gd fmla="*/ 157 h 286" name="T61"/>
                <a:gd fmla="*/ 114 w 228" name="T62"/>
                <a:gd fmla="*/ 158 h 286" name="T63"/>
                <a:gd fmla="*/ 139 w 228" name="T64"/>
                <a:gd fmla="*/ 158 h 286" name="T65"/>
                <a:gd fmla="*/ 186 w 228" name="T66"/>
                <a:gd fmla="*/ 140 h 286" name="T67"/>
                <a:gd fmla="*/ 139 w 228" name="T68"/>
                <a:gd fmla="*/ 158 h 286" name="T69"/>
                <a:gd fmla="*/ 145 w 228" name="T70"/>
                <a:gd fmla="*/ 257 h 286" name="T71"/>
                <a:gd fmla="*/ 119 w 228" name="T72"/>
                <a:gd fmla="*/ 258 h 286" name="T73"/>
                <a:gd fmla="*/ 97 w 228" name="T74"/>
                <a:gd fmla="*/ 258 h 286" name="T75"/>
                <a:gd fmla="*/ 80 w 228" name="T76"/>
                <a:gd fmla="*/ 256 h 286" name="T77"/>
                <a:gd fmla="*/ 97 w 228" name="T78"/>
                <a:gd fmla="*/ 217 h 286" name="T79"/>
                <a:gd fmla="*/ 100 w 228" name="T80"/>
                <a:gd fmla="*/ 215 h 286" name="T81"/>
                <a:gd fmla="*/ 119 w 228" name="T82"/>
                <a:gd fmla="*/ 199 h 286" name="T83"/>
                <a:gd fmla="*/ 129 w 228" name="T84"/>
                <a:gd fmla="*/ 217 h 286" name="T85"/>
                <a:gd fmla="*/ 169 w 228" name="T86"/>
                <a:gd fmla="*/ 217 h 286" name="T87"/>
                <a:gd fmla="*/ 187 w 228" name="T88"/>
                <a:gd fmla="*/ 166 h 286" name="T89"/>
                <a:gd fmla="*/ 134 w 228" name="T90"/>
                <a:gd fmla="*/ 209 h 286" name="T91"/>
                <a:gd fmla="*/ 124 w 228" name="T92"/>
                <a:gd fmla="*/ 191 h 286" name="T93"/>
                <a:gd fmla="*/ 107 w 228" name="T94"/>
                <a:gd fmla="*/ 191 h 286" name="T95"/>
                <a:gd fmla="*/ 103 w 228" name="T96"/>
                <a:gd fmla="*/ 193 h 286" name="T97"/>
                <a:gd fmla="*/ 41 w 228" name="T98"/>
                <a:gd fmla="*/ 209 h 286" name="T99"/>
                <a:gd fmla="*/ 114 w 228" name="T100"/>
                <a:gd fmla="*/ 166 h 286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86" w="228">
                  <a:moveTo>
                    <a:pt x="212" y="147"/>
                  </a:moveTo>
                  <a:cubicBezTo>
                    <a:pt x="228" y="76"/>
                    <a:pt x="228" y="76"/>
                    <a:pt x="228" y="76"/>
                  </a:cubicBezTo>
                  <a:cubicBezTo>
                    <a:pt x="221" y="77"/>
                    <a:pt x="213" y="78"/>
                    <a:pt x="206" y="77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23" y="57"/>
                    <a:pt x="64" y="0"/>
                    <a:pt x="0" y="76"/>
                  </a:cubicBezTo>
                  <a:cubicBezTo>
                    <a:pt x="5" y="102"/>
                    <a:pt x="19" y="187"/>
                    <a:pt x="27" y="211"/>
                  </a:cubicBezTo>
                  <a:cubicBezTo>
                    <a:pt x="35" y="238"/>
                    <a:pt x="48" y="260"/>
                    <a:pt x="65" y="278"/>
                  </a:cubicBezTo>
                  <a:cubicBezTo>
                    <a:pt x="68" y="281"/>
                    <a:pt x="68" y="281"/>
                    <a:pt x="68" y="281"/>
                  </a:cubicBezTo>
                  <a:cubicBezTo>
                    <a:pt x="72" y="282"/>
                    <a:pt x="72" y="282"/>
                    <a:pt x="72" y="282"/>
                  </a:cubicBezTo>
                  <a:cubicBezTo>
                    <a:pt x="80" y="283"/>
                    <a:pt x="87" y="284"/>
                    <a:pt x="95" y="284"/>
                  </a:cubicBezTo>
                  <a:cubicBezTo>
                    <a:pt x="114" y="286"/>
                    <a:pt x="132" y="285"/>
                    <a:pt x="153" y="282"/>
                  </a:cubicBezTo>
                  <a:cubicBezTo>
                    <a:pt x="158" y="281"/>
                    <a:pt x="158" y="281"/>
                    <a:pt x="158" y="281"/>
                  </a:cubicBezTo>
                  <a:cubicBezTo>
                    <a:pt x="160" y="278"/>
                    <a:pt x="160" y="278"/>
                    <a:pt x="160" y="278"/>
                  </a:cubicBezTo>
                  <a:cubicBezTo>
                    <a:pt x="177" y="261"/>
                    <a:pt x="190" y="238"/>
                    <a:pt x="199" y="211"/>
                  </a:cubicBezTo>
                  <a:cubicBezTo>
                    <a:pt x="206" y="192"/>
                    <a:pt x="210" y="170"/>
                    <a:pt x="212" y="147"/>
                  </a:cubicBezTo>
                  <a:close/>
                  <a:moveTo>
                    <a:pt x="148" y="169"/>
                  </a:moveTo>
                  <a:cubicBezTo>
                    <a:pt x="165" y="169"/>
                    <a:pt x="165" y="169"/>
                    <a:pt x="165" y="169"/>
                  </a:cubicBezTo>
                  <a:cubicBezTo>
                    <a:pt x="169" y="169"/>
                    <a:pt x="173" y="171"/>
                    <a:pt x="176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9" y="177"/>
                    <a:pt x="180" y="180"/>
                    <a:pt x="180" y="184"/>
                  </a:cubicBezTo>
                  <a:cubicBezTo>
                    <a:pt x="180" y="191"/>
                    <a:pt x="180" y="191"/>
                    <a:pt x="180" y="191"/>
                  </a:cubicBezTo>
                  <a:cubicBezTo>
                    <a:pt x="180" y="195"/>
                    <a:pt x="179" y="199"/>
                    <a:pt x="176" y="201"/>
                  </a:cubicBezTo>
                  <a:cubicBezTo>
                    <a:pt x="176" y="201"/>
                    <a:pt x="176" y="201"/>
                    <a:pt x="176" y="201"/>
                  </a:cubicBezTo>
                  <a:cubicBezTo>
                    <a:pt x="173" y="204"/>
                    <a:pt x="169" y="206"/>
                    <a:pt x="165" y="206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44" y="206"/>
                    <a:pt x="140" y="204"/>
                    <a:pt x="137" y="201"/>
                  </a:cubicBezTo>
                  <a:cubicBezTo>
                    <a:pt x="137" y="201"/>
                    <a:pt x="137" y="201"/>
                    <a:pt x="137" y="201"/>
                  </a:cubicBezTo>
                  <a:cubicBezTo>
                    <a:pt x="135" y="198"/>
                    <a:pt x="133" y="195"/>
                    <a:pt x="133" y="191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33" y="180"/>
                    <a:pt x="135" y="177"/>
                    <a:pt x="137" y="174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40" y="171"/>
                    <a:pt x="144" y="169"/>
                    <a:pt x="148" y="169"/>
                  </a:cubicBezTo>
                  <a:close/>
                  <a:moveTo>
                    <a:pt x="165" y="178"/>
                  </a:moveTo>
                  <a:cubicBezTo>
                    <a:pt x="167" y="178"/>
                    <a:pt x="169" y="179"/>
                    <a:pt x="170" y="180"/>
                  </a:cubicBezTo>
                  <a:cubicBezTo>
                    <a:pt x="171" y="181"/>
                    <a:pt x="172" y="183"/>
                    <a:pt x="172" y="184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2"/>
                    <a:pt x="171" y="194"/>
                    <a:pt x="170" y="195"/>
                  </a:cubicBezTo>
                  <a:cubicBezTo>
                    <a:pt x="170" y="195"/>
                    <a:pt x="170" y="195"/>
                    <a:pt x="170" y="195"/>
                  </a:cubicBezTo>
                  <a:cubicBezTo>
                    <a:pt x="169" y="196"/>
                    <a:pt x="167" y="197"/>
                    <a:pt x="165" y="197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46" y="197"/>
                    <a:pt x="144" y="196"/>
                    <a:pt x="143" y="195"/>
                  </a:cubicBezTo>
                  <a:cubicBezTo>
                    <a:pt x="143" y="195"/>
                    <a:pt x="143" y="195"/>
                    <a:pt x="143" y="195"/>
                  </a:cubicBezTo>
                  <a:cubicBezTo>
                    <a:pt x="142" y="194"/>
                    <a:pt x="141" y="192"/>
                    <a:pt x="141" y="191"/>
                  </a:cubicBezTo>
                  <a:cubicBezTo>
                    <a:pt x="141" y="184"/>
                    <a:pt x="141" y="184"/>
                    <a:pt x="141" y="184"/>
                  </a:cubicBezTo>
                  <a:cubicBezTo>
                    <a:pt x="141" y="183"/>
                    <a:pt x="142" y="181"/>
                    <a:pt x="143" y="180"/>
                  </a:cubicBezTo>
                  <a:cubicBezTo>
                    <a:pt x="143" y="180"/>
                    <a:pt x="143" y="180"/>
                    <a:pt x="143" y="180"/>
                  </a:cubicBezTo>
                  <a:cubicBezTo>
                    <a:pt x="144" y="179"/>
                    <a:pt x="146" y="178"/>
                    <a:pt x="148" y="178"/>
                  </a:cubicBezTo>
                  <a:cubicBezTo>
                    <a:pt x="165" y="178"/>
                    <a:pt x="165" y="178"/>
                    <a:pt x="165" y="178"/>
                  </a:cubicBezTo>
                  <a:close/>
                  <a:moveTo>
                    <a:pt x="60" y="170"/>
                  </a:moveTo>
                  <a:cubicBezTo>
                    <a:pt x="82" y="170"/>
                    <a:pt x="82" y="170"/>
                    <a:pt x="82" y="170"/>
                  </a:cubicBezTo>
                  <a:cubicBezTo>
                    <a:pt x="90" y="170"/>
                    <a:pt x="96" y="176"/>
                    <a:pt x="96" y="183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199"/>
                    <a:pt x="90" y="205"/>
                    <a:pt x="82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2" y="205"/>
                    <a:pt x="46" y="199"/>
                    <a:pt x="46" y="192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76"/>
                    <a:pt x="52" y="170"/>
                    <a:pt x="60" y="170"/>
                  </a:cubicBezTo>
                  <a:close/>
                  <a:moveTo>
                    <a:pt x="41" y="158"/>
                  </a:moveTo>
                  <a:cubicBezTo>
                    <a:pt x="40" y="151"/>
                    <a:pt x="40" y="145"/>
                    <a:pt x="39" y="139"/>
                  </a:cubicBezTo>
                  <a:cubicBezTo>
                    <a:pt x="69" y="154"/>
                    <a:pt x="105" y="151"/>
                    <a:pt x="133" y="143"/>
                  </a:cubicBezTo>
                  <a:cubicBezTo>
                    <a:pt x="129" y="148"/>
                    <a:pt x="125" y="153"/>
                    <a:pt x="120" y="157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14" y="158"/>
                    <a:pt x="114" y="158"/>
                    <a:pt x="114" y="158"/>
                  </a:cubicBezTo>
                  <a:cubicBezTo>
                    <a:pt x="41" y="158"/>
                    <a:pt x="41" y="158"/>
                    <a:pt x="41" y="158"/>
                  </a:cubicBezTo>
                  <a:close/>
                  <a:moveTo>
                    <a:pt x="139" y="158"/>
                  </a:moveTo>
                  <a:cubicBezTo>
                    <a:pt x="151" y="153"/>
                    <a:pt x="164" y="145"/>
                    <a:pt x="169" y="134"/>
                  </a:cubicBezTo>
                  <a:cubicBezTo>
                    <a:pt x="173" y="133"/>
                    <a:pt x="183" y="140"/>
                    <a:pt x="186" y="140"/>
                  </a:cubicBezTo>
                  <a:cubicBezTo>
                    <a:pt x="186" y="145"/>
                    <a:pt x="185" y="151"/>
                    <a:pt x="185" y="158"/>
                  </a:cubicBezTo>
                  <a:cubicBezTo>
                    <a:pt x="139" y="158"/>
                    <a:pt x="139" y="158"/>
                    <a:pt x="139" y="158"/>
                  </a:cubicBezTo>
                  <a:close/>
                  <a:moveTo>
                    <a:pt x="169" y="217"/>
                  </a:moveTo>
                  <a:cubicBezTo>
                    <a:pt x="163" y="232"/>
                    <a:pt x="155" y="246"/>
                    <a:pt x="145" y="257"/>
                  </a:cubicBezTo>
                  <a:cubicBezTo>
                    <a:pt x="136" y="258"/>
                    <a:pt x="128" y="258"/>
                    <a:pt x="119" y="258"/>
                  </a:cubicBezTo>
                  <a:cubicBezTo>
                    <a:pt x="119" y="258"/>
                    <a:pt x="119" y="258"/>
                    <a:pt x="119" y="258"/>
                  </a:cubicBezTo>
                  <a:cubicBezTo>
                    <a:pt x="115" y="258"/>
                    <a:pt x="111" y="258"/>
                    <a:pt x="107" y="258"/>
                  </a:cubicBezTo>
                  <a:cubicBezTo>
                    <a:pt x="104" y="258"/>
                    <a:pt x="100" y="258"/>
                    <a:pt x="97" y="258"/>
                  </a:cubicBezTo>
                  <a:cubicBezTo>
                    <a:pt x="95" y="258"/>
                    <a:pt x="95" y="258"/>
                    <a:pt x="95" y="258"/>
                  </a:cubicBezTo>
                  <a:cubicBezTo>
                    <a:pt x="90" y="257"/>
                    <a:pt x="85" y="257"/>
                    <a:pt x="80" y="256"/>
                  </a:cubicBezTo>
                  <a:cubicBezTo>
                    <a:pt x="70" y="245"/>
                    <a:pt x="63" y="232"/>
                    <a:pt x="57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99" y="217"/>
                    <a:pt x="99" y="217"/>
                    <a:pt x="99" y="217"/>
                  </a:cubicBezTo>
                  <a:cubicBezTo>
                    <a:pt x="100" y="215"/>
                    <a:pt x="100" y="215"/>
                    <a:pt x="100" y="215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19" y="199"/>
                    <a:pt x="119" y="199"/>
                    <a:pt x="119" y="199"/>
                  </a:cubicBezTo>
                  <a:cubicBezTo>
                    <a:pt x="128" y="215"/>
                    <a:pt x="128" y="215"/>
                    <a:pt x="128" y="215"/>
                  </a:cubicBezTo>
                  <a:cubicBezTo>
                    <a:pt x="129" y="217"/>
                    <a:pt x="129" y="217"/>
                    <a:pt x="129" y="217"/>
                  </a:cubicBezTo>
                  <a:cubicBezTo>
                    <a:pt x="132" y="217"/>
                    <a:pt x="132" y="217"/>
                    <a:pt x="132" y="217"/>
                  </a:cubicBezTo>
                  <a:cubicBezTo>
                    <a:pt x="169" y="217"/>
                    <a:pt x="169" y="217"/>
                    <a:pt x="169" y="217"/>
                  </a:cubicBezTo>
                  <a:close/>
                  <a:moveTo>
                    <a:pt x="114" y="166"/>
                  </a:moveTo>
                  <a:cubicBezTo>
                    <a:pt x="187" y="166"/>
                    <a:pt x="187" y="166"/>
                    <a:pt x="187" y="166"/>
                  </a:cubicBezTo>
                  <a:cubicBezTo>
                    <a:pt x="187" y="209"/>
                    <a:pt x="187" y="209"/>
                    <a:pt x="187" y="209"/>
                  </a:cubicBezTo>
                  <a:cubicBezTo>
                    <a:pt x="134" y="209"/>
                    <a:pt x="134" y="209"/>
                    <a:pt x="134" y="20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07" y="191"/>
                    <a:pt x="107" y="191"/>
                    <a:pt x="107" y="191"/>
                  </a:cubicBezTo>
                  <a:cubicBezTo>
                    <a:pt x="105" y="191"/>
                    <a:pt x="105" y="191"/>
                    <a:pt x="105" y="191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94" y="209"/>
                    <a:pt x="94" y="209"/>
                    <a:pt x="94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166"/>
                    <a:pt x="41" y="166"/>
                    <a:pt x="41" y="166"/>
                  </a:cubicBezTo>
                  <a:lnTo>
                    <a:pt x="114" y="1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49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49" name="Rectangle 157">
            <a:extLst>
              <a:ext uri="{FF2B5EF4-FFF2-40B4-BE49-F238E27FC236}">
                <a16:creationId xmlns:a16="http://schemas.microsoft.com/office/drawing/2014/main" id="{EECC3262-BA03-4E17-A017-BEB38532AFC4}"/>
              </a:ext>
            </a:extLst>
          </p:cNvPr>
          <p:cNvSpPr/>
          <p:nvPr/>
        </p:nvSpPr>
        <p:spPr>
          <a:xfrm>
            <a:off x="6664542" y="3047367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US" sz="949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0" name="Rectangle 158">
            <a:extLst>
              <a:ext uri="{FF2B5EF4-FFF2-40B4-BE49-F238E27FC236}">
                <a16:creationId xmlns:a16="http://schemas.microsoft.com/office/drawing/2014/main" id="{F20CA978-9AC9-43B5-ABF4-0D5150DFFD13}"/>
              </a:ext>
            </a:extLst>
          </p:cNvPr>
          <p:cNvSpPr/>
          <p:nvPr/>
        </p:nvSpPr>
        <p:spPr>
          <a:xfrm>
            <a:off x="6664543" y="3047367"/>
            <a:ext cx="2133784" cy="3457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US" sz="949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5D75893D-9C22-4585-BA99-316A0363B274}"/>
              </a:ext>
            </a:extLst>
          </p:cNvPr>
          <p:cNvSpPr txBox="1"/>
          <p:nvPr/>
        </p:nvSpPr>
        <p:spPr>
          <a:xfrm>
            <a:off x="6808860" y="3067799"/>
            <a:ext cx="756012" cy="384604"/>
          </a:xfrm>
          <a:prstGeom prst="rect">
            <a:avLst/>
          </a:prstGeom>
          <a:noFill/>
        </p:spPr>
        <p:txBody>
          <a:bodyPr bIns="64286" lIns="128573" rIns="128573" rtlCol="0" tIns="64286" vert="horz" wrap="square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marL="0">
              <a:lnSpc>
                <a:spcPct val="120000"/>
              </a:lnSpc>
              <a:buNone/>
            </a:pPr>
            <a:r>
              <a:rPr lang="en-US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50%</a:t>
            </a:r>
          </a:p>
        </p:txBody>
      </p:sp>
      <p:sp>
        <p:nvSpPr>
          <p:cNvPr id="52" name="Rectangle 160">
            <a:extLst>
              <a:ext uri="{FF2B5EF4-FFF2-40B4-BE49-F238E27FC236}">
                <a16:creationId xmlns:a16="http://schemas.microsoft.com/office/drawing/2014/main" id="{8C852632-F268-44F6-BA01-32824768D5BA}"/>
              </a:ext>
            </a:extLst>
          </p:cNvPr>
          <p:cNvSpPr/>
          <p:nvPr/>
        </p:nvSpPr>
        <p:spPr>
          <a:xfrm>
            <a:off x="6664542" y="4608040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US" sz="949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3" name="Rectangle 161">
            <a:extLst>
              <a:ext uri="{FF2B5EF4-FFF2-40B4-BE49-F238E27FC236}">
                <a16:creationId xmlns:a16="http://schemas.microsoft.com/office/drawing/2014/main" id="{B747B335-DD3F-4090-AD91-FFC91062730B}"/>
              </a:ext>
            </a:extLst>
          </p:cNvPr>
          <p:cNvSpPr/>
          <p:nvPr/>
        </p:nvSpPr>
        <p:spPr>
          <a:xfrm>
            <a:off x="6664543" y="4608040"/>
            <a:ext cx="1757232" cy="345777"/>
          </a:xfrm>
          <a:prstGeom prst="rect">
            <a:avLst/>
          </a:prstGeom>
          <a:solidFill>
            <a:schemeClr val="dk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US" sz="949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E2CDDE41-8316-475A-9A38-45B8AF867040}"/>
              </a:ext>
            </a:extLst>
          </p:cNvPr>
          <p:cNvSpPr txBox="1"/>
          <p:nvPr/>
        </p:nvSpPr>
        <p:spPr>
          <a:xfrm>
            <a:off x="6808860" y="4629891"/>
            <a:ext cx="756012" cy="384604"/>
          </a:xfrm>
          <a:prstGeom prst="rect">
            <a:avLst/>
          </a:prstGeom>
          <a:noFill/>
        </p:spPr>
        <p:txBody>
          <a:bodyPr bIns="64286" lIns="128573" rIns="128573" rtlCol="0" tIns="64286" vert="horz" wrap="square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marL="0">
              <a:lnSpc>
                <a:spcPct val="120000"/>
              </a:lnSpc>
              <a:buNone/>
            </a:pPr>
            <a:r>
              <a:rPr lang="en-US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45%</a:t>
            </a:r>
          </a:p>
        </p:txBody>
      </p:sp>
      <p:sp>
        <p:nvSpPr>
          <p:cNvPr id="55" name="Rectangle 163">
            <a:extLst>
              <a:ext uri="{FF2B5EF4-FFF2-40B4-BE49-F238E27FC236}">
                <a16:creationId xmlns:a16="http://schemas.microsoft.com/office/drawing/2014/main" id="{0602A1E3-B2A2-464F-8CE3-5FFF7F624DDF}"/>
              </a:ext>
            </a:extLst>
          </p:cNvPr>
          <p:cNvSpPr/>
          <p:nvPr/>
        </p:nvSpPr>
        <p:spPr>
          <a:xfrm>
            <a:off x="6664542" y="4084738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US" sz="949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6" name="Rectangle 164">
            <a:extLst>
              <a:ext uri="{FF2B5EF4-FFF2-40B4-BE49-F238E27FC236}">
                <a16:creationId xmlns:a16="http://schemas.microsoft.com/office/drawing/2014/main" id="{DC4FB7E6-9A56-4F16-8F63-D4029D3F21CC}"/>
              </a:ext>
            </a:extLst>
          </p:cNvPr>
          <p:cNvSpPr/>
          <p:nvPr/>
        </p:nvSpPr>
        <p:spPr>
          <a:xfrm>
            <a:off x="6664543" y="4084738"/>
            <a:ext cx="3179757" cy="345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US" sz="949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5BB630B-BC68-4135-A726-0D33BE6E0070}"/>
              </a:ext>
            </a:extLst>
          </p:cNvPr>
          <p:cNvSpPr txBox="1"/>
          <p:nvPr/>
        </p:nvSpPr>
        <p:spPr>
          <a:xfrm>
            <a:off x="6808860" y="4105170"/>
            <a:ext cx="756012" cy="384604"/>
          </a:xfrm>
          <a:prstGeom prst="rect">
            <a:avLst/>
          </a:prstGeom>
          <a:noFill/>
        </p:spPr>
        <p:txBody>
          <a:bodyPr bIns="64286" lIns="128573" rIns="128573" rtlCol="0" tIns="64286" vert="horz" wrap="square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marL="0">
              <a:lnSpc>
                <a:spcPct val="120000"/>
              </a:lnSpc>
              <a:buNone/>
            </a:pPr>
            <a:r>
              <a:rPr lang="en-US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75%</a:t>
            </a:r>
          </a:p>
        </p:txBody>
      </p:sp>
      <p:sp>
        <p:nvSpPr>
          <p:cNvPr id="58" name="Rectangle 166">
            <a:extLst>
              <a:ext uri="{FF2B5EF4-FFF2-40B4-BE49-F238E27FC236}">
                <a16:creationId xmlns:a16="http://schemas.microsoft.com/office/drawing/2014/main" id="{57658359-885D-4ECB-B11F-FC83D87AD778}"/>
              </a:ext>
            </a:extLst>
          </p:cNvPr>
          <p:cNvSpPr/>
          <p:nvPr/>
        </p:nvSpPr>
        <p:spPr>
          <a:xfrm>
            <a:off x="6664542" y="3561949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US" sz="949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9" name="Rectangle 167">
            <a:extLst>
              <a:ext uri="{FF2B5EF4-FFF2-40B4-BE49-F238E27FC236}">
                <a16:creationId xmlns:a16="http://schemas.microsoft.com/office/drawing/2014/main" id="{AB5568C3-AD79-4B0E-BCB7-9A8F7E532973}"/>
              </a:ext>
            </a:extLst>
          </p:cNvPr>
          <p:cNvSpPr/>
          <p:nvPr/>
        </p:nvSpPr>
        <p:spPr>
          <a:xfrm>
            <a:off x="6664543" y="3561949"/>
            <a:ext cx="2510335" cy="345777"/>
          </a:xfrm>
          <a:prstGeom prst="rect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US" sz="949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AEAF43D7-E1FA-4DF3-9AC3-3D8CEDB4B6B0}"/>
              </a:ext>
            </a:extLst>
          </p:cNvPr>
          <p:cNvSpPr txBox="1"/>
          <p:nvPr/>
        </p:nvSpPr>
        <p:spPr>
          <a:xfrm>
            <a:off x="6808860" y="3582382"/>
            <a:ext cx="756012" cy="384604"/>
          </a:xfrm>
          <a:prstGeom prst="rect">
            <a:avLst/>
          </a:prstGeom>
          <a:noFill/>
        </p:spPr>
        <p:txBody>
          <a:bodyPr bIns="64286" lIns="128573" rIns="128573" rtlCol="0" tIns="64286" vert="horz" wrap="square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marL="0">
              <a:lnSpc>
                <a:spcPct val="120000"/>
              </a:lnSpc>
              <a:buNone/>
            </a:pPr>
            <a:r>
              <a:rPr lang="en-US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62%</a:t>
            </a:r>
          </a:p>
        </p:txBody>
      </p:sp>
      <p:grpSp>
        <p:nvGrpSpPr>
          <p:cNvPr id="61" name="Group 169">
            <a:extLst>
              <a:ext uri="{FF2B5EF4-FFF2-40B4-BE49-F238E27FC236}">
                <a16:creationId xmlns:a16="http://schemas.microsoft.com/office/drawing/2014/main" id="{6258AF7B-AEA8-4742-8E7C-2DEA12E0F96E}"/>
              </a:ext>
            </a:extLst>
          </p:cNvPr>
          <p:cNvGrpSpPr/>
          <p:nvPr/>
        </p:nvGrpSpPr>
        <p:grpSpPr>
          <a:xfrm>
            <a:off x="6137416" y="3544971"/>
            <a:ext cx="349723" cy="350321"/>
            <a:chOff x="7275629" y="3973834"/>
            <a:chExt cx="464344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2" name="AutoShape 37">
              <a:extLst>
                <a:ext uri="{FF2B5EF4-FFF2-40B4-BE49-F238E27FC236}">
                  <a16:creationId xmlns:a16="http://schemas.microsoft.com/office/drawing/2014/main" id="{FE0D38BE-995C-40D4-86D6-FD2F6B88AEDD}"/>
                </a:ext>
              </a:extLst>
            </p:cNvPr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gdLst>
                <a:gd fmla="+- 0 10849 98" name="T0"/>
                <a:gd fmla="*/ T0 w 21502" name="T1"/>
                <a:gd fmla="*/ 10800 h 21600" name="T2"/>
                <a:gd fmla="+- 0 10849 98" name="T3"/>
                <a:gd fmla="*/ T3 w 21502" name="T4"/>
                <a:gd fmla="*/ 10800 h 21600" name="T5"/>
                <a:gd fmla="+- 0 10849 98" name="T6"/>
                <a:gd fmla="*/ T6 w 21502" name="T7"/>
                <a:gd fmla="*/ 10800 h 21600" name="T8"/>
                <a:gd fmla="+- 0 10849 98" name="T9"/>
                <a:gd fmla="*/ T9 w 21502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02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0" lIns="20090" rIns="20090" tIns="20090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3" name="AutoShape 38">
              <a:extLst>
                <a:ext uri="{FF2B5EF4-FFF2-40B4-BE49-F238E27FC236}">
                  <a16:creationId xmlns:a16="http://schemas.microsoft.com/office/drawing/2014/main" id="{6A521DFF-554A-4F9F-8035-6A7647A22CD2}"/>
                </a:ext>
              </a:extLst>
            </p:cNvPr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0" lIns="20090" rIns="20090" tIns="20090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4" name="AutoShape 39">
              <a:extLst>
                <a:ext uri="{FF2B5EF4-FFF2-40B4-BE49-F238E27FC236}">
                  <a16:creationId xmlns:a16="http://schemas.microsoft.com/office/drawing/2014/main" id="{FFCF4CAE-1037-4FF0-AAA9-692A391776C6}"/>
                </a:ext>
              </a:extLst>
            </p:cNvPr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0" lIns="20090" rIns="20090" tIns="20090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5" name="AutoShape 40">
              <a:extLst>
                <a:ext uri="{FF2B5EF4-FFF2-40B4-BE49-F238E27FC236}">
                  <a16:creationId xmlns:a16="http://schemas.microsoft.com/office/drawing/2014/main" id="{FF0C5B60-81BA-471C-A18C-DCEE282DA602}"/>
                </a:ext>
              </a:extLst>
            </p:cNvPr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0" lIns="20090" rIns="20090" tIns="20090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6" name="AutoShape 41">
              <a:extLst>
                <a:ext uri="{FF2B5EF4-FFF2-40B4-BE49-F238E27FC236}">
                  <a16:creationId xmlns:a16="http://schemas.microsoft.com/office/drawing/2014/main" id="{B1BFAE56-DB40-4BD2-A6E2-388CCEB17299}"/>
                </a:ext>
              </a:extLst>
            </p:cNvPr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0" lIns="20090" rIns="20090" tIns="20090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7" name="AutoShape 42">
              <a:extLst>
                <a:ext uri="{FF2B5EF4-FFF2-40B4-BE49-F238E27FC236}">
                  <a16:creationId xmlns:a16="http://schemas.microsoft.com/office/drawing/2014/main" id="{82B41DB3-7E61-4D9B-A1B1-D7F7F96CB508}"/>
                </a:ext>
              </a:extLst>
            </p:cNvPr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0" lIns="20090" rIns="20090" tIns="20090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68" name="Group 176">
            <a:extLst>
              <a:ext uri="{FF2B5EF4-FFF2-40B4-BE49-F238E27FC236}">
                <a16:creationId xmlns:a16="http://schemas.microsoft.com/office/drawing/2014/main" id="{01F611F6-BAFB-4770-982B-3AD0C15E235F}"/>
              </a:ext>
            </a:extLst>
          </p:cNvPr>
          <p:cNvGrpSpPr/>
          <p:nvPr/>
        </p:nvGrpSpPr>
        <p:grpSpPr>
          <a:xfrm>
            <a:off x="6167840" y="4617188"/>
            <a:ext cx="297181" cy="339553"/>
            <a:chOff x="9162373" y="3045147"/>
            <a:chExt cx="406400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9" name="AutoShape 48">
              <a:extLst>
                <a:ext uri="{FF2B5EF4-FFF2-40B4-BE49-F238E27FC236}">
                  <a16:creationId xmlns:a16="http://schemas.microsoft.com/office/drawing/2014/main" id="{45BCAC07-3150-4E6E-9594-71B6305C197B}"/>
                </a:ext>
              </a:extLst>
            </p:cNvPr>
            <p:cNvSpPr/>
            <p:nvPr/>
          </p:nvSpPr>
          <p:spPr bwMode="auto">
            <a:xfrm>
              <a:off x="9162373" y="3045147"/>
              <a:ext cx="406400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0" lIns="20090" rIns="20090" tIns="20090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70" name="AutoShape 49">
              <a:extLst>
                <a:ext uri="{FF2B5EF4-FFF2-40B4-BE49-F238E27FC236}">
                  <a16:creationId xmlns:a16="http://schemas.microsoft.com/office/drawing/2014/main" id="{61109038-14D9-4784-ACB2-1B849D1AE17C}"/>
                </a:ext>
              </a:extLst>
            </p:cNvPr>
            <p:cNvSpPr/>
            <p:nvPr/>
          </p:nvSpPr>
          <p:spPr bwMode="auto">
            <a:xfrm>
              <a:off x="9481460" y="3407890"/>
              <a:ext cx="29369" cy="285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0" lIns="20090" rIns="20090" tIns="20090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71" name="AutoShape 50">
              <a:extLst>
                <a:ext uri="{FF2B5EF4-FFF2-40B4-BE49-F238E27FC236}">
                  <a16:creationId xmlns:a16="http://schemas.microsoft.com/office/drawing/2014/main" id="{A196D340-A181-45B0-A683-91FB9B941C0C}"/>
                </a:ext>
              </a:extLst>
            </p:cNvPr>
            <p:cNvSpPr/>
            <p:nvPr/>
          </p:nvSpPr>
          <p:spPr bwMode="auto">
            <a:xfrm>
              <a:off x="9481460" y="3320578"/>
              <a:ext cx="29369" cy="2936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0" lIns="20090" rIns="20090" tIns="20090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72" name="AutoShape 51">
              <a:extLst>
                <a:ext uri="{FF2B5EF4-FFF2-40B4-BE49-F238E27FC236}">
                  <a16:creationId xmlns:a16="http://schemas.microsoft.com/office/drawing/2014/main" id="{BD44C2A1-BDD0-4D98-9638-BAD36181907B}"/>
                </a:ext>
              </a:extLst>
            </p:cNvPr>
            <p:cNvSpPr/>
            <p:nvPr/>
          </p:nvSpPr>
          <p:spPr bwMode="auto">
            <a:xfrm>
              <a:off x="9481460" y="3233265"/>
              <a:ext cx="29369" cy="2936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0" lIns="20090" rIns="20090" tIns="20090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73" name="Group 181">
            <a:extLst>
              <a:ext uri="{FF2B5EF4-FFF2-40B4-BE49-F238E27FC236}">
                <a16:creationId xmlns:a16="http://schemas.microsoft.com/office/drawing/2014/main" id="{5DB7C975-0D11-4A0A-A434-F885543F1963}"/>
              </a:ext>
            </a:extLst>
          </p:cNvPr>
          <p:cNvGrpSpPr/>
          <p:nvPr/>
        </p:nvGrpSpPr>
        <p:grpSpPr>
          <a:xfrm>
            <a:off x="6200719" y="3041896"/>
            <a:ext cx="240322" cy="350321"/>
            <a:chOff x="3582988" y="3510757"/>
            <a:chExt cx="319088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4" name="AutoShape 113">
              <a:extLst>
                <a:ext uri="{FF2B5EF4-FFF2-40B4-BE49-F238E27FC236}">
                  <a16:creationId xmlns:a16="http://schemas.microsoft.com/office/drawing/2014/main" id="{CDF2DD78-A791-4B25-A8D5-818A3A673930}"/>
                </a:ext>
              </a:extLst>
            </p:cNvPr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0" lIns="20090" rIns="20090" tIns="20090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75" name="AutoShape 114">
              <a:extLst>
                <a:ext uri="{FF2B5EF4-FFF2-40B4-BE49-F238E27FC236}">
                  <a16:creationId xmlns:a16="http://schemas.microsoft.com/office/drawing/2014/main" id="{8671259E-DAA7-43D8-8C4F-4EBD6ED1FA06}"/>
                </a:ext>
              </a:extLst>
            </p:cNvPr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0" lIns="20090" rIns="20090" tIns="20090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76" name="Group 184">
            <a:extLst>
              <a:ext uri="{FF2B5EF4-FFF2-40B4-BE49-F238E27FC236}">
                <a16:creationId xmlns:a16="http://schemas.microsoft.com/office/drawing/2014/main" id="{38B44AB0-90ED-447B-88DD-08A1543705BE}"/>
              </a:ext>
            </a:extLst>
          </p:cNvPr>
          <p:cNvGrpSpPr/>
          <p:nvPr/>
        </p:nvGrpSpPr>
        <p:grpSpPr>
          <a:xfrm>
            <a:off x="6181530" y="4081078"/>
            <a:ext cx="262440" cy="350321"/>
            <a:chOff x="2639219" y="3510757"/>
            <a:chExt cx="348456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7" name="AutoShape 115">
              <a:extLst>
                <a:ext uri="{FF2B5EF4-FFF2-40B4-BE49-F238E27FC236}">
                  <a16:creationId xmlns:a16="http://schemas.microsoft.com/office/drawing/2014/main" id="{350F28D1-0A66-4B9A-8FA2-03B78122F507}"/>
                </a:ext>
              </a:extLst>
            </p:cNvPr>
            <p:cNvSpPr/>
            <p:nvPr/>
          </p:nvSpPr>
          <p:spPr bwMode="auto">
            <a:xfrm>
              <a:off x="2639219" y="3510757"/>
              <a:ext cx="348456" cy="46513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0" lIns="20090" rIns="20090" tIns="20090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78" name="AutoShape 116">
              <a:extLst>
                <a:ext uri="{FF2B5EF4-FFF2-40B4-BE49-F238E27FC236}">
                  <a16:creationId xmlns:a16="http://schemas.microsoft.com/office/drawing/2014/main" id="{3A01A3E5-0B90-4EE4-99F1-28BAB330A3C4}"/>
                </a:ext>
              </a:extLst>
            </p:cNvPr>
            <p:cNvSpPr/>
            <p:nvPr/>
          </p:nvSpPr>
          <p:spPr bwMode="auto">
            <a:xfrm>
              <a:off x="2784475" y="3786982"/>
              <a:ext cx="57944" cy="8731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0" lIns="20090" rIns="20090" tIns="20090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79" name="TextBox 187">
            <a:extLst>
              <a:ext uri="{FF2B5EF4-FFF2-40B4-BE49-F238E27FC236}">
                <a16:creationId xmlns:a16="http://schemas.microsoft.com/office/drawing/2014/main" id="{891BA71F-711B-46FF-8032-F5D4BD6568F0}"/>
              </a:ext>
            </a:extLst>
          </p:cNvPr>
          <p:cNvSpPr txBox="1"/>
          <p:nvPr/>
        </p:nvSpPr>
        <p:spPr>
          <a:xfrm>
            <a:off x="6096370" y="1536305"/>
            <a:ext cx="4835740" cy="864506"/>
          </a:xfrm>
          <a:prstGeom prst="rect">
            <a:avLst/>
          </a:prstGeom>
          <a:noFill/>
        </p:spPr>
        <p:txBody>
          <a:bodyPr bIns="48205" lIns="96411" rIns="96411" rtlCol="0" tIns="48205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latin typeface="Arial"/>
                <a:ea typeface="微软雅黑"/>
                <a:cs typeface="+mn-ea"/>
                <a:sym typeface="Arial"/>
              </a:rPr>
              <a:t>在这里输入您的文字内容，在这里输入您的文字内容，在这里输入您的文字内容，在这里输入您的文字内容，在这里输入您的文字内容，</a:t>
            </a:r>
          </a:p>
        </p:txBody>
      </p:sp>
      <p:sp>
        <p:nvSpPr>
          <p:cNvPr id="80" name="Rectangle 191">
            <a:extLst>
              <a:ext uri="{FF2B5EF4-FFF2-40B4-BE49-F238E27FC236}">
                <a16:creationId xmlns:a16="http://schemas.microsoft.com/office/drawing/2014/main" id="{5515472D-5852-408F-B5D3-3601A2C1D8B1}"/>
              </a:ext>
            </a:extLst>
          </p:cNvPr>
          <p:cNvSpPr/>
          <p:nvPr/>
        </p:nvSpPr>
        <p:spPr>
          <a:xfrm>
            <a:off x="6664542" y="5108380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US" sz="949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1" name="Rectangle 192">
            <a:extLst>
              <a:ext uri="{FF2B5EF4-FFF2-40B4-BE49-F238E27FC236}">
                <a16:creationId xmlns:a16="http://schemas.microsoft.com/office/drawing/2014/main" id="{2CE9E493-BEA6-488C-899D-3034CEA33926}"/>
              </a:ext>
            </a:extLst>
          </p:cNvPr>
          <p:cNvSpPr/>
          <p:nvPr/>
        </p:nvSpPr>
        <p:spPr>
          <a:xfrm>
            <a:off x="6664542" y="5108380"/>
            <a:ext cx="3962395" cy="345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US" sz="949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EF99E127-D6DF-4CB2-958F-CDCD4524F46E}"/>
              </a:ext>
            </a:extLst>
          </p:cNvPr>
          <p:cNvSpPr txBox="1"/>
          <p:nvPr/>
        </p:nvSpPr>
        <p:spPr>
          <a:xfrm>
            <a:off x="6808860" y="5128811"/>
            <a:ext cx="756012" cy="384604"/>
          </a:xfrm>
          <a:prstGeom prst="rect">
            <a:avLst/>
          </a:prstGeom>
          <a:noFill/>
        </p:spPr>
        <p:txBody>
          <a:bodyPr bIns="64286" lIns="128573" rIns="128573" rtlCol="0" tIns="64286" vert="horz" wrap="square">
            <a:sp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11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105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marL="0">
              <a:lnSpc>
                <a:spcPct val="120000"/>
              </a:lnSpc>
              <a:buNone/>
            </a:pPr>
            <a:r>
              <a:rPr lang="en-US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90%</a:t>
            </a:r>
          </a:p>
        </p:txBody>
      </p:sp>
      <p:grpSp>
        <p:nvGrpSpPr>
          <p:cNvPr id="83" name="Group 194">
            <a:extLst>
              <a:ext uri="{FF2B5EF4-FFF2-40B4-BE49-F238E27FC236}">
                <a16:creationId xmlns:a16="http://schemas.microsoft.com/office/drawing/2014/main" id="{2077AF18-1A2E-42C8-BC28-5E9AC122BD7E}"/>
              </a:ext>
            </a:extLst>
          </p:cNvPr>
          <p:cNvGrpSpPr/>
          <p:nvPr/>
        </p:nvGrpSpPr>
        <p:grpSpPr>
          <a:xfrm>
            <a:off x="6173831" y="5123626"/>
            <a:ext cx="313308" cy="334461"/>
            <a:chOff x="9159875" y="1647825"/>
            <a:chExt cx="434975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4" name="AutoShape 78">
              <a:extLst>
                <a:ext uri="{FF2B5EF4-FFF2-40B4-BE49-F238E27FC236}">
                  <a16:creationId xmlns:a16="http://schemas.microsoft.com/office/drawing/2014/main" id="{9807AC50-2959-46C0-B388-BD51440548DD}"/>
                </a:ext>
              </a:extLst>
            </p:cNvPr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0" lIns="20090" rIns="20090" tIns="20090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85" name="AutoShape 79">
              <a:extLst>
                <a:ext uri="{FF2B5EF4-FFF2-40B4-BE49-F238E27FC236}">
                  <a16:creationId xmlns:a16="http://schemas.microsoft.com/office/drawing/2014/main" id="{DFAAEE14-B8C2-4F8F-A878-BFAD42B03F04}"/>
                </a:ext>
              </a:extLst>
            </p:cNvPr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0" lIns="20090" rIns="20090" tIns="20090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86" name="AutoShape 80">
              <a:extLst>
                <a:ext uri="{FF2B5EF4-FFF2-40B4-BE49-F238E27FC236}">
                  <a16:creationId xmlns:a16="http://schemas.microsoft.com/office/drawing/2014/main" id="{B699370C-93EF-4D57-A597-C32AEF779494}"/>
                </a:ext>
              </a:extLst>
            </p:cNvPr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0" lIns="20090" rIns="20090" tIns="20090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949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</p:spTree>
    <p:extLst>
      <p:ext uri="{BB962C8B-B14F-4D97-AF65-F5344CB8AC3E}">
        <p14:creationId val="3241918716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7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8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8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9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0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2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10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6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10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59"/>
      <p:bldP grpId="0" spid="60"/>
      <p:bldP grpId="0" spid="79"/>
      <p:bldP grpId="0" spid="80"/>
      <p:bldP grpId="0" spid="81"/>
      <p:bldP grpId="0" spid="8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31DEC7C-74EE-49EC-9E6D-450B80426F5D}"/>
              </a:ext>
            </a:extLst>
          </p:cNvPr>
          <p:cNvSpPr/>
          <p:nvPr/>
        </p:nvSpPr>
        <p:spPr>
          <a:xfrm>
            <a:off x="0" y="0"/>
            <a:ext cx="3056454" cy="320040"/>
          </a:xfrm>
          <a:prstGeom prst="rect">
            <a:avLst/>
          </a:prstGeom>
          <a:solidFill>
            <a:schemeClr val="bg1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300" sz="1500">
                <a:latin charset="-122" panose="020b0503020204020204" pitchFamily="34" typeface="微软雅黑"/>
                <a:ea charset="-122" panose="020b0503020204020204" pitchFamily="34" typeface="微软雅黑"/>
              </a:rPr>
              <a:t>PART  03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9B7AD9-C932-4636-BD8B-17555031159E}"/>
              </a:ext>
            </a:extLst>
          </p:cNvPr>
          <p:cNvSpPr/>
          <p:nvPr/>
        </p:nvSpPr>
        <p:spPr>
          <a:xfrm>
            <a:off x="0" y="323165"/>
            <a:ext cx="3056454" cy="320040"/>
          </a:xfrm>
          <a:prstGeom prst="rect">
            <a:avLst/>
          </a:prstGeom>
          <a:solidFill>
            <a:srgbClr val="121F36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pc="300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工作体会</a:t>
            </a:r>
          </a:p>
        </p:txBody>
      </p:sp>
      <p:grpSp>
        <p:nvGrpSpPr>
          <p:cNvPr id="4" name="a6166293-fc28-4743-83e6-ed7d0878b819">
            <a:extLst>
              <a:ext uri="{FF2B5EF4-FFF2-40B4-BE49-F238E27FC236}">
                <a16:creationId xmlns:a16="http://schemas.microsoft.com/office/drawing/2014/main" id="{ABA536EC-71CB-4EC9-8560-D0EB3C2A7E9C}"/>
              </a:ext>
            </a:extLst>
          </p:cNvPr>
          <p:cNvGrpSpPr>
            <a:grpSpLocks noChangeAspect="1"/>
          </p:cNvGrpSpPr>
          <p:nvPr/>
        </p:nvGrpSpPr>
        <p:grpSpPr>
          <a:xfrm>
            <a:off x="985106" y="2096287"/>
            <a:ext cx="10337060" cy="2781661"/>
            <a:chOff x="1232404" y="2420888"/>
            <a:chExt cx="9727186" cy="2617547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499A7659-7C07-45C2-8BA2-451B6CEB3B52}"/>
                </a:ext>
              </a:extLst>
            </p:cNvPr>
            <p:cNvGrpSpPr/>
            <p:nvPr/>
          </p:nvGrpSpPr>
          <p:grpSpPr>
            <a:xfrm>
              <a:off x="1237855" y="2420888"/>
              <a:ext cx="9716290" cy="1893912"/>
              <a:chOff x="1237855" y="2116113"/>
              <a:chExt cx="9716290" cy="1893912"/>
            </a:xfrm>
          </p:grpSpPr>
          <p:sp>
            <p:nvSpPr>
              <p:cNvPr id="12" name="is1ide-任意多边形: 形状 13">
                <a:extLst>
                  <a:ext uri="{FF2B5EF4-FFF2-40B4-BE49-F238E27FC236}">
                    <a16:creationId xmlns:a16="http://schemas.microsoft.com/office/drawing/2014/main" id="{43FBC773-6A82-4784-B2E5-353FFACD71DB}"/>
                  </a:ext>
                </a:extLst>
              </p:cNvPr>
              <p:cNvSpPr/>
              <p:nvPr/>
            </p:nvSpPr>
            <p:spPr bwMode="auto">
              <a:xfrm>
                <a:off x="2789084" y="2395896"/>
                <a:ext cx="1345111" cy="1334348"/>
              </a:xfrm>
              <a:custGeom>
                <a:gdLst>
                  <a:gd fmla="*/ 0 w 60" name="T0"/>
                  <a:gd fmla="*/ 0 h 58" name="T1"/>
                  <a:gd fmla="*/ 60 w 60" name="T2"/>
                  <a:gd fmla="*/ 0 h 58" name="T3"/>
                  <a:gd fmla="*/ 60 w 60" name="T4"/>
                  <a:gd fmla="*/ 58 h 58" name="T5"/>
                  <a:gd fmla="*/ 0 w 60" name="T6"/>
                  <a:gd fmla="*/ 58 h 58" name="T7"/>
                  <a:gd fmla="*/ 0 w 60" name="T8"/>
                  <a:gd fmla="*/ 0 h 5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" w="60">
                    <a:moveTo>
                      <a:pt x="0" y="0"/>
                    </a:moveTo>
                    <a:cubicBezTo>
                      <a:pt x="22" y="21"/>
                      <a:pt x="39" y="21"/>
                      <a:pt x="60" y="0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39" y="37"/>
                      <a:pt x="22" y="37"/>
                      <a:pt x="0" y="5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" name="is1ide-任意多边形: 形状 14">
                <a:extLst>
                  <a:ext uri="{FF2B5EF4-FFF2-40B4-BE49-F238E27FC236}">
                    <a16:creationId xmlns:a16="http://schemas.microsoft.com/office/drawing/2014/main" id="{BEE59C95-DCE9-4528-960A-3A5E54BD8AEC}"/>
                  </a:ext>
                </a:extLst>
              </p:cNvPr>
              <p:cNvSpPr/>
              <p:nvPr/>
            </p:nvSpPr>
            <p:spPr bwMode="auto">
              <a:xfrm>
                <a:off x="5418064" y="2395896"/>
                <a:ext cx="1355869" cy="1334348"/>
              </a:xfrm>
              <a:custGeom>
                <a:gdLst>
                  <a:gd fmla="*/ 0 w 60" name="T0"/>
                  <a:gd fmla="*/ 0 h 58" name="T1"/>
                  <a:gd fmla="*/ 60 w 60" name="T2"/>
                  <a:gd fmla="*/ 0 h 58" name="T3"/>
                  <a:gd fmla="*/ 60 w 60" name="T4"/>
                  <a:gd fmla="*/ 58 h 58" name="T5"/>
                  <a:gd fmla="*/ 0 w 60" name="T6"/>
                  <a:gd fmla="*/ 58 h 58" name="T7"/>
                  <a:gd fmla="*/ 0 w 60" name="T8"/>
                  <a:gd fmla="*/ 0 h 5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" w="60">
                    <a:moveTo>
                      <a:pt x="0" y="0"/>
                    </a:moveTo>
                    <a:cubicBezTo>
                      <a:pt x="21" y="21"/>
                      <a:pt x="39" y="21"/>
                      <a:pt x="60" y="0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39" y="37"/>
                      <a:pt x="21" y="37"/>
                      <a:pt x="0" y="5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" name="is1ide-任意多边形: 形状 15">
                <a:extLst>
                  <a:ext uri="{FF2B5EF4-FFF2-40B4-BE49-F238E27FC236}">
                    <a16:creationId xmlns:a16="http://schemas.microsoft.com/office/drawing/2014/main" id="{05EBFE4B-1991-4015-93B4-DBB63EE675BE}"/>
                  </a:ext>
                </a:extLst>
              </p:cNvPr>
              <p:cNvSpPr/>
              <p:nvPr/>
            </p:nvSpPr>
            <p:spPr bwMode="auto">
              <a:xfrm>
                <a:off x="8057802" y="2395896"/>
                <a:ext cx="1345111" cy="1334348"/>
              </a:xfrm>
              <a:custGeom>
                <a:gdLst>
                  <a:gd fmla="*/ 0 w 60" name="T0"/>
                  <a:gd fmla="*/ 0 h 58" name="T1"/>
                  <a:gd fmla="*/ 60 w 60" name="T2"/>
                  <a:gd fmla="*/ 0 h 58" name="T3"/>
                  <a:gd fmla="*/ 60 w 60" name="T4"/>
                  <a:gd fmla="*/ 58 h 58" name="T5"/>
                  <a:gd fmla="*/ 0 w 60" name="T6"/>
                  <a:gd fmla="*/ 58 h 58" name="T7"/>
                  <a:gd fmla="*/ 0 w 60" name="T8"/>
                  <a:gd fmla="*/ 0 h 5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" w="60">
                    <a:moveTo>
                      <a:pt x="0" y="0"/>
                    </a:moveTo>
                    <a:cubicBezTo>
                      <a:pt x="21" y="21"/>
                      <a:pt x="38" y="21"/>
                      <a:pt x="60" y="0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38" y="37"/>
                      <a:pt x="21" y="37"/>
                      <a:pt x="0" y="5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985D155B-C5B2-438D-B419-7332154F381D}"/>
                  </a:ext>
                </a:extLst>
              </p:cNvPr>
              <p:cNvGrpSpPr/>
              <p:nvPr/>
            </p:nvGrpSpPr>
            <p:grpSpPr>
              <a:xfrm>
                <a:off x="9135556" y="2116113"/>
                <a:ext cx="1818589" cy="1893912"/>
                <a:chOff x="9580782" y="2517698"/>
                <a:chExt cx="2095838" cy="2182643"/>
              </a:xfrm>
            </p:grpSpPr>
            <p:sp>
              <p:nvSpPr>
                <p:cNvPr id="28" name="is1ide-Oval 31">
                  <a:extLst>
                    <a:ext uri="{FF2B5EF4-FFF2-40B4-BE49-F238E27FC236}">
                      <a16:creationId xmlns:a16="http://schemas.microsoft.com/office/drawing/2014/main" id="{40F8E18B-693E-46EE-ABCC-49FE060B7D4C}"/>
                    </a:ext>
                  </a:extLst>
                </p:cNvPr>
                <p:cNvSpPr/>
                <p:nvPr/>
              </p:nvSpPr>
              <p:spPr bwMode="auto">
                <a:xfrm>
                  <a:off x="9580782" y="2517698"/>
                  <a:ext cx="2095838" cy="2182643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350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29" name="is1ide-Oval 32">
                  <a:extLst>
                    <a:ext uri="{FF2B5EF4-FFF2-40B4-BE49-F238E27FC236}">
                      <a16:creationId xmlns:a16="http://schemas.microsoft.com/office/drawing/2014/main" id="{4F56C179-6B74-49D4-BBC9-10BCFC39BA20}"/>
                    </a:ext>
                  </a:extLst>
                </p:cNvPr>
                <p:cNvSpPr/>
                <p:nvPr/>
              </p:nvSpPr>
              <p:spPr bwMode="auto">
                <a:xfrm>
                  <a:off x="9748203" y="2703718"/>
                  <a:ext cx="1760997" cy="18106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350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30" name="is1ide-任意多边形: 形状 29">
                  <a:extLst>
                    <a:ext uri="{FF2B5EF4-FFF2-40B4-BE49-F238E27FC236}">
                      <a16:creationId xmlns:a16="http://schemas.microsoft.com/office/drawing/2014/main" id="{BDE5170C-43CB-42B9-953F-045CD4AD7658}"/>
                    </a:ext>
                  </a:extLst>
                </p:cNvPr>
                <p:cNvSpPr/>
                <p:nvPr/>
              </p:nvSpPr>
              <p:spPr>
                <a:xfrm>
                  <a:off x="10307175" y="3287493"/>
                  <a:ext cx="643052" cy="643052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600" w="21600">
                      <a:moveTo>
                        <a:pt x="14896" y="15577"/>
                      </a:moveTo>
                      <a:cubicBezTo>
                        <a:pt x="12144" y="16865"/>
                        <a:pt x="9844" y="18851"/>
                        <a:pt x="8177" y="21278"/>
                      </a:cubicBezTo>
                      <a:cubicBezTo>
                        <a:pt x="9017" y="21487"/>
                        <a:pt x="9895" y="21600"/>
                        <a:pt x="10801" y="21600"/>
                      </a:cubicBezTo>
                      <a:cubicBezTo>
                        <a:pt x="12429" y="21600"/>
                        <a:pt x="13973" y="21237"/>
                        <a:pt x="15358" y="20591"/>
                      </a:cubicBezTo>
                      <a:cubicBezTo>
                        <a:pt x="15580" y="19502"/>
                        <a:pt x="15699" y="18376"/>
                        <a:pt x="15699" y="17222"/>
                      </a:cubicBezTo>
                      <a:cubicBezTo>
                        <a:pt x="15699" y="16807"/>
                        <a:pt x="15679" y="16394"/>
                        <a:pt x="15648" y="15985"/>
                      </a:cubicBezTo>
                      <a:cubicBezTo>
                        <a:pt x="15371" y="15896"/>
                        <a:pt x="15116" y="15757"/>
                        <a:pt x="14896" y="15577"/>
                      </a:cubicBezTo>
                      <a:close/>
                      <a:moveTo>
                        <a:pt x="18049" y="2796"/>
                      </a:moveTo>
                      <a:cubicBezTo>
                        <a:pt x="16319" y="2963"/>
                        <a:pt x="14667" y="3397"/>
                        <a:pt x="13127" y="4050"/>
                      </a:cubicBezTo>
                      <a:cubicBezTo>
                        <a:pt x="13136" y="4125"/>
                        <a:pt x="13139" y="4202"/>
                        <a:pt x="13139" y="4280"/>
                      </a:cubicBezTo>
                      <a:cubicBezTo>
                        <a:pt x="13139" y="4642"/>
                        <a:pt x="13052" y="4984"/>
                        <a:pt x="12904" y="5289"/>
                      </a:cubicBezTo>
                      <a:cubicBezTo>
                        <a:pt x="14441" y="7094"/>
                        <a:pt x="15635" y="9198"/>
                        <a:pt x="16388" y="11500"/>
                      </a:cubicBezTo>
                      <a:cubicBezTo>
                        <a:pt x="17323" y="11517"/>
                        <a:pt x="18121" y="12090"/>
                        <a:pt x="18465" y="12903"/>
                      </a:cubicBezTo>
                      <a:cubicBezTo>
                        <a:pt x="19505" y="12797"/>
                        <a:pt x="20517" y="12599"/>
                        <a:pt x="21493" y="12312"/>
                      </a:cubicBezTo>
                      <a:cubicBezTo>
                        <a:pt x="21562" y="11817"/>
                        <a:pt x="21600" y="11314"/>
                        <a:pt x="21600" y="10799"/>
                      </a:cubicBezTo>
                      <a:cubicBezTo>
                        <a:pt x="21600" y="7626"/>
                        <a:pt x="20230" y="4772"/>
                        <a:pt x="18049" y="2796"/>
                      </a:cubicBezTo>
                      <a:close/>
                      <a:moveTo>
                        <a:pt x="13739" y="14349"/>
                      </a:moveTo>
                      <a:cubicBezTo>
                        <a:pt x="11074" y="13908"/>
                        <a:pt x="8601" y="12890"/>
                        <a:pt x="6450" y="11433"/>
                      </a:cubicBezTo>
                      <a:cubicBezTo>
                        <a:pt x="6101" y="11646"/>
                        <a:pt x="5691" y="11773"/>
                        <a:pt x="5251" y="11773"/>
                      </a:cubicBezTo>
                      <a:cubicBezTo>
                        <a:pt x="5090" y="11773"/>
                        <a:pt x="4933" y="11755"/>
                        <a:pt x="4781" y="11724"/>
                      </a:cubicBezTo>
                      <a:cubicBezTo>
                        <a:pt x="3750" y="13677"/>
                        <a:pt x="3093" y="15854"/>
                        <a:pt x="2903" y="18164"/>
                      </a:cubicBezTo>
                      <a:cubicBezTo>
                        <a:pt x="3931" y="19266"/>
                        <a:pt x="5186" y="20154"/>
                        <a:pt x="6595" y="20750"/>
                      </a:cubicBezTo>
                      <a:cubicBezTo>
                        <a:pt x="8345" y="18059"/>
                        <a:pt x="10792" y="15833"/>
                        <a:pt x="13739" y="14349"/>
                      </a:cubicBezTo>
                      <a:close/>
                      <a:moveTo>
                        <a:pt x="17258" y="15906"/>
                      </a:moveTo>
                      <a:cubicBezTo>
                        <a:pt x="17290" y="16340"/>
                        <a:pt x="17306" y="16780"/>
                        <a:pt x="17306" y="17222"/>
                      </a:cubicBezTo>
                      <a:cubicBezTo>
                        <a:pt x="17306" y="18003"/>
                        <a:pt x="17256" y="18770"/>
                        <a:pt x="17163" y="19525"/>
                      </a:cubicBezTo>
                      <a:cubicBezTo>
                        <a:pt x="18993" y="18186"/>
                        <a:pt x="20389" y="16288"/>
                        <a:pt x="21091" y="14080"/>
                      </a:cubicBezTo>
                      <a:cubicBezTo>
                        <a:pt x="20259" y="14281"/>
                        <a:pt x="19403" y="14425"/>
                        <a:pt x="18531" y="14508"/>
                      </a:cubicBezTo>
                      <a:cubicBezTo>
                        <a:pt x="18326" y="15137"/>
                        <a:pt x="17860" y="15646"/>
                        <a:pt x="17258" y="15906"/>
                      </a:cubicBezTo>
                      <a:close/>
                      <a:moveTo>
                        <a:pt x="14278" y="12804"/>
                      </a:moveTo>
                      <a:cubicBezTo>
                        <a:pt x="14421" y="12507"/>
                        <a:pt x="14624" y="12244"/>
                        <a:pt x="14874" y="12035"/>
                      </a:cubicBezTo>
                      <a:cubicBezTo>
                        <a:pt x="14196" y="9947"/>
                        <a:pt x="13122" y="8037"/>
                        <a:pt x="11738" y="6396"/>
                      </a:cubicBezTo>
                      <a:cubicBezTo>
                        <a:pt x="11462" y="6512"/>
                        <a:pt x="11160" y="6577"/>
                        <a:pt x="10842" y="6577"/>
                      </a:cubicBezTo>
                      <a:cubicBezTo>
                        <a:pt x="10343" y="6577"/>
                        <a:pt x="9883" y="6417"/>
                        <a:pt x="9507" y="6147"/>
                      </a:cubicBezTo>
                      <a:cubicBezTo>
                        <a:pt x="8673" y="6781"/>
                        <a:pt x="7903" y="7490"/>
                        <a:pt x="7202" y="8265"/>
                      </a:cubicBezTo>
                      <a:cubicBezTo>
                        <a:pt x="7421" y="8615"/>
                        <a:pt x="7550" y="9030"/>
                        <a:pt x="7550" y="9475"/>
                      </a:cubicBezTo>
                      <a:cubicBezTo>
                        <a:pt x="7550" y="9715"/>
                        <a:pt x="7513" y="9946"/>
                        <a:pt x="7444" y="10163"/>
                      </a:cubicBezTo>
                      <a:cubicBezTo>
                        <a:pt x="9459" y="11510"/>
                        <a:pt x="11779" y="12433"/>
                        <a:pt x="14278" y="12804"/>
                      </a:cubicBezTo>
                      <a:close/>
                      <a:moveTo>
                        <a:pt x="10842" y="1982"/>
                      </a:moveTo>
                      <a:cubicBezTo>
                        <a:pt x="11448" y="1982"/>
                        <a:pt x="11999" y="2219"/>
                        <a:pt x="12409" y="2604"/>
                      </a:cubicBezTo>
                      <a:cubicBezTo>
                        <a:pt x="13608" y="2088"/>
                        <a:pt x="14870" y="1692"/>
                        <a:pt x="16183" y="1439"/>
                      </a:cubicBezTo>
                      <a:cubicBezTo>
                        <a:pt x="14599" y="526"/>
                        <a:pt x="12761" y="0"/>
                        <a:pt x="10801" y="0"/>
                      </a:cubicBezTo>
                      <a:cubicBezTo>
                        <a:pt x="9464" y="0"/>
                        <a:pt x="8183" y="245"/>
                        <a:pt x="7001" y="690"/>
                      </a:cubicBezTo>
                      <a:cubicBezTo>
                        <a:pt x="7940" y="1152"/>
                        <a:pt x="8833" y="1693"/>
                        <a:pt x="9674" y="2303"/>
                      </a:cubicBezTo>
                      <a:cubicBezTo>
                        <a:pt x="10018" y="2100"/>
                        <a:pt x="10415" y="1982"/>
                        <a:pt x="10842" y="1982"/>
                      </a:cubicBezTo>
                      <a:close/>
                      <a:moveTo>
                        <a:pt x="2954" y="9475"/>
                      </a:moveTo>
                      <a:cubicBezTo>
                        <a:pt x="2954" y="9153"/>
                        <a:pt x="3021" y="8844"/>
                        <a:pt x="3141" y="8566"/>
                      </a:cubicBezTo>
                      <a:cubicBezTo>
                        <a:pt x="2404" y="7757"/>
                        <a:pt x="1736" y="6884"/>
                        <a:pt x="1151" y="5952"/>
                      </a:cubicBezTo>
                      <a:cubicBezTo>
                        <a:pt x="417" y="7410"/>
                        <a:pt x="0" y="9056"/>
                        <a:pt x="0" y="10799"/>
                      </a:cubicBezTo>
                      <a:cubicBezTo>
                        <a:pt x="0" y="12819"/>
                        <a:pt x="556" y="14708"/>
                        <a:pt x="1521" y="16325"/>
                      </a:cubicBezTo>
                      <a:cubicBezTo>
                        <a:pt x="1866" y="14381"/>
                        <a:pt x="2520" y="12545"/>
                        <a:pt x="3424" y="10861"/>
                      </a:cubicBezTo>
                      <a:cubicBezTo>
                        <a:pt x="3130" y="10477"/>
                        <a:pt x="2954" y="9996"/>
                        <a:pt x="2954" y="9475"/>
                      </a:cubicBezTo>
                      <a:close/>
                      <a:moveTo>
                        <a:pt x="5251" y="7176"/>
                      </a:moveTo>
                      <a:cubicBezTo>
                        <a:pt x="5487" y="7176"/>
                        <a:pt x="5715" y="7213"/>
                        <a:pt x="5930" y="7278"/>
                      </a:cubicBezTo>
                      <a:cubicBezTo>
                        <a:pt x="6738" y="6372"/>
                        <a:pt x="7636" y="5547"/>
                        <a:pt x="8608" y="4813"/>
                      </a:cubicBezTo>
                      <a:cubicBezTo>
                        <a:pt x="8567" y="4642"/>
                        <a:pt x="8543" y="4464"/>
                        <a:pt x="8543" y="4280"/>
                      </a:cubicBezTo>
                      <a:cubicBezTo>
                        <a:pt x="8543" y="4026"/>
                        <a:pt x="8587" y="3781"/>
                        <a:pt x="8663" y="3552"/>
                      </a:cubicBezTo>
                      <a:cubicBezTo>
                        <a:pt x="7575" y="2771"/>
                        <a:pt x="6391" y="2115"/>
                        <a:pt x="5131" y="1609"/>
                      </a:cubicBezTo>
                      <a:cubicBezTo>
                        <a:pt x="3949" y="2338"/>
                        <a:pt x="2920" y="3289"/>
                        <a:pt x="2099" y="4405"/>
                      </a:cubicBezTo>
                      <a:cubicBezTo>
                        <a:pt x="2708" y="5484"/>
                        <a:pt x="3433" y="6491"/>
                        <a:pt x="4256" y="7407"/>
                      </a:cubicBezTo>
                      <a:cubicBezTo>
                        <a:pt x="4557" y="7261"/>
                        <a:pt x="4895" y="7176"/>
                        <a:pt x="5251" y="7176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:endParaRPr sz="1350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D0EF36F0-319C-4A4B-AACA-1D95BDA3D4B6}"/>
                  </a:ext>
                </a:extLst>
              </p:cNvPr>
              <p:cNvGrpSpPr/>
              <p:nvPr/>
            </p:nvGrpSpPr>
            <p:grpSpPr>
              <a:xfrm>
                <a:off x="6506573" y="2116113"/>
                <a:ext cx="1818589" cy="1893912"/>
                <a:chOff x="6530041" y="2517698"/>
                <a:chExt cx="2095838" cy="2182643"/>
              </a:xfrm>
            </p:grpSpPr>
            <p:sp>
              <p:nvSpPr>
                <p:cNvPr id="25" name="is1ide-Oval 28">
                  <a:extLst>
                    <a:ext uri="{FF2B5EF4-FFF2-40B4-BE49-F238E27FC236}">
                      <a16:creationId xmlns:a16="http://schemas.microsoft.com/office/drawing/2014/main" id="{51306059-05B4-4750-947F-E0044B4861A3}"/>
                    </a:ext>
                  </a:extLst>
                </p:cNvPr>
                <p:cNvSpPr/>
                <p:nvPr/>
              </p:nvSpPr>
              <p:spPr bwMode="auto">
                <a:xfrm>
                  <a:off x="6530041" y="2517698"/>
                  <a:ext cx="2095838" cy="2182643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350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26" name="is1ide-Oval 29">
                  <a:extLst>
                    <a:ext uri="{FF2B5EF4-FFF2-40B4-BE49-F238E27FC236}">
                      <a16:creationId xmlns:a16="http://schemas.microsoft.com/office/drawing/2014/main" id="{3973E47F-E805-4E4E-9238-80AE9E79587C}"/>
                    </a:ext>
                  </a:extLst>
                </p:cNvPr>
                <p:cNvSpPr/>
                <p:nvPr/>
              </p:nvSpPr>
              <p:spPr bwMode="auto">
                <a:xfrm>
                  <a:off x="6697462" y="2703718"/>
                  <a:ext cx="1760997" cy="18106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350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27" name="is1ide-任意多边形: 形状 30">
                  <a:extLst>
                    <a:ext uri="{FF2B5EF4-FFF2-40B4-BE49-F238E27FC236}">
                      <a16:creationId xmlns:a16="http://schemas.microsoft.com/office/drawing/2014/main" id="{6373A024-5492-43D6-89C9-BD6CDFF28E3F}"/>
                    </a:ext>
                  </a:extLst>
                </p:cNvPr>
                <p:cNvSpPr/>
                <p:nvPr/>
              </p:nvSpPr>
              <p:spPr bwMode="auto">
                <a:xfrm>
                  <a:off x="7256434" y="3287493"/>
                  <a:ext cx="643052" cy="643052"/>
                </a:xfrm>
                <a:custGeom>
                  <a:gdLst>
                    <a:gd fmla="*/ 116 w 232" name="T0"/>
                    <a:gd fmla="*/ 0 h 232" name="T1"/>
                    <a:gd fmla="*/ 0 w 232" name="T2"/>
                    <a:gd fmla="*/ 116 h 232" name="T3"/>
                    <a:gd fmla="*/ 116 w 232" name="T4"/>
                    <a:gd fmla="*/ 232 h 232" name="T5"/>
                    <a:gd fmla="*/ 232 w 232" name="T6"/>
                    <a:gd fmla="*/ 116 h 232" name="T7"/>
                    <a:gd fmla="*/ 116 w 232" name="T8"/>
                    <a:gd fmla="*/ 0 h 232" name="T9"/>
                    <a:gd fmla="*/ 129 w 232" name="T10"/>
                    <a:gd fmla="*/ 208 h 232" name="T11"/>
                    <a:gd fmla="*/ 129 w 232" name="T12"/>
                    <a:gd fmla="*/ 190 h 232" name="T13"/>
                    <a:gd fmla="*/ 117 w 232" name="T14"/>
                    <a:gd fmla="*/ 178 h 232" name="T15"/>
                    <a:gd fmla="*/ 105 w 232" name="T16"/>
                    <a:gd fmla="*/ 190 h 232" name="T17"/>
                    <a:gd fmla="*/ 105 w 232" name="T18"/>
                    <a:gd fmla="*/ 208 h 232" name="T19"/>
                    <a:gd fmla="*/ 25 w 232" name="T20"/>
                    <a:gd fmla="*/ 129 h 232" name="T21"/>
                    <a:gd fmla="*/ 42 w 232" name="T22"/>
                    <a:gd fmla="*/ 129 h 232" name="T23"/>
                    <a:gd fmla="*/ 53 w 232" name="T24"/>
                    <a:gd fmla="*/ 117 h 232" name="T25"/>
                    <a:gd fmla="*/ 42 w 232" name="T26"/>
                    <a:gd fmla="*/ 105 h 232" name="T27"/>
                    <a:gd fmla="*/ 24 w 232" name="T28"/>
                    <a:gd fmla="*/ 105 h 232" name="T29"/>
                    <a:gd fmla="*/ 104 w 232" name="T30"/>
                    <a:gd fmla="*/ 25 h 232" name="T31"/>
                    <a:gd fmla="*/ 104 w 232" name="T32"/>
                    <a:gd fmla="*/ 41 h 232" name="T33"/>
                    <a:gd fmla="*/ 116 w 232" name="T34"/>
                    <a:gd fmla="*/ 53 h 232" name="T35"/>
                    <a:gd fmla="*/ 128 w 232" name="T36"/>
                    <a:gd fmla="*/ 41 h 232" name="T37"/>
                    <a:gd fmla="*/ 128 w 232" name="T38"/>
                    <a:gd fmla="*/ 25 h 232" name="T39"/>
                    <a:gd fmla="*/ 208 w 232" name="T40"/>
                    <a:gd fmla="*/ 104 h 232" name="T41"/>
                    <a:gd fmla="*/ 190 w 232" name="T42"/>
                    <a:gd fmla="*/ 104 h 232" name="T43"/>
                    <a:gd fmla="*/ 179 w 232" name="T44"/>
                    <a:gd fmla="*/ 116 h 232" name="T45"/>
                    <a:gd fmla="*/ 190 w 232" name="T46"/>
                    <a:gd fmla="*/ 128 h 232" name="T47"/>
                    <a:gd fmla="*/ 208 w 232" name="T48"/>
                    <a:gd fmla="*/ 128 h 232" name="T49"/>
                    <a:gd fmla="*/ 129 w 232" name="T50"/>
                    <a:gd fmla="*/ 208 h 232" name="T51"/>
                    <a:gd fmla="*/ 124 w 232" name="T52"/>
                    <a:gd fmla="*/ 94 h 232" name="T53"/>
                    <a:gd fmla="*/ 70 w 232" name="T54"/>
                    <a:gd fmla="*/ 69 h 232" name="T55"/>
                    <a:gd fmla="*/ 94 w 232" name="T56"/>
                    <a:gd fmla="*/ 124 h 232" name="T57"/>
                    <a:gd fmla="*/ 109 w 232" name="T58"/>
                    <a:gd fmla="*/ 138 h 232" name="T59"/>
                    <a:gd fmla="*/ 163 w 232" name="T60"/>
                    <a:gd fmla="*/ 163 h 232" name="T61"/>
                    <a:gd fmla="*/ 138 w 232" name="T62"/>
                    <a:gd fmla="*/ 108 h 232" name="T63"/>
                    <a:gd fmla="*/ 124 w 232" name="T64"/>
                    <a:gd fmla="*/ 94 h 232" name="T65"/>
                    <a:gd fmla="*/ 123 w 232" name="T66"/>
                    <a:gd fmla="*/ 123 h 232" name="T67"/>
                    <a:gd fmla="*/ 110 w 232" name="T68"/>
                    <a:gd fmla="*/ 123 h 232" name="T69"/>
                    <a:gd fmla="*/ 110 w 232" name="T70"/>
                    <a:gd fmla="*/ 109 h 232" name="T71"/>
                    <a:gd fmla="*/ 123 w 232" name="T72"/>
                    <a:gd fmla="*/ 109 h 232" name="T73"/>
                    <a:gd fmla="*/ 123 w 232" name="T74"/>
                    <a:gd fmla="*/ 123 h 232" name="T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b="b" l="0" r="r" t="0"/>
                  <a:pathLst>
                    <a:path h="231" w="231">
                      <a:moveTo>
                        <a:pt x="116" y="0"/>
                      </a:moveTo>
                      <a:cubicBezTo>
                        <a:pt x="52" y="0"/>
                        <a:pt x="0" y="52"/>
                        <a:pt x="0" y="116"/>
                      </a:cubicBezTo>
                      <a:cubicBezTo>
                        <a:pt x="0" y="180"/>
                        <a:pt x="52" y="232"/>
                        <a:pt x="116" y="232"/>
                      </a:cubicBezTo>
                      <a:cubicBezTo>
                        <a:pt x="180" y="232"/>
                        <a:pt x="232" y="180"/>
                        <a:pt x="232" y="116"/>
                      </a:cubicBezTo>
                      <a:cubicBezTo>
                        <a:pt x="232" y="52"/>
                        <a:pt x="180" y="0"/>
                        <a:pt x="116" y="0"/>
                      </a:cubicBezTo>
                      <a:close/>
                      <a:moveTo>
                        <a:pt x="129" y="208"/>
                      </a:moveTo>
                      <a:cubicBezTo>
                        <a:pt x="129" y="190"/>
                        <a:pt x="129" y="190"/>
                        <a:pt x="129" y="190"/>
                      </a:cubicBezTo>
                      <a:cubicBezTo>
                        <a:pt x="129" y="183"/>
                        <a:pt x="123" y="178"/>
                        <a:pt x="117" y="178"/>
                      </a:cubicBezTo>
                      <a:cubicBezTo>
                        <a:pt x="110" y="178"/>
                        <a:pt x="105" y="183"/>
                        <a:pt x="105" y="190"/>
                      </a:cubicBezTo>
                      <a:cubicBezTo>
                        <a:pt x="105" y="208"/>
                        <a:pt x="105" y="208"/>
                        <a:pt x="105" y="208"/>
                      </a:cubicBezTo>
                      <a:cubicBezTo>
                        <a:pt x="63" y="203"/>
                        <a:pt x="30" y="170"/>
                        <a:pt x="25" y="129"/>
                      </a:cubicBezTo>
                      <a:cubicBezTo>
                        <a:pt x="42" y="129"/>
                        <a:pt x="42" y="129"/>
                        <a:pt x="42" y="129"/>
                      </a:cubicBezTo>
                      <a:cubicBezTo>
                        <a:pt x="48" y="129"/>
                        <a:pt x="53" y="123"/>
                        <a:pt x="53" y="117"/>
                      </a:cubicBezTo>
                      <a:cubicBezTo>
                        <a:pt x="53" y="110"/>
                        <a:pt x="48" y="105"/>
                        <a:pt x="42" y="105"/>
                      </a:cubicBezTo>
                      <a:cubicBezTo>
                        <a:pt x="24" y="105"/>
                        <a:pt x="24" y="105"/>
                        <a:pt x="24" y="105"/>
                      </a:cubicBezTo>
                      <a:cubicBezTo>
                        <a:pt x="29" y="63"/>
                        <a:pt x="63" y="30"/>
                        <a:pt x="104" y="25"/>
                      </a:cubicBezTo>
                      <a:cubicBezTo>
                        <a:pt x="104" y="41"/>
                        <a:pt x="104" y="41"/>
                        <a:pt x="104" y="41"/>
                      </a:cubicBezTo>
                      <a:cubicBezTo>
                        <a:pt x="104" y="47"/>
                        <a:pt x="109" y="53"/>
                        <a:pt x="116" y="53"/>
                      </a:cubicBezTo>
                      <a:cubicBezTo>
                        <a:pt x="122" y="53"/>
                        <a:pt x="128" y="47"/>
                        <a:pt x="128" y="41"/>
                      </a:cubicBezTo>
                      <a:cubicBezTo>
                        <a:pt x="128" y="25"/>
                        <a:pt x="128" y="25"/>
                        <a:pt x="128" y="25"/>
                      </a:cubicBezTo>
                      <a:cubicBezTo>
                        <a:pt x="169" y="30"/>
                        <a:pt x="202" y="63"/>
                        <a:pt x="208" y="104"/>
                      </a:cubicBezTo>
                      <a:cubicBezTo>
                        <a:pt x="190" y="104"/>
                        <a:pt x="190" y="104"/>
                        <a:pt x="190" y="104"/>
                      </a:cubicBezTo>
                      <a:cubicBezTo>
                        <a:pt x="184" y="104"/>
                        <a:pt x="179" y="109"/>
                        <a:pt x="179" y="116"/>
                      </a:cubicBezTo>
                      <a:cubicBezTo>
                        <a:pt x="179" y="122"/>
                        <a:pt x="184" y="128"/>
                        <a:pt x="190" y="128"/>
                      </a:cubicBezTo>
                      <a:cubicBezTo>
                        <a:pt x="208" y="128"/>
                        <a:pt x="208" y="128"/>
                        <a:pt x="208" y="128"/>
                      </a:cubicBezTo>
                      <a:cubicBezTo>
                        <a:pt x="203" y="169"/>
                        <a:pt x="170" y="202"/>
                        <a:pt x="129" y="208"/>
                      </a:cubicBezTo>
                      <a:close/>
                      <a:moveTo>
                        <a:pt x="124" y="94"/>
                      </a:moveTo>
                      <a:cubicBezTo>
                        <a:pt x="70" y="69"/>
                        <a:pt x="70" y="69"/>
                        <a:pt x="70" y="69"/>
                      </a:cubicBezTo>
                      <a:cubicBezTo>
                        <a:pt x="94" y="124"/>
                        <a:pt x="94" y="124"/>
                        <a:pt x="94" y="124"/>
                      </a:cubicBezTo>
                      <a:cubicBezTo>
                        <a:pt x="97" y="129"/>
                        <a:pt x="103" y="136"/>
                        <a:pt x="109" y="138"/>
                      </a:cubicBezTo>
                      <a:cubicBezTo>
                        <a:pt x="163" y="163"/>
                        <a:pt x="163" y="163"/>
                        <a:pt x="163" y="163"/>
                      </a:cubicBezTo>
                      <a:cubicBezTo>
                        <a:pt x="138" y="108"/>
                        <a:pt x="138" y="108"/>
                        <a:pt x="138" y="108"/>
                      </a:cubicBezTo>
                      <a:cubicBezTo>
                        <a:pt x="136" y="103"/>
                        <a:pt x="130" y="96"/>
                        <a:pt x="124" y="94"/>
                      </a:cubicBezTo>
                      <a:close/>
                      <a:moveTo>
                        <a:pt x="123" y="123"/>
                      </a:moveTo>
                      <a:cubicBezTo>
                        <a:pt x="119" y="126"/>
                        <a:pt x="113" y="126"/>
                        <a:pt x="110" y="123"/>
                      </a:cubicBezTo>
                      <a:cubicBezTo>
                        <a:pt x="106" y="119"/>
                        <a:pt x="106" y="113"/>
                        <a:pt x="110" y="109"/>
                      </a:cubicBezTo>
                      <a:cubicBezTo>
                        <a:pt x="113" y="106"/>
                        <a:pt x="119" y="106"/>
                        <a:pt x="123" y="109"/>
                      </a:cubicBezTo>
                      <a:cubicBezTo>
                        <a:pt x="127" y="113"/>
                        <a:pt x="127" y="119"/>
                        <a:pt x="123" y="123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 sz="1350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89EAC663-CB6B-45B2-9FCD-A67F2C2B7C78}"/>
                  </a:ext>
                </a:extLst>
              </p:cNvPr>
              <p:cNvGrpSpPr/>
              <p:nvPr/>
            </p:nvGrpSpPr>
            <p:grpSpPr>
              <a:xfrm>
                <a:off x="1237855" y="2116113"/>
                <a:ext cx="1818589" cy="1893912"/>
                <a:chOff x="440956" y="2517698"/>
                <a:chExt cx="2095838" cy="2182643"/>
              </a:xfrm>
            </p:grpSpPr>
            <p:sp>
              <p:nvSpPr>
                <p:cNvPr id="22" name="is1ide-Oval 25">
                  <a:extLst>
                    <a:ext uri="{FF2B5EF4-FFF2-40B4-BE49-F238E27FC236}">
                      <a16:creationId xmlns:a16="http://schemas.microsoft.com/office/drawing/2014/main" id="{CD94D7AB-EB63-43EA-B8A4-EC5C2D321933}"/>
                    </a:ext>
                  </a:extLst>
                </p:cNvPr>
                <p:cNvSpPr/>
                <p:nvPr/>
              </p:nvSpPr>
              <p:spPr bwMode="auto">
                <a:xfrm>
                  <a:off x="440956" y="2517698"/>
                  <a:ext cx="2095838" cy="2182643"/>
                </a:xfrm>
                <a:prstGeom prst="ellipse">
                  <a:avLst/>
                </a:prstGeom>
                <a:solidFill>
                  <a:srgbClr val="44546A"/>
                </a:solidFill>
                <a:ln w="9525">
                  <a:solidFill>
                    <a:srgbClr val="000000"/>
                  </a:solidFill>
                  <a:round/>
                </a:ln>
                <a:extLst/>
              </p:spPr>
              <p:txBody>
                <a:bodyPr anchor="ctr"/>
                <a:lstStyle/>
                <a:p>
                  <a:pPr algn="ctr"/>
                  <a:endParaRPr sz="1350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23" name="is1ide-Oval 26">
                  <a:extLst>
                    <a:ext uri="{FF2B5EF4-FFF2-40B4-BE49-F238E27FC236}">
                      <a16:creationId xmlns:a16="http://schemas.microsoft.com/office/drawing/2014/main" id="{3E5CA5FD-9041-4DE2-83FA-53F44B4D61E5}"/>
                    </a:ext>
                  </a:extLst>
                </p:cNvPr>
                <p:cNvSpPr/>
                <p:nvPr/>
              </p:nvSpPr>
              <p:spPr bwMode="auto">
                <a:xfrm>
                  <a:off x="614576" y="2703718"/>
                  <a:ext cx="1748599" cy="18106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350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24" name="is1ide-任意多边形: 形状 31">
                  <a:extLst>
                    <a:ext uri="{FF2B5EF4-FFF2-40B4-BE49-F238E27FC236}">
                      <a16:creationId xmlns:a16="http://schemas.microsoft.com/office/drawing/2014/main" id="{9F844444-710C-4452-BD55-25B3431B9882}"/>
                    </a:ext>
                  </a:extLst>
                </p:cNvPr>
                <p:cNvSpPr/>
                <p:nvPr/>
              </p:nvSpPr>
              <p:spPr bwMode="auto">
                <a:xfrm>
                  <a:off x="1167349" y="3287493"/>
                  <a:ext cx="643052" cy="643052"/>
                </a:xfrm>
                <a:custGeom>
                  <a:gdLst>
                    <a:gd fmla="+- 0 10800 98" name="T0"/>
                    <a:gd fmla="*/ T0 w 21404" name="T1"/>
                    <a:gd fmla="+- 0 10864 128" name="T2"/>
                    <a:gd fmla="*/ 10864 h 21472" name="T3"/>
                    <a:gd fmla="+- 0 10800 98" name="T4"/>
                    <a:gd fmla="*/ T4 w 21404" name="T5"/>
                    <a:gd fmla="+- 0 10864 128" name="T6"/>
                    <a:gd fmla="*/ 10864 h 21472" name="T7"/>
                    <a:gd fmla="+- 0 10800 98" name="T8"/>
                    <a:gd fmla="*/ T8 w 21404" name="T9"/>
                    <a:gd fmla="+- 0 10864 128" name="T10"/>
                    <a:gd fmla="*/ 10864 h 21472" name="T11"/>
                    <a:gd fmla="+- 0 10800 98" name="T12"/>
                    <a:gd fmla="*/ T12 w 21404" name="T13"/>
                    <a:gd fmla="+- 0 10864 128" name="T14"/>
                    <a:gd fmla="*/ 10864 h 21472" name="T15"/>
                  </a:gdLst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b="b" l="0" r="r" t="0"/>
                  <a:pathLst>
                    <a:path h="21472" w="21404">
                      <a:moveTo>
                        <a:pt x="3386" y="13932"/>
                      </a:moveTo>
                      <a:cubicBezTo>
                        <a:pt x="4126" y="16483"/>
                        <a:pt x="4518" y="17503"/>
                        <a:pt x="6826" y="18467"/>
                      </a:cubicBezTo>
                      <a:cubicBezTo>
                        <a:pt x="8742" y="19998"/>
                        <a:pt x="9918" y="21472"/>
                        <a:pt x="10702" y="21472"/>
                      </a:cubicBezTo>
                      <a:cubicBezTo>
                        <a:pt x="11486" y="21472"/>
                        <a:pt x="12662" y="19998"/>
                        <a:pt x="14578" y="18978"/>
                      </a:cubicBezTo>
                      <a:cubicBezTo>
                        <a:pt x="16886" y="17503"/>
                        <a:pt x="16102" y="17503"/>
                        <a:pt x="16886" y="14499"/>
                      </a:cubicBezTo>
                      <a:cubicBezTo>
                        <a:pt x="10702" y="18467"/>
                        <a:pt x="10702" y="18467"/>
                        <a:pt x="10702" y="18467"/>
                      </a:cubicBezTo>
                      <a:lnTo>
                        <a:pt x="3386" y="13932"/>
                      </a:lnTo>
                      <a:close/>
                      <a:moveTo>
                        <a:pt x="21110" y="6902"/>
                      </a:moveTo>
                      <a:cubicBezTo>
                        <a:pt x="11834" y="382"/>
                        <a:pt x="11834" y="382"/>
                        <a:pt x="11834" y="382"/>
                      </a:cubicBezTo>
                      <a:cubicBezTo>
                        <a:pt x="11486" y="-128"/>
                        <a:pt x="10310" y="-128"/>
                        <a:pt x="9526" y="382"/>
                      </a:cubicBezTo>
                      <a:cubicBezTo>
                        <a:pt x="294" y="6902"/>
                        <a:pt x="294" y="6902"/>
                        <a:pt x="294" y="6902"/>
                      </a:cubicBezTo>
                      <a:cubicBezTo>
                        <a:pt x="-98" y="7412"/>
                        <a:pt x="-98" y="7922"/>
                        <a:pt x="294" y="8943"/>
                      </a:cubicBezTo>
                      <a:cubicBezTo>
                        <a:pt x="9526" y="15463"/>
                        <a:pt x="9526" y="15463"/>
                        <a:pt x="9526" y="15463"/>
                      </a:cubicBezTo>
                      <a:cubicBezTo>
                        <a:pt x="10310" y="15973"/>
                        <a:pt x="11486" y="15973"/>
                        <a:pt x="11834" y="15463"/>
                      </a:cubicBezTo>
                      <a:cubicBezTo>
                        <a:pt x="17670" y="10927"/>
                        <a:pt x="17670" y="10927"/>
                        <a:pt x="17670" y="10927"/>
                      </a:cubicBezTo>
                      <a:cubicBezTo>
                        <a:pt x="11486" y="8943"/>
                        <a:pt x="11486" y="8943"/>
                        <a:pt x="11486" y="8943"/>
                      </a:cubicBezTo>
                      <a:cubicBezTo>
                        <a:pt x="11094" y="8943"/>
                        <a:pt x="11094" y="9396"/>
                        <a:pt x="10702" y="9396"/>
                      </a:cubicBezTo>
                      <a:cubicBezTo>
                        <a:pt x="9526" y="9396"/>
                        <a:pt x="8742" y="8433"/>
                        <a:pt x="8742" y="7412"/>
                      </a:cubicBezTo>
                      <a:cubicBezTo>
                        <a:pt x="8742" y="6902"/>
                        <a:pt x="9526" y="5938"/>
                        <a:pt x="10702" y="5938"/>
                      </a:cubicBezTo>
                      <a:cubicBezTo>
                        <a:pt x="11486" y="5938"/>
                        <a:pt x="12270" y="6392"/>
                        <a:pt x="12662" y="6902"/>
                      </a:cubicBezTo>
                      <a:cubicBezTo>
                        <a:pt x="19194" y="9907"/>
                        <a:pt x="19194" y="9907"/>
                        <a:pt x="19194" y="9907"/>
                      </a:cubicBezTo>
                      <a:cubicBezTo>
                        <a:pt x="21110" y="8943"/>
                        <a:pt x="21110" y="8943"/>
                        <a:pt x="21110" y="8943"/>
                      </a:cubicBezTo>
                      <a:cubicBezTo>
                        <a:pt x="21502" y="7922"/>
                        <a:pt x="21502" y="7412"/>
                        <a:pt x="21110" y="6902"/>
                      </a:cubicBezTo>
                      <a:close/>
                      <a:moveTo>
                        <a:pt x="18410" y="19488"/>
                      </a:moveTo>
                      <a:cubicBezTo>
                        <a:pt x="18018" y="19998"/>
                        <a:pt x="19586" y="20508"/>
                        <a:pt x="19978" y="18978"/>
                      </a:cubicBezTo>
                      <a:cubicBezTo>
                        <a:pt x="20326" y="11948"/>
                        <a:pt x="19194" y="9907"/>
                        <a:pt x="19194" y="9907"/>
                      </a:cubicBezTo>
                      <a:cubicBezTo>
                        <a:pt x="17670" y="10927"/>
                        <a:pt x="17670" y="10927"/>
                        <a:pt x="17670" y="10927"/>
                      </a:cubicBezTo>
                      <a:cubicBezTo>
                        <a:pt x="17670" y="10927"/>
                        <a:pt x="19194" y="12458"/>
                        <a:pt x="18410" y="19488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anchor="ctr"/>
                <a:lstStyle/>
                <a:p>
                  <a:pPr algn="ctr"/>
                  <a:endParaRPr sz="1350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361ACBF6-2C12-4646-B9BD-2C92D9BC68B7}"/>
                  </a:ext>
                </a:extLst>
              </p:cNvPr>
              <p:cNvGrpSpPr/>
              <p:nvPr/>
            </p:nvGrpSpPr>
            <p:grpSpPr>
              <a:xfrm>
                <a:off x="3866835" y="2116113"/>
                <a:ext cx="1818589" cy="1893912"/>
                <a:chOff x="3491697" y="2517698"/>
                <a:chExt cx="2095838" cy="2182643"/>
              </a:xfrm>
            </p:grpSpPr>
            <p:sp>
              <p:nvSpPr>
                <p:cNvPr id="19" name="is1ide-Oval 22">
                  <a:extLst>
                    <a:ext uri="{FF2B5EF4-FFF2-40B4-BE49-F238E27FC236}">
                      <a16:creationId xmlns:a16="http://schemas.microsoft.com/office/drawing/2014/main" id="{EA24DCC4-9565-4F0E-9C45-F59214F67DF7}"/>
                    </a:ext>
                  </a:extLst>
                </p:cNvPr>
                <p:cNvSpPr/>
                <p:nvPr/>
              </p:nvSpPr>
              <p:spPr bwMode="auto">
                <a:xfrm>
                  <a:off x="3491697" y="2517698"/>
                  <a:ext cx="2095838" cy="2182643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350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20" name="is1ide-Oval 23">
                  <a:extLst>
                    <a:ext uri="{FF2B5EF4-FFF2-40B4-BE49-F238E27FC236}">
                      <a16:creationId xmlns:a16="http://schemas.microsoft.com/office/drawing/2014/main" id="{28380DF8-202C-4401-9855-353AADE43420}"/>
                    </a:ext>
                  </a:extLst>
                </p:cNvPr>
                <p:cNvSpPr/>
                <p:nvPr/>
              </p:nvSpPr>
              <p:spPr bwMode="auto">
                <a:xfrm>
                  <a:off x="3659118" y="2703718"/>
                  <a:ext cx="1760997" cy="18106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350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21" name="ïşḻïďê-任意多边形: 形状 32">
                  <a:extLst>
                    <a:ext uri="{FF2B5EF4-FFF2-40B4-BE49-F238E27FC236}">
                      <a16:creationId xmlns:a16="http://schemas.microsoft.com/office/drawing/2014/main" id="{81FA86E8-32F4-4EB2-8281-398F67CE36F6}"/>
                    </a:ext>
                  </a:extLst>
                </p:cNvPr>
                <p:cNvSpPr/>
                <p:nvPr/>
              </p:nvSpPr>
              <p:spPr bwMode="auto">
                <a:xfrm>
                  <a:off x="4218090" y="3287493"/>
                  <a:ext cx="643052" cy="643052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3413" y="19459"/>
                      </a:moveTo>
                      <a:cubicBezTo>
                        <a:pt x="3413" y="20724"/>
                        <a:pt x="4778" y="21600"/>
                        <a:pt x="6046" y="21600"/>
                      </a:cubicBezTo>
                      <a:cubicBezTo>
                        <a:pt x="7363" y="21600"/>
                        <a:pt x="8191" y="20724"/>
                        <a:pt x="8191" y="19459"/>
                      </a:cubicBezTo>
                      <a:cubicBezTo>
                        <a:pt x="8191" y="18146"/>
                        <a:pt x="7363" y="16832"/>
                        <a:pt x="6046" y="16832"/>
                      </a:cubicBezTo>
                      <a:cubicBezTo>
                        <a:pt x="4778" y="16832"/>
                        <a:pt x="3413" y="18146"/>
                        <a:pt x="3413" y="19459"/>
                      </a:cubicBezTo>
                      <a:close/>
                      <a:moveTo>
                        <a:pt x="15554" y="19459"/>
                      </a:moveTo>
                      <a:cubicBezTo>
                        <a:pt x="15554" y="20724"/>
                        <a:pt x="16822" y="21600"/>
                        <a:pt x="18138" y="21600"/>
                      </a:cubicBezTo>
                      <a:cubicBezTo>
                        <a:pt x="19455" y="21600"/>
                        <a:pt x="20332" y="20724"/>
                        <a:pt x="20332" y="19459"/>
                      </a:cubicBezTo>
                      <a:cubicBezTo>
                        <a:pt x="20332" y="18146"/>
                        <a:pt x="19455" y="16832"/>
                        <a:pt x="18138" y="16832"/>
                      </a:cubicBezTo>
                      <a:cubicBezTo>
                        <a:pt x="16822" y="16832"/>
                        <a:pt x="15554" y="18146"/>
                        <a:pt x="15554" y="19459"/>
                      </a:cubicBezTo>
                      <a:close/>
                      <a:moveTo>
                        <a:pt x="7753" y="13816"/>
                      </a:moveTo>
                      <a:cubicBezTo>
                        <a:pt x="21161" y="9924"/>
                        <a:pt x="21161" y="9924"/>
                        <a:pt x="21161" y="9924"/>
                      </a:cubicBezTo>
                      <a:cubicBezTo>
                        <a:pt x="21600" y="9924"/>
                        <a:pt x="21600" y="9486"/>
                        <a:pt x="21600" y="9097"/>
                      </a:cubicBezTo>
                      <a:cubicBezTo>
                        <a:pt x="21600" y="2627"/>
                        <a:pt x="21600" y="2627"/>
                        <a:pt x="21600" y="2627"/>
                      </a:cubicBezTo>
                      <a:cubicBezTo>
                        <a:pt x="4778" y="2627"/>
                        <a:pt x="4778" y="2627"/>
                        <a:pt x="4778" y="2627"/>
                      </a:cubicBezTo>
                      <a:cubicBezTo>
                        <a:pt x="4778" y="486"/>
                        <a:pt x="4778" y="486"/>
                        <a:pt x="4778" y="486"/>
                      </a:cubicBezTo>
                      <a:lnTo>
                        <a:pt x="4340" y="0"/>
                      </a:lnTo>
                      <a:cubicBezTo>
                        <a:pt x="439" y="0"/>
                        <a:pt x="439" y="0"/>
                        <a:pt x="439" y="0"/>
                      </a:cubicBezTo>
                      <a:cubicBezTo>
                        <a:pt x="0" y="0"/>
                        <a:pt x="0" y="486"/>
                        <a:pt x="0" y="486"/>
                      </a:cubicBezTo>
                      <a:cubicBezTo>
                        <a:pt x="0" y="2627"/>
                        <a:pt x="0" y="2627"/>
                        <a:pt x="0" y="2627"/>
                      </a:cubicBezTo>
                      <a:cubicBezTo>
                        <a:pt x="2194" y="2627"/>
                        <a:pt x="2194" y="2627"/>
                        <a:pt x="2194" y="2627"/>
                      </a:cubicBezTo>
                      <a:cubicBezTo>
                        <a:pt x="4778" y="13378"/>
                        <a:pt x="4778" y="13378"/>
                        <a:pt x="4778" y="13378"/>
                      </a:cubicBezTo>
                      <a:cubicBezTo>
                        <a:pt x="4778" y="14692"/>
                        <a:pt x="4778" y="14692"/>
                        <a:pt x="4778" y="14692"/>
                      </a:cubicBezTo>
                      <a:cubicBezTo>
                        <a:pt x="4778" y="16443"/>
                        <a:pt x="4778" y="16443"/>
                        <a:pt x="4778" y="16443"/>
                      </a:cubicBezTo>
                      <a:cubicBezTo>
                        <a:pt x="4778" y="16832"/>
                        <a:pt x="5168" y="16832"/>
                        <a:pt x="5168" y="16832"/>
                      </a:cubicBezTo>
                      <a:cubicBezTo>
                        <a:pt x="6046" y="16832"/>
                        <a:pt x="6046" y="16832"/>
                        <a:pt x="6046" y="16832"/>
                      </a:cubicBezTo>
                      <a:cubicBezTo>
                        <a:pt x="18138" y="16832"/>
                        <a:pt x="18138" y="16832"/>
                        <a:pt x="18138" y="16832"/>
                      </a:cubicBezTo>
                      <a:cubicBezTo>
                        <a:pt x="21161" y="16832"/>
                        <a:pt x="21161" y="16832"/>
                        <a:pt x="21161" y="16832"/>
                      </a:cubicBezTo>
                      <a:cubicBezTo>
                        <a:pt x="21600" y="16832"/>
                        <a:pt x="21600" y="16832"/>
                        <a:pt x="21600" y="16443"/>
                      </a:cubicBezTo>
                      <a:cubicBezTo>
                        <a:pt x="21600" y="14692"/>
                        <a:pt x="21600" y="14692"/>
                        <a:pt x="21600" y="14692"/>
                      </a:cubicBezTo>
                      <a:cubicBezTo>
                        <a:pt x="8191" y="14692"/>
                        <a:pt x="8191" y="14692"/>
                        <a:pt x="8191" y="14692"/>
                      </a:cubicBezTo>
                      <a:cubicBezTo>
                        <a:pt x="6485" y="14692"/>
                        <a:pt x="6485" y="13816"/>
                        <a:pt x="7753" y="13816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 anchor="ctr"/>
                <a:lstStyle/>
                <a:p>
                  <a:pPr algn="ctr"/>
                  <a:endParaRPr sz="1350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</p:grpSp>
        <p:sp>
          <p:nvSpPr>
            <p:cNvPr id="8" name="ïşḻïďê-文本框 66">
              <a:extLst>
                <a:ext uri="{FF2B5EF4-FFF2-40B4-BE49-F238E27FC236}">
                  <a16:creationId xmlns:a16="http://schemas.microsoft.com/office/drawing/2014/main" id="{BA52F3CA-F0A2-4866-8F0E-DAC9B5E8F53F}"/>
                </a:ext>
              </a:extLst>
            </p:cNvPr>
            <p:cNvSpPr txBox="1"/>
            <p:nvPr/>
          </p:nvSpPr>
          <p:spPr>
            <a:xfrm>
              <a:off x="1232404" y="4617132"/>
              <a:ext cx="1826888" cy="421303"/>
            </a:xfrm>
            <a:prstGeom prst="roundRect">
              <a:avLst>
                <a:gd fmla="val 50000" name="adj"/>
              </a:avLst>
            </a:prstGeom>
            <a:solidFill>
              <a:srgbClr val="00202D"/>
            </a:solidFill>
          </p:spPr>
          <p:txBody>
            <a:bodyPr wrap="none">
              <a:normAutofit/>
            </a:bodyPr>
            <a:lstStyle/>
            <a:p>
              <a:pPr algn="ctr"/>
              <a:endParaRPr altLang="en-US" lang="zh-CN" sz="1050">
                <a:solidFill>
                  <a:schemeClr val="bg2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" name="ïşḻïďê-文本框 64">
              <a:extLst>
                <a:ext uri="{FF2B5EF4-FFF2-40B4-BE49-F238E27FC236}">
                  <a16:creationId xmlns:a16="http://schemas.microsoft.com/office/drawing/2014/main" id="{4E1BBCC2-7714-4B43-9263-B9BE4871DBCF}"/>
                </a:ext>
              </a:extLst>
            </p:cNvPr>
            <p:cNvSpPr txBox="1"/>
            <p:nvPr/>
          </p:nvSpPr>
          <p:spPr>
            <a:xfrm>
              <a:off x="3865834" y="4617132"/>
              <a:ext cx="1826888" cy="421303"/>
            </a:xfrm>
            <a:prstGeom prst="roundRect">
              <a:avLst>
                <a:gd fmla="val 50000" name="adj"/>
              </a:avLst>
            </a:prstGeom>
            <a:solidFill>
              <a:schemeClr val="bg2">
                <a:lumMod val="25000"/>
              </a:schemeClr>
            </a:solidFill>
          </p:spPr>
          <p:txBody>
            <a:bodyPr wrap="none">
              <a:normAutofit/>
            </a:bodyPr>
            <a:lstStyle/>
            <a:p>
              <a:pPr algn="ctr"/>
              <a:endParaRPr altLang="en-US" lang="zh-CN" sz="1050">
                <a:solidFill>
                  <a:schemeClr val="bg2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" name="ïşḻïďê-文本框 62">
              <a:extLst>
                <a:ext uri="{FF2B5EF4-FFF2-40B4-BE49-F238E27FC236}">
                  <a16:creationId xmlns:a16="http://schemas.microsoft.com/office/drawing/2014/main" id="{9B87EC66-D91B-4F0B-954A-4B5C54EC91CD}"/>
                </a:ext>
              </a:extLst>
            </p:cNvPr>
            <p:cNvSpPr txBox="1"/>
            <p:nvPr/>
          </p:nvSpPr>
          <p:spPr>
            <a:xfrm>
              <a:off x="6499270" y="4617132"/>
              <a:ext cx="1826888" cy="421303"/>
            </a:xfrm>
            <a:prstGeom prst="roundRect">
              <a:avLst>
                <a:gd fmla="val 50000" name="adj"/>
              </a:avLst>
            </a:prstGeom>
            <a:solidFill>
              <a:schemeClr val="bg2">
                <a:lumMod val="25000"/>
              </a:schemeClr>
            </a:solidFill>
          </p:spPr>
          <p:txBody>
            <a:bodyPr wrap="none">
              <a:normAutofit/>
            </a:bodyPr>
            <a:lstStyle/>
            <a:p>
              <a:pPr algn="ctr"/>
              <a:endParaRPr altLang="en-US" lang="zh-CN" sz="1050">
                <a:solidFill>
                  <a:schemeClr val="bg2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" name="ïşḻïďê-文本框 60">
              <a:extLst>
                <a:ext uri="{FF2B5EF4-FFF2-40B4-BE49-F238E27FC236}">
                  <a16:creationId xmlns:a16="http://schemas.microsoft.com/office/drawing/2014/main" id="{329E536B-4112-4E7F-8088-12C28988DC5A}"/>
                </a:ext>
              </a:extLst>
            </p:cNvPr>
            <p:cNvSpPr txBox="1"/>
            <p:nvPr/>
          </p:nvSpPr>
          <p:spPr>
            <a:xfrm>
              <a:off x="9132702" y="4617132"/>
              <a:ext cx="1826888" cy="421303"/>
            </a:xfrm>
            <a:prstGeom prst="roundRect">
              <a:avLst>
                <a:gd fmla="val 50000" name="adj"/>
              </a:avLst>
            </a:prstGeom>
            <a:solidFill>
              <a:schemeClr val="bg2">
                <a:lumMod val="25000"/>
              </a:schemeClr>
            </a:solidFill>
          </p:spPr>
          <p:txBody>
            <a:bodyPr wrap="none">
              <a:normAutofit/>
            </a:bodyPr>
            <a:lstStyle/>
            <a:p>
              <a:pPr algn="ctr"/>
              <a:endParaRPr altLang="en-US" lang="zh-CN" sz="1050">
                <a:solidFill>
                  <a:schemeClr val="bg2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96DC2BAB-9110-464B-9C51-79712A1D17DC}"/>
              </a:ext>
            </a:extLst>
          </p:cNvPr>
          <p:cNvSpPr/>
          <p:nvPr/>
        </p:nvSpPr>
        <p:spPr>
          <a:xfrm>
            <a:off x="877610" y="4456710"/>
            <a:ext cx="2179117" cy="3108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标题文字添加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E7B95CA-FC57-4A60-B68F-FE3C97B92F79}"/>
              </a:ext>
            </a:extLst>
          </p:cNvPr>
          <p:cNvSpPr/>
          <p:nvPr/>
        </p:nvSpPr>
        <p:spPr>
          <a:xfrm>
            <a:off x="3661457" y="4456710"/>
            <a:ext cx="2179117" cy="3108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标题文字添加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FE15BDA-5692-4951-9680-6B11245785B3}"/>
              </a:ext>
            </a:extLst>
          </p:cNvPr>
          <p:cNvSpPr/>
          <p:nvPr/>
        </p:nvSpPr>
        <p:spPr>
          <a:xfrm>
            <a:off x="6445303" y="4456710"/>
            <a:ext cx="2179117" cy="3108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标题文字添加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4BF0064-45B8-4FF8-8150-799FE2AF90CF}"/>
              </a:ext>
            </a:extLst>
          </p:cNvPr>
          <p:cNvSpPr/>
          <p:nvPr/>
        </p:nvSpPr>
        <p:spPr>
          <a:xfrm>
            <a:off x="9242647" y="4456710"/>
            <a:ext cx="2179117" cy="3108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标题文字添加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8D6CBCC-8934-40C3-AC46-30387BB9459B}"/>
              </a:ext>
            </a:extLst>
          </p:cNvPr>
          <p:cNvSpPr txBox="1"/>
          <p:nvPr/>
        </p:nvSpPr>
        <p:spPr>
          <a:xfrm>
            <a:off x="575853" y="5249297"/>
            <a:ext cx="2782630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C87325F-87A8-4233-8383-058534333B17}"/>
              </a:ext>
            </a:extLst>
          </p:cNvPr>
          <p:cNvSpPr txBox="1"/>
          <p:nvPr/>
        </p:nvSpPr>
        <p:spPr>
          <a:xfrm>
            <a:off x="3346405" y="5249297"/>
            <a:ext cx="2782630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A8F0116-3DBF-4E5B-9005-33886526B251}"/>
              </a:ext>
            </a:extLst>
          </p:cNvPr>
          <p:cNvSpPr txBox="1"/>
          <p:nvPr/>
        </p:nvSpPr>
        <p:spPr>
          <a:xfrm>
            <a:off x="6094780" y="5283803"/>
            <a:ext cx="2782630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B57C43F-C70F-4E12-B7F9-AE853E341178}"/>
              </a:ext>
            </a:extLst>
          </p:cNvPr>
          <p:cNvSpPr txBox="1"/>
          <p:nvPr/>
        </p:nvSpPr>
        <p:spPr>
          <a:xfrm>
            <a:off x="8865333" y="5283803"/>
            <a:ext cx="2782630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</p:txBody>
      </p:sp>
    </p:spTree>
    <p:extLst>
      <p:ext uri="{BB962C8B-B14F-4D97-AF65-F5344CB8AC3E}">
        <p14:creationId val="3003970523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33"/>
      <p:bldP grpId="0" spid="3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31DEC7C-74EE-49EC-9E6D-450B80426F5D}"/>
              </a:ext>
            </a:extLst>
          </p:cNvPr>
          <p:cNvSpPr/>
          <p:nvPr/>
        </p:nvSpPr>
        <p:spPr>
          <a:xfrm>
            <a:off x="0" y="0"/>
            <a:ext cx="3056454" cy="320040"/>
          </a:xfrm>
          <a:prstGeom prst="rect">
            <a:avLst/>
          </a:prstGeom>
          <a:solidFill>
            <a:schemeClr val="bg1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300" sz="1500">
                <a:latin charset="-122" panose="020b0503020204020204" pitchFamily="34" typeface="微软雅黑"/>
                <a:ea charset="-122" panose="020b0503020204020204" pitchFamily="34" typeface="微软雅黑"/>
              </a:rPr>
              <a:t>PART  03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9B7AD9-C932-4636-BD8B-17555031159E}"/>
              </a:ext>
            </a:extLst>
          </p:cNvPr>
          <p:cNvSpPr/>
          <p:nvPr/>
        </p:nvSpPr>
        <p:spPr>
          <a:xfrm>
            <a:off x="0" y="323165"/>
            <a:ext cx="3056454" cy="320040"/>
          </a:xfrm>
          <a:prstGeom prst="rect">
            <a:avLst/>
          </a:prstGeom>
          <a:solidFill>
            <a:srgbClr val="121F36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pc="300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工作体会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7A7F393-5C90-4D18-B03E-CEA15C579A30}"/>
              </a:ext>
            </a:extLst>
          </p:cNvPr>
          <p:cNvCxnSpPr>
            <a:endCxn id="11" idx="1"/>
          </p:cNvCxnSpPr>
          <p:nvPr/>
        </p:nvCxnSpPr>
        <p:spPr>
          <a:xfrm flipV="1">
            <a:off x="2677927" y="2870564"/>
            <a:ext cx="1438917" cy="8567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BC37787-4B97-481F-8E9E-0E60AA6D461E}"/>
              </a:ext>
            </a:extLst>
          </p:cNvPr>
          <p:cNvCxnSpPr/>
          <p:nvPr/>
        </p:nvCxnSpPr>
        <p:spPr>
          <a:xfrm>
            <a:off x="4337796" y="2924113"/>
            <a:ext cx="2202658" cy="14241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E169567-71F4-469E-AC2E-76B812CB2A07}"/>
              </a:ext>
            </a:extLst>
          </p:cNvPr>
          <p:cNvCxnSpPr/>
          <p:nvPr/>
        </p:nvCxnSpPr>
        <p:spPr>
          <a:xfrm flipV="1">
            <a:off x="6852700" y="2557906"/>
            <a:ext cx="1542524" cy="179037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2723A902-200C-43FA-B226-32D5E238D731}"/>
              </a:ext>
            </a:extLst>
          </p:cNvPr>
          <p:cNvSpPr/>
          <p:nvPr/>
        </p:nvSpPr>
        <p:spPr>
          <a:xfrm>
            <a:off x="2143435" y="3727323"/>
            <a:ext cx="534492" cy="534492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96D8E2B-D3F8-442C-BBFC-CAB6FD92148A}"/>
              </a:ext>
            </a:extLst>
          </p:cNvPr>
          <p:cNvSpPr/>
          <p:nvPr/>
        </p:nvSpPr>
        <p:spPr>
          <a:xfrm>
            <a:off x="4116844" y="2736940"/>
            <a:ext cx="267247" cy="2672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8F7D3C1-4955-4D27-8F08-FFECE08C82BB}"/>
              </a:ext>
            </a:extLst>
          </p:cNvPr>
          <p:cNvSpPr/>
          <p:nvPr/>
        </p:nvSpPr>
        <p:spPr>
          <a:xfrm>
            <a:off x="6483509" y="4261815"/>
            <a:ext cx="440170" cy="4401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0560691-00F5-4255-A9F5-E1A99A477F27}"/>
              </a:ext>
            </a:extLst>
          </p:cNvPr>
          <p:cNvSpPr/>
          <p:nvPr/>
        </p:nvSpPr>
        <p:spPr>
          <a:xfrm>
            <a:off x="8244188" y="2093661"/>
            <a:ext cx="643279" cy="643279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92B4D08-CA8C-4E18-B346-4C649863F81F}"/>
              </a:ext>
            </a:extLst>
          </p:cNvPr>
          <p:cNvSpPr txBox="1"/>
          <p:nvPr/>
        </p:nvSpPr>
        <p:spPr>
          <a:xfrm>
            <a:off x="2782357" y="1973748"/>
            <a:ext cx="2836040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  <a:p>
            <a:pPr algn="ctr">
              <a:spcBef>
                <a:spcPts val="600"/>
              </a:spcBef>
            </a:pPr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F726EF1F-F522-4D2B-9387-2B9362DDD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604" y="1555148"/>
            <a:ext cx="1811305" cy="21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altLang="en-US" b="1" lang="zh-CN" sz="1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单击填加标题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ABFFBC3-EE49-431C-ADF7-30BBE0772C28}"/>
              </a:ext>
            </a:extLst>
          </p:cNvPr>
          <p:cNvSpPr txBox="1"/>
          <p:nvPr/>
        </p:nvSpPr>
        <p:spPr>
          <a:xfrm>
            <a:off x="937045" y="4823735"/>
            <a:ext cx="2836040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  <a:p>
            <a:pPr algn="ctr">
              <a:spcBef>
                <a:spcPts val="600"/>
              </a:spcBef>
            </a:pPr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23F60430-DC15-4FE0-9434-3F125030C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16" y="4506532"/>
            <a:ext cx="1811305" cy="21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altLang="en-US" b="1" lang="zh-CN" sz="1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单击填加标题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9650EDA-55DD-46EA-8834-C4F1767C3A51}"/>
              </a:ext>
            </a:extLst>
          </p:cNvPr>
          <p:cNvSpPr txBox="1"/>
          <p:nvPr/>
        </p:nvSpPr>
        <p:spPr>
          <a:xfrm>
            <a:off x="8887467" y="2277931"/>
            <a:ext cx="2836040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  <a:p>
            <a:pPr algn="ctr">
              <a:spcBef>
                <a:spcPts val="600"/>
              </a:spcBef>
            </a:pPr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AEE38E38-B210-4E32-AEA0-D62871C88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638" y="1960727"/>
            <a:ext cx="1811305" cy="21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altLang="en-US" b="1" lang="zh-CN" sz="1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单击填加标题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4F9AAB1-6B81-49E5-BEA7-8B2C8EAB9885}"/>
              </a:ext>
            </a:extLst>
          </p:cNvPr>
          <p:cNvSpPr txBox="1"/>
          <p:nvPr/>
        </p:nvSpPr>
        <p:spPr>
          <a:xfrm>
            <a:off x="5408148" y="5247850"/>
            <a:ext cx="2836040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  <a:p>
            <a:pPr algn="ctr">
              <a:spcBef>
                <a:spcPts val="600"/>
              </a:spcBef>
            </a:pPr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E4DC3A35-B5F5-4595-A84A-9F88DBC01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6319" y="4930646"/>
            <a:ext cx="1811305" cy="21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altLang="en-US" b="1" lang="zh-CN" sz="12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单击填加标题</a:t>
            </a:r>
          </a:p>
        </p:txBody>
      </p:sp>
    </p:spTree>
    <p:extLst>
      <p:ext uri="{BB962C8B-B14F-4D97-AF65-F5344CB8AC3E}">
        <p14:creationId val="2480950392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21F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4063D1F7-3C77-4C5C-B5C8-A1523647ED21}"/>
              </a:ext>
            </a:extLst>
          </p:cNvPr>
          <p:cNvSpPr/>
          <p:nvPr/>
        </p:nvSpPr>
        <p:spPr>
          <a:xfrm>
            <a:off x="0" y="9020"/>
            <a:ext cx="12192000" cy="6858000"/>
          </a:xfrm>
          <a:prstGeom prst="rect">
            <a:avLst/>
          </a:prstGeom>
          <a:blipFill dpi="0" rotWithShape="1">
            <a:blip r:embed="rId3">
              <a:alphaModFix am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885710F-40E0-4593-A62A-91BE0B0064DE}"/>
              </a:ext>
            </a:extLst>
          </p:cNvPr>
          <p:cNvSpPr/>
          <p:nvPr/>
        </p:nvSpPr>
        <p:spPr>
          <a:xfrm>
            <a:off x="0" y="2438399"/>
            <a:ext cx="6464967" cy="441960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8355C11-A97D-4803-AAAF-8783CF9F004D}"/>
              </a:ext>
            </a:extLst>
          </p:cNvPr>
          <p:cNvSpPr/>
          <p:nvPr/>
        </p:nvSpPr>
        <p:spPr>
          <a:xfrm>
            <a:off x="3756654" y="2438399"/>
            <a:ext cx="3056454" cy="548640"/>
          </a:xfrm>
          <a:prstGeom prst="rect">
            <a:avLst/>
          </a:prstGeom>
          <a:noFill/>
          <a:ln>
            <a:noFill/>
          </a:ln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300" sz="3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 04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1B6D6F9-894A-4427-8D6C-566621C19EAB}"/>
              </a:ext>
            </a:extLst>
          </p:cNvPr>
          <p:cNvSpPr/>
          <p:nvPr/>
        </p:nvSpPr>
        <p:spPr>
          <a:xfrm>
            <a:off x="347845" y="4283023"/>
            <a:ext cx="3205480" cy="5181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en-US" lang="zh-CN" spc="6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工作规划和展望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EF46CAA-805B-4735-AE4D-6C1C0F1139FC}"/>
              </a:ext>
            </a:extLst>
          </p:cNvPr>
          <p:cNvSpPr/>
          <p:nvPr/>
        </p:nvSpPr>
        <p:spPr>
          <a:xfrm>
            <a:off x="347845" y="4797931"/>
            <a:ext cx="5956702" cy="6400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en-US" lang="zh-CN" sz="1200">
                <a:solidFill>
                  <a:schemeClr val="bg1"/>
                </a:solidFill>
                <a:latin charset="-122" panose="02010600030101010101" pitchFamily="2" typeface="宋体"/>
                <a:ea charset="-122" panose="02010600030101010101" pitchFamily="2" typeface="宋体"/>
                <a:cs charset="-122" typeface="Hiragino Sans GB W3"/>
              </a:rPr>
              <a:t>在这里输入您的文字内容，在这里输入您的文字内容，在这里输入您的文字内容，在这里输入您的文字内容,在这里输入您的文字内容，在这里输入您的文字内容，在这里输入您的文字内容，在这里输入您的文字内容</a:t>
            </a:r>
          </a:p>
        </p:txBody>
      </p:sp>
    </p:spTree>
    <p:extLst>
      <p:ext uri="{BB962C8B-B14F-4D97-AF65-F5344CB8AC3E}">
        <p14:creationId val="2981006585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29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31DEC7C-74EE-49EC-9E6D-450B80426F5D}"/>
              </a:ext>
            </a:extLst>
          </p:cNvPr>
          <p:cNvSpPr/>
          <p:nvPr/>
        </p:nvSpPr>
        <p:spPr>
          <a:xfrm>
            <a:off x="0" y="0"/>
            <a:ext cx="3056454" cy="320040"/>
          </a:xfrm>
          <a:prstGeom prst="rect">
            <a:avLst/>
          </a:prstGeom>
          <a:solidFill>
            <a:schemeClr val="bg1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300" sz="1500">
                <a:latin charset="-122" panose="020b0503020204020204" pitchFamily="34" typeface="微软雅黑"/>
                <a:ea charset="-122" panose="020b0503020204020204" pitchFamily="34" typeface="微软雅黑"/>
              </a:rPr>
              <a:t>PART  04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9B7AD9-C932-4636-BD8B-17555031159E}"/>
              </a:ext>
            </a:extLst>
          </p:cNvPr>
          <p:cNvSpPr/>
          <p:nvPr/>
        </p:nvSpPr>
        <p:spPr>
          <a:xfrm>
            <a:off x="0" y="323165"/>
            <a:ext cx="3056454" cy="320040"/>
          </a:xfrm>
          <a:prstGeom prst="rect">
            <a:avLst/>
          </a:prstGeom>
          <a:solidFill>
            <a:srgbClr val="121F36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pc="300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工作规划和展望</a:t>
            </a:r>
          </a:p>
        </p:txBody>
      </p:sp>
      <p:sp>
        <p:nvSpPr>
          <p:cNvPr id="7" name="Color 1">
            <a:extLst>
              <a:ext uri="{FF2B5EF4-FFF2-40B4-BE49-F238E27FC236}">
                <a16:creationId xmlns:a16="http://schemas.microsoft.com/office/drawing/2014/main" id="{3A1FB9E5-C1FD-4CE3-A76F-C685E35CB260}"/>
              </a:ext>
            </a:extLst>
          </p:cNvPr>
          <p:cNvSpPr/>
          <p:nvPr/>
        </p:nvSpPr>
        <p:spPr bwMode="auto">
          <a:xfrm>
            <a:off x="8724812" y="3072466"/>
            <a:ext cx="2249452" cy="1336503"/>
          </a:xfrm>
          <a:custGeom>
            <a:gdLst>
              <a:gd fmla="*/ 766 w 766" name="T0"/>
              <a:gd fmla="*/ 0 h 453" name="T1"/>
              <a:gd fmla="*/ 670 w 766" name="T2"/>
              <a:gd fmla="*/ 85 h 453" name="T3"/>
              <a:gd fmla="*/ 470 w 766" name="T4"/>
              <a:gd fmla="*/ 390 h 453" name="T5"/>
              <a:gd fmla="*/ 337 w 766" name="T6"/>
              <a:gd fmla="*/ 453 h 453" name="T7"/>
              <a:gd fmla="*/ 0 w 766" name="T8"/>
              <a:gd fmla="*/ 453 h 453" name="T9"/>
              <a:gd fmla="*/ 133 w 766" name="T10"/>
              <a:gd fmla="*/ 390 h 453" name="T11"/>
              <a:gd fmla="*/ 333 w 766" name="T12"/>
              <a:gd fmla="*/ 85 h 453" name="T13"/>
              <a:gd fmla="*/ 429 w 766" name="T14"/>
              <a:gd fmla="*/ 0 h 453" name="T15"/>
              <a:gd fmla="*/ 766 w 766" name="T16"/>
              <a:gd fmla="*/ 0 h 45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52" w="766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defRPr/>
            </a:pPr>
            <a:endParaRPr kern="0" lang="en-US" sz="1200">
              <a:solidFill>
                <a:sysClr lastClr="FFFFFF" val="window">
                  <a:lumMod val="65000"/>
                </a:sysClr>
              </a:solidFill>
              <a:latin charset="0" panose="020b0604020202020204" pitchFamily="34" typeface="Arial"/>
              <a:ea charset="-122" panose="020b0503020204020204" pitchFamily="34" typeface="微软雅黑"/>
              <a:cs typeface="League Gothic Regular"/>
              <a:sym charset="0" panose="020b0604020202020204" pitchFamily="34" typeface="Arial"/>
            </a:endParaRPr>
          </a:p>
        </p:txBody>
      </p:sp>
      <p:sp>
        <p:nvSpPr>
          <p:cNvPr id="8" name="Color 3">
            <a:extLst>
              <a:ext uri="{FF2B5EF4-FFF2-40B4-BE49-F238E27FC236}">
                <a16:creationId xmlns:a16="http://schemas.microsoft.com/office/drawing/2014/main" id="{BEEE0DCD-5C53-49EE-A279-AFA1D9691485}"/>
              </a:ext>
            </a:extLst>
          </p:cNvPr>
          <p:cNvSpPr/>
          <p:nvPr/>
        </p:nvSpPr>
        <p:spPr bwMode="auto">
          <a:xfrm>
            <a:off x="6212035" y="3072466"/>
            <a:ext cx="2248209" cy="1336503"/>
          </a:xfrm>
          <a:custGeom>
            <a:gdLst>
              <a:gd fmla="*/ 766 w 766" name="T0"/>
              <a:gd fmla="*/ 0 h 453" name="T1"/>
              <a:gd fmla="*/ 669 w 766" name="T2"/>
              <a:gd fmla="*/ 85 h 453" name="T3"/>
              <a:gd fmla="*/ 470 w 766" name="T4"/>
              <a:gd fmla="*/ 390 h 453" name="T5"/>
              <a:gd fmla="*/ 337 w 766" name="T6"/>
              <a:gd fmla="*/ 453 h 453" name="T7"/>
              <a:gd fmla="*/ 0 w 766" name="T8"/>
              <a:gd fmla="*/ 453 h 453" name="T9"/>
              <a:gd fmla="*/ 133 w 766" name="T10"/>
              <a:gd fmla="*/ 390 h 453" name="T11"/>
              <a:gd fmla="*/ 332 w 766" name="T12"/>
              <a:gd fmla="*/ 85 h 453" name="T13"/>
              <a:gd fmla="*/ 429 w 766" name="T14"/>
              <a:gd fmla="*/ 0 h 453" name="T15"/>
              <a:gd fmla="*/ 766 w 766" name="T16"/>
              <a:gd fmla="*/ 0 h 45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52" w="766">
                <a:moveTo>
                  <a:pt x="766" y="0"/>
                </a:moveTo>
                <a:cubicBezTo>
                  <a:pt x="766" y="0"/>
                  <a:pt x="720" y="3"/>
                  <a:pt x="669" y="85"/>
                </a:cubicBezTo>
                <a:cubicBezTo>
                  <a:pt x="622" y="161"/>
                  <a:pt x="494" y="357"/>
                  <a:pt x="470" y="390"/>
                </a:cubicBezTo>
                <a:cubicBezTo>
                  <a:pt x="441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4" y="428"/>
                  <a:pt x="133" y="390"/>
                </a:cubicBezTo>
                <a:cubicBezTo>
                  <a:pt x="157" y="357"/>
                  <a:pt x="285" y="161"/>
                  <a:pt x="332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defRPr/>
            </a:pPr>
            <a:endParaRPr kern="0" lang="en-US" sz="1200">
              <a:solidFill>
                <a:sysClr lastClr="FFFFFF" val="window">
                  <a:lumMod val="65000"/>
                </a:sysClr>
              </a:solidFill>
              <a:latin charset="0" panose="020b0604020202020204" pitchFamily="34" typeface="Arial"/>
              <a:ea charset="-122" panose="020b0503020204020204" pitchFamily="34" typeface="微软雅黑"/>
              <a:cs typeface="League Gothic Regular"/>
              <a:sym charset="0" panose="020b0604020202020204" pitchFamily="34" typeface="Arial"/>
            </a:endParaRPr>
          </a:p>
        </p:txBody>
      </p:sp>
      <p:sp>
        <p:nvSpPr>
          <p:cNvPr id="9" name="Color 2">
            <a:extLst>
              <a:ext uri="{FF2B5EF4-FFF2-40B4-BE49-F238E27FC236}">
                <a16:creationId xmlns:a16="http://schemas.microsoft.com/office/drawing/2014/main" id="{1A6F7795-15C9-47E1-8208-87A5AB771CCE}"/>
              </a:ext>
            </a:extLst>
          </p:cNvPr>
          <p:cNvSpPr/>
          <p:nvPr/>
        </p:nvSpPr>
        <p:spPr bwMode="auto">
          <a:xfrm>
            <a:off x="7467802" y="3072466"/>
            <a:ext cx="2246968" cy="1336503"/>
          </a:xfrm>
          <a:custGeom>
            <a:gdLst>
              <a:gd fmla="*/ 0 w 765" name="T0"/>
              <a:gd fmla="*/ 0 h 453" name="T1"/>
              <a:gd fmla="*/ 96 w 765" name="T2"/>
              <a:gd fmla="*/ 85 h 453" name="T3"/>
              <a:gd fmla="*/ 295 w 765" name="T4"/>
              <a:gd fmla="*/ 390 h 453" name="T5"/>
              <a:gd fmla="*/ 428 w 765" name="T6"/>
              <a:gd fmla="*/ 453 h 453" name="T7"/>
              <a:gd fmla="*/ 765 w 765" name="T8"/>
              <a:gd fmla="*/ 453 h 453" name="T9"/>
              <a:gd fmla="*/ 632 w 765" name="T10"/>
              <a:gd fmla="*/ 390 h 453" name="T11"/>
              <a:gd fmla="*/ 433 w 765" name="T12"/>
              <a:gd fmla="*/ 85 h 453" name="T13"/>
              <a:gd fmla="*/ 337 w 765" name="T14"/>
              <a:gd fmla="*/ 0 h 453" name="T15"/>
              <a:gd fmla="*/ 0 w 765" name="T16"/>
              <a:gd fmla="*/ 0 h 45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52" w="765">
                <a:moveTo>
                  <a:pt x="0" y="0"/>
                </a:moveTo>
                <a:cubicBezTo>
                  <a:pt x="0" y="0"/>
                  <a:pt x="45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  <a:ln>
            <a:noFill/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defRPr/>
            </a:pPr>
            <a:endParaRPr kern="0" lang="en-US" sz="1200">
              <a:solidFill>
                <a:sysClr lastClr="FFFFFF" val="window">
                  <a:lumMod val="65000"/>
                </a:sysClr>
              </a:solidFill>
              <a:latin charset="0" panose="020b0604020202020204" pitchFamily="34" typeface="Arial"/>
              <a:ea charset="-122" panose="020b0503020204020204" pitchFamily="34" typeface="微软雅黑"/>
              <a:cs typeface="League Gothic Regular"/>
              <a:sym charset="0" panose="020b0604020202020204" pitchFamily="34" typeface="Arial"/>
            </a:endParaRPr>
          </a:p>
        </p:txBody>
      </p:sp>
      <p:sp>
        <p:nvSpPr>
          <p:cNvPr id="10" name="Color 5">
            <a:extLst>
              <a:ext uri="{FF2B5EF4-FFF2-40B4-BE49-F238E27FC236}">
                <a16:creationId xmlns:a16="http://schemas.microsoft.com/office/drawing/2014/main" id="{5A5CF45A-2919-49EC-94B6-C33AE2BEE8BC}"/>
              </a:ext>
            </a:extLst>
          </p:cNvPr>
          <p:cNvSpPr/>
          <p:nvPr/>
        </p:nvSpPr>
        <p:spPr bwMode="auto">
          <a:xfrm>
            <a:off x="3694288" y="3072466"/>
            <a:ext cx="2249452" cy="1336503"/>
          </a:xfrm>
          <a:custGeom>
            <a:gdLst>
              <a:gd fmla="*/ 766 w 766" name="T0"/>
              <a:gd fmla="*/ 0 h 453" name="T1"/>
              <a:gd fmla="*/ 670 w 766" name="T2"/>
              <a:gd fmla="*/ 85 h 453" name="T3"/>
              <a:gd fmla="*/ 470 w 766" name="T4"/>
              <a:gd fmla="*/ 390 h 453" name="T5"/>
              <a:gd fmla="*/ 337 w 766" name="T6"/>
              <a:gd fmla="*/ 453 h 453" name="T7"/>
              <a:gd fmla="*/ 0 w 766" name="T8"/>
              <a:gd fmla="*/ 453 h 453" name="T9"/>
              <a:gd fmla="*/ 133 w 766" name="T10"/>
              <a:gd fmla="*/ 390 h 453" name="T11"/>
              <a:gd fmla="*/ 333 w 766" name="T12"/>
              <a:gd fmla="*/ 85 h 453" name="T13"/>
              <a:gd fmla="*/ 429 w 766" name="T14"/>
              <a:gd fmla="*/ 0 h 453" name="T15"/>
              <a:gd fmla="*/ 766 w 766" name="T16"/>
              <a:gd fmla="*/ 0 h 45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52" w="766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defRPr/>
            </a:pPr>
            <a:endParaRPr kern="0" lang="en-US" sz="1200">
              <a:solidFill>
                <a:sysClr lastClr="FFFFFF" val="window">
                  <a:lumMod val="65000"/>
                </a:sysClr>
              </a:solidFill>
              <a:latin charset="0" panose="020b0604020202020204" pitchFamily="34" typeface="Arial"/>
              <a:ea charset="-122" panose="020b0503020204020204" pitchFamily="34" typeface="微软雅黑"/>
              <a:cs typeface="League Gothic Regular"/>
              <a:sym charset="0" panose="020b0604020202020204" pitchFamily="34" typeface="Arial"/>
            </a:endParaRPr>
          </a:p>
        </p:txBody>
      </p:sp>
      <p:sp>
        <p:nvSpPr>
          <p:cNvPr id="11" name="Color 4">
            <a:extLst>
              <a:ext uri="{FF2B5EF4-FFF2-40B4-BE49-F238E27FC236}">
                <a16:creationId xmlns:a16="http://schemas.microsoft.com/office/drawing/2014/main" id="{D1267495-961B-4A87-9024-055A8B59501F}"/>
              </a:ext>
            </a:extLst>
          </p:cNvPr>
          <p:cNvSpPr/>
          <p:nvPr/>
        </p:nvSpPr>
        <p:spPr bwMode="auto">
          <a:xfrm>
            <a:off x="4951300" y="3072466"/>
            <a:ext cx="2249452" cy="1336503"/>
          </a:xfrm>
          <a:custGeom>
            <a:gdLst>
              <a:gd fmla="*/ 0 w 766" name="T0"/>
              <a:gd fmla="*/ 0 h 453" name="T1"/>
              <a:gd fmla="*/ 96 w 766" name="T2"/>
              <a:gd fmla="*/ 85 h 453" name="T3"/>
              <a:gd fmla="*/ 296 w 766" name="T4"/>
              <a:gd fmla="*/ 390 h 453" name="T5"/>
              <a:gd fmla="*/ 429 w 766" name="T6"/>
              <a:gd fmla="*/ 453 h 453" name="T7"/>
              <a:gd fmla="*/ 766 w 766" name="T8"/>
              <a:gd fmla="*/ 453 h 453" name="T9"/>
              <a:gd fmla="*/ 633 w 766" name="T10"/>
              <a:gd fmla="*/ 390 h 453" name="T11"/>
              <a:gd fmla="*/ 433 w 766" name="T12"/>
              <a:gd fmla="*/ 85 h 453" name="T13"/>
              <a:gd fmla="*/ 337 w 766" name="T14"/>
              <a:gd fmla="*/ 0 h 453" name="T15"/>
              <a:gd fmla="*/ 0 w 766" name="T16"/>
              <a:gd fmla="*/ 0 h 45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52" w="766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6" y="390"/>
                </a:cubicBezTo>
                <a:cubicBezTo>
                  <a:pt x="324" y="428"/>
                  <a:pt x="360" y="453"/>
                  <a:pt x="429" y="453"/>
                </a:cubicBezTo>
                <a:cubicBezTo>
                  <a:pt x="766" y="453"/>
                  <a:pt x="766" y="453"/>
                  <a:pt x="766" y="453"/>
                </a:cubicBezTo>
                <a:cubicBezTo>
                  <a:pt x="697" y="453"/>
                  <a:pt x="661" y="428"/>
                  <a:pt x="633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  <a:ln>
            <a:noFill/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defRPr/>
            </a:pPr>
            <a:endParaRPr kern="0" lang="en-US" sz="1200">
              <a:solidFill>
                <a:sysClr lastClr="FFFFFF" val="window">
                  <a:lumMod val="65000"/>
                </a:sysClr>
              </a:solidFill>
              <a:latin charset="0" panose="020b0604020202020204" pitchFamily="34" typeface="Arial"/>
              <a:ea charset="-122" panose="020b0503020204020204" pitchFamily="34" typeface="微软雅黑"/>
              <a:cs typeface="League Gothic Regular"/>
              <a:sym charset="0" panose="020b0604020202020204" pitchFamily="34" typeface="Arial"/>
            </a:endParaRPr>
          </a:p>
        </p:txBody>
      </p:sp>
      <p:sp>
        <p:nvSpPr>
          <p:cNvPr id="12" name="Side Color">
            <a:extLst>
              <a:ext uri="{FF2B5EF4-FFF2-40B4-BE49-F238E27FC236}">
                <a16:creationId xmlns:a16="http://schemas.microsoft.com/office/drawing/2014/main" id="{9C1088E7-87F0-4C6E-9FB3-BDB9126870C9}"/>
              </a:ext>
            </a:extLst>
          </p:cNvPr>
          <p:cNvSpPr/>
          <p:nvPr/>
        </p:nvSpPr>
        <p:spPr bwMode="auto">
          <a:xfrm>
            <a:off x="1217735" y="3078180"/>
            <a:ext cx="2249452" cy="793705"/>
          </a:xfrm>
          <a:custGeom>
            <a:gdLst>
              <a:gd fmla="*/ 766 w 766" name="T0"/>
              <a:gd fmla="*/ 0 h 269" name="T1"/>
              <a:gd fmla="*/ 670 w 766" name="T2"/>
              <a:gd fmla="*/ 50 h 269" name="T3"/>
              <a:gd fmla="*/ 470 w 766" name="T4"/>
              <a:gd fmla="*/ 232 h 269" name="T5"/>
              <a:gd fmla="*/ 337 w 766" name="T6"/>
              <a:gd fmla="*/ 269 h 269" name="T7"/>
              <a:gd fmla="*/ 0 w 766" name="T8"/>
              <a:gd fmla="*/ 269 h 269" name="T9"/>
              <a:gd fmla="*/ 133 w 766" name="T10"/>
              <a:gd fmla="*/ 232 h 269" name="T11"/>
              <a:gd fmla="*/ 332 w 766" name="T12"/>
              <a:gd fmla="*/ 50 h 269" name="T13"/>
              <a:gd fmla="*/ 429 w 766" name="T14"/>
              <a:gd fmla="*/ 0 h 269" name="T15"/>
              <a:gd fmla="*/ 766 w 766" name="T16"/>
              <a:gd fmla="*/ 0 h 269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69" w="766">
                <a:moveTo>
                  <a:pt x="766" y="0"/>
                </a:moveTo>
                <a:cubicBezTo>
                  <a:pt x="766" y="0"/>
                  <a:pt x="720" y="1"/>
                  <a:pt x="670" y="50"/>
                </a:cubicBezTo>
                <a:cubicBezTo>
                  <a:pt x="623" y="96"/>
                  <a:pt x="495" y="212"/>
                  <a:pt x="470" y="232"/>
                </a:cubicBezTo>
                <a:cubicBezTo>
                  <a:pt x="442" y="255"/>
                  <a:pt x="406" y="269"/>
                  <a:pt x="337" y="269"/>
                </a:cubicBezTo>
                <a:cubicBezTo>
                  <a:pt x="0" y="269"/>
                  <a:pt x="0" y="269"/>
                  <a:pt x="0" y="269"/>
                </a:cubicBezTo>
                <a:cubicBezTo>
                  <a:pt x="69" y="269"/>
                  <a:pt x="104" y="255"/>
                  <a:pt x="133" y="232"/>
                </a:cubicBezTo>
                <a:cubicBezTo>
                  <a:pt x="158" y="212"/>
                  <a:pt x="285" y="96"/>
                  <a:pt x="332" y="50"/>
                </a:cubicBezTo>
                <a:cubicBezTo>
                  <a:pt x="383" y="1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defRPr/>
            </a:pPr>
            <a:endParaRPr kern="0" lang="en-US" sz="1200">
              <a:solidFill>
                <a:sysClr lastClr="FFFFFF" val="window">
                  <a:lumMod val="65000"/>
                </a:sysClr>
              </a:solidFill>
              <a:latin charset="0" panose="020b0604020202020204" pitchFamily="34" typeface="Arial"/>
              <a:ea charset="-122" panose="020b0503020204020204" pitchFamily="34" typeface="微软雅黑"/>
              <a:cs typeface="League Gothic Regular"/>
              <a:sym charset="0" panose="020b0604020202020204" pitchFamily="34" typeface="Arial"/>
            </a:endParaRPr>
          </a:p>
        </p:txBody>
      </p:sp>
      <p:sp>
        <p:nvSpPr>
          <p:cNvPr id="13" name="Color 6">
            <a:extLst>
              <a:ext uri="{FF2B5EF4-FFF2-40B4-BE49-F238E27FC236}">
                <a16:creationId xmlns:a16="http://schemas.microsoft.com/office/drawing/2014/main" id="{3FD2BD56-4C36-4473-8FFC-769E41D4B61B}"/>
              </a:ext>
            </a:extLst>
          </p:cNvPr>
          <p:cNvSpPr/>
          <p:nvPr/>
        </p:nvSpPr>
        <p:spPr bwMode="auto">
          <a:xfrm>
            <a:off x="2438518" y="3072464"/>
            <a:ext cx="2245725" cy="1336503"/>
          </a:xfrm>
          <a:custGeom>
            <a:gdLst>
              <a:gd fmla="*/ 0 w 765" name="T0"/>
              <a:gd fmla="*/ 0 h 453" name="T1"/>
              <a:gd fmla="*/ 96 w 765" name="T2"/>
              <a:gd fmla="*/ 85 h 453" name="T3"/>
              <a:gd fmla="*/ 295 w 765" name="T4"/>
              <a:gd fmla="*/ 390 h 453" name="T5"/>
              <a:gd fmla="*/ 428 w 765" name="T6"/>
              <a:gd fmla="*/ 453 h 453" name="T7"/>
              <a:gd fmla="*/ 765 w 765" name="T8"/>
              <a:gd fmla="*/ 453 h 453" name="T9"/>
              <a:gd fmla="*/ 632 w 765" name="T10"/>
              <a:gd fmla="*/ 390 h 453" name="T11"/>
              <a:gd fmla="*/ 433 w 765" name="T12"/>
              <a:gd fmla="*/ 85 h 453" name="T13"/>
              <a:gd fmla="*/ 337 w 765" name="T14"/>
              <a:gd fmla="*/ 0 h 453" name="T15"/>
              <a:gd fmla="*/ 0 w 765" name="T16"/>
              <a:gd fmla="*/ 0 h 453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52" w="765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  <a:ln>
            <a:noFill/>
          </a:ln>
        </p:spPr>
        <p:txBody>
          <a:bodyPr anchor="t" anchorCtr="0" bIns="0" compatLnSpc="1" lIns="0" numCol="1" rIns="0" tIns="0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defRPr/>
            </a:pPr>
            <a:endParaRPr kern="0" lang="en-US" sz="1200">
              <a:solidFill>
                <a:sysClr lastClr="FFFFFF" val="window">
                  <a:lumMod val="65000"/>
                </a:sysClr>
              </a:solidFill>
              <a:latin charset="0" panose="020b0604020202020204" pitchFamily="34" typeface="Arial"/>
              <a:ea charset="-122" panose="020b0503020204020204" pitchFamily="34" typeface="微软雅黑"/>
              <a:cs typeface="League Gothic Regular"/>
              <a:sym charset="0" panose="020b0604020202020204" pitchFamily="34" typeface="Arial"/>
            </a:endParaRPr>
          </a:p>
        </p:txBody>
      </p:sp>
      <p:sp>
        <p:nvSpPr>
          <p:cNvPr id="14" name="TextBox 37">
            <a:extLst>
              <a:ext uri="{FF2B5EF4-FFF2-40B4-BE49-F238E27FC236}">
                <a16:creationId xmlns:a16="http://schemas.microsoft.com/office/drawing/2014/main" id="{67A42F4C-5091-4AD5-99C4-EA63A5FF2CBE}"/>
              </a:ext>
            </a:extLst>
          </p:cNvPr>
          <p:cNvSpPr txBox="1"/>
          <p:nvPr/>
        </p:nvSpPr>
        <p:spPr>
          <a:xfrm>
            <a:off x="2536992" y="2073504"/>
            <a:ext cx="1397000" cy="30480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在这里输入您的文字内容</a:t>
            </a:r>
          </a:p>
          <a:p>
            <a:pPr>
              <a:lnSpc>
                <a:spcPct val="100000"/>
              </a:lnSpc>
              <a:defRPr/>
            </a:pPr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在这里输入您的文字内容</a:t>
            </a:r>
          </a:p>
        </p:txBody>
      </p:sp>
      <p:sp>
        <p:nvSpPr>
          <p:cNvPr id="15" name="TextBox 38">
            <a:extLst>
              <a:ext uri="{FF2B5EF4-FFF2-40B4-BE49-F238E27FC236}">
                <a16:creationId xmlns:a16="http://schemas.microsoft.com/office/drawing/2014/main" id="{99B7D570-0783-44A4-B391-D36C7675AAE9}"/>
              </a:ext>
            </a:extLst>
          </p:cNvPr>
          <p:cNvSpPr txBox="1"/>
          <p:nvPr/>
        </p:nvSpPr>
        <p:spPr>
          <a:xfrm>
            <a:off x="3752686" y="4995925"/>
            <a:ext cx="1397000" cy="30480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在这里输入您的文字内容</a:t>
            </a:r>
          </a:p>
          <a:p>
            <a:pPr>
              <a:lnSpc>
                <a:spcPct val="100000"/>
              </a:lnSpc>
              <a:defRPr/>
            </a:pPr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在这里输入您的文字内容</a:t>
            </a:r>
          </a:p>
        </p:txBody>
      </p:sp>
      <p:sp>
        <p:nvSpPr>
          <p:cNvPr id="16" name="TextBox 39">
            <a:extLst>
              <a:ext uri="{FF2B5EF4-FFF2-40B4-BE49-F238E27FC236}">
                <a16:creationId xmlns:a16="http://schemas.microsoft.com/office/drawing/2014/main" id="{F91EDC12-13A3-4125-B75F-C58DE2877DF9}"/>
              </a:ext>
            </a:extLst>
          </p:cNvPr>
          <p:cNvSpPr txBox="1"/>
          <p:nvPr/>
        </p:nvSpPr>
        <p:spPr>
          <a:xfrm>
            <a:off x="5105051" y="2072820"/>
            <a:ext cx="1397000" cy="30480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在这里输入您的文字内容</a:t>
            </a:r>
          </a:p>
          <a:p>
            <a:pPr>
              <a:lnSpc>
                <a:spcPct val="100000"/>
              </a:lnSpc>
              <a:defRPr/>
            </a:pPr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在这里输入您的文字内容</a:t>
            </a:r>
          </a:p>
        </p:txBody>
      </p:sp>
      <p:sp>
        <p:nvSpPr>
          <p:cNvPr id="17" name="TextBox 40">
            <a:extLst>
              <a:ext uri="{FF2B5EF4-FFF2-40B4-BE49-F238E27FC236}">
                <a16:creationId xmlns:a16="http://schemas.microsoft.com/office/drawing/2014/main" id="{AA48CA24-A39A-4CA4-BECB-8747CB484D2B}"/>
              </a:ext>
            </a:extLst>
          </p:cNvPr>
          <p:cNvSpPr txBox="1"/>
          <p:nvPr/>
        </p:nvSpPr>
        <p:spPr>
          <a:xfrm>
            <a:off x="6277286" y="4995925"/>
            <a:ext cx="1397000" cy="30480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在这里输入您的文字内容</a:t>
            </a:r>
          </a:p>
          <a:p>
            <a:pPr>
              <a:lnSpc>
                <a:spcPct val="100000"/>
              </a:lnSpc>
              <a:defRPr/>
            </a:pPr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在这里输入您的文字内容</a:t>
            </a:r>
          </a:p>
        </p:txBody>
      </p:sp>
      <p:sp>
        <p:nvSpPr>
          <p:cNvPr id="18" name="TextBox 41">
            <a:extLst>
              <a:ext uri="{FF2B5EF4-FFF2-40B4-BE49-F238E27FC236}">
                <a16:creationId xmlns:a16="http://schemas.microsoft.com/office/drawing/2014/main" id="{8B376008-0F1F-4AC3-B275-B159CA4DDE38}"/>
              </a:ext>
            </a:extLst>
          </p:cNvPr>
          <p:cNvSpPr txBox="1"/>
          <p:nvPr/>
        </p:nvSpPr>
        <p:spPr>
          <a:xfrm>
            <a:off x="7604740" y="2087134"/>
            <a:ext cx="1397000" cy="30480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在这里输入您的文字内容</a:t>
            </a:r>
          </a:p>
          <a:p>
            <a:pPr>
              <a:lnSpc>
                <a:spcPct val="100000"/>
              </a:lnSpc>
              <a:defRPr/>
            </a:pPr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在这里输入您的文字内容</a:t>
            </a:r>
          </a:p>
        </p:txBody>
      </p:sp>
      <p:sp>
        <p:nvSpPr>
          <p:cNvPr id="19" name="TextBox 42">
            <a:extLst>
              <a:ext uri="{FF2B5EF4-FFF2-40B4-BE49-F238E27FC236}">
                <a16:creationId xmlns:a16="http://schemas.microsoft.com/office/drawing/2014/main" id="{A6CFEB1A-B99D-44EB-8152-62927F632BA7}"/>
              </a:ext>
            </a:extLst>
          </p:cNvPr>
          <p:cNvSpPr txBox="1"/>
          <p:nvPr/>
        </p:nvSpPr>
        <p:spPr>
          <a:xfrm>
            <a:off x="8642595" y="4995925"/>
            <a:ext cx="1397000" cy="30480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在这里输入您的文字内容</a:t>
            </a:r>
          </a:p>
          <a:p>
            <a:pPr>
              <a:lnSpc>
                <a:spcPct val="100000"/>
              </a:lnSpc>
              <a:defRPr/>
            </a:pPr>
            <a:r>
              <a:rPr altLang="en-US" lang="zh-CN" sz="1000"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在这里输入您的文字内容</a:t>
            </a:r>
          </a:p>
        </p:txBody>
      </p:sp>
    </p:spTree>
    <p:extLst>
      <p:ext uri="{BB962C8B-B14F-4D97-AF65-F5344CB8AC3E}">
        <p14:creationId val="92781037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rgbClr val="182948"/>
            </a:gs>
            <a:gs pos="83000">
              <a:srgbClr val="080F1A"/>
            </a:gs>
            <a:gs pos="28000">
              <a:srgbClr val="0F1A2F"/>
            </a:gs>
            <a:gs pos="100000">
              <a:schemeClr val="tx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60A92FE6-E65B-446E-B448-9CFA0A0D74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A122AA2-9093-482C-BA2D-81F4BABBD602}"/>
              </a:ext>
            </a:extLst>
          </p:cNvPr>
          <p:cNvCxnSpPr/>
          <p:nvPr/>
        </p:nvCxnSpPr>
        <p:spPr>
          <a:xfrm>
            <a:off x="2406316" y="0"/>
            <a:ext cx="32083" cy="7267074"/>
          </a:xfrm>
          <a:prstGeom prst="line">
            <a:avLst/>
          </a:prstGeom>
          <a:ln w="38100">
            <a:solidFill>
              <a:srgbClr val="F4F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248E42E9-0F53-42F3-BEBB-C2DA83DD2D09}"/>
              </a:ext>
            </a:extLst>
          </p:cNvPr>
          <p:cNvCxnSpPr/>
          <p:nvPr/>
        </p:nvCxnSpPr>
        <p:spPr>
          <a:xfrm>
            <a:off x="4876804" y="0"/>
            <a:ext cx="32083" cy="7267074"/>
          </a:xfrm>
          <a:prstGeom prst="line">
            <a:avLst/>
          </a:prstGeom>
          <a:ln w="38100">
            <a:solidFill>
              <a:srgbClr val="F4F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7A80FBA-83F7-4071-8759-91ECEC5D1F82}"/>
              </a:ext>
            </a:extLst>
          </p:cNvPr>
          <p:cNvCxnSpPr/>
          <p:nvPr/>
        </p:nvCxnSpPr>
        <p:spPr>
          <a:xfrm>
            <a:off x="7299154" y="0"/>
            <a:ext cx="32083" cy="7267074"/>
          </a:xfrm>
          <a:prstGeom prst="line">
            <a:avLst/>
          </a:prstGeom>
          <a:ln w="38100">
            <a:solidFill>
              <a:srgbClr val="F4F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2CBFC88-6023-4BB9-8842-750187B859BB}"/>
              </a:ext>
            </a:extLst>
          </p:cNvPr>
          <p:cNvCxnSpPr/>
          <p:nvPr/>
        </p:nvCxnSpPr>
        <p:spPr>
          <a:xfrm>
            <a:off x="9753586" y="0"/>
            <a:ext cx="32083" cy="7267074"/>
          </a:xfrm>
          <a:prstGeom prst="line">
            <a:avLst/>
          </a:prstGeom>
          <a:ln w="38100">
            <a:solidFill>
              <a:srgbClr val="F4F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FA56D51B-9EF9-43BA-A0A9-D0EC14A85E97}"/>
              </a:ext>
            </a:extLst>
          </p:cNvPr>
          <p:cNvSpPr/>
          <p:nvPr/>
        </p:nvSpPr>
        <p:spPr>
          <a:xfrm>
            <a:off x="112290" y="2336393"/>
            <a:ext cx="2149647" cy="10820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pc="-300" sz="6500">
                <a:solidFill>
                  <a:schemeClr val="bg1"/>
                </a:solidFill>
                <a:latin typeface="+mn-ea"/>
              </a:rPr>
              <a:t>目录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B68B7E4-9761-4EAA-BAEE-F3F1A523371F}"/>
              </a:ext>
            </a:extLst>
          </p:cNvPr>
          <p:cNvSpPr/>
          <p:nvPr/>
        </p:nvSpPr>
        <p:spPr>
          <a:xfrm>
            <a:off x="144374" y="3300664"/>
            <a:ext cx="2149647" cy="5486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z="3000">
                <a:solidFill>
                  <a:schemeClr val="bg1"/>
                </a:solidFill>
                <a:latin typeface="+mn-ea"/>
              </a:rPr>
              <a:t>CONTENT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A429E39-8B5A-49C5-B9C5-9066147BA789}"/>
              </a:ext>
            </a:extLst>
          </p:cNvPr>
          <p:cNvSpPr/>
          <p:nvPr/>
        </p:nvSpPr>
        <p:spPr>
          <a:xfrm>
            <a:off x="2718998" y="2644169"/>
            <a:ext cx="1989455" cy="47244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600" sz="2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01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B6F32AD-4091-4C8E-AECF-160CC79C8BF5}"/>
              </a:ext>
            </a:extLst>
          </p:cNvPr>
          <p:cNvSpPr/>
          <p:nvPr/>
        </p:nvSpPr>
        <p:spPr>
          <a:xfrm>
            <a:off x="5157404" y="2644169"/>
            <a:ext cx="1989455" cy="47244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600" sz="2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02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FA890F6-F554-4C27-8211-B1484CE92AA7}"/>
              </a:ext>
            </a:extLst>
          </p:cNvPr>
          <p:cNvSpPr/>
          <p:nvPr/>
        </p:nvSpPr>
        <p:spPr>
          <a:xfrm>
            <a:off x="7483547" y="2644169"/>
            <a:ext cx="1989455" cy="47244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600" sz="2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03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E40B9B5-B2BC-467A-9556-D77CA8ED37FD}"/>
              </a:ext>
            </a:extLst>
          </p:cNvPr>
          <p:cNvSpPr/>
          <p:nvPr/>
        </p:nvSpPr>
        <p:spPr>
          <a:xfrm>
            <a:off x="10066252" y="2644169"/>
            <a:ext cx="1989455" cy="47244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600" sz="2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04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F907ADA-7BC5-497D-804D-D11A72EB0A4A}"/>
              </a:ext>
            </a:extLst>
          </p:cNvPr>
          <p:cNvSpPr/>
          <p:nvPr/>
        </p:nvSpPr>
        <p:spPr>
          <a:xfrm rot="2480800">
            <a:off x="3388985" y="3339711"/>
            <a:ext cx="492187" cy="472440"/>
          </a:xfrm>
          <a:prstGeom prst="rect">
            <a:avLst/>
          </a:prstGeom>
          <a:solidFill>
            <a:schemeClr val="bg1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300" sz="2500">
                <a:solidFill>
                  <a:srgbClr val="0F1A2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F863BC5-47AA-41D8-AB8C-DA4852014249}"/>
              </a:ext>
            </a:extLst>
          </p:cNvPr>
          <p:cNvSpPr/>
          <p:nvPr/>
        </p:nvSpPr>
        <p:spPr>
          <a:xfrm>
            <a:off x="5873967" y="3339136"/>
            <a:ext cx="492187" cy="472440"/>
          </a:xfrm>
          <a:prstGeom prst="rect">
            <a:avLst/>
          </a:prstGeom>
          <a:solidFill>
            <a:schemeClr val="bg1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300" sz="2500">
                <a:solidFill>
                  <a:srgbClr val="0F1A2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A1C6EBD-190F-4093-8895-C058C9A45C55}"/>
              </a:ext>
            </a:extLst>
          </p:cNvPr>
          <p:cNvSpPr/>
          <p:nvPr/>
        </p:nvSpPr>
        <p:spPr>
          <a:xfrm rot="19754090">
            <a:off x="8231001" y="3339461"/>
            <a:ext cx="492187" cy="472440"/>
          </a:xfrm>
          <a:prstGeom prst="rect">
            <a:avLst/>
          </a:prstGeom>
          <a:solidFill>
            <a:schemeClr val="bg1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300" sz="2500">
                <a:solidFill>
                  <a:srgbClr val="0F1A2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245D286-823F-4E5A-BF49-15AB22D1E9A7}"/>
              </a:ext>
            </a:extLst>
          </p:cNvPr>
          <p:cNvSpPr/>
          <p:nvPr/>
        </p:nvSpPr>
        <p:spPr>
          <a:xfrm rot="4119523">
            <a:off x="10792964" y="3340604"/>
            <a:ext cx="492187" cy="472440"/>
          </a:xfrm>
          <a:prstGeom prst="rect">
            <a:avLst/>
          </a:prstGeom>
          <a:solidFill>
            <a:schemeClr val="bg1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300" sz="2500">
                <a:solidFill>
                  <a:srgbClr val="0F1A2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0CAAF90F-BF3A-4201-93AE-8ED17CC54FE8}"/>
              </a:ext>
            </a:extLst>
          </p:cNvPr>
          <p:cNvSpPr/>
          <p:nvPr/>
        </p:nvSpPr>
        <p:spPr>
          <a:xfrm>
            <a:off x="2923402" y="4034103"/>
            <a:ext cx="1503680" cy="39624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pc="60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工作回顾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A2E87826-5FD5-4E3F-A1B1-314AEE6D9220}"/>
              </a:ext>
            </a:extLst>
          </p:cNvPr>
          <p:cNvSpPr/>
          <p:nvPr/>
        </p:nvSpPr>
        <p:spPr>
          <a:xfrm>
            <a:off x="5361805" y="4034103"/>
            <a:ext cx="1503680" cy="39624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pc="60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自我评价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97D69F2-7BA7-4195-A3CE-18284EE00A7F}"/>
              </a:ext>
            </a:extLst>
          </p:cNvPr>
          <p:cNvSpPr/>
          <p:nvPr/>
        </p:nvSpPr>
        <p:spPr>
          <a:xfrm>
            <a:off x="7784154" y="4034103"/>
            <a:ext cx="1503680" cy="39624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pc="60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工作体会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884CA1C8-0D33-49C0-BCDF-97628AE82B46}"/>
              </a:ext>
            </a:extLst>
          </p:cNvPr>
          <p:cNvSpPr/>
          <p:nvPr/>
        </p:nvSpPr>
        <p:spPr>
          <a:xfrm>
            <a:off x="9778148" y="4034103"/>
            <a:ext cx="2494280" cy="39624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pc="60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工作规划和展望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803C1157-8C47-4EE0-A1FF-70228C541796}"/>
              </a:ext>
            </a:extLst>
          </p:cNvPr>
          <p:cNvSpPr/>
          <p:nvPr/>
        </p:nvSpPr>
        <p:spPr>
          <a:xfrm>
            <a:off x="2465405" y="4549011"/>
            <a:ext cx="2331196" cy="8229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latin charset="-122" panose="02010600030101010101" pitchFamily="2" typeface="宋体"/>
                <a:ea charset="-122" panose="02010600030101010101" pitchFamily="2" typeface="宋体"/>
                <a:cs charset="-122" typeface="Hiragino Sans GB W3"/>
              </a:rPr>
              <a:t>在这里输入您的文字内容，在这里输入您的文字内容，在这里输入您的文字内容，在这里输入您的文字内容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A4A5D754-B887-4D7C-B0BC-87B66CF89B74}"/>
              </a:ext>
            </a:extLst>
          </p:cNvPr>
          <p:cNvSpPr/>
          <p:nvPr/>
        </p:nvSpPr>
        <p:spPr>
          <a:xfrm>
            <a:off x="4935877" y="4549011"/>
            <a:ext cx="2331196" cy="8229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latin charset="-122" panose="02010600030101010101" pitchFamily="2" typeface="宋体"/>
                <a:ea charset="-122" panose="02010600030101010101" pitchFamily="2" typeface="宋体"/>
                <a:cs charset="-122" typeface="Hiragino Sans GB W3"/>
              </a:rPr>
              <a:t>在这里输入您的文字内容，在这里输入您的文字内容，在这里输入您的文字内容，在这里输入您的文字内容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83BDB73F-2679-4854-84F5-B9A9E534404D}"/>
              </a:ext>
            </a:extLst>
          </p:cNvPr>
          <p:cNvSpPr/>
          <p:nvPr/>
        </p:nvSpPr>
        <p:spPr>
          <a:xfrm>
            <a:off x="7374266" y="4549011"/>
            <a:ext cx="2331196" cy="8229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latin charset="-122" panose="02010600030101010101" pitchFamily="2" typeface="宋体"/>
                <a:ea charset="-122" panose="02010600030101010101" pitchFamily="2" typeface="宋体"/>
                <a:cs charset="-122" typeface="Hiragino Sans GB W3"/>
              </a:rPr>
              <a:t>在这里输入您的文字内容，在这里输入您的文字内容，在这里输入您的文字内容，在这里输入您的文字内容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A82DF748-AC29-4F13-A7A0-49E222B5340F}"/>
              </a:ext>
            </a:extLst>
          </p:cNvPr>
          <p:cNvSpPr/>
          <p:nvPr/>
        </p:nvSpPr>
        <p:spPr>
          <a:xfrm>
            <a:off x="9812657" y="4549011"/>
            <a:ext cx="2331196" cy="8229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  <a:latin charset="-122" panose="02010600030101010101" pitchFamily="2" typeface="宋体"/>
                <a:ea charset="-122" panose="02010600030101010101" pitchFamily="2" typeface="宋体"/>
                <a:cs charset="-122" typeface="Hiragino Sans GB W3"/>
              </a:rPr>
              <a:t>在这里输入您的文字内容，在这里输入您的文字内容，在这里输入您的文字内容，在这里输入您的文字内容</a:t>
            </a:r>
          </a:p>
        </p:txBody>
      </p:sp>
    </p:spTree>
    <p:extLst>
      <p:ext uri="{BB962C8B-B14F-4D97-AF65-F5344CB8AC3E}">
        <p14:creationId val="177020306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9" nodeType="clickPar">
                      <p:stCondLst>
                        <p:cond delay="indefinite"/>
                      </p:stCondLst>
                      <p:childTnLst>
                        <p:par>
                          <p:cTn fill="hold" id="8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1"/>
      <p:bldP grpId="0" spid="42"/>
      <p:bldP grpId="0" spid="43"/>
      <p:bldP grpId="0" spid="44"/>
      <p:bldP grpId="0" spid="45"/>
      <p:bldP grpId="0" spid="46"/>
      <p:bldP grpId="0" spid="47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31DEC7C-74EE-49EC-9E6D-450B80426F5D}"/>
              </a:ext>
            </a:extLst>
          </p:cNvPr>
          <p:cNvSpPr/>
          <p:nvPr/>
        </p:nvSpPr>
        <p:spPr>
          <a:xfrm>
            <a:off x="0" y="0"/>
            <a:ext cx="3056454" cy="320040"/>
          </a:xfrm>
          <a:prstGeom prst="rect">
            <a:avLst/>
          </a:prstGeom>
          <a:solidFill>
            <a:schemeClr val="bg1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300" sz="1500">
                <a:latin charset="-122" panose="020b0503020204020204" pitchFamily="34" typeface="微软雅黑"/>
                <a:ea charset="-122" panose="020b0503020204020204" pitchFamily="34" typeface="微软雅黑"/>
              </a:rPr>
              <a:t>PART  04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9B7AD9-C932-4636-BD8B-17555031159E}"/>
              </a:ext>
            </a:extLst>
          </p:cNvPr>
          <p:cNvSpPr/>
          <p:nvPr/>
        </p:nvSpPr>
        <p:spPr>
          <a:xfrm>
            <a:off x="0" y="323165"/>
            <a:ext cx="3056454" cy="320040"/>
          </a:xfrm>
          <a:prstGeom prst="rect">
            <a:avLst/>
          </a:prstGeom>
          <a:solidFill>
            <a:srgbClr val="121F36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pc="300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工作规划和展望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FDA6D7D-31D2-4484-9D3D-ED69DF594862}"/>
              </a:ext>
            </a:extLst>
          </p:cNvPr>
          <p:cNvGrpSpPr/>
          <p:nvPr/>
        </p:nvGrpSpPr>
        <p:grpSpPr>
          <a:xfrm>
            <a:off x="712564" y="1746138"/>
            <a:ext cx="3087006" cy="4044210"/>
            <a:chOff x="1303338" y="2019754"/>
            <a:chExt cx="2723696" cy="3568246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295B884-13CA-4C0F-9AC9-4024031F2177}"/>
                </a:ext>
              </a:extLst>
            </p:cNvPr>
            <p:cNvSpPr/>
            <p:nvPr/>
          </p:nvSpPr>
          <p:spPr>
            <a:xfrm>
              <a:off x="1303338" y="2019754"/>
              <a:ext cx="2723696" cy="356824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椭圆 10">
              <a:extLst>
                <a:ext uri="{FF2B5EF4-FFF2-40B4-BE49-F238E27FC236}">
                  <a16:creationId xmlns:a16="http://schemas.microsoft.com/office/drawing/2014/main" id="{88290DF2-A1B8-4FA4-88AE-8E7E2171255E}"/>
                </a:ext>
              </a:extLst>
            </p:cNvPr>
            <p:cNvSpPr/>
            <p:nvPr/>
          </p:nvSpPr>
          <p:spPr>
            <a:xfrm>
              <a:off x="2261684" y="2395725"/>
              <a:ext cx="807004" cy="747211"/>
            </a:xfrm>
            <a:custGeom>
              <a:gdLst>
                <a:gd fmla="*/ 255474 w 607639" name="connsiteX0"/>
                <a:gd fmla="*/ 364047 h 562618" name="connsiteY0"/>
                <a:gd fmla="*/ 365996 w 607639" name="connsiteX1"/>
                <a:gd fmla="*/ 364047 h 562618" name="connsiteY1"/>
                <a:gd fmla="*/ 377031 w 607639" name="connsiteX2"/>
                <a:gd fmla="*/ 375055 h 562618" name="connsiteY2"/>
                <a:gd fmla="*/ 365996 w 607639" name="connsiteX3"/>
                <a:gd fmla="*/ 386063 h 562618" name="connsiteY3"/>
                <a:gd fmla="*/ 255474 w 607639" name="connsiteX4"/>
                <a:gd fmla="*/ 386063 h 562618" name="connsiteY4"/>
                <a:gd fmla="*/ 244439 w 607639" name="connsiteX5"/>
                <a:gd fmla="*/ 375055 h 562618" name="connsiteY5"/>
                <a:gd fmla="*/ 255474 w 607639" name="connsiteX6"/>
                <a:gd fmla="*/ 364047 h 562618" name="connsiteY6"/>
                <a:gd fmla="*/ 596602 w 607639" name="connsiteX7"/>
                <a:gd fmla="*/ 296234 h 562618" name="connsiteY7"/>
                <a:gd fmla="*/ 607639 w 607639" name="connsiteX8"/>
                <a:gd fmla="*/ 307256 h 562618" name="connsiteY8"/>
                <a:gd fmla="*/ 607639 w 607639" name="connsiteX9"/>
                <a:gd fmla="*/ 550530 h 562618" name="connsiteY9"/>
                <a:gd fmla="*/ 597937 w 607639" name="connsiteX10"/>
                <a:gd fmla="*/ 562618 h 562618" name="connsiteY10"/>
                <a:gd fmla="*/ 12461 w 607639" name="connsiteX11"/>
                <a:gd fmla="*/ 562618 h 562618" name="connsiteY11"/>
                <a:gd fmla="*/ 0 w 607639" name="connsiteX12"/>
                <a:gd fmla="*/ 550530 h 562618" name="connsiteY12"/>
                <a:gd fmla="*/ 0 w 607639" name="connsiteX13"/>
                <a:gd fmla="*/ 307522 h 562618" name="connsiteY13"/>
                <a:gd fmla="*/ 11037 w 607639" name="connsiteX14"/>
                <a:gd fmla="*/ 296501 h 562618" name="connsiteY14"/>
                <a:gd fmla="*/ 22073 w 607639" name="connsiteX15"/>
                <a:gd fmla="*/ 307522 h 562618" name="connsiteY15"/>
                <a:gd fmla="*/ 22073 w 607639" name="connsiteX16"/>
                <a:gd fmla="*/ 540575 h 562618" name="connsiteY16"/>
                <a:gd fmla="*/ 585477 w 607639" name="connsiteX17"/>
                <a:gd fmla="*/ 540575 h 562618" name="connsiteY17"/>
                <a:gd fmla="*/ 585477 w 607639" name="connsiteX18"/>
                <a:gd fmla="*/ 307256 h 562618" name="connsiteY18"/>
                <a:gd fmla="*/ 596602 w 607639" name="connsiteX19"/>
                <a:gd fmla="*/ 296234 h 562618" name="connsiteY19"/>
                <a:gd fmla="*/ 34534 w 607639" name="connsiteX20"/>
                <a:gd fmla="*/ 121414 h 562618" name="connsiteY20"/>
                <a:gd fmla="*/ 22073 w 607639" name="connsiteX21"/>
                <a:gd fmla="*/ 131101 h 562618" name="connsiteY21"/>
                <a:gd fmla="*/ 22073 w 607639" name="connsiteX22"/>
                <a:gd fmla="*/ 208150 h 562618" name="connsiteY22"/>
                <a:gd fmla="*/ 57141 w 607639" name="connsiteX23"/>
                <a:gd fmla="*/ 252761 h 562618" name="connsiteY23"/>
                <a:gd fmla="*/ 270576 w 607639" name="connsiteX24"/>
                <a:gd fmla="*/ 307860 h 562618" name="connsiteY24"/>
                <a:gd fmla="*/ 350147 w 607639" name="connsiteX25"/>
                <a:gd fmla="*/ 307415 h 562618" name="connsiteY25"/>
                <a:gd fmla="*/ 551655 w 607639" name="connsiteX26"/>
                <a:gd fmla="*/ 253206 h 562618" name="connsiteY26"/>
                <a:gd fmla="*/ 585477 w 607639" name="connsiteX27"/>
                <a:gd fmla="*/ 208150 h 562618" name="connsiteY27"/>
                <a:gd fmla="*/ 585477 w 607639" name="connsiteX28"/>
                <a:gd fmla="*/ 131101 h 562618" name="connsiteY28"/>
                <a:gd fmla="*/ 575864 w 607639" name="connsiteX29"/>
                <a:gd fmla="*/ 121414 h 562618" name="connsiteY29"/>
                <a:gd fmla="*/ 34534 w 607639" name="connsiteX30"/>
                <a:gd fmla="*/ 99286 h 562618" name="connsiteY30"/>
                <a:gd fmla="*/ 575864 w 607639" name="connsiteX31"/>
                <a:gd fmla="*/ 99286 h 562618" name="connsiteY31"/>
                <a:gd fmla="*/ 607639 w 607639" name="connsiteX32"/>
                <a:gd fmla="*/ 131101 h 562618" name="connsiteY32"/>
                <a:gd fmla="*/ 607639 w 607639" name="connsiteX33"/>
                <a:gd fmla="*/ 208150 h 562618" name="connsiteY33"/>
                <a:gd fmla="*/ 557351 w 607639" name="connsiteX34"/>
                <a:gd fmla="*/ 274534 h 562618" name="connsiteY34"/>
                <a:gd fmla="*/ 356199 w 607639" name="connsiteX35"/>
                <a:gd fmla="*/ 328744 h 562618" name="connsiteY35"/>
                <a:gd fmla="*/ 309382 w 607639" name="connsiteX36"/>
                <a:gd fmla="*/ 333987 h 562618" name="connsiteY36"/>
                <a:gd fmla="*/ 264880 w 607639" name="connsiteX37"/>
                <a:gd fmla="*/ 329188 h 562618" name="connsiteY37"/>
                <a:gd fmla="*/ 51712 w 607639" name="connsiteX38"/>
                <a:gd fmla="*/ 274090 h 562618" name="connsiteY38"/>
                <a:gd fmla="*/ 0 w 607639" name="connsiteX39"/>
                <a:gd fmla="*/ 208150 h 562618" name="connsiteY39"/>
                <a:gd fmla="*/ 0 w 607639" name="connsiteX40"/>
                <a:gd fmla="*/ 131101 h 562618" name="connsiteY40"/>
                <a:gd fmla="*/ 34534 w 607639" name="connsiteX41"/>
                <a:gd fmla="*/ 99286 h 562618" name="connsiteY41"/>
                <a:gd fmla="*/ 211210 w 607639" name="connsiteX42"/>
                <a:gd fmla="*/ 0 h 562618" name="connsiteY42"/>
                <a:gd fmla="*/ 399187 w 607639" name="connsiteX43"/>
                <a:gd fmla="*/ 0 h 562618" name="connsiteY43"/>
                <a:gd fmla="*/ 430872 w 607639" name="connsiteX44"/>
                <a:gd fmla="*/ 31735 h 562618" name="connsiteY44"/>
                <a:gd fmla="*/ 430872 w 607639" name="connsiteX45"/>
                <a:gd fmla="*/ 75914 h 562618" name="connsiteY45"/>
                <a:gd fmla="*/ 419836 w 607639" name="connsiteX46"/>
                <a:gd fmla="*/ 86937 h 562618" name="connsiteY46"/>
                <a:gd fmla="*/ 408710 w 607639" name="connsiteX47"/>
                <a:gd fmla="*/ 75914 h 562618" name="connsiteY47"/>
                <a:gd fmla="*/ 408710 w 607639" name="connsiteX48"/>
                <a:gd fmla="*/ 31735 h 562618" name="connsiteY48"/>
                <a:gd fmla="*/ 399187 w 607639" name="connsiteX49"/>
                <a:gd fmla="*/ 22045 h 562618" name="connsiteY49"/>
                <a:gd fmla="*/ 211210 w 607639" name="connsiteX50"/>
                <a:gd fmla="*/ 22045 h 562618" name="connsiteY50"/>
                <a:gd fmla="*/ 198839 w 607639" name="connsiteX51"/>
                <a:gd fmla="*/ 31735 h 562618" name="connsiteY51"/>
                <a:gd fmla="*/ 198839 w 607639" name="connsiteX52"/>
                <a:gd fmla="*/ 75914 h 562618" name="connsiteY52"/>
                <a:gd fmla="*/ 187802 w 607639" name="connsiteX53"/>
                <a:gd fmla="*/ 86937 h 562618" name="connsiteY53"/>
                <a:gd fmla="*/ 176766 w 607639" name="connsiteX54"/>
                <a:gd fmla="*/ 75914 h 562618" name="connsiteY54"/>
                <a:gd fmla="*/ 176766 w 607639" name="connsiteX55"/>
                <a:gd fmla="*/ 31735 h 562618" name="connsiteY55"/>
                <a:gd fmla="*/ 211210 w 607639" name="connsiteX56"/>
                <a:gd fmla="*/ 0 h 562618" name="connsiteY5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b="b" l="l" r="r" t="t"/>
              <a:pathLst>
                <a:path h="562618" w="607639">
                  <a:moveTo>
                    <a:pt x="255474" y="364047"/>
                  </a:moveTo>
                  <a:lnTo>
                    <a:pt x="365996" y="364047"/>
                  </a:lnTo>
                  <a:cubicBezTo>
                    <a:pt x="372048" y="364047"/>
                    <a:pt x="377031" y="369018"/>
                    <a:pt x="377031" y="375055"/>
                  </a:cubicBezTo>
                  <a:cubicBezTo>
                    <a:pt x="377031" y="381180"/>
                    <a:pt x="372048" y="386063"/>
                    <a:pt x="365996" y="386063"/>
                  </a:cubicBezTo>
                  <a:lnTo>
                    <a:pt x="255474" y="386063"/>
                  </a:lnTo>
                  <a:cubicBezTo>
                    <a:pt x="249422" y="386063"/>
                    <a:pt x="244439" y="381180"/>
                    <a:pt x="244439" y="375055"/>
                  </a:cubicBezTo>
                  <a:cubicBezTo>
                    <a:pt x="244439" y="369018"/>
                    <a:pt x="249422" y="364047"/>
                    <a:pt x="255474" y="364047"/>
                  </a:cubicBezTo>
                  <a:close/>
                  <a:moveTo>
                    <a:pt x="596602" y="296234"/>
                  </a:moveTo>
                  <a:cubicBezTo>
                    <a:pt x="602655" y="296234"/>
                    <a:pt x="607639" y="301211"/>
                    <a:pt x="607639" y="307256"/>
                  </a:cubicBezTo>
                  <a:lnTo>
                    <a:pt x="607639" y="550530"/>
                  </a:lnTo>
                  <a:cubicBezTo>
                    <a:pt x="607639" y="556574"/>
                    <a:pt x="604079" y="562618"/>
                    <a:pt x="597937" y="562618"/>
                  </a:cubicBezTo>
                  <a:lnTo>
                    <a:pt x="12461" y="562618"/>
                  </a:lnTo>
                  <a:cubicBezTo>
                    <a:pt x="6319" y="562618"/>
                    <a:pt x="0" y="556574"/>
                    <a:pt x="0" y="550530"/>
                  </a:cubicBezTo>
                  <a:lnTo>
                    <a:pt x="0" y="307522"/>
                  </a:lnTo>
                  <a:cubicBezTo>
                    <a:pt x="0" y="301478"/>
                    <a:pt x="4984" y="296501"/>
                    <a:pt x="11037" y="296501"/>
                  </a:cubicBezTo>
                  <a:cubicBezTo>
                    <a:pt x="17178" y="296501"/>
                    <a:pt x="22073" y="301478"/>
                    <a:pt x="22073" y="307522"/>
                  </a:cubicBezTo>
                  <a:lnTo>
                    <a:pt x="22073" y="540575"/>
                  </a:lnTo>
                  <a:lnTo>
                    <a:pt x="585477" y="540575"/>
                  </a:lnTo>
                  <a:lnTo>
                    <a:pt x="585477" y="307256"/>
                  </a:lnTo>
                  <a:cubicBezTo>
                    <a:pt x="585477" y="301211"/>
                    <a:pt x="590461" y="296234"/>
                    <a:pt x="596602" y="296234"/>
                  </a:cubicBezTo>
                  <a:close/>
                  <a:moveTo>
                    <a:pt x="34534" y="121414"/>
                  </a:moveTo>
                  <a:cubicBezTo>
                    <a:pt x="28393" y="121414"/>
                    <a:pt x="22073" y="124969"/>
                    <a:pt x="22073" y="131101"/>
                  </a:cubicBezTo>
                  <a:lnTo>
                    <a:pt x="22073" y="208150"/>
                  </a:lnTo>
                  <a:cubicBezTo>
                    <a:pt x="22073" y="227523"/>
                    <a:pt x="38450" y="247874"/>
                    <a:pt x="57141" y="252761"/>
                  </a:cubicBezTo>
                  <a:lnTo>
                    <a:pt x="270576" y="307860"/>
                  </a:lnTo>
                  <a:cubicBezTo>
                    <a:pt x="292204" y="313458"/>
                    <a:pt x="328607" y="313281"/>
                    <a:pt x="350147" y="307415"/>
                  </a:cubicBezTo>
                  <a:lnTo>
                    <a:pt x="551655" y="253206"/>
                  </a:lnTo>
                  <a:cubicBezTo>
                    <a:pt x="570435" y="248140"/>
                    <a:pt x="585477" y="227523"/>
                    <a:pt x="585477" y="208150"/>
                  </a:cubicBezTo>
                  <a:lnTo>
                    <a:pt x="585477" y="131101"/>
                  </a:lnTo>
                  <a:cubicBezTo>
                    <a:pt x="585477" y="124969"/>
                    <a:pt x="581916" y="121414"/>
                    <a:pt x="575864" y="121414"/>
                  </a:cubicBezTo>
                  <a:close/>
                  <a:moveTo>
                    <a:pt x="34534" y="99286"/>
                  </a:moveTo>
                  <a:lnTo>
                    <a:pt x="575864" y="99286"/>
                  </a:lnTo>
                  <a:cubicBezTo>
                    <a:pt x="594110" y="99286"/>
                    <a:pt x="607639" y="112794"/>
                    <a:pt x="607639" y="131101"/>
                  </a:cubicBezTo>
                  <a:lnTo>
                    <a:pt x="607639" y="208150"/>
                  </a:lnTo>
                  <a:cubicBezTo>
                    <a:pt x="607639" y="237654"/>
                    <a:pt x="585922" y="266803"/>
                    <a:pt x="557351" y="274534"/>
                  </a:cubicBezTo>
                  <a:lnTo>
                    <a:pt x="356199" y="328744"/>
                  </a:lnTo>
                  <a:cubicBezTo>
                    <a:pt x="343115" y="332299"/>
                    <a:pt x="326204" y="333987"/>
                    <a:pt x="309382" y="333987"/>
                  </a:cubicBezTo>
                  <a:cubicBezTo>
                    <a:pt x="293450" y="333987"/>
                    <a:pt x="277340" y="332387"/>
                    <a:pt x="264880" y="329188"/>
                  </a:cubicBezTo>
                  <a:lnTo>
                    <a:pt x="51712" y="274090"/>
                  </a:lnTo>
                  <a:cubicBezTo>
                    <a:pt x="23141" y="266714"/>
                    <a:pt x="0" y="237743"/>
                    <a:pt x="0" y="208150"/>
                  </a:cubicBezTo>
                  <a:lnTo>
                    <a:pt x="0" y="131101"/>
                  </a:lnTo>
                  <a:cubicBezTo>
                    <a:pt x="0" y="112794"/>
                    <a:pt x="16199" y="99286"/>
                    <a:pt x="34534" y="99286"/>
                  </a:cubicBezTo>
                  <a:close/>
                  <a:moveTo>
                    <a:pt x="211210" y="0"/>
                  </a:moveTo>
                  <a:lnTo>
                    <a:pt x="399187" y="0"/>
                  </a:lnTo>
                  <a:cubicBezTo>
                    <a:pt x="417432" y="0"/>
                    <a:pt x="430872" y="13512"/>
                    <a:pt x="430872" y="31735"/>
                  </a:cubicBezTo>
                  <a:lnTo>
                    <a:pt x="430872" y="75914"/>
                  </a:lnTo>
                  <a:cubicBezTo>
                    <a:pt x="430872" y="81959"/>
                    <a:pt x="425888" y="86937"/>
                    <a:pt x="419836" y="86937"/>
                  </a:cubicBezTo>
                  <a:cubicBezTo>
                    <a:pt x="413694" y="86937"/>
                    <a:pt x="408710" y="81959"/>
                    <a:pt x="408710" y="75914"/>
                  </a:cubicBezTo>
                  <a:lnTo>
                    <a:pt x="408710" y="31735"/>
                  </a:lnTo>
                  <a:cubicBezTo>
                    <a:pt x="408710" y="25690"/>
                    <a:pt x="405239" y="22045"/>
                    <a:pt x="399187" y="22045"/>
                  </a:cubicBezTo>
                  <a:lnTo>
                    <a:pt x="211210" y="22045"/>
                  </a:lnTo>
                  <a:cubicBezTo>
                    <a:pt x="205158" y="22045"/>
                    <a:pt x="198839" y="25690"/>
                    <a:pt x="198839" y="31735"/>
                  </a:cubicBezTo>
                  <a:lnTo>
                    <a:pt x="198839" y="75914"/>
                  </a:lnTo>
                  <a:cubicBezTo>
                    <a:pt x="198839" y="81959"/>
                    <a:pt x="193944" y="86937"/>
                    <a:pt x="187802" y="86937"/>
                  </a:cubicBezTo>
                  <a:cubicBezTo>
                    <a:pt x="181750" y="86937"/>
                    <a:pt x="176766" y="81959"/>
                    <a:pt x="176766" y="75914"/>
                  </a:cubicBezTo>
                  <a:lnTo>
                    <a:pt x="176766" y="31735"/>
                  </a:lnTo>
                  <a:cubicBezTo>
                    <a:pt x="176766" y="13512"/>
                    <a:pt x="192965" y="0"/>
                    <a:pt x="211210" y="0"/>
                  </a:cubicBezTo>
                  <a:close/>
                </a:path>
              </a:pathLst>
            </a:custGeom>
            <a:solidFill>
              <a:srgbClr val="00202D"/>
            </a:solidFill>
            <a:ln>
              <a:noFill/>
            </a:ln>
            <a:effectLst>
              <a:outerShdw algn="ctr" blurRad="6731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441F041-3582-4143-AD0A-E177632CEC51}"/>
                </a:ext>
              </a:extLst>
            </p:cNvPr>
            <p:cNvSpPr/>
            <p:nvPr/>
          </p:nvSpPr>
          <p:spPr>
            <a:xfrm>
              <a:off x="1614715" y="4833257"/>
              <a:ext cx="2100942" cy="464457"/>
            </a:xfrm>
            <a:prstGeom prst="rect">
              <a:avLst/>
            </a:prstGeom>
            <a:solidFill>
              <a:srgbClr val="00202D"/>
            </a:solidFill>
            <a:ln>
              <a:noFill/>
            </a:ln>
            <a:effectLst>
              <a:outerShdw algn="ctr" blurRad="6731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D02DA869-D01D-4901-AA02-C413A7CEDA48}"/>
                </a:ext>
              </a:extLst>
            </p:cNvPr>
            <p:cNvSpPr/>
            <p:nvPr/>
          </p:nvSpPr>
          <p:spPr>
            <a:xfrm>
              <a:off x="1686806" y="4833257"/>
              <a:ext cx="2050552" cy="33884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600">
                  <a:solidFill>
                    <a:schemeClr val="bg1"/>
                  </a:solidFill>
                  <a:latin typeface="+mn-ea"/>
                </a:rPr>
                <a:t>标题文字添加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C282EE2-89B4-450A-9940-6E1A457F4A09}"/>
              </a:ext>
            </a:extLst>
          </p:cNvPr>
          <p:cNvGrpSpPr/>
          <p:nvPr/>
        </p:nvGrpSpPr>
        <p:grpSpPr>
          <a:xfrm>
            <a:off x="4660643" y="1746138"/>
            <a:ext cx="3087006" cy="4044210"/>
            <a:chOff x="4786767" y="2019754"/>
            <a:chExt cx="2723696" cy="356824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FB6ED53-0562-4F74-9490-4E9256A98A7C}"/>
                </a:ext>
              </a:extLst>
            </p:cNvPr>
            <p:cNvSpPr/>
            <p:nvPr/>
          </p:nvSpPr>
          <p:spPr>
            <a:xfrm>
              <a:off x="4786767" y="2019754"/>
              <a:ext cx="2723696" cy="356824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椭圆 11">
              <a:extLst>
                <a:ext uri="{FF2B5EF4-FFF2-40B4-BE49-F238E27FC236}">
                  <a16:creationId xmlns:a16="http://schemas.microsoft.com/office/drawing/2014/main" id="{E4D4B596-40F0-46A2-AE26-77B2DC9A4838}"/>
                </a:ext>
              </a:extLst>
            </p:cNvPr>
            <p:cNvSpPr/>
            <p:nvPr/>
          </p:nvSpPr>
          <p:spPr>
            <a:xfrm>
              <a:off x="5692498" y="2467174"/>
              <a:ext cx="807004" cy="604313"/>
            </a:xfrm>
            <a:custGeom>
              <a:gdLst>
                <a:gd fmla="*/ 334899 w 606580" name="connsiteX0"/>
                <a:gd fmla="*/ 192149 h 454229" name="connsiteY0"/>
                <a:gd fmla="*/ 370186 w 606580" name="connsiteX1"/>
                <a:gd fmla="*/ 199474 h 454229" name="connsiteY1"/>
                <a:gd fmla="*/ 363036 w 606580" name="connsiteX2"/>
                <a:gd fmla="*/ 232856 h 454229" name="connsiteY2"/>
                <a:gd fmla="*/ 333041 w 606580" name="connsiteX3"/>
                <a:gd fmla="*/ 222563 h 454229" name="connsiteY3"/>
                <a:gd fmla="*/ 301283 w 606580" name="connsiteX4"/>
                <a:gd fmla="*/ 236750 h 454229" name="connsiteY4"/>
                <a:gd fmla="*/ 291439 w 606580" name="connsiteX5"/>
                <a:gd fmla="*/ 256594 h 454229" name="connsiteY5"/>
                <a:gd fmla="*/ 357835 w 606580" name="connsiteX6"/>
                <a:gd fmla="*/ 256594 h 454229" name="connsiteY6"/>
                <a:gd fmla="*/ 354028 w 606580" name="connsiteX7"/>
                <a:gd fmla="*/ 275325 h 454229" name="connsiteY7"/>
                <a:gd fmla="*/ 289025 w 606580" name="connsiteX8"/>
                <a:gd fmla="*/ 275325 h 454229" name="connsiteY8"/>
                <a:gd fmla="*/ 288932 w 606580" name="connsiteX9"/>
                <a:gd fmla="*/ 282465 h 454229" name="connsiteY9"/>
                <a:gd fmla="*/ 289118 w 606580" name="connsiteX10"/>
                <a:gd fmla="*/ 291274 h 454229" name="connsiteY10"/>
                <a:gd fmla="*/ 350592 w 606580" name="connsiteX11"/>
                <a:gd fmla="*/ 291274 h 454229" name="connsiteY11"/>
                <a:gd fmla="*/ 346785 w 606580" name="connsiteX12"/>
                <a:gd fmla="*/ 309912 h 454229" name="connsiteY12"/>
                <a:gd fmla="*/ 291625 w 606580" name="connsiteX13"/>
                <a:gd fmla="*/ 309912 h 454229" name="connsiteY13"/>
                <a:gd fmla="*/ 300911 w 606580" name="connsiteX14"/>
                <a:gd fmla="*/ 330219 h 454229" name="connsiteY14"/>
                <a:gd fmla="*/ 332391 w 606580" name="connsiteX15"/>
                <a:gd fmla="*/ 344499 h 454229" name="connsiteY15"/>
                <a:gd fmla="*/ 369350 w 606580" name="connsiteX16"/>
                <a:gd fmla="*/ 330219 h 454229" name="connsiteY16"/>
                <a:gd fmla="*/ 369350 w 606580" name="connsiteX17"/>
                <a:gd fmla="*/ 367124 h 454229" name="connsiteY17"/>
                <a:gd fmla="*/ 332763 w 606580" name="connsiteX18"/>
                <a:gd fmla="*/ 374913 h 454229" name="connsiteY18"/>
                <a:gd fmla="*/ 274724 w 606580" name="connsiteX19"/>
                <a:gd fmla="*/ 350804 h 454229" name="connsiteY19"/>
                <a:gd fmla="*/ 254387 w 606580" name="connsiteX20"/>
                <a:gd fmla="*/ 309912 h 454229" name="connsiteY20"/>
                <a:gd fmla="*/ 236465 w 606580" name="connsiteX21"/>
                <a:gd fmla="*/ 309912 h 454229" name="connsiteY21"/>
                <a:gd fmla="*/ 240365 w 606580" name="connsiteX22"/>
                <a:gd fmla="*/ 291274 h 454229" name="connsiteY22"/>
                <a:gd fmla="*/ 252159 w 606580" name="connsiteX23"/>
                <a:gd fmla="*/ 291274 h 454229" name="connsiteY23"/>
                <a:gd fmla="*/ 252066 w 606580" name="connsiteX24"/>
                <a:gd fmla="*/ 285061 h 454229" name="connsiteY24"/>
                <a:gd fmla="*/ 252252 w 606580" name="connsiteX25"/>
                <a:gd fmla="*/ 275325 h 454229" name="connsiteY25"/>
                <a:gd fmla="*/ 236465 w 606580" name="connsiteX26"/>
                <a:gd fmla="*/ 275325 h 454229" name="connsiteY26"/>
                <a:gd fmla="*/ 240272 w 606580" name="connsiteX27"/>
                <a:gd fmla="*/ 256594 h 454229" name="connsiteY27"/>
                <a:gd fmla="*/ 254666 w 606580" name="connsiteX28"/>
                <a:gd fmla="*/ 256594 h 454229" name="connsiteY28"/>
                <a:gd fmla="*/ 274817 w 606580" name="connsiteX29"/>
                <a:gd fmla="*/ 216443 h 454229" name="connsiteY29"/>
                <a:gd fmla="*/ 334899 w 606580" name="connsiteX30"/>
                <a:gd fmla="*/ 192149 h 454229" name="connsiteY30"/>
                <a:gd fmla="*/ 75858 w 606580" name="connsiteX31"/>
                <a:gd fmla="*/ 113540 h 454229" name="connsiteY31"/>
                <a:gd fmla="*/ 530793 w 606580" name="connsiteX32"/>
                <a:gd fmla="*/ 113540 h 454229" name="connsiteY32"/>
                <a:gd fmla="*/ 530793 w 606580" name="connsiteX33"/>
                <a:gd fmla="*/ 151363 h 454229" name="connsiteY33"/>
                <a:gd fmla="*/ 75858 w 606580" name="connsiteX34"/>
                <a:gd fmla="*/ 151363 h 454229" name="connsiteY34"/>
                <a:gd fmla="*/ 209297 w 606580" name="connsiteX35"/>
                <a:gd fmla="*/ 56876 h 454229" name="connsiteY35"/>
                <a:gd fmla="*/ 228279 w 606580" name="connsiteX36"/>
                <a:gd fmla="*/ 75788 h 454229" name="connsiteY36"/>
                <a:gd fmla="*/ 209297 w 606580" name="connsiteX37"/>
                <a:gd fmla="*/ 94700 h 454229" name="connsiteY37"/>
                <a:gd fmla="*/ 190315 w 606580" name="connsiteX38"/>
                <a:gd fmla="*/ 75788 h 454229" name="connsiteY38"/>
                <a:gd fmla="*/ 209297 w 606580" name="connsiteX39"/>
                <a:gd fmla="*/ 56876 h 454229" name="connsiteY39"/>
                <a:gd fmla="*/ 152034 w 606580" name="connsiteX40"/>
                <a:gd fmla="*/ 56876 h 454229" name="connsiteY40"/>
                <a:gd fmla="*/ 171052 w 606580" name="connsiteX41"/>
                <a:gd fmla="*/ 75788 h 454229" name="connsiteY41"/>
                <a:gd fmla="*/ 152034 w 606580" name="connsiteX42"/>
                <a:gd fmla="*/ 94700 h 454229" name="connsiteY42"/>
                <a:gd fmla="*/ 133016 w 606580" name="connsiteX43"/>
                <a:gd fmla="*/ 75788 h 454229" name="connsiteY43"/>
                <a:gd fmla="*/ 152034 w 606580" name="connsiteX44"/>
                <a:gd fmla="*/ 56876 h 454229" name="connsiteY44"/>
                <a:gd fmla="*/ 94805 w 606580" name="connsiteX45"/>
                <a:gd fmla="*/ 56876 h 454229" name="connsiteY45"/>
                <a:gd fmla="*/ 113752 w 606580" name="connsiteX46"/>
                <a:gd fmla="*/ 75788 h 454229" name="connsiteY46"/>
                <a:gd fmla="*/ 94805 w 606580" name="connsiteX47"/>
                <a:gd fmla="*/ 94700 h 454229" name="connsiteY47"/>
                <a:gd fmla="*/ 75858 w 606580" name="connsiteX48"/>
                <a:gd fmla="*/ 75788 h 454229" name="connsiteY48"/>
                <a:gd fmla="*/ 94805 w 606580" name="connsiteX49"/>
                <a:gd fmla="*/ 56876 h 454229" name="connsiteY49"/>
                <a:gd fmla="*/ 37882 w 606580" name="connsiteX50"/>
                <a:gd fmla="*/ 37822 h 454229" name="connsiteY50"/>
                <a:gd fmla="*/ 37882 w 606580" name="connsiteX51"/>
                <a:gd fmla="*/ 416315 h 454229" name="connsiteY51"/>
                <a:gd fmla="*/ 568698 w 606580" name="connsiteX52"/>
                <a:gd fmla="*/ 416315 h 454229" name="connsiteY52"/>
                <a:gd fmla="*/ 568698 w 606580" name="connsiteX53"/>
                <a:gd fmla="*/ 37822 h 454229" name="connsiteY53"/>
                <a:gd fmla="*/ 18755 w 606580" name="connsiteX54"/>
                <a:gd fmla="*/ 0 h 454229" name="connsiteY54"/>
                <a:gd fmla="*/ 587825 w 606580" name="connsiteX55"/>
                <a:gd fmla="*/ 0 h 454229" name="connsiteY55"/>
                <a:gd fmla="*/ 606580 w 606580" name="connsiteX56"/>
                <a:gd fmla="*/ 18725 h 454229" name="connsiteY56"/>
                <a:gd fmla="*/ 606580 w 606580" name="connsiteX57"/>
                <a:gd fmla="*/ 435411 h 454229" name="connsiteY57"/>
                <a:gd fmla="*/ 587825 w 606580" name="connsiteX58"/>
                <a:gd fmla="*/ 454229 h 454229" name="connsiteY58"/>
                <a:gd fmla="*/ 18755 w 606580" name="connsiteX59"/>
                <a:gd fmla="*/ 454229 h 454229" name="connsiteY59"/>
                <a:gd fmla="*/ 0 w 606580" name="connsiteX60"/>
                <a:gd fmla="*/ 435411 h 454229" name="connsiteY60"/>
                <a:gd fmla="*/ 0 w 606580" name="connsiteX61"/>
                <a:gd fmla="*/ 18725 h 454229" name="connsiteY61"/>
                <a:gd fmla="*/ 18755 w 606580" name="connsiteX62"/>
                <a:gd fmla="*/ 0 h 454229" name="connsiteY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b="b" l="l" r="r" t="t"/>
              <a:pathLst>
                <a:path h="454228" w="606580">
                  <a:moveTo>
                    <a:pt x="334899" y="192149"/>
                  </a:moveTo>
                  <a:cubicBezTo>
                    <a:pt x="348363" y="192149"/>
                    <a:pt x="360157" y="194560"/>
                    <a:pt x="370186" y="199474"/>
                  </a:cubicBezTo>
                  <a:lnTo>
                    <a:pt x="363036" y="232856"/>
                  </a:lnTo>
                  <a:cubicBezTo>
                    <a:pt x="356164" y="225994"/>
                    <a:pt x="346135" y="222563"/>
                    <a:pt x="333041" y="222563"/>
                  </a:cubicBezTo>
                  <a:cubicBezTo>
                    <a:pt x="319948" y="222563"/>
                    <a:pt x="309269" y="227292"/>
                    <a:pt x="301283" y="236750"/>
                  </a:cubicBezTo>
                  <a:cubicBezTo>
                    <a:pt x="296639" y="242036"/>
                    <a:pt x="293389" y="248712"/>
                    <a:pt x="291439" y="256594"/>
                  </a:cubicBezTo>
                  <a:lnTo>
                    <a:pt x="357835" y="256594"/>
                  </a:lnTo>
                  <a:lnTo>
                    <a:pt x="354028" y="275325"/>
                  </a:lnTo>
                  <a:lnTo>
                    <a:pt x="289025" y="275325"/>
                  </a:lnTo>
                  <a:cubicBezTo>
                    <a:pt x="288932" y="277179"/>
                    <a:pt x="288932" y="279590"/>
                    <a:pt x="288932" y="282465"/>
                  </a:cubicBezTo>
                  <a:cubicBezTo>
                    <a:pt x="288932" y="285246"/>
                    <a:pt x="289025" y="288214"/>
                    <a:pt x="289118" y="291274"/>
                  </a:cubicBezTo>
                  <a:lnTo>
                    <a:pt x="350592" y="291274"/>
                  </a:lnTo>
                  <a:lnTo>
                    <a:pt x="346785" y="309912"/>
                  </a:lnTo>
                  <a:lnTo>
                    <a:pt x="291625" y="309912"/>
                  </a:lnTo>
                  <a:cubicBezTo>
                    <a:pt x="293668" y="318535"/>
                    <a:pt x="296732" y="325304"/>
                    <a:pt x="300911" y="330219"/>
                  </a:cubicBezTo>
                  <a:cubicBezTo>
                    <a:pt x="308990" y="339677"/>
                    <a:pt x="319483" y="344499"/>
                    <a:pt x="332391" y="344499"/>
                  </a:cubicBezTo>
                  <a:cubicBezTo>
                    <a:pt x="347806" y="344499"/>
                    <a:pt x="360157" y="339677"/>
                    <a:pt x="369350" y="330219"/>
                  </a:cubicBezTo>
                  <a:lnTo>
                    <a:pt x="369350" y="367124"/>
                  </a:lnTo>
                  <a:cubicBezTo>
                    <a:pt x="358857" y="372317"/>
                    <a:pt x="346692" y="374913"/>
                    <a:pt x="332763" y="374913"/>
                  </a:cubicBezTo>
                  <a:cubicBezTo>
                    <a:pt x="309176" y="374913"/>
                    <a:pt x="289861" y="366939"/>
                    <a:pt x="274724" y="350804"/>
                  </a:cubicBezTo>
                  <a:cubicBezTo>
                    <a:pt x="264416" y="339862"/>
                    <a:pt x="257638" y="326232"/>
                    <a:pt x="254387" y="309912"/>
                  </a:cubicBezTo>
                  <a:lnTo>
                    <a:pt x="236465" y="309912"/>
                  </a:lnTo>
                  <a:lnTo>
                    <a:pt x="240365" y="291274"/>
                  </a:lnTo>
                  <a:lnTo>
                    <a:pt x="252159" y="291274"/>
                  </a:lnTo>
                  <a:cubicBezTo>
                    <a:pt x="252066" y="289326"/>
                    <a:pt x="252066" y="287286"/>
                    <a:pt x="252066" y="285061"/>
                  </a:cubicBezTo>
                  <a:cubicBezTo>
                    <a:pt x="252066" y="281445"/>
                    <a:pt x="252066" y="278199"/>
                    <a:pt x="252252" y="275325"/>
                  </a:cubicBezTo>
                  <a:lnTo>
                    <a:pt x="236465" y="275325"/>
                  </a:lnTo>
                  <a:lnTo>
                    <a:pt x="240272" y="256594"/>
                  </a:lnTo>
                  <a:lnTo>
                    <a:pt x="254666" y="256594"/>
                  </a:lnTo>
                  <a:cubicBezTo>
                    <a:pt x="258102" y="240645"/>
                    <a:pt x="264788" y="227292"/>
                    <a:pt x="274817" y="216443"/>
                  </a:cubicBezTo>
                  <a:cubicBezTo>
                    <a:pt x="290046" y="200216"/>
                    <a:pt x="310104" y="192149"/>
                    <a:pt x="334899" y="192149"/>
                  </a:cubicBezTo>
                  <a:close/>
                  <a:moveTo>
                    <a:pt x="75858" y="113540"/>
                  </a:moveTo>
                  <a:lnTo>
                    <a:pt x="530793" y="113540"/>
                  </a:lnTo>
                  <a:lnTo>
                    <a:pt x="530793" y="151363"/>
                  </a:lnTo>
                  <a:lnTo>
                    <a:pt x="75858" y="151363"/>
                  </a:lnTo>
                  <a:close/>
                  <a:moveTo>
                    <a:pt x="209297" y="56876"/>
                  </a:moveTo>
                  <a:cubicBezTo>
                    <a:pt x="219780" y="56876"/>
                    <a:pt x="228279" y="65343"/>
                    <a:pt x="228279" y="75788"/>
                  </a:cubicBezTo>
                  <a:cubicBezTo>
                    <a:pt x="228279" y="86233"/>
                    <a:pt x="219780" y="94700"/>
                    <a:pt x="209297" y="94700"/>
                  </a:cubicBezTo>
                  <a:cubicBezTo>
                    <a:pt x="198814" y="94700"/>
                    <a:pt x="190315" y="86233"/>
                    <a:pt x="190315" y="75788"/>
                  </a:cubicBezTo>
                  <a:cubicBezTo>
                    <a:pt x="190315" y="65343"/>
                    <a:pt x="198814" y="56876"/>
                    <a:pt x="209297" y="56876"/>
                  </a:cubicBezTo>
                  <a:close/>
                  <a:moveTo>
                    <a:pt x="152034" y="56876"/>
                  </a:moveTo>
                  <a:cubicBezTo>
                    <a:pt x="162537" y="56876"/>
                    <a:pt x="171052" y="65343"/>
                    <a:pt x="171052" y="75788"/>
                  </a:cubicBezTo>
                  <a:cubicBezTo>
                    <a:pt x="171052" y="86233"/>
                    <a:pt x="162537" y="94700"/>
                    <a:pt x="152034" y="94700"/>
                  </a:cubicBezTo>
                  <a:cubicBezTo>
                    <a:pt x="141531" y="94700"/>
                    <a:pt x="133016" y="86233"/>
                    <a:pt x="133016" y="75788"/>
                  </a:cubicBezTo>
                  <a:cubicBezTo>
                    <a:pt x="133016" y="65343"/>
                    <a:pt x="141531" y="56876"/>
                    <a:pt x="152034" y="56876"/>
                  </a:cubicBezTo>
                  <a:close/>
                  <a:moveTo>
                    <a:pt x="94805" y="56876"/>
                  </a:moveTo>
                  <a:cubicBezTo>
                    <a:pt x="105269" y="56876"/>
                    <a:pt x="113752" y="65343"/>
                    <a:pt x="113752" y="75788"/>
                  </a:cubicBezTo>
                  <a:cubicBezTo>
                    <a:pt x="113752" y="86233"/>
                    <a:pt x="105269" y="94700"/>
                    <a:pt x="94805" y="94700"/>
                  </a:cubicBezTo>
                  <a:cubicBezTo>
                    <a:pt x="84341" y="94700"/>
                    <a:pt x="75858" y="86233"/>
                    <a:pt x="75858" y="75788"/>
                  </a:cubicBezTo>
                  <a:cubicBezTo>
                    <a:pt x="75858" y="65343"/>
                    <a:pt x="84341" y="56876"/>
                    <a:pt x="94805" y="56876"/>
                  </a:cubicBezTo>
                  <a:close/>
                  <a:moveTo>
                    <a:pt x="37882" y="37822"/>
                  </a:moveTo>
                  <a:lnTo>
                    <a:pt x="37882" y="416315"/>
                  </a:lnTo>
                  <a:lnTo>
                    <a:pt x="568698" y="416315"/>
                  </a:lnTo>
                  <a:lnTo>
                    <a:pt x="568698" y="37822"/>
                  </a:lnTo>
                  <a:close/>
                  <a:moveTo>
                    <a:pt x="18755" y="0"/>
                  </a:moveTo>
                  <a:lnTo>
                    <a:pt x="587825" y="0"/>
                  </a:lnTo>
                  <a:cubicBezTo>
                    <a:pt x="598131" y="0"/>
                    <a:pt x="606580" y="8436"/>
                    <a:pt x="606580" y="18725"/>
                  </a:cubicBezTo>
                  <a:lnTo>
                    <a:pt x="606580" y="435411"/>
                  </a:lnTo>
                  <a:cubicBezTo>
                    <a:pt x="606580" y="445793"/>
                    <a:pt x="598131" y="454229"/>
                    <a:pt x="587825" y="454229"/>
                  </a:cubicBezTo>
                  <a:lnTo>
                    <a:pt x="18755" y="454229"/>
                  </a:lnTo>
                  <a:cubicBezTo>
                    <a:pt x="8449" y="454229"/>
                    <a:pt x="0" y="445793"/>
                    <a:pt x="0" y="435411"/>
                  </a:cubicBezTo>
                  <a:lnTo>
                    <a:pt x="0" y="18725"/>
                  </a:lnTo>
                  <a:cubicBezTo>
                    <a:pt x="0" y="8436"/>
                    <a:pt x="8449" y="0"/>
                    <a:pt x="18755" y="0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  <a:effectLst>
              <a:outerShdw algn="ctr" blurRad="6731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F545414-A018-43F5-86FC-58E3185961EE}"/>
                </a:ext>
              </a:extLst>
            </p:cNvPr>
            <p:cNvSpPr/>
            <p:nvPr/>
          </p:nvSpPr>
          <p:spPr>
            <a:xfrm>
              <a:off x="5045529" y="4833257"/>
              <a:ext cx="2100942" cy="464457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>
              <a:outerShdw algn="ctr" blurRad="6731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11218F1-587F-4360-A5B8-FFC7B7049A86}"/>
                </a:ext>
              </a:extLst>
            </p:cNvPr>
            <p:cNvSpPr/>
            <p:nvPr/>
          </p:nvSpPr>
          <p:spPr>
            <a:xfrm>
              <a:off x="5092425" y="4833257"/>
              <a:ext cx="2050552" cy="33884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600">
                  <a:solidFill>
                    <a:schemeClr val="bg1"/>
                  </a:solidFill>
                  <a:latin typeface="+mn-ea"/>
                </a:rPr>
                <a:t>标题文字添加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9F8F4DD-1773-48B6-B8F2-351ACA399FA5}"/>
              </a:ext>
            </a:extLst>
          </p:cNvPr>
          <p:cNvGrpSpPr/>
          <p:nvPr/>
        </p:nvGrpSpPr>
        <p:grpSpPr>
          <a:xfrm>
            <a:off x="8608721" y="1746138"/>
            <a:ext cx="3087006" cy="4044210"/>
            <a:chOff x="8270195" y="2019754"/>
            <a:chExt cx="2723696" cy="356824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E85F1D9-585B-46E5-94D1-E4946F0E1025}"/>
                </a:ext>
              </a:extLst>
            </p:cNvPr>
            <p:cNvSpPr/>
            <p:nvPr/>
          </p:nvSpPr>
          <p:spPr>
            <a:xfrm>
              <a:off x="8270195" y="2019754"/>
              <a:ext cx="2723696" cy="356824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椭圆 12">
              <a:extLst>
                <a:ext uri="{FF2B5EF4-FFF2-40B4-BE49-F238E27FC236}">
                  <a16:creationId xmlns:a16="http://schemas.microsoft.com/office/drawing/2014/main" id="{D965574F-ED76-4195-88C3-DA3A06D26792}"/>
                </a:ext>
              </a:extLst>
            </p:cNvPr>
            <p:cNvSpPr/>
            <p:nvPr/>
          </p:nvSpPr>
          <p:spPr>
            <a:xfrm>
              <a:off x="9339406" y="2365829"/>
              <a:ext cx="585275" cy="807004"/>
            </a:xfrm>
            <a:custGeom>
              <a:gdLst>
                <a:gd fmla="*/ 113166 w 440681" name="connsiteX0"/>
                <a:gd fmla="*/ 412808 h 607631" name="connsiteY0"/>
                <a:gd fmla="*/ 245589 w 440681" name="connsiteX1"/>
                <a:gd fmla="*/ 412808 h 607631" name="connsiteY1"/>
                <a:gd fmla="*/ 256082 w 440681" name="connsiteX2"/>
                <a:gd fmla="*/ 423287 h 607631" name="connsiteY2"/>
                <a:gd fmla="*/ 245589 w 440681" name="connsiteX3"/>
                <a:gd fmla="*/ 433766 h 607631" name="connsiteY3"/>
                <a:gd fmla="*/ 113166 w 440681" name="connsiteX4"/>
                <a:gd fmla="*/ 433766 h 607631" name="connsiteY4"/>
                <a:gd fmla="*/ 102673 w 440681" name="connsiteX5"/>
                <a:gd fmla="*/ 423287 h 607631" name="connsiteY5"/>
                <a:gd fmla="*/ 113166 w 440681" name="connsiteX6"/>
                <a:gd fmla="*/ 412808 h 607631" name="connsiteY6"/>
                <a:gd fmla="*/ 112953 w 440681" name="connsiteX7"/>
                <a:gd fmla="*/ 347535 h 607631" name="connsiteY7"/>
                <a:gd fmla="*/ 327305 w 440681" name="connsiteX8"/>
                <a:gd fmla="*/ 347535 h 607631" name="connsiteY8"/>
                <a:gd fmla="*/ 337797 w 440681" name="connsiteX9"/>
                <a:gd fmla="*/ 358014 h 607631" name="connsiteY9"/>
                <a:gd fmla="*/ 327305 w 440681" name="connsiteX10"/>
                <a:gd fmla="*/ 368493 h 607631" name="connsiteY10"/>
                <a:gd fmla="*/ 112953 w 440681" name="connsiteX11"/>
                <a:gd fmla="*/ 368493 h 607631" name="connsiteY11"/>
                <a:gd fmla="*/ 102461 w 440681" name="connsiteX12"/>
                <a:gd fmla="*/ 358014 h 607631" name="connsiteY12"/>
                <a:gd fmla="*/ 112953 w 440681" name="connsiteX13"/>
                <a:gd fmla="*/ 347535 h 607631" name="connsiteY13"/>
                <a:gd fmla="*/ 112953 w 440681" name="connsiteX14"/>
                <a:gd fmla="*/ 282332 h 607631" name="connsiteY14"/>
                <a:gd fmla="*/ 327305 w 440681" name="connsiteX15"/>
                <a:gd fmla="*/ 282332 h 607631" name="connsiteY15"/>
                <a:gd fmla="*/ 337797 w 440681" name="connsiteX16"/>
                <a:gd fmla="*/ 292811 h 607631" name="connsiteY16"/>
                <a:gd fmla="*/ 327305 w 440681" name="connsiteX17"/>
                <a:gd fmla="*/ 303290 h 607631" name="connsiteY17"/>
                <a:gd fmla="*/ 112953 w 440681" name="connsiteX18"/>
                <a:gd fmla="*/ 303290 h 607631" name="connsiteY18"/>
                <a:gd fmla="*/ 102461 w 440681" name="connsiteX19"/>
                <a:gd fmla="*/ 292811 h 607631" name="connsiteY19"/>
                <a:gd fmla="*/ 112953 w 440681" name="connsiteX20"/>
                <a:gd fmla="*/ 282332 h 607631" name="connsiteY20"/>
                <a:gd fmla="*/ 112953 w 440681" name="connsiteX21"/>
                <a:gd fmla="*/ 217200 h 607631" name="connsiteY21"/>
                <a:gd fmla="*/ 327305 w 440681" name="connsiteX22"/>
                <a:gd fmla="*/ 217200 h 607631" name="connsiteY22"/>
                <a:gd fmla="*/ 337797 w 440681" name="connsiteX23"/>
                <a:gd fmla="*/ 227679 h 607631" name="connsiteY23"/>
                <a:gd fmla="*/ 327305 w 440681" name="connsiteX24"/>
                <a:gd fmla="*/ 238158 h 607631" name="connsiteY24"/>
                <a:gd fmla="*/ 112953 w 440681" name="connsiteX25"/>
                <a:gd fmla="*/ 238158 h 607631" name="connsiteY25"/>
                <a:gd fmla="*/ 102461 w 440681" name="connsiteX26"/>
                <a:gd fmla="*/ 227679 h 607631" name="connsiteY26"/>
                <a:gd fmla="*/ 112953 w 440681" name="connsiteX27"/>
                <a:gd fmla="*/ 217200 h 607631" name="connsiteY27"/>
                <a:gd fmla="*/ 112953 w 440681" name="connsiteX28"/>
                <a:gd fmla="*/ 151998 h 607631" name="connsiteY28"/>
                <a:gd fmla="*/ 327305 w 440681" name="connsiteX29"/>
                <a:gd fmla="*/ 151998 h 607631" name="connsiteY29"/>
                <a:gd fmla="*/ 337797 w 440681" name="connsiteX30"/>
                <a:gd fmla="*/ 162477 h 607631" name="connsiteY30"/>
                <a:gd fmla="*/ 327305 w 440681" name="connsiteX31"/>
                <a:gd fmla="*/ 172956 h 607631" name="connsiteY31"/>
                <a:gd fmla="*/ 112953 w 440681" name="connsiteX32"/>
                <a:gd fmla="*/ 172956 h 607631" name="connsiteY32"/>
                <a:gd fmla="*/ 102461 w 440681" name="connsiteX33"/>
                <a:gd fmla="*/ 162477 h 607631" name="connsiteY33"/>
                <a:gd fmla="*/ 112953 w 440681" name="connsiteX34"/>
                <a:gd fmla="*/ 151998 h 607631" name="connsiteY34"/>
                <a:gd fmla="*/ 112953 w 440681" name="connsiteX35"/>
                <a:gd fmla="*/ 86725 h 607631" name="connsiteY35"/>
                <a:gd fmla="*/ 327305 w 440681" name="connsiteX36"/>
                <a:gd fmla="*/ 86725 h 607631" name="connsiteY36"/>
                <a:gd fmla="*/ 337797 w 440681" name="connsiteX37"/>
                <a:gd fmla="*/ 97204 h 607631" name="connsiteY37"/>
                <a:gd fmla="*/ 327305 w 440681" name="connsiteX38"/>
                <a:gd fmla="*/ 107683 h 607631" name="connsiteY38"/>
                <a:gd fmla="*/ 112953 w 440681" name="connsiteX39"/>
                <a:gd fmla="*/ 107683 h 607631" name="connsiteY39"/>
                <a:gd fmla="*/ 102461 w 440681" name="connsiteX40"/>
                <a:gd fmla="*/ 97204 h 607631" name="connsiteY40"/>
                <a:gd fmla="*/ 112953 w 440681" name="connsiteX41"/>
                <a:gd fmla="*/ 86725 h 607631" name="connsiteY41"/>
                <a:gd fmla="*/ 20880 w 440681" name="connsiteX42"/>
                <a:gd fmla="*/ 20640 h 607631" name="connsiteY42"/>
                <a:gd fmla="*/ 20880 w 440681" name="connsiteX43"/>
                <a:gd fmla="*/ 524180 h 607631" name="connsiteY43"/>
                <a:gd fmla="*/ 80057 w 440681" name="connsiteX44"/>
                <a:gd fmla="*/ 582434 h 607631" name="connsiteY44"/>
                <a:gd fmla="*/ 143431 w 440681" name="connsiteX45"/>
                <a:gd fmla="*/ 521037 h 607631" name="connsiteY45"/>
                <a:gd fmla="*/ 158121 w 440681" name="connsiteX46"/>
                <a:gd fmla="*/ 521037 h 607631" name="connsiteY46"/>
                <a:gd fmla="*/ 220236 w 440681" name="connsiteX47"/>
                <a:gd fmla="*/ 582434 h 607631" name="connsiteY47"/>
                <a:gd fmla="*/ 282456 w 440681" name="connsiteX48"/>
                <a:gd fmla="*/ 521246 h 607631" name="connsiteY48"/>
                <a:gd fmla="*/ 289695 w 440681" name="connsiteX49"/>
                <a:gd fmla="*/ 518103 h 607631" name="connsiteY49"/>
                <a:gd fmla="*/ 297040 w 440681" name="connsiteX50"/>
                <a:gd fmla="*/ 521037 h 607631" name="connsiteY50"/>
                <a:gd fmla="*/ 360414 w 440681" name="connsiteX51"/>
                <a:gd fmla="*/ 582434 h 607631" name="connsiteY51"/>
                <a:gd fmla="*/ 419591 w 440681" name="connsiteX52"/>
                <a:gd fmla="*/ 524180 h 607631" name="connsiteY52"/>
                <a:gd fmla="*/ 419591 w 440681" name="connsiteX53"/>
                <a:gd fmla="*/ 20640 h 607631" name="connsiteY53"/>
                <a:gd fmla="*/ 10492 w 440681" name="connsiteX54"/>
                <a:gd fmla="*/ 0 h 607631" name="connsiteY54"/>
                <a:gd fmla="*/ 430189 w 440681" name="connsiteX55"/>
                <a:gd fmla="*/ 0 h 607631" name="connsiteY55"/>
                <a:gd fmla="*/ 440681 w 440681" name="connsiteX56"/>
                <a:gd fmla="*/ 10477 h 607631" name="connsiteY56"/>
                <a:gd fmla="*/ 440681 w 440681" name="connsiteX57"/>
                <a:gd fmla="*/ 528790 h 607631" name="connsiteY57"/>
                <a:gd fmla="*/ 437533 w 440681" name="connsiteX58"/>
                <a:gd fmla="*/ 536124 h 607631" name="connsiteY58"/>
                <a:gd fmla="*/ 368074 w 440681" name="connsiteX59"/>
                <a:gd fmla="*/ 604646 h 607631" name="connsiteY59"/>
                <a:gd fmla="*/ 360519 w 440681" name="connsiteX60"/>
                <a:gd fmla="*/ 607579 h 607631" name="connsiteY60"/>
                <a:gd fmla="*/ 353174 w 440681" name="connsiteX61"/>
                <a:gd fmla="*/ 604646 h 607631" name="connsiteY61"/>
                <a:gd fmla="*/ 289800 w 440681" name="connsiteX62"/>
                <a:gd fmla="*/ 543249 h 607631" name="connsiteY62"/>
                <a:gd fmla="*/ 227580 w 440681" name="connsiteX63"/>
                <a:gd fmla="*/ 604646 h 607631" name="connsiteY63"/>
                <a:gd fmla="*/ 212891 w 440681" name="connsiteX64"/>
                <a:gd fmla="*/ 604646 h 607631" name="connsiteY64"/>
                <a:gd fmla="*/ 150671 w 440681" name="connsiteX65"/>
                <a:gd fmla="*/ 543249 h 607631" name="connsiteY65"/>
                <a:gd fmla="*/ 87297 w 440681" name="connsiteX66"/>
                <a:gd fmla="*/ 604646 h 607631" name="connsiteY66"/>
                <a:gd fmla="*/ 72607 w 440681" name="connsiteX67"/>
                <a:gd fmla="*/ 604646 h 607631" name="connsiteY67"/>
                <a:gd fmla="*/ 3043 w 440681" name="connsiteX68"/>
                <a:gd fmla="*/ 536124 h 607631" name="connsiteY68"/>
                <a:gd fmla="*/ 0 w 440681" name="connsiteX69"/>
                <a:gd fmla="*/ 528790 h 607631" name="connsiteY69"/>
                <a:gd fmla="*/ 0 w 440681" name="connsiteX70"/>
                <a:gd fmla="*/ 10477 h 607631" name="connsiteY70"/>
                <a:gd fmla="*/ 10492 w 440681" name="connsiteX71"/>
                <a:gd fmla="*/ 0 h 607631" name="connsiteY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b="b" l="l" r="r" t="t"/>
              <a:pathLst>
                <a:path h="607631" w="440681">
                  <a:moveTo>
                    <a:pt x="113166" y="412808"/>
                  </a:moveTo>
                  <a:lnTo>
                    <a:pt x="245589" y="412808"/>
                  </a:lnTo>
                  <a:cubicBezTo>
                    <a:pt x="251360" y="412808"/>
                    <a:pt x="256082" y="417524"/>
                    <a:pt x="256082" y="423287"/>
                  </a:cubicBezTo>
                  <a:cubicBezTo>
                    <a:pt x="256082" y="429050"/>
                    <a:pt x="251360" y="433766"/>
                    <a:pt x="245589" y="433766"/>
                  </a:cubicBezTo>
                  <a:lnTo>
                    <a:pt x="113166" y="433766"/>
                  </a:lnTo>
                  <a:cubicBezTo>
                    <a:pt x="107395" y="433766"/>
                    <a:pt x="102673" y="429050"/>
                    <a:pt x="102673" y="423287"/>
                  </a:cubicBezTo>
                  <a:cubicBezTo>
                    <a:pt x="102673" y="417524"/>
                    <a:pt x="107395" y="412808"/>
                    <a:pt x="113166" y="412808"/>
                  </a:cubicBezTo>
                  <a:close/>
                  <a:moveTo>
                    <a:pt x="112953" y="347535"/>
                  </a:moveTo>
                  <a:lnTo>
                    <a:pt x="327305" y="347535"/>
                  </a:lnTo>
                  <a:cubicBezTo>
                    <a:pt x="332971" y="347535"/>
                    <a:pt x="337797" y="352355"/>
                    <a:pt x="337797" y="358014"/>
                  </a:cubicBezTo>
                  <a:cubicBezTo>
                    <a:pt x="337797" y="363777"/>
                    <a:pt x="332971" y="368493"/>
                    <a:pt x="327305" y="368493"/>
                  </a:cubicBezTo>
                  <a:lnTo>
                    <a:pt x="112953" y="368493"/>
                  </a:lnTo>
                  <a:cubicBezTo>
                    <a:pt x="107287" y="368493"/>
                    <a:pt x="102461" y="363777"/>
                    <a:pt x="102461" y="358014"/>
                  </a:cubicBezTo>
                  <a:cubicBezTo>
                    <a:pt x="102461" y="352355"/>
                    <a:pt x="107182" y="347535"/>
                    <a:pt x="112953" y="347535"/>
                  </a:cubicBezTo>
                  <a:close/>
                  <a:moveTo>
                    <a:pt x="112953" y="282332"/>
                  </a:moveTo>
                  <a:lnTo>
                    <a:pt x="327305" y="282332"/>
                  </a:lnTo>
                  <a:cubicBezTo>
                    <a:pt x="332971" y="282332"/>
                    <a:pt x="337797" y="287048"/>
                    <a:pt x="337797" y="292811"/>
                  </a:cubicBezTo>
                  <a:cubicBezTo>
                    <a:pt x="337797" y="298679"/>
                    <a:pt x="332971" y="303290"/>
                    <a:pt x="327305" y="303290"/>
                  </a:cubicBezTo>
                  <a:lnTo>
                    <a:pt x="112953" y="303290"/>
                  </a:lnTo>
                  <a:cubicBezTo>
                    <a:pt x="107287" y="303290"/>
                    <a:pt x="102461" y="298470"/>
                    <a:pt x="102461" y="292811"/>
                  </a:cubicBezTo>
                  <a:cubicBezTo>
                    <a:pt x="102461" y="287048"/>
                    <a:pt x="107182" y="282332"/>
                    <a:pt x="112953" y="282332"/>
                  </a:cubicBezTo>
                  <a:close/>
                  <a:moveTo>
                    <a:pt x="112953" y="217200"/>
                  </a:moveTo>
                  <a:lnTo>
                    <a:pt x="327305" y="217200"/>
                  </a:lnTo>
                  <a:cubicBezTo>
                    <a:pt x="332971" y="217200"/>
                    <a:pt x="337797" y="222020"/>
                    <a:pt x="337797" y="227679"/>
                  </a:cubicBezTo>
                  <a:cubicBezTo>
                    <a:pt x="337797" y="233442"/>
                    <a:pt x="332971" y="238158"/>
                    <a:pt x="327305" y="238158"/>
                  </a:cubicBezTo>
                  <a:lnTo>
                    <a:pt x="112953" y="238158"/>
                  </a:lnTo>
                  <a:cubicBezTo>
                    <a:pt x="107287" y="238158"/>
                    <a:pt x="102461" y="233442"/>
                    <a:pt x="102461" y="227679"/>
                  </a:cubicBezTo>
                  <a:cubicBezTo>
                    <a:pt x="102461" y="222020"/>
                    <a:pt x="107182" y="217200"/>
                    <a:pt x="112953" y="217200"/>
                  </a:cubicBezTo>
                  <a:close/>
                  <a:moveTo>
                    <a:pt x="112953" y="151998"/>
                  </a:moveTo>
                  <a:lnTo>
                    <a:pt x="327305" y="151998"/>
                  </a:lnTo>
                  <a:cubicBezTo>
                    <a:pt x="332971" y="151998"/>
                    <a:pt x="337797" y="156714"/>
                    <a:pt x="337797" y="162477"/>
                  </a:cubicBezTo>
                  <a:cubicBezTo>
                    <a:pt x="337797" y="168136"/>
                    <a:pt x="332971" y="172956"/>
                    <a:pt x="327305" y="172956"/>
                  </a:cubicBezTo>
                  <a:lnTo>
                    <a:pt x="112953" y="172956"/>
                  </a:lnTo>
                  <a:cubicBezTo>
                    <a:pt x="107287" y="172956"/>
                    <a:pt x="102461" y="168136"/>
                    <a:pt x="102461" y="162477"/>
                  </a:cubicBezTo>
                  <a:cubicBezTo>
                    <a:pt x="102461" y="156714"/>
                    <a:pt x="107182" y="151998"/>
                    <a:pt x="112953" y="151998"/>
                  </a:cubicBezTo>
                  <a:close/>
                  <a:moveTo>
                    <a:pt x="112953" y="86725"/>
                  </a:moveTo>
                  <a:lnTo>
                    <a:pt x="327305" y="86725"/>
                  </a:lnTo>
                  <a:cubicBezTo>
                    <a:pt x="332971" y="86725"/>
                    <a:pt x="337797" y="91441"/>
                    <a:pt x="337797" y="97204"/>
                  </a:cubicBezTo>
                  <a:cubicBezTo>
                    <a:pt x="337797" y="103072"/>
                    <a:pt x="332971" y="107683"/>
                    <a:pt x="327305" y="107683"/>
                  </a:cubicBezTo>
                  <a:lnTo>
                    <a:pt x="112953" y="107683"/>
                  </a:lnTo>
                  <a:cubicBezTo>
                    <a:pt x="107287" y="107683"/>
                    <a:pt x="102461" y="102967"/>
                    <a:pt x="102461" y="97204"/>
                  </a:cubicBezTo>
                  <a:cubicBezTo>
                    <a:pt x="102461" y="91441"/>
                    <a:pt x="107182" y="86725"/>
                    <a:pt x="112953" y="86725"/>
                  </a:cubicBezTo>
                  <a:close/>
                  <a:moveTo>
                    <a:pt x="20880" y="20640"/>
                  </a:moveTo>
                  <a:lnTo>
                    <a:pt x="20880" y="524180"/>
                  </a:lnTo>
                  <a:lnTo>
                    <a:pt x="80057" y="582434"/>
                  </a:lnTo>
                  <a:lnTo>
                    <a:pt x="143431" y="521037"/>
                  </a:lnTo>
                  <a:cubicBezTo>
                    <a:pt x="147418" y="517160"/>
                    <a:pt x="154029" y="517160"/>
                    <a:pt x="158121" y="521037"/>
                  </a:cubicBezTo>
                  <a:lnTo>
                    <a:pt x="220236" y="582434"/>
                  </a:lnTo>
                  <a:lnTo>
                    <a:pt x="282456" y="521246"/>
                  </a:lnTo>
                  <a:cubicBezTo>
                    <a:pt x="284449" y="519151"/>
                    <a:pt x="287072" y="518103"/>
                    <a:pt x="289695" y="518103"/>
                  </a:cubicBezTo>
                  <a:cubicBezTo>
                    <a:pt x="292423" y="518103"/>
                    <a:pt x="295046" y="519151"/>
                    <a:pt x="297040" y="521037"/>
                  </a:cubicBezTo>
                  <a:lnTo>
                    <a:pt x="360414" y="582434"/>
                  </a:lnTo>
                  <a:lnTo>
                    <a:pt x="419591" y="524180"/>
                  </a:lnTo>
                  <a:lnTo>
                    <a:pt x="419591" y="20640"/>
                  </a:lnTo>
                  <a:close/>
                  <a:moveTo>
                    <a:pt x="10492" y="0"/>
                  </a:moveTo>
                  <a:lnTo>
                    <a:pt x="430189" y="0"/>
                  </a:lnTo>
                  <a:cubicBezTo>
                    <a:pt x="435959" y="0"/>
                    <a:pt x="440681" y="4715"/>
                    <a:pt x="440681" y="10477"/>
                  </a:cubicBezTo>
                  <a:lnTo>
                    <a:pt x="440681" y="528790"/>
                  </a:lnTo>
                  <a:cubicBezTo>
                    <a:pt x="440681" y="531514"/>
                    <a:pt x="439527" y="534238"/>
                    <a:pt x="437533" y="536124"/>
                  </a:cubicBezTo>
                  <a:lnTo>
                    <a:pt x="368074" y="604646"/>
                  </a:lnTo>
                  <a:cubicBezTo>
                    <a:pt x="365765" y="606532"/>
                    <a:pt x="363142" y="607579"/>
                    <a:pt x="360519" y="607579"/>
                  </a:cubicBezTo>
                  <a:cubicBezTo>
                    <a:pt x="357791" y="607579"/>
                    <a:pt x="355168" y="606532"/>
                    <a:pt x="353174" y="604646"/>
                  </a:cubicBezTo>
                  <a:lnTo>
                    <a:pt x="289800" y="543249"/>
                  </a:lnTo>
                  <a:lnTo>
                    <a:pt x="227580" y="604646"/>
                  </a:lnTo>
                  <a:cubicBezTo>
                    <a:pt x="223488" y="608627"/>
                    <a:pt x="216983" y="608627"/>
                    <a:pt x="212891" y="604646"/>
                  </a:cubicBezTo>
                  <a:lnTo>
                    <a:pt x="150671" y="543249"/>
                  </a:lnTo>
                  <a:lnTo>
                    <a:pt x="87297" y="604646"/>
                  </a:lnTo>
                  <a:cubicBezTo>
                    <a:pt x="83205" y="608522"/>
                    <a:pt x="76595" y="608522"/>
                    <a:pt x="72607" y="604646"/>
                  </a:cubicBezTo>
                  <a:lnTo>
                    <a:pt x="3043" y="536124"/>
                  </a:lnTo>
                  <a:cubicBezTo>
                    <a:pt x="1049" y="534238"/>
                    <a:pt x="0" y="531514"/>
                    <a:pt x="0" y="528790"/>
                  </a:cubicBezTo>
                  <a:lnTo>
                    <a:pt x="0" y="10477"/>
                  </a:lnTo>
                  <a:cubicBezTo>
                    <a:pt x="0" y="4715"/>
                    <a:pt x="4722" y="0"/>
                    <a:pt x="10492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algn="ctr" blurRad="6731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75155C6-B0C0-490E-A1FF-DE3504B029D8}"/>
                </a:ext>
              </a:extLst>
            </p:cNvPr>
            <p:cNvSpPr/>
            <p:nvPr/>
          </p:nvSpPr>
          <p:spPr>
            <a:xfrm>
              <a:off x="8581572" y="4833257"/>
              <a:ext cx="2100942" cy="46445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algn="ctr" blurRad="6731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FDAFF64-154E-4EFF-A99A-1C1B2186AF8F}"/>
                </a:ext>
              </a:extLst>
            </p:cNvPr>
            <p:cNvSpPr/>
            <p:nvPr/>
          </p:nvSpPr>
          <p:spPr>
            <a:xfrm>
              <a:off x="8631961" y="4833257"/>
              <a:ext cx="2050552" cy="33884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1600">
                  <a:solidFill>
                    <a:schemeClr val="bg1"/>
                  </a:solidFill>
                  <a:latin typeface="+mn-ea"/>
                </a:rPr>
                <a:t>标题文字添加</a:t>
              </a: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DA3731D3-54E5-4716-BDB6-2A9FF92D5BA6}"/>
              </a:ext>
            </a:extLst>
          </p:cNvPr>
          <p:cNvSpPr txBox="1"/>
          <p:nvPr/>
        </p:nvSpPr>
        <p:spPr>
          <a:xfrm>
            <a:off x="1003157" y="3412869"/>
            <a:ext cx="2612123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265038C-0ECD-4D3F-A298-BB7E12196C60}"/>
              </a:ext>
            </a:extLst>
          </p:cNvPr>
          <p:cNvSpPr txBox="1"/>
          <p:nvPr/>
        </p:nvSpPr>
        <p:spPr>
          <a:xfrm>
            <a:off x="4751177" y="3412869"/>
            <a:ext cx="2612123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D43D935-65EB-4837-9751-CE174C332CAD}"/>
              </a:ext>
            </a:extLst>
          </p:cNvPr>
          <p:cNvSpPr txBox="1"/>
          <p:nvPr/>
        </p:nvSpPr>
        <p:spPr>
          <a:xfrm>
            <a:off x="8961631" y="3412869"/>
            <a:ext cx="2612123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</p:txBody>
      </p:sp>
    </p:spTree>
    <p:extLst>
      <p:ext uri="{BB962C8B-B14F-4D97-AF65-F5344CB8AC3E}">
        <p14:creationId val="1884715049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  <p:bldP grpId="0" spid="24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31DEC7C-74EE-49EC-9E6D-450B80426F5D}"/>
              </a:ext>
            </a:extLst>
          </p:cNvPr>
          <p:cNvSpPr/>
          <p:nvPr/>
        </p:nvSpPr>
        <p:spPr>
          <a:xfrm>
            <a:off x="0" y="0"/>
            <a:ext cx="3056454" cy="320040"/>
          </a:xfrm>
          <a:prstGeom prst="rect">
            <a:avLst/>
          </a:prstGeom>
          <a:solidFill>
            <a:schemeClr val="bg1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300" sz="1500">
                <a:latin charset="-122" panose="020b0503020204020204" pitchFamily="34" typeface="微软雅黑"/>
                <a:ea charset="-122" panose="020b0503020204020204" pitchFamily="34" typeface="微软雅黑"/>
              </a:rPr>
              <a:t>PART  04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9B7AD9-C932-4636-BD8B-17555031159E}"/>
              </a:ext>
            </a:extLst>
          </p:cNvPr>
          <p:cNvSpPr/>
          <p:nvPr/>
        </p:nvSpPr>
        <p:spPr>
          <a:xfrm>
            <a:off x="0" y="323165"/>
            <a:ext cx="3056454" cy="320040"/>
          </a:xfrm>
          <a:prstGeom prst="rect">
            <a:avLst/>
          </a:prstGeom>
          <a:solidFill>
            <a:srgbClr val="121F36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pc="300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工作规划和展望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5745DF2-9476-4FAC-B639-585EBE0D36CC}"/>
              </a:ext>
            </a:extLst>
          </p:cNvPr>
          <p:cNvGrpSpPr/>
          <p:nvPr/>
        </p:nvGrpSpPr>
        <p:grpSpPr>
          <a:xfrm>
            <a:off x="4343835" y="1425885"/>
            <a:ext cx="3958358" cy="4405402"/>
            <a:chOff x="4453229" y="1961063"/>
            <a:chExt cx="3285540" cy="3656598"/>
          </a:xfrm>
        </p:grpSpPr>
        <p:sp>
          <p:nvSpPr>
            <p:cNvPr id="7" name="空心弧 6">
              <a:extLst>
                <a:ext uri="{FF2B5EF4-FFF2-40B4-BE49-F238E27FC236}">
                  <a16:creationId xmlns:a16="http://schemas.microsoft.com/office/drawing/2014/main" id="{10648CEC-B3FD-4E5C-8689-D8B3FED66B15}"/>
                </a:ext>
              </a:extLst>
            </p:cNvPr>
            <p:cNvSpPr/>
            <p:nvPr/>
          </p:nvSpPr>
          <p:spPr>
            <a:xfrm>
              <a:off x="4679262" y="2372625"/>
              <a:ext cx="2833475" cy="2833475"/>
            </a:xfrm>
            <a:prstGeom prst="blockArc">
              <a:avLst>
                <a:gd fmla="val 12600000" name="adj1"/>
                <a:gd fmla="val 16200000" name="adj2"/>
                <a:gd fmla="val 4508" name="adj3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8" name="空心弧 7">
              <a:extLst>
                <a:ext uri="{FF2B5EF4-FFF2-40B4-BE49-F238E27FC236}">
                  <a16:creationId xmlns:a16="http://schemas.microsoft.com/office/drawing/2014/main" id="{E54B813D-6D14-4743-B8C0-20EA4655A27F}"/>
                </a:ext>
              </a:extLst>
            </p:cNvPr>
            <p:cNvSpPr/>
            <p:nvPr/>
          </p:nvSpPr>
          <p:spPr>
            <a:xfrm>
              <a:off x="4679262" y="2372625"/>
              <a:ext cx="2833475" cy="2833475"/>
            </a:xfrm>
            <a:prstGeom prst="blockArc">
              <a:avLst>
                <a:gd fmla="val 9000000" name="adj1"/>
                <a:gd fmla="val 12600000" name="adj2"/>
                <a:gd fmla="val 4508" name="adj3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9" name="空心弧 8">
              <a:extLst>
                <a:ext uri="{FF2B5EF4-FFF2-40B4-BE49-F238E27FC236}">
                  <a16:creationId xmlns:a16="http://schemas.microsoft.com/office/drawing/2014/main" id="{E4CAE5EE-87FC-430F-BB18-950E5619C11E}"/>
                </a:ext>
              </a:extLst>
            </p:cNvPr>
            <p:cNvSpPr/>
            <p:nvPr/>
          </p:nvSpPr>
          <p:spPr>
            <a:xfrm>
              <a:off x="4679262" y="2372625"/>
              <a:ext cx="2833475" cy="2833475"/>
            </a:xfrm>
            <a:prstGeom prst="blockArc">
              <a:avLst>
                <a:gd fmla="val 5400000" name="adj1"/>
                <a:gd fmla="val 9000000" name="adj2"/>
                <a:gd fmla="val 4508" name="adj3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0" name="空心弧 9">
              <a:extLst>
                <a:ext uri="{FF2B5EF4-FFF2-40B4-BE49-F238E27FC236}">
                  <a16:creationId xmlns:a16="http://schemas.microsoft.com/office/drawing/2014/main" id="{4B728E04-B141-4AC6-A2AE-330F182C9CA2}"/>
                </a:ext>
              </a:extLst>
            </p:cNvPr>
            <p:cNvSpPr/>
            <p:nvPr/>
          </p:nvSpPr>
          <p:spPr>
            <a:xfrm>
              <a:off x="4679262" y="2372625"/>
              <a:ext cx="2833475" cy="2833475"/>
            </a:xfrm>
            <a:prstGeom prst="blockArc">
              <a:avLst>
                <a:gd fmla="val 1800000" name="adj1"/>
                <a:gd fmla="val 5400000" name="adj2"/>
                <a:gd fmla="val 4508" name="adj3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1" name="空心弧 10">
              <a:extLst>
                <a:ext uri="{FF2B5EF4-FFF2-40B4-BE49-F238E27FC236}">
                  <a16:creationId xmlns:a16="http://schemas.microsoft.com/office/drawing/2014/main" id="{A6B35CB2-1868-4CC5-8348-FB317E778C98}"/>
                </a:ext>
              </a:extLst>
            </p:cNvPr>
            <p:cNvSpPr/>
            <p:nvPr/>
          </p:nvSpPr>
          <p:spPr>
            <a:xfrm>
              <a:off x="4679262" y="2372625"/>
              <a:ext cx="2833475" cy="2833475"/>
            </a:xfrm>
            <a:prstGeom prst="blockArc">
              <a:avLst>
                <a:gd fmla="val 19800000" name="adj1"/>
                <a:gd fmla="val 1800000" name="adj2"/>
                <a:gd fmla="val 4508" name="adj3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2" name="空心弧 11">
              <a:extLst>
                <a:ext uri="{FF2B5EF4-FFF2-40B4-BE49-F238E27FC236}">
                  <a16:creationId xmlns:a16="http://schemas.microsoft.com/office/drawing/2014/main" id="{CF11C9F1-D5FB-499D-A54C-5FB43D215ACE}"/>
                </a:ext>
              </a:extLst>
            </p:cNvPr>
            <p:cNvSpPr/>
            <p:nvPr/>
          </p:nvSpPr>
          <p:spPr>
            <a:xfrm>
              <a:off x="4679262" y="2372625"/>
              <a:ext cx="2833475" cy="2833475"/>
            </a:xfrm>
            <a:prstGeom prst="blockArc">
              <a:avLst>
                <a:gd fmla="val 16200000" name="adj1"/>
                <a:gd fmla="val 19800000" name="adj2"/>
                <a:gd fmla="val 4508" name="adj3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3" name="任意多边形 16">
              <a:extLst>
                <a:ext uri="{FF2B5EF4-FFF2-40B4-BE49-F238E27FC236}">
                  <a16:creationId xmlns:a16="http://schemas.microsoft.com/office/drawing/2014/main" id="{720F56FF-56BF-4296-AEFC-D84D600E53BF}"/>
                </a:ext>
              </a:extLst>
            </p:cNvPr>
            <p:cNvSpPr/>
            <p:nvPr/>
          </p:nvSpPr>
          <p:spPr>
            <a:xfrm>
              <a:off x="5652507" y="1961063"/>
              <a:ext cx="886985" cy="886985"/>
            </a:xfrm>
            <a:custGeom>
              <a:gdLst>
                <a:gd fmla="*/ 0 w 886985" name="connsiteX0"/>
                <a:gd fmla="*/ 443493 h 886985" name="connsiteY0"/>
                <a:gd fmla="*/ 443493 w 886985" name="connsiteX1"/>
                <a:gd fmla="*/ 0 h 886985" name="connsiteY1"/>
                <a:gd fmla="*/ 886986 w 886985" name="connsiteX2"/>
                <a:gd fmla="*/ 443493 h 886985" name="connsiteY2"/>
                <a:gd fmla="*/ 443493 w 886985" name="connsiteX3"/>
                <a:gd fmla="*/ 886986 h 886985" name="connsiteY3"/>
                <a:gd fmla="*/ 0 w 886985" name="connsiteX4"/>
                <a:gd fmla="*/ 443493 h 88698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86985" w="886985">
                  <a:moveTo>
                    <a:pt x="0" y="443493"/>
                  </a:moveTo>
                  <a:cubicBezTo>
                    <a:pt x="0" y="198559"/>
                    <a:pt x="198559" y="0"/>
                    <a:pt x="443493" y="0"/>
                  </a:cubicBezTo>
                  <a:cubicBezTo>
                    <a:pt x="688427" y="0"/>
                    <a:pt x="886986" y="198559"/>
                    <a:pt x="886986" y="443493"/>
                  </a:cubicBezTo>
                  <a:cubicBezTo>
                    <a:pt x="886986" y="688427"/>
                    <a:pt x="688427" y="886986"/>
                    <a:pt x="443493" y="886986"/>
                  </a:cubicBezTo>
                  <a:cubicBezTo>
                    <a:pt x="198559" y="886986"/>
                    <a:pt x="0" y="688427"/>
                    <a:pt x="0" y="44349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algn="ctr" blurRad="6731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i="1" lang="en-US" sz="2400">
                  <a:latin charset="0" panose="020b0502020202020204" pitchFamily="34" typeface="Century Gothic"/>
                </a:rPr>
                <a:t>01</a:t>
              </a:r>
            </a:p>
          </p:txBody>
        </p:sp>
        <p:sp>
          <p:nvSpPr>
            <p:cNvPr id="14" name="任意多边形 17">
              <a:extLst>
                <a:ext uri="{FF2B5EF4-FFF2-40B4-BE49-F238E27FC236}">
                  <a16:creationId xmlns:a16="http://schemas.microsoft.com/office/drawing/2014/main" id="{2374F0EA-E528-4F4D-A195-B01FF86EE935}"/>
                </a:ext>
              </a:extLst>
            </p:cNvPr>
            <p:cNvSpPr/>
            <p:nvPr/>
          </p:nvSpPr>
          <p:spPr>
            <a:xfrm>
              <a:off x="6851784" y="2653467"/>
              <a:ext cx="886985" cy="886985"/>
            </a:xfrm>
            <a:custGeom>
              <a:gdLst>
                <a:gd fmla="*/ 0 w 886985" name="connsiteX0"/>
                <a:gd fmla="*/ 443493 h 886985" name="connsiteY0"/>
                <a:gd fmla="*/ 443493 w 886985" name="connsiteX1"/>
                <a:gd fmla="*/ 0 h 886985" name="connsiteY1"/>
                <a:gd fmla="*/ 886986 w 886985" name="connsiteX2"/>
                <a:gd fmla="*/ 443493 h 886985" name="connsiteY2"/>
                <a:gd fmla="*/ 443493 w 886985" name="connsiteX3"/>
                <a:gd fmla="*/ 886986 h 886985" name="connsiteY3"/>
                <a:gd fmla="*/ 0 w 886985" name="connsiteX4"/>
                <a:gd fmla="*/ 443493 h 88698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86985" w="886985">
                  <a:moveTo>
                    <a:pt x="0" y="443493"/>
                  </a:moveTo>
                  <a:cubicBezTo>
                    <a:pt x="0" y="198559"/>
                    <a:pt x="198559" y="0"/>
                    <a:pt x="443493" y="0"/>
                  </a:cubicBezTo>
                  <a:cubicBezTo>
                    <a:pt x="688427" y="0"/>
                    <a:pt x="886986" y="198559"/>
                    <a:pt x="886986" y="443493"/>
                  </a:cubicBezTo>
                  <a:cubicBezTo>
                    <a:pt x="886986" y="688427"/>
                    <a:pt x="688427" y="886986"/>
                    <a:pt x="443493" y="886986"/>
                  </a:cubicBezTo>
                  <a:cubicBezTo>
                    <a:pt x="198559" y="886986"/>
                    <a:pt x="0" y="688427"/>
                    <a:pt x="0" y="44349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algn="ctr" blurRad="6731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i="1" lang="en-US" sz="2400">
                  <a:latin charset="0" panose="020b0502020202020204" pitchFamily="34" typeface="Century Gothic"/>
                </a:rPr>
                <a:t>02</a:t>
              </a:r>
            </a:p>
          </p:txBody>
        </p:sp>
        <p:sp>
          <p:nvSpPr>
            <p:cNvPr id="15" name="任意多边形 18">
              <a:extLst>
                <a:ext uri="{FF2B5EF4-FFF2-40B4-BE49-F238E27FC236}">
                  <a16:creationId xmlns:a16="http://schemas.microsoft.com/office/drawing/2014/main" id="{DC4488E7-7296-47FA-B733-854630F5FA00}"/>
                </a:ext>
              </a:extLst>
            </p:cNvPr>
            <p:cNvSpPr/>
            <p:nvPr/>
          </p:nvSpPr>
          <p:spPr>
            <a:xfrm>
              <a:off x="6851784" y="4038273"/>
              <a:ext cx="886985" cy="886985"/>
            </a:xfrm>
            <a:custGeom>
              <a:gdLst>
                <a:gd fmla="*/ 0 w 886985" name="connsiteX0"/>
                <a:gd fmla="*/ 443493 h 886985" name="connsiteY0"/>
                <a:gd fmla="*/ 443493 w 886985" name="connsiteX1"/>
                <a:gd fmla="*/ 0 h 886985" name="connsiteY1"/>
                <a:gd fmla="*/ 886986 w 886985" name="connsiteX2"/>
                <a:gd fmla="*/ 443493 h 886985" name="connsiteY2"/>
                <a:gd fmla="*/ 443493 w 886985" name="connsiteX3"/>
                <a:gd fmla="*/ 886986 h 886985" name="connsiteY3"/>
                <a:gd fmla="*/ 0 w 886985" name="connsiteX4"/>
                <a:gd fmla="*/ 443493 h 88698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86985" w="886985">
                  <a:moveTo>
                    <a:pt x="0" y="443493"/>
                  </a:moveTo>
                  <a:cubicBezTo>
                    <a:pt x="0" y="198559"/>
                    <a:pt x="198559" y="0"/>
                    <a:pt x="443493" y="0"/>
                  </a:cubicBezTo>
                  <a:cubicBezTo>
                    <a:pt x="688427" y="0"/>
                    <a:pt x="886986" y="198559"/>
                    <a:pt x="886986" y="443493"/>
                  </a:cubicBezTo>
                  <a:cubicBezTo>
                    <a:pt x="886986" y="688427"/>
                    <a:pt x="688427" y="886986"/>
                    <a:pt x="443493" y="886986"/>
                  </a:cubicBezTo>
                  <a:cubicBezTo>
                    <a:pt x="198559" y="886986"/>
                    <a:pt x="0" y="688427"/>
                    <a:pt x="0" y="44349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algn="ctr" blurRad="6731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i="1" lang="en-US" sz="2400">
                  <a:latin charset="0" panose="020b0502020202020204" pitchFamily="34" typeface="Century Gothic"/>
                </a:rPr>
                <a:t>03</a:t>
              </a:r>
            </a:p>
          </p:txBody>
        </p:sp>
        <p:sp>
          <p:nvSpPr>
            <p:cNvPr id="16" name="任意多边形 19">
              <a:extLst>
                <a:ext uri="{FF2B5EF4-FFF2-40B4-BE49-F238E27FC236}">
                  <a16:creationId xmlns:a16="http://schemas.microsoft.com/office/drawing/2014/main" id="{069218F7-3A05-4104-ADB6-44B6ADE96337}"/>
                </a:ext>
              </a:extLst>
            </p:cNvPr>
            <p:cNvSpPr/>
            <p:nvPr/>
          </p:nvSpPr>
          <p:spPr>
            <a:xfrm>
              <a:off x="5652507" y="4730676"/>
              <a:ext cx="886985" cy="886985"/>
            </a:xfrm>
            <a:custGeom>
              <a:gdLst>
                <a:gd fmla="*/ 0 w 886985" name="connsiteX0"/>
                <a:gd fmla="*/ 443493 h 886985" name="connsiteY0"/>
                <a:gd fmla="*/ 443493 w 886985" name="connsiteX1"/>
                <a:gd fmla="*/ 0 h 886985" name="connsiteY1"/>
                <a:gd fmla="*/ 886986 w 886985" name="connsiteX2"/>
                <a:gd fmla="*/ 443493 h 886985" name="connsiteY2"/>
                <a:gd fmla="*/ 443493 w 886985" name="connsiteX3"/>
                <a:gd fmla="*/ 886986 h 886985" name="connsiteY3"/>
                <a:gd fmla="*/ 0 w 886985" name="connsiteX4"/>
                <a:gd fmla="*/ 443493 h 88698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86985" w="886985">
                  <a:moveTo>
                    <a:pt x="0" y="443493"/>
                  </a:moveTo>
                  <a:cubicBezTo>
                    <a:pt x="0" y="198559"/>
                    <a:pt x="198559" y="0"/>
                    <a:pt x="443493" y="0"/>
                  </a:cubicBezTo>
                  <a:cubicBezTo>
                    <a:pt x="688427" y="0"/>
                    <a:pt x="886986" y="198559"/>
                    <a:pt x="886986" y="443493"/>
                  </a:cubicBezTo>
                  <a:cubicBezTo>
                    <a:pt x="886986" y="688427"/>
                    <a:pt x="688427" y="886986"/>
                    <a:pt x="443493" y="886986"/>
                  </a:cubicBezTo>
                  <a:cubicBezTo>
                    <a:pt x="198559" y="886986"/>
                    <a:pt x="0" y="688427"/>
                    <a:pt x="0" y="44349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algn="ctr" blurRad="6731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i="1" lang="en-US" sz="2400">
                  <a:latin charset="0" panose="020b0502020202020204" pitchFamily="34" typeface="Century Gothic"/>
                </a:rPr>
                <a:t>04</a:t>
              </a:r>
            </a:p>
          </p:txBody>
        </p:sp>
        <p:sp>
          <p:nvSpPr>
            <p:cNvPr id="17" name="任意多边形 20">
              <a:extLst>
                <a:ext uri="{FF2B5EF4-FFF2-40B4-BE49-F238E27FC236}">
                  <a16:creationId xmlns:a16="http://schemas.microsoft.com/office/drawing/2014/main" id="{96BED8B4-9DCB-4AF0-B8C4-34B4912F1C94}"/>
                </a:ext>
              </a:extLst>
            </p:cNvPr>
            <p:cNvSpPr/>
            <p:nvPr/>
          </p:nvSpPr>
          <p:spPr>
            <a:xfrm>
              <a:off x="4453229" y="4038273"/>
              <a:ext cx="886985" cy="886985"/>
            </a:xfrm>
            <a:custGeom>
              <a:gdLst>
                <a:gd fmla="*/ 0 w 886985" name="connsiteX0"/>
                <a:gd fmla="*/ 443493 h 886985" name="connsiteY0"/>
                <a:gd fmla="*/ 443493 w 886985" name="connsiteX1"/>
                <a:gd fmla="*/ 0 h 886985" name="connsiteY1"/>
                <a:gd fmla="*/ 886986 w 886985" name="connsiteX2"/>
                <a:gd fmla="*/ 443493 h 886985" name="connsiteY2"/>
                <a:gd fmla="*/ 443493 w 886985" name="connsiteX3"/>
                <a:gd fmla="*/ 886986 h 886985" name="connsiteY3"/>
                <a:gd fmla="*/ 0 w 886985" name="connsiteX4"/>
                <a:gd fmla="*/ 443493 h 88698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86985" w="886985">
                  <a:moveTo>
                    <a:pt x="0" y="443493"/>
                  </a:moveTo>
                  <a:cubicBezTo>
                    <a:pt x="0" y="198559"/>
                    <a:pt x="198559" y="0"/>
                    <a:pt x="443493" y="0"/>
                  </a:cubicBezTo>
                  <a:cubicBezTo>
                    <a:pt x="688427" y="0"/>
                    <a:pt x="886986" y="198559"/>
                    <a:pt x="886986" y="443493"/>
                  </a:cubicBezTo>
                  <a:cubicBezTo>
                    <a:pt x="886986" y="688427"/>
                    <a:pt x="688427" y="886986"/>
                    <a:pt x="443493" y="886986"/>
                  </a:cubicBezTo>
                  <a:cubicBezTo>
                    <a:pt x="198559" y="886986"/>
                    <a:pt x="0" y="688427"/>
                    <a:pt x="0" y="44349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algn="ctr" blurRad="6731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i="1" lang="en-US" sz="2400">
                  <a:latin charset="0" panose="020b0502020202020204" pitchFamily="34" typeface="Century Gothic"/>
                </a:rPr>
                <a:t>05</a:t>
              </a:r>
            </a:p>
          </p:txBody>
        </p:sp>
        <p:sp>
          <p:nvSpPr>
            <p:cNvPr id="18" name="任意多边形 21">
              <a:extLst>
                <a:ext uri="{FF2B5EF4-FFF2-40B4-BE49-F238E27FC236}">
                  <a16:creationId xmlns:a16="http://schemas.microsoft.com/office/drawing/2014/main" id="{893BFE96-2904-4C3A-8E34-985837C3B372}"/>
                </a:ext>
              </a:extLst>
            </p:cNvPr>
            <p:cNvSpPr/>
            <p:nvPr/>
          </p:nvSpPr>
          <p:spPr>
            <a:xfrm>
              <a:off x="4453229" y="2653467"/>
              <a:ext cx="886985" cy="886985"/>
            </a:xfrm>
            <a:custGeom>
              <a:gdLst>
                <a:gd fmla="*/ 0 w 886985" name="connsiteX0"/>
                <a:gd fmla="*/ 443493 h 886985" name="connsiteY0"/>
                <a:gd fmla="*/ 443493 w 886985" name="connsiteX1"/>
                <a:gd fmla="*/ 0 h 886985" name="connsiteY1"/>
                <a:gd fmla="*/ 886986 w 886985" name="connsiteX2"/>
                <a:gd fmla="*/ 443493 h 886985" name="connsiteY2"/>
                <a:gd fmla="*/ 443493 w 886985" name="connsiteX3"/>
                <a:gd fmla="*/ 886986 h 886985" name="connsiteY3"/>
                <a:gd fmla="*/ 0 w 886985" name="connsiteX4"/>
                <a:gd fmla="*/ 443493 h 88698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86985" w="886985">
                  <a:moveTo>
                    <a:pt x="0" y="443493"/>
                  </a:moveTo>
                  <a:cubicBezTo>
                    <a:pt x="0" y="198559"/>
                    <a:pt x="198559" y="0"/>
                    <a:pt x="443493" y="0"/>
                  </a:cubicBezTo>
                  <a:cubicBezTo>
                    <a:pt x="688427" y="0"/>
                    <a:pt x="886986" y="198559"/>
                    <a:pt x="886986" y="443493"/>
                  </a:cubicBezTo>
                  <a:cubicBezTo>
                    <a:pt x="886986" y="688427"/>
                    <a:pt x="688427" y="886986"/>
                    <a:pt x="443493" y="886986"/>
                  </a:cubicBezTo>
                  <a:cubicBezTo>
                    <a:pt x="198559" y="886986"/>
                    <a:pt x="0" y="688427"/>
                    <a:pt x="0" y="44349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algn="ctr" blurRad="6731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zh-CN" i="1" lang="en-US" sz="2400">
                  <a:latin charset="0" panose="020b0502020202020204" pitchFamily="34" typeface="Century Gothic"/>
                </a:rPr>
                <a:t>06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9724BC44-7EA6-4147-A9C3-59506538A136}"/>
              </a:ext>
            </a:extLst>
          </p:cNvPr>
          <p:cNvSpPr txBox="1"/>
          <p:nvPr/>
        </p:nvSpPr>
        <p:spPr>
          <a:xfrm>
            <a:off x="7251416" y="1095672"/>
            <a:ext cx="2580497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2F731DB-4277-45FB-B325-02A6DFAD4EDB}"/>
              </a:ext>
            </a:extLst>
          </p:cNvPr>
          <p:cNvSpPr txBox="1"/>
          <p:nvPr/>
        </p:nvSpPr>
        <p:spPr>
          <a:xfrm>
            <a:off x="8367952" y="2388162"/>
            <a:ext cx="2580497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BD54E0C-5ECE-4271-9C87-1BF310D67101}"/>
              </a:ext>
            </a:extLst>
          </p:cNvPr>
          <p:cNvSpPr txBox="1"/>
          <p:nvPr/>
        </p:nvSpPr>
        <p:spPr>
          <a:xfrm>
            <a:off x="8367952" y="4221446"/>
            <a:ext cx="2580497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FBE3F5E-6CD4-481A-95CA-A777B11A4F4B}"/>
              </a:ext>
            </a:extLst>
          </p:cNvPr>
          <p:cNvSpPr txBox="1"/>
          <p:nvPr/>
        </p:nvSpPr>
        <p:spPr>
          <a:xfrm>
            <a:off x="3013182" y="5651120"/>
            <a:ext cx="2580497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F550BBB-9826-435F-9D5F-C681878BFA29}"/>
              </a:ext>
            </a:extLst>
          </p:cNvPr>
          <p:cNvSpPr txBox="1"/>
          <p:nvPr/>
        </p:nvSpPr>
        <p:spPr>
          <a:xfrm>
            <a:off x="1243552" y="2388162"/>
            <a:ext cx="2580497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F191BF5-59CB-4359-B6F9-847CD7FD3785}"/>
              </a:ext>
            </a:extLst>
          </p:cNvPr>
          <p:cNvSpPr txBox="1"/>
          <p:nvPr/>
        </p:nvSpPr>
        <p:spPr>
          <a:xfrm>
            <a:off x="1243552" y="4221446"/>
            <a:ext cx="2580497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  <a:p>
            <a:pPr algn="ctr">
              <a:spcBef>
                <a:spcPts val="600"/>
              </a:spcBef>
            </a:pPr>
            <a:r>
              <a:rPr altLang="en-US" lang="zh-CN" sz="10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typeface="Hiragino Sans GB W3"/>
              </a:rPr>
              <a:t>在这里输入您的文字内容</a:t>
            </a:r>
          </a:p>
        </p:txBody>
      </p:sp>
    </p:spTree>
    <p:extLst>
      <p:ext uri="{BB962C8B-B14F-4D97-AF65-F5344CB8AC3E}">
        <p14:creationId val="1611921429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31DEC7C-74EE-49EC-9E6D-450B80426F5D}"/>
              </a:ext>
            </a:extLst>
          </p:cNvPr>
          <p:cNvSpPr/>
          <p:nvPr/>
        </p:nvSpPr>
        <p:spPr>
          <a:xfrm>
            <a:off x="0" y="0"/>
            <a:ext cx="3056454" cy="320040"/>
          </a:xfrm>
          <a:prstGeom prst="rect">
            <a:avLst/>
          </a:prstGeom>
          <a:solidFill>
            <a:schemeClr val="bg1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300" sz="1500">
                <a:latin charset="-122" panose="020b0503020204020204" pitchFamily="34" typeface="微软雅黑"/>
                <a:ea charset="-122" panose="020b0503020204020204" pitchFamily="34" typeface="微软雅黑"/>
              </a:rPr>
              <a:t>PART  04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9B7AD9-C932-4636-BD8B-17555031159E}"/>
              </a:ext>
            </a:extLst>
          </p:cNvPr>
          <p:cNvSpPr/>
          <p:nvPr/>
        </p:nvSpPr>
        <p:spPr>
          <a:xfrm>
            <a:off x="0" y="323165"/>
            <a:ext cx="3056454" cy="320040"/>
          </a:xfrm>
          <a:prstGeom prst="rect">
            <a:avLst/>
          </a:prstGeom>
          <a:solidFill>
            <a:srgbClr val="121F36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pc="300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工作规划和展望</a:t>
            </a:r>
          </a:p>
        </p:txBody>
      </p:sp>
      <p:grpSp>
        <p:nvGrpSpPr>
          <p:cNvPr id="4" name="千图设计师MC：ID 29795607库_组合 2">
            <a:extLst>
              <a:ext uri="{FF2B5EF4-FFF2-40B4-BE49-F238E27FC236}">
                <a16:creationId xmlns:a16="http://schemas.microsoft.com/office/drawing/2014/main" id="{B8E52227-B9A9-450A-B397-3ECF50A22CF3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043772" y="2412397"/>
            <a:ext cx="4087375" cy="3648439"/>
            <a:chOff x="4052312" y="2372849"/>
            <a:chExt cx="4087375" cy="3648439"/>
          </a:xfrm>
        </p:grpSpPr>
        <p:sp>
          <p:nvSpPr>
            <p:cNvPr id="7" name="Freeform: Shape 65">
              <a:extLst>
                <a:ext uri="{FF2B5EF4-FFF2-40B4-BE49-F238E27FC236}">
                  <a16:creationId xmlns:a16="http://schemas.microsoft.com/office/drawing/2014/main" id="{B1151C5E-22CE-47D6-87CF-DE97D3BEF368}"/>
                </a:ext>
              </a:extLst>
            </p:cNvPr>
            <p:cNvSpPr/>
            <p:nvPr/>
          </p:nvSpPr>
          <p:spPr bwMode="auto">
            <a:xfrm>
              <a:off x="5506048" y="3858802"/>
              <a:ext cx="2633639" cy="2162486"/>
            </a:xfrm>
            <a:custGeom>
              <a:cxnLst>
                <a:cxn ang="0">
                  <a:pos x="392" y="0"/>
                </a:cxn>
                <a:cxn ang="0">
                  <a:pos x="514" y="321"/>
                </a:cxn>
                <a:cxn ang="0">
                  <a:pos x="0" y="425"/>
                </a:cxn>
                <a:cxn ang="0">
                  <a:pos x="328" y="275"/>
                </a:cxn>
                <a:cxn ang="0">
                  <a:pos x="392" y="0"/>
                </a:cxn>
              </a:cxnLst>
              <a:rect b="b" l="0" r="r" t="0"/>
              <a:pathLst>
                <a:path h="507" w="617">
                  <a:moveTo>
                    <a:pt x="392" y="0"/>
                  </a:moveTo>
                  <a:cubicBezTo>
                    <a:pt x="392" y="0"/>
                    <a:pt x="617" y="168"/>
                    <a:pt x="514" y="321"/>
                  </a:cubicBezTo>
                  <a:cubicBezTo>
                    <a:pt x="388" y="507"/>
                    <a:pt x="0" y="425"/>
                    <a:pt x="0" y="425"/>
                  </a:cubicBezTo>
                  <a:cubicBezTo>
                    <a:pt x="0" y="425"/>
                    <a:pt x="203" y="411"/>
                    <a:pt x="328" y="275"/>
                  </a:cubicBezTo>
                  <a:cubicBezTo>
                    <a:pt x="414" y="180"/>
                    <a:pt x="392" y="0"/>
                    <a:pt x="392" y="0"/>
                  </a:cubicBezTo>
                  <a:close/>
                </a:path>
              </a:pathLst>
            </a:custGeom>
            <a:solidFill>
              <a:srgbClr val="121F3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66">
              <a:extLst>
                <a:ext uri="{FF2B5EF4-FFF2-40B4-BE49-F238E27FC236}">
                  <a16:creationId xmlns:a16="http://schemas.microsoft.com/office/drawing/2014/main" id="{4553F569-3FEF-4322-89ED-67F5110739E0}"/>
                </a:ext>
              </a:extLst>
            </p:cNvPr>
            <p:cNvSpPr/>
            <p:nvPr/>
          </p:nvSpPr>
          <p:spPr bwMode="auto">
            <a:xfrm>
              <a:off x="4052312" y="3097703"/>
              <a:ext cx="1864489" cy="2822909"/>
            </a:xfrm>
            <a:custGeom>
              <a:cxnLst>
                <a:cxn ang="0">
                  <a:pos x="437" y="552"/>
                </a:cxn>
                <a:cxn ang="0">
                  <a:pos x="99" y="497"/>
                </a:cxn>
                <a:cxn ang="0">
                  <a:pos x="265" y="0"/>
                </a:cxn>
                <a:cxn ang="0">
                  <a:pos x="232" y="359"/>
                </a:cxn>
                <a:cxn ang="0">
                  <a:pos x="437" y="552"/>
                </a:cxn>
              </a:cxnLst>
              <a:rect b="b" l="0" r="r" t="0"/>
              <a:pathLst>
                <a:path h="662" w="437">
                  <a:moveTo>
                    <a:pt x="437" y="552"/>
                  </a:moveTo>
                  <a:cubicBezTo>
                    <a:pt x="437" y="552"/>
                    <a:pt x="179" y="662"/>
                    <a:pt x="99" y="497"/>
                  </a:cubicBezTo>
                  <a:cubicBezTo>
                    <a:pt x="0" y="294"/>
                    <a:pt x="265" y="0"/>
                    <a:pt x="265" y="0"/>
                  </a:cubicBezTo>
                  <a:cubicBezTo>
                    <a:pt x="265" y="0"/>
                    <a:pt x="176" y="183"/>
                    <a:pt x="232" y="359"/>
                  </a:cubicBezTo>
                  <a:cubicBezTo>
                    <a:pt x="271" y="481"/>
                    <a:pt x="437" y="552"/>
                    <a:pt x="437" y="55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67">
              <a:extLst>
                <a:ext uri="{FF2B5EF4-FFF2-40B4-BE49-F238E27FC236}">
                  <a16:creationId xmlns:a16="http://schemas.microsoft.com/office/drawing/2014/main" id="{B8E742F2-4F03-4D6A-82F3-011668298C79}"/>
                </a:ext>
              </a:extLst>
            </p:cNvPr>
            <p:cNvSpPr/>
            <p:nvPr/>
          </p:nvSpPr>
          <p:spPr bwMode="auto">
            <a:xfrm>
              <a:off x="5175836" y="2372849"/>
              <a:ext cx="2404104" cy="1731598"/>
            </a:xfrm>
            <a:custGeom>
              <a:cxnLst>
                <a:cxn ang="0">
                  <a:pos x="0" y="279"/>
                </a:cxn>
                <a:cxn ang="0">
                  <a:pos x="216" y="14"/>
                </a:cxn>
                <a:cxn ang="0">
                  <a:pos x="564" y="406"/>
                </a:cxn>
                <a:cxn ang="0">
                  <a:pos x="269" y="198"/>
                </a:cxn>
                <a:cxn ang="0">
                  <a:pos x="0" y="279"/>
                </a:cxn>
              </a:cxnLst>
              <a:rect b="b" l="0" r="r" t="0"/>
              <a:pathLst>
                <a:path h="406" w="564">
                  <a:moveTo>
                    <a:pt x="0" y="279"/>
                  </a:moveTo>
                  <a:cubicBezTo>
                    <a:pt x="0" y="279"/>
                    <a:pt x="33" y="0"/>
                    <a:pt x="216" y="14"/>
                  </a:cubicBezTo>
                  <a:cubicBezTo>
                    <a:pt x="441" y="29"/>
                    <a:pt x="564" y="406"/>
                    <a:pt x="564" y="406"/>
                  </a:cubicBezTo>
                  <a:cubicBezTo>
                    <a:pt x="564" y="406"/>
                    <a:pt x="449" y="237"/>
                    <a:pt x="269" y="198"/>
                  </a:cubicBezTo>
                  <a:cubicBezTo>
                    <a:pt x="144" y="170"/>
                    <a:pt x="0" y="279"/>
                    <a:pt x="0" y="279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68">
              <a:extLst>
                <a:ext uri="{FF2B5EF4-FFF2-40B4-BE49-F238E27FC236}">
                  <a16:creationId xmlns:a16="http://schemas.microsoft.com/office/drawing/2014/main" id="{A930BAA1-0FD7-4B27-AA16-DBED5F4CA6C8}"/>
                </a:ext>
              </a:extLst>
            </p:cNvPr>
            <p:cNvGrpSpPr/>
            <p:nvPr/>
          </p:nvGrpSpPr>
          <p:grpSpPr>
            <a:xfrm>
              <a:off x="4671116" y="4917324"/>
              <a:ext cx="456432" cy="459762"/>
              <a:chOff x="1905000" y="3457575"/>
              <a:chExt cx="217488" cy="219075"/>
            </a:xfrm>
            <a:solidFill>
              <a:schemeClr val="bg1"/>
            </a:solidFill>
          </p:grpSpPr>
          <p:sp>
            <p:nvSpPr>
              <p:cNvPr id="19" name="Freeform: Shape 69">
                <a:extLst>
                  <a:ext uri="{FF2B5EF4-FFF2-40B4-BE49-F238E27FC236}">
                    <a16:creationId xmlns:a16="http://schemas.microsoft.com/office/drawing/2014/main" id="{302E429C-B43C-45F9-BF46-5EDBCAD5A11B}"/>
                  </a:ext>
                </a:extLst>
              </p:cNvPr>
              <p:cNvSpPr/>
              <p:nvPr/>
            </p:nvSpPr>
            <p:spPr bwMode="auto">
              <a:xfrm>
                <a:off x="1905000" y="3457575"/>
                <a:ext cx="217488" cy="219075"/>
              </a:xfrm>
              <a:custGeom>
                <a:cxnLst>
                  <a:cxn ang="0">
                    <a:pos x="76" y="9"/>
                  </a:cxn>
                  <a:cxn ang="0">
                    <a:pos x="53" y="0"/>
                  </a:cxn>
                  <a:cxn ang="0">
                    <a:pos x="30" y="9"/>
                  </a:cxn>
                  <a:cxn ang="0">
                    <a:pos x="21" y="32"/>
                  </a:cxn>
                  <a:cxn ang="0">
                    <a:pos x="25" y="48"/>
                  </a:cxn>
                  <a:cxn ang="0">
                    <a:pos x="1" y="73"/>
                  </a:cxn>
                  <a:cxn ang="0">
                    <a:pos x="0" y="75"/>
                  </a:cxn>
                  <a:cxn ang="0">
                    <a:pos x="1" y="77"/>
                  </a:cxn>
                  <a:cxn ang="0">
                    <a:pos x="8" y="85"/>
                  </a:cxn>
                  <a:cxn ang="0">
                    <a:pos x="10" y="85"/>
                  </a:cxn>
                  <a:cxn ang="0">
                    <a:pos x="12" y="85"/>
                  </a:cxn>
                  <a:cxn ang="0">
                    <a:pos x="37" y="60"/>
                  </a:cxn>
                  <a:cxn ang="0">
                    <a:pos x="53" y="64"/>
                  </a:cxn>
                  <a:cxn ang="0">
                    <a:pos x="76" y="55"/>
                  </a:cxn>
                  <a:cxn ang="0">
                    <a:pos x="85" y="32"/>
                  </a:cxn>
                  <a:cxn ang="0">
                    <a:pos x="76" y="9"/>
                  </a:cxn>
                  <a:cxn ang="0">
                    <a:pos x="10" y="79"/>
                  </a:cxn>
                  <a:cxn ang="0">
                    <a:pos x="6" y="75"/>
                  </a:cxn>
                  <a:cxn ang="0">
                    <a:pos x="28" y="53"/>
                  </a:cxn>
                  <a:cxn ang="0">
                    <a:pos x="30" y="55"/>
                  </a:cxn>
                  <a:cxn ang="0">
                    <a:pos x="32" y="57"/>
                  </a:cxn>
                  <a:cxn ang="0">
                    <a:pos x="10" y="79"/>
                  </a:cxn>
                  <a:cxn ang="0">
                    <a:pos x="72" y="51"/>
                  </a:cxn>
                  <a:cxn ang="0">
                    <a:pos x="53" y="59"/>
                  </a:cxn>
                  <a:cxn ang="0">
                    <a:pos x="34" y="51"/>
                  </a:cxn>
                  <a:cxn ang="0">
                    <a:pos x="26" y="32"/>
                  </a:cxn>
                  <a:cxn ang="0">
                    <a:pos x="34" y="13"/>
                  </a:cxn>
                  <a:cxn ang="0">
                    <a:pos x="53" y="5"/>
                  </a:cxn>
                  <a:cxn ang="0">
                    <a:pos x="72" y="13"/>
                  </a:cxn>
                  <a:cxn ang="0">
                    <a:pos x="80" y="32"/>
                  </a:cxn>
                  <a:cxn ang="0">
                    <a:pos x="72" y="51"/>
                  </a:cxn>
                </a:cxnLst>
                <a:rect b="b" l="0" r="r" t="0"/>
                <a:pathLst>
                  <a:path h="85" w="85">
                    <a:moveTo>
                      <a:pt x="76" y="9"/>
                    </a:moveTo>
                    <a:cubicBezTo>
                      <a:pt x="70" y="3"/>
                      <a:pt x="62" y="0"/>
                      <a:pt x="53" y="0"/>
                    </a:cubicBezTo>
                    <a:cubicBezTo>
                      <a:pt x="44" y="0"/>
                      <a:pt x="36" y="3"/>
                      <a:pt x="30" y="9"/>
                    </a:cubicBezTo>
                    <a:cubicBezTo>
                      <a:pt x="24" y="15"/>
                      <a:pt x="21" y="23"/>
                      <a:pt x="21" y="32"/>
                    </a:cubicBezTo>
                    <a:cubicBezTo>
                      <a:pt x="21" y="38"/>
                      <a:pt x="22" y="43"/>
                      <a:pt x="25" y="48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0" y="74"/>
                      <a:pt x="0" y="74"/>
                      <a:pt x="0" y="75"/>
                    </a:cubicBezTo>
                    <a:cubicBezTo>
                      <a:pt x="0" y="76"/>
                      <a:pt x="0" y="76"/>
                      <a:pt x="1" y="77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9" y="85"/>
                      <a:pt x="9" y="85"/>
                      <a:pt x="10" y="85"/>
                    </a:cubicBezTo>
                    <a:cubicBezTo>
                      <a:pt x="11" y="85"/>
                      <a:pt x="12" y="85"/>
                      <a:pt x="12" y="85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42" y="63"/>
                      <a:pt x="47" y="64"/>
                      <a:pt x="53" y="64"/>
                    </a:cubicBezTo>
                    <a:cubicBezTo>
                      <a:pt x="62" y="64"/>
                      <a:pt x="70" y="61"/>
                      <a:pt x="76" y="55"/>
                    </a:cubicBezTo>
                    <a:cubicBezTo>
                      <a:pt x="82" y="49"/>
                      <a:pt x="85" y="41"/>
                      <a:pt x="85" y="32"/>
                    </a:cubicBezTo>
                    <a:cubicBezTo>
                      <a:pt x="85" y="23"/>
                      <a:pt x="82" y="15"/>
                      <a:pt x="76" y="9"/>
                    </a:cubicBezTo>
                    <a:close/>
                    <a:moveTo>
                      <a:pt x="10" y="79"/>
                    </a:moveTo>
                    <a:cubicBezTo>
                      <a:pt x="6" y="75"/>
                      <a:pt x="6" y="75"/>
                      <a:pt x="6" y="75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9" y="53"/>
                      <a:pt x="30" y="54"/>
                      <a:pt x="30" y="55"/>
                    </a:cubicBezTo>
                    <a:cubicBezTo>
                      <a:pt x="31" y="56"/>
                      <a:pt x="32" y="56"/>
                      <a:pt x="32" y="57"/>
                    </a:cubicBezTo>
                    <a:lnTo>
                      <a:pt x="10" y="79"/>
                    </a:lnTo>
                    <a:close/>
                    <a:moveTo>
                      <a:pt x="72" y="51"/>
                    </a:moveTo>
                    <a:cubicBezTo>
                      <a:pt x="67" y="56"/>
                      <a:pt x="60" y="59"/>
                      <a:pt x="53" y="59"/>
                    </a:cubicBezTo>
                    <a:cubicBezTo>
                      <a:pt x="46" y="59"/>
                      <a:pt x="39" y="56"/>
                      <a:pt x="34" y="51"/>
                    </a:cubicBezTo>
                    <a:cubicBezTo>
                      <a:pt x="29" y="46"/>
                      <a:pt x="26" y="39"/>
                      <a:pt x="26" y="32"/>
                    </a:cubicBezTo>
                    <a:cubicBezTo>
                      <a:pt x="26" y="25"/>
                      <a:pt x="29" y="18"/>
                      <a:pt x="34" y="13"/>
                    </a:cubicBezTo>
                    <a:cubicBezTo>
                      <a:pt x="39" y="8"/>
                      <a:pt x="46" y="5"/>
                      <a:pt x="53" y="5"/>
                    </a:cubicBezTo>
                    <a:cubicBezTo>
                      <a:pt x="60" y="5"/>
                      <a:pt x="67" y="8"/>
                      <a:pt x="72" y="13"/>
                    </a:cubicBezTo>
                    <a:cubicBezTo>
                      <a:pt x="77" y="18"/>
                      <a:pt x="80" y="25"/>
                      <a:pt x="80" y="32"/>
                    </a:cubicBezTo>
                    <a:cubicBezTo>
                      <a:pt x="80" y="39"/>
                      <a:pt x="77" y="46"/>
                      <a:pt x="7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70">
                <a:extLst>
                  <a:ext uri="{FF2B5EF4-FFF2-40B4-BE49-F238E27FC236}">
                    <a16:creationId xmlns:a16="http://schemas.microsoft.com/office/drawing/2014/main" id="{5D708B47-AB9F-40B1-BE92-376EC9B9FB11}"/>
                  </a:ext>
                </a:extLst>
              </p:cNvPr>
              <p:cNvSpPr/>
              <p:nvPr/>
            </p:nvSpPr>
            <p:spPr bwMode="auto">
              <a:xfrm>
                <a:off x="1992313" y="3548063"/>
                <a:ext cx="107950" cy="50800"/>
              </a:xfrm>
              <a:custGeom>
                <a:cxnLst>
                  <a:cxn ang="0">
                    <a:pos x="40" y="0"/>
                  </a:cxn>
                  <a:cxn ang="0">
                    <a:pos x="38" y="2"/>
                  </a:cxn>
                  <a:cxn ang="0">
                    <a:pos x="33" y="11"/>
                  </a:cxn>
                  <a:cxn ang="0">
                    <a:pos x="19" y="17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1" y="8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19" y="20"/>
                  </a:cxn>
                  <a:cxn ang="0">
                    <a:pos x="35" y="13"/>
                  </a:cxn>
                  <a:cxn ang="0">
                    <a:pos x="42" y="2"/>
                  </a:cxn>
                  <a:cxn ang="0">
                    <a:pos x="40" y="0"/>
                  </a:cxn>
                </a:cxnLst>
                <a:rect b="b" l="0" r="r" t="0"/>
                <a:pathLst>
                  <a:path h="20" w="42">
                    <a:moveTo>
                      <a:pt x="40" y="0"/>
                    </a:moveTo>
                    <a:cubicBezTo>
                      <a:pt x="39" y="0"/>
                      <a:pt x="38" y="1"/>
                      <a:pt x="38" y="2"/>
                    </a:cubicBezTo>
                    <a:cubicBezTo>
                      <a:pt x="37" y="5"/>
                      <a:pt x="35" y="8"/>
                      <a:pt x="33" y="11"/>
                    </a:cubicBezTo>
                    <a:cubicBezTo>
                      <a:pt x="29" y="15"/>
                      <a:pt x="24" y="17"/>
                      <a:pt x="19" y="17"/>
                    </a:cubicBezTo>
                    <a:cubicBezTo>
                      <a:pt x="14" y="17"/>
                      <a:pt x="9" y="15"/>
                      <a:pt x="5" y="11"/>
                    </a:cubicBezTo>
                    <a:cubicBezTo>
                      <a:pt x="5" y="10"/>
                      <a:pt x="4" y="9"/>
                      <a:pt x="3" y="9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2" y="13"/>
                      <a:pt x="3" y="13"/>
                    </a:cubicBezTo>
                    <a:cubicBezTo>
                      <a:pt x="7" y="18"/>
                      <a:pt x="13" y="20"/>
                      <a:pt x="19" y="20"/>
                    </a:cubicBezTo>
                    <a:cubicBezTo>
                      <a:pt x="25" y="20"/>
                      <a:pt x="31" y="18"/>
                      <a:pt x="35" y="13"/>
                    </a:cubicBezTo>
                    <a:cubicBezTo>
                      <a:pt x="38" y="10"/>
                      <a:pt x="41" y="7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71">
                <a:extLst>
                  <a:ext uri="{FF2B5EF4-FFF2-40B4-BE49-F238E27FC236}">
                    <a16:creationId xmlns:a16="http://schemas.microsoft.com/office/drawing/2014/main" id="{1EB7B884-5815-4F1E-BDDC-49AC87D85A7F}"/>
                  </a:ext>
                </a:extLst>
              </p:cNvPr>
              <p:cNvSpPr/>
              <p:nvPr/>
            </p:nvSpPr>
            <p:spPr bwMode="auto">
              <a:xfrm>
                <a:off x="1976438" y="3481388"/>
                <a:ext cx="123825" cy="79375"/>
              </a:xfrm>
              <a:custGeom>
                <a:cxnLst>
                  <a:cxn ang="0">
                    <a:pos x="6" y="29"/>
                  </a:cxn>
                  <a:cxn ang="0">
                    <a:pos x="11" y="9"/>
                  </a:cxn>
                  <a:cxn ang="0">
                    <a:pos x="25" y="3"/>
                  </a:cxn>
                  <a:cxn ang="0">
                    <a:pos x="39" y="9"/>
                  </a:cxn>
                  <a:cxn ang="0">
                    <a:pos x="44" y="18"/>
                  </a:cxn>
                  <a:cxn ang="0">
                    <a:pos x="46" y="19"/>
                  </a:cxn>
                  <a:cxn ang="0">
                    <a:pos x="47" y="17"/>
                  </a:cxn>
                  <a:cxn ang="0">
                    <a:pos x="41" y="7"/>
                  </a:cxn>
                  <a:cxn ang="0">
                    <a:pos x="25" y="0"/>
                  </a:cxn>
                  <a:cxn ang="0">
                    <a:pos x="9" y="7"/>
                  </a:cxn>
                  <a:cxn ang="0">
                    <a:pos x="3" y="30"/>
                  </a:cxn>
                  <a:cxn ang="0">
                    <a:pos x="5" y="31"/>
                  </a:cxn>
                  <a:cxn ang="0">
                    <a:pos x="5" y="31"/>
                  </a:cxn>
                  <a:cxn ang="0">
                    <a:pos x="6" y="29"/>
                  </a:cxn>
                </a:cxnLst>
                <a:rect b="b" l="0" r="r" t="0"/>
                <a:pathLst>
                  <a:path h="31" w="48">
                    <a:moveTo>
                      <a:pt x="6" y="29"/>
                    </a:moveTo>
                    <a:cubicBezTo>
                      <a:pt x="4" y="22"/>
                      <a:pt x="6" y="14"/>
                      <a:pt x="11" y="9"/>
                    </a:cubicBezTo>
                    <a:cubicBezTo>
                      <a:pt x="15" y="6"/>
                      <a:pt x="20" y="3"/>
                      <a:pt x="25" y="3"/>
                    </a:cubicBezTo>
                    <a:cubicBezTo>
                      <a:pt x="30" y="3"/>
                      <a:pt x="35" y="6"/>
                      <a:pt x="39" y="9"/>
                    </a:cubicBezTo>
                    <a:cubicBezTo>
                      <a:pt x="41" y="12"/>
                      <a:pt x="43" y="15"/>
                      <a:pt x="44" y="18"/>
                    </a:cubicBezTo>
                    <a:cubicBezTo>
                      <a:pt x="44" y="19"/>
                      <a:pt x="45" y="20"/>
                      <a:pt x="46" y="19"/>
                    </a:cubicBezTo>
                    <a:cubicBezTo>
                      <a:pt x="47" y="19"/>
                      <a:pt x="48" y="18"/>
                      <a:pt x="47" y="17"/>
                    </a:cubicBezTo>
                    <a:cubicBezTo>
                      <a:pt x="46" y="13"/>
                      <a:pt x="44" y="10"/>
                      <a:pt x="41" y="7"/>
                    </a:cubicBezTo>
                    <a:cubicBezTo>
                      <a:pt x="37" y="2"/>
                      <a:pt x="31" y="0"/>
                      <a:pt x="25" y="0"/>
                    </a:cubicBezTo>
                    <a:cubicBezTo>
                      <a:pt x="19" y="0"/>
                      <a:pt x="13" y="2"/>
                      <a:pt x="9" y="7"/>
                    </a:cubicBezTo>
                    <a:cubicBezTo>
                      <a:pt x="3" y="13"/>
                      <a:pt x="0" y="22"/>
                      <a:pt x="3" y="30"/>
                    </a:cubicBezTo>
                    <a:cubicBezTo>
                      <a:pt x="3" y="31"/>
                      <a:pt x="4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6" y="31"/>
                      <a:pt x="7" y="30"/>
                      <a:pt x="6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72">
                <a:extLst>
                  <a:ext uri="{FF2B5EF4-FFF2-40B4-BE49-F238E27FC236}">
                    <a16:creationId xmlns:a16="http://schemas.microsoft.com/office/drawing/2014/main" id="{8DE78CC0-E6D9-40EA-A748-0B6F615FE3D2}"/>
                  </a:ext>
                </a:extLst>
              </p:cNvPr>
              <p:cNvSpPr/>
              <p:nvPr/>
            </p:nvSpPr>
            <p:spPr bwMode="auto">
              <a:xfrm>
                <a:off x="2043113" y="3498850"/>
                <a:ext cx="28575" cy="20638"/>
              </a:xfrm>
              <a:custGeom>
                <a:cxnLst>
                  <a:cxn ang="0">
                    <a:pos x="3" y="1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8" y="7"/>
                  </a:cxn>
                  <a:cxn ang="0">
                    <a:pos x="9" y="8"/>
                  </a:cxn>
                  <a:cxn ang="0">
                    <a:pos x="10" y="7"/>
                  </a:cxn>
                  <a:cxn ang="0">
                    <a:pos x="10" y="5"/>
                  </a:cxn>
                  <a:cxn ang="0">
                    <a:pos x="3" y="1"/>
                  </a:cxn>
                </a:cxnLst>
                <a:rect b="b" l="0" r="r" t="0"/>
                <a:pathLst>
                  <a:path h="8" w="11">
                    <a:moveTo>
                      <a:pt x="3" y="1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5"/>
                      <a:pt x="6" y="6"/>
                      <a:pt x="8" y="7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10" y="8"/>
                      <a:pt x="10" y="7"/>
                    </a:cubicBezTo>
                    <a:cubicBezTo>
                      <a:pt x="11" y="7"/>
                      <a:pt x="11" y="6"/>
                      <a:pt x="10" y="5"/>
                    </a:cubicBezTo>
                    <a:cubicBezTo>
                      <a:pt x="8" y="3"/>
                      <a:pt x="5" y="1"/>
                      <a:pt x="3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73">
                <a:extLst>
                  <a:ext uri="{FF2B5EF4-FFF2-40B4-BE49-F238E27FC236}">
                    <a16:creationId xmlns:a16="http://schemas.microsoft.com/office/drawing/2014/main" id="{4B8CCC79-9C12-4401-8CBA-E20FA5C2D77E}"/>
                  </a:ext>
                </a:extLst>
              </p:cNvPr>
              <p:cNvSpPr/>
              <p:nvPr/>
            </p:nvSpPr>
            <p:spPr bwMode="auto">
              <a:xfrm>
                <a:off x="2070100" y="3522663"/>
                <a:ext cx="12700" cy="17463"/>
              </a:xfrm>
              <a:custGeom>
                <a:cxnLst>
                  <a:cxn ang="0">
                    <a:pos x="1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4" y="2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6"/>
                  </a:cxn>
                </a:cxnLst>
                <a:rect b="b" l="0" r="r" t="0"/>
                <a:pathLst>
                  <a:path h="7" w="5">
                    <a:moveTo>
                      <a:pt x="1" y="6"/>
                    </a:moveTo>
                    <a:cubicBezTo>
                      <a:pt x="1" y="7"/>
                      <a:pt x="2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5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74">
              <a:extLst>
                <a:ext uri="{FF2B5EF4-FFF2-40B4-BE49-F238E27FC236}">
                  <a16:creationId xmlns:a16="http://schemas.microsoft.com/office/drawing/2014/main" id="{84C8F0C1-D289-4DF8-8D58-87C3B5718D80}"/>
                </a:ext>
              </a:extLst>
            </p:cNvPr>
            <p:cNvGrpSpPr/>
            <p:nvPr/>
          </p:nvGrpSpPr>
          <p:grpSpPr>
            <a:xfrm>
              <a:off x="5762273" y="2593866"/>
              <a:ext cx="459763" cy="449769"/>
              <a:chOff x="6516688" y="1757363"/>
              <a:chExt cx="219075" cy="214313"/>
            </a:xfrm>
            <a:solidFill>
              <a:schemeClr val="bg1"/>
            </a:solidFill>
          </p:grpSpPr>
          <p:sp>
            <p:nvSpPr>
              <p:cNvPr id="15" name="Freeform: Shape 75">
                <a:extLst>
                  <a:ext uri="{FF2B5EF4-FFF2-40B4-BE49-F238E27FC236}">
                    <a16:creationId xmlns:a16="http://schemas.microsoft.com/office/drawing/2014/main" id="{46C6E85F-0E76-4C87-ACB3-E6DB6807C04E}"/>
                  </a:ext>
                </a:extLst>
              </p:cNvPr>
              <p:cNvSpPr/>
              <p:nvPr/>
            </p:nvSpPr>
            <p:spPr bwMode="auto">
              <a:xfrm>
                <a:off x="6583363" y="1822450"/>
                <a:ext cx="87313" cy="87313"/>
              </a:xfrm>
              <a:custGeom>
                <a:cxnLst>
                  <a:cxn ang="0">
                    <a:pos x="0" y="17"/>
                  </a:cxn>
                  <a:cxn ang="0">
                    <a:pos x="17" y="34"/>
                  </a:cxn>
                  <a:cxn ang="0">
                    <a:pos x="34" y="17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29" y="17"/>
                  </a:cxn>
                  <a:cxn ang="0">
                    <a:pos x="17" y="29"/>
                  </a:cxn>
                  <a:cxn ang="0">
                    <a:pos x="5" y="17"/>
                  </a:cxn>
                  <a:cxn ang="0">
                    <a:pos x="17" y="6"/>
                  </a:cxn>
                  <a:cxn ang="0">
                    <a:pos x="29" y="17"/>
                  </a:cxn>
                </a:cxnLst>
                <a:rect b="b" l="0" r="r" t="0"/>
                <a:pathLst>
                  <a:path h="34" w="34">
                    <a:moveTo>
                      <a:pt x="0" y="17"/>
                    </a:moveTo>
                    <a:cubicBezTo>
                      <a:pt x="0" y="27"/>
                      <a:pt x="7" y="34"/>
                      <a:pt x="17" y="34"/>
                    </a:cubicBezTo>
                    <a:cubicBezTo>
                      <a:pt x="26" y="34"/>
                      <a:pt x="34" y="2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lose/>
                    <a:moveTo>
                      <a:pt x="29" y="17"/>
                    </a:moveTo>
                    <a:cubicBezTo>
                      <a:pt x="29" y="24"/>
                      <a:pt x="23" y="29"/>
                      <a:pt x="17" y="29"/>
                    </a:cubicBezTo>
                    <a:cubicBezTo>
                      <a:pt x="10" y="29"/>
                      <a:pt x="5" y="24"/>
                      <a:pt x="5" y="17"/>
                    </a:cubicBezTo>
                    <a:cubicBezTo>
                      <a:pt x="5" y="11"/>
                      <a:pt x="10" y="6"/>
                      <a:pt x="17" y="6"/>
                    </a:cubicBezTo>
                    <a:cubicBezTo>
                      <a:pt x="23" y="6"/>
                      <a:pt x="29" y="11"/>
                      <a:pt x="29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Freeform: Shape 76">
                <a:extLst>
                  <a:ext uri="{FF2B5EF4-FFF2-40B4-BE49-F238E27FC236}">
                    <a16:creationId xmlns:a16="http://schemas.microsoft.com/office/drawing/2014/main" id="{DD3ADF61-92C5-4A24-8502-467E251DE811}"/>
                  </a:ext>
                </a:extLst>
              </p:cNvPr>
              <p:cNvSpPr/>
              <p:nvPr/>
            </p:nvSpPr>
            <p:spPr bwMode="auto">
              <a:xfrm>
                <a:off x="6516688" y="1757363"/>
                <a:ext cx="219075" cy="214313"/>
              </a:xfrm>
              <a:custGeom>
                <a:cxnLst>
                  <a:cxn ang="0">
                    <a:pos x="77" y="39"/>
                  </a:cxn>
                  <a:cxn ang="0">
                    <a:pos x="79" y="27"/>
                  </a:cxn>
                  <a:cxn ang="0">
                    <a:pos x="73" y="12"/>
                  </a:cxn>
                  <a:cxn ang="0">
                    <a:pos x="67" y="11"/>
                  </a:cxn>
                  <a:cxn ang="0">
                    <a:pos x="54" y="1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2" y="10"/>
                  </a:cxn>
                  <a:cxn ang="0">
                    <a:pos x="18" y="11"/>
                  </a:cxn>
                  <a:cxn ang="0">
                    <a:pos x="12" y="12"/>
                  </a:cxn>
                  <a:cxn ang="0">
                    <a:pos x="6" y="27"/>
                  </a:cxn>
                  <a:cxn ang="0">
                    <a:pos x="8" y="39"/>
                  </a:cxn>
                  <a:cxn ang="0">
                    <a:pos x="0" y="47"/>
                  </a:cxn>
                  <a:cxn ang="0">
                    <a:pos x="8" y="61"/>
                  </a:cxn>
                  <a:cxn ang="0">
                    <a:pos x="19" y="67"/>
                  </a:cxn>
                  <a:cxn ang="0">
                    <a:pos x="20" y="78"/>
                  </a:cxn>
                  <a:cxn ang="0">
                    <a:pos x="31" y="83"/>
                  </a:cxn>
                  <a:cxn ang="0">
                    <a:pos x="39" y="77"/>
                  </a:cxn>
                  <a:cxn ang="0">
                    <a:pos x="46" y="77"/>
                  </a:cxn>
                  <a:cxn ang="0">
                    <a:pos x="54" y="83"/>
                  </a:cxn>
                  <a:cxn ang="0">
                    <a:pos x="66" y="78"/>
                  </a:cxn>
                  <a:cxn ang="0">
                    <a:pos x="67" y="67"/>
                  </a:cxn>
                  <a:cxn ang="0">
                    <a:pos x="78" y="61"/>
                  </a:cxn>
                  <a:cxn ang="0">
                    <a:pos x="85" y="47"/>
                  </a:cxn>
                  <a:cxn ang="0">
                    <a:pos x="61" y="20"/>
                  </a:cxn>
                  <a:cxn ang="0">
                    <a:pos x="75" y="23"/>
                  </a:cxn>
                  <a:cxn ang="0">
                    <a:pos x="71" y="26"/>
                  </a:cxn>
                  <a:cxn ang="0">
                    <a:pos x="68" y="27"/>
                  </a:cxn>
                  <a:cxn ang="0">
                    <a:pos x="46" y="71"/>
                  </a:cxn>
                  <a:cxn ang="0">
                    <a:pos x="14" y="46"/>
                  </a:cxn>
                  <a:cxn ang="0">
                    <a:pos x="25" y="19"/>
                  </a:cxn>
                  <a:cxn ang="0">
                    <a:pos x="26" y="19"/>
                  </a:cxn>
                  <a:cxn ang="0">
                    <a:pos x="36" y="14"/>
                  </a:cxn>
                  <a:cxn ang="0">
                    <a:pos x="49" y="14"/>
                  </a:cxn>
                  <a:cxn ang="0">
                    <a:pos x="61" y="20"/>
                  </a:cxn>
                  <a:cxn ang="0">
                    <a:pos x="43" y="5"/>
                  </a:cxn>
                  <a:cxn ang="0">
                    <a:pos x="48" y="10"/>
                  </a:cxn>
                  <a:cxn ang="0">
                    <a:pos x="37" y="10"/>
                  </a:cxn>
                  <a:cxn ang="0">
                    <a:pos x="16" y="16"/>
                  </a:cxn>
                  <a:cxn ang="0">
                    <a:pos x="17" y="22"/>
                  </a:cxn>
                  <a:cxn ang="0">
                    <a:pos x="11" y="23"/>
                  </a:cxn>
                  <a:cxn ang="0">
                    <a:pos x="6" y="47"/>
                  </a:cxn>
                  <a:cxn ang="0">
                    <a:pos x="11" y="46"/>
                  </a:cxn>
                  <a:cxn ang="0">
                    <a:pos x="8" y="56"/>
                  </a:cxn>
                  <a:cxn ang="0">
                    <a:pos x="23" y="74"/>
                  </a:cxn>
                  <a:cxn ang="0">
                    <a:pos x="35" y="74"/>
                  </a:cxn>
                  <a:cxn ang="0">
                    <a:pos x="23" y="74"/>
                  </a:cxn>
                  <a:cxn ang="0">
                    <a:pos x="51" y="74"/>
                  </a:cxn>
                  <a:cxn ang="0">
                    <a:pos x="63" y="74"/>
                  </a:cxn>
                  <a:cxn ang="0">
                    <a:pos x="78" y="56"/>
                  </a:cxn>
                  <a:cxn ang="0">
                    <a:pos x="75" y="44"/>
                  </a:cxn>
                  <a:cxn ang="0">
                    <a:pos x="78" y="56"/>
                  </a:cxn>
                </a:cxnLst>
                <a:rect b="b" l="0" r="r" t="0"/>
                <a:pathLst>
                  <a:path h="83" w="85">
                    <a:moveTo>
                      <a:pt x="82" y="42"/>
                    </a:move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7"/>
                      <a:pt x="76" y="34"/>
                      <a:pt x="75" y="31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81" y="25"/>
                      <a:pt x="81" y="23"/>
                      <a:pt x="80" y="21"/>
                    </a:cubicBezTo>
                    <a:cubicBezTo>
                      <a:pt x="78" y="18"/>
                      <a:pt x="76" y="15"/>
                      <a:pt x="73" y="12"/>
                    </a:cubicBezTo>
                    <a:cubicBezTo>
                      <a:pt x="72" y="11"/>
                      <a:pt x="71" y="11"/>
                      <a:pt x="70" y="11"/>
                    </a:cubicBezTo>
                    <a:cubicBezTo>
                      <a:pt x="69" y="11"/>
                      <a:pt x="68" y="11"/>
                      <a:pt x="67" y="11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9" y="12"/>
                      <a:pt x="57" y="11"/>
                      <a:pt x="54" y="10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2"/>
                      <a:pt x="50" y="0"/>
                      <a:pt x="48" y="0"/>
                    </a:cubicBezTo>
                    <a:cubicBezTo>
                      <a:pt x="46" y="0"/>
                      <a:pt x="44" y="0"/>
                      <a:pt x="43" y="0"/>
                    </a:cubicBezTo>
                    <a:cubicBezTo>
                      <a:pt x="41" y="0"/>
                      <a:pt x="40" y="0"/>
                      <a:pt x="38" y="0"/>
                    </a:cubicBezTo>
                    <a:cubicBezTo>
                      <a:pt x="36" y="0"/>
                      <a:pt x="34" y="2"/>
                      <a:pt x="33" y="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29" y="11"/>
                      <a:pt x="26" y="12"/>
                      <a:pt x="24" y="14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1"/>
                      <a:pt x="16" y="11"/>
                    </a:cubicBezTo>
                    <a:cubicBezTo>
                      <a:pt x="15" y="11"/>
                      <a:pt x="13" y="11"/>
                      <a:pt x="12" y="12"/>
                    </a:cubicBezTo>
                    <a:cubicBezTo>
                      <a:pt x="10" y="15"/>
                      <a:pt x="8" y="18"/>
                      <a:pt x="6" y="21"/>
                    </a:cubicBezTo>
                    <a:cubicBezTo>
                      <a:pt x="5" y="23"/>
                      <a:pt x="5" y="25"/>
                      <a:pt x="6" y="27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4"/>
                      <a:pt x="9" y="37"/>
                      <a:pt x="8" y="3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1" y="43"/>
                      <a:pt x="0" y="45"/>
                      <a:pt x="0" y="47"/>
                    </a:cubicBezTo>
                    <a:cubicBezTo>
                      <a:pt x="1" y="51"/>
                      <a:pt x="2" y="54"/>
                      <a:pt x="3" y="58"/>
                    </a:cubicBezTo>
                    <a:cubicBezTo>
                      <a:pt x="4" y="60"/>
                      <a:pt x="6" y="61"/>
                      <a:pt x="8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3"/>
                      <a:pt x="17" y="65"/>
                      <a:pt x="19" y="67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75"/>
                      <a:pt x="18" y="77"/>
                      <a:pt x="20" y="78"/>
                    </a:cubicBezTo>
                    <a:cubicBezTo>
                      <a:pt x="23" y="80"/>
                      <a:pt x="26" y="82"/>
                      <a:pt x="30" y="83"/>
                    </a:cubicBezTo>
                    <a:cubicBezTo>
                      <a:pt x="30" y="83"/>
                      <a:pt x="31" y="83"/>
                      <a:pt x="31" y="83"/>
                    </a:cubicBezTo>
                    <a:cubicBezTo>
                      <a:pt x="33" y="83"/>
                      <a:pt x="34" y="82"/>
                      <a:pt x="35" y="81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41" y="77"/>
                      <a:pt x="42" y="77"/>
                      <a:pt x="43" y="77"/>
                    </a:cubicBezTo>
                    <a:cubicBezTo>
                      <a:pt x="44" y="77"/>
                      <a:pt x="45" y="77"/>
                      <a:pt x="46" y="77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1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6" y="83"/>
                    </a:cubicBezTo>
                    <a:cubicBezTo>
                      <a:pt x="59" y="82"/>
                      <a:pt x="63" y="80"/>
                      <a:pt x="66" y="78"/>
                    </a:cubicBezTo>
                    <a:cubicBezTo>
                      <a:pt x="68" y="77"/>
                      <a:pt x="69" y="75"/>
                      <a:pt x="68" y="73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9" y="65"/>
                      <a:pt x="70" y="63"/>
                      <a:pt x="72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80" y="61"/>
                      <a:pt x="82" y="60"/>
                      <a:pt x="83" y="58"/>
                    </a:cubicBezTo>
                    <a:cubicBezTo>
                      <a:pt x="84" y="54"/>
                      <a:pt x="85" y="51"/>
                      <a:pt x="85" y="47"/>
                    </a:cubicBezTo>
                    <a:cubicBezTo>
                      <a:pt x="85" y="45"/>
                      <a:pt x="84" y="43"/>
                      <a:pt x="82" y="42"/>
                    </a:cubicBezTo>
                    <a:close/>
                    <a:moveTo>
                      <a:pt x="61" y="20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72" y="18"/>
                      <a:pt x="73" y="21"/>
                      <a:pt x="75" y="23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1" y="27"/>
                      <a:pt x="71" y="26"/>
                      <a:pt x="71" y="26"/>
                    </a:cubicBezTo>
                    <a:cubicBezTo>
                      <a:pt x="70" y="25"/>
                      <a:pt x="69" y="24"/>
                      <a:pt x="68" y="25"/>
                    </a:cubicBezTo>
                    <a:cubicBezTo>
                      <a:pt x="67" y="25"/>
                      <a:pt x="67" y="27"/>
                      <a:pt x="68" y="27"/>
                    </a:cubicBezTo>
                    <a:cubicBezTo>
                      <a:pt x="70" y="31"/>
                      <a:pt x="71" y="35"/>
                      <a:pt x="72" y="39"/>
                    </a:cubicBezTo>
                    <a:cubicBezTo>
                      <a:pt x="73" y="55"/>
                      <a:pt x="62" y="69"/>
                      <a:pt x="46" y="71"/>
                    </a:cubicBezTo>
                    <a:cubicBezTo>
                      <a:pt x="38" y="72"/>
                      <a:pt x="31" y="70"/>
                      <a:pt x="25" y="65"/>
                    </a:cubicBezTo>
                    <a:cubicBezTo>
                      <a:pt x="19" y="60"/>
                      <a:pt x="15" y="53"/>
                      <a:pt x="14" y="46"/>
                    </a:cubicBezTo>
                    <a:cubicBezTo>
                      <a:pt x="13" y="38"/>
                      <a:pt x="15" y="30"/>
                      <a:pt x="20" y="24"/>
                    </a:cubicBezTo>
                    <a:cubicBezTo>
                      <a:pt x="22" y="22"/>
                      <a:pt x="23" y="21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17"/>
                      <a:pt x="32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4"/>
                      <a:pt x="40" y="14"/>
                    </a:cubicBezTo>
                    <a:cubicBezTo>
                      <a:pt x="43" y="13"/>
                      <a:pt x="46" y="13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4" y="15"/>
                      <a:pt x="58" y="17"/>
                      <a:pt x="61" y="20"/>
                    </a:cubicBezTo>
                    <a:close/>
                    <a:moveTo>
                      <a:pt x="38" y="5"/>
                    </a:moveTo>
                    <a:cubicBezTo>
                      <a:pt x="40" y="5"/>
                      <a:pt x="41" y="5"/>
                      <a:pt x="43" y="5"/>
                    </a:cubicBezTo>
                    <a:cubicBezTo>
                      <a:pt x="44" y="5"/>
                      <a:pt x="46" y="5"/>
                      <a:pt x="47" y="5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5" y="10"/>
                      <a:pt x="42" y="10"/>
                      <a:pt x="39" y="10"/>
                    </a:cubicBezTo>
                    <a:cubicBezTo>
                      <a:pt x="39" y="10"/>
                      <a:pt x="38" y="10"/>
                      <a:pt x="37" y="10"/>
                    </a:cubicBezTo>
                    <a:lnTo>
                      <a:pt x="38" y="5"/>
                    </a:lnTo>
                    <a:close/>
                    <a:moveTo>
                      <a:pt x="16" y="16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9"/>
                      <a:pt x="18" y="21"/>
                      <a:pt x="17" y="22"/>
                    </a:cubicBezTo>
                    <a:cubicBezTo>
                      <a:pt x="16" y="24"/>
                      <a:pt x="15" y="26"/>
                      <a:pt x="14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4" y="18"/>
                      <a:pt x="16" y="16"/>
                    </a:cubicBezTo>
                    <a:close/>
                    <a:moveTo>
                      <a:pt x="6" y="47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9"/>
                      <a:pt x="12" y="53"/>
                      <a:pt x="13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7" y="53"/>
                      <a:pt x="6" y="50"/>
                      <a:pt x="6" y="47"/>
                    </a:cubicBezTo>
                    <a:close/>
                    <a:moveTo>
                      <a:pt x="23" y="74"/>
                    </a:moveTo>
                    <a:cubicBezTo>
                      <a:pt x="24" y="69"/>
                      <a:pt x="24" y="69"/>
                      <a:pt x="24" y="69"/>
                    </a:cubicBezTo>
                    <a:cubicBezTo>
                      <a:pt x="27" y="71"/>
                      <a:pt x="31" y="73"/>
                      <a:pt x="35" y="7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8" y="77"/>
                      <a:pt x="25" y="75"/>
                      <a:pt x="23" y="74"/>
                    </a:cubicBezTo>
                    <a:close/>
                    <a:moveTo>
                      <a:pt x="54" y="78"/>
                    </a:moveTo>
                    <a:cubicBezTo>
                      <a:pt x="51" y="74"/>
                      <a:pt x="51" y="74"/>
                      <a:pt x="51" y="74"/>
                    </a:cubicBezTo>
                    <a:cubicBezTo>
                      <a:pt x="55" y="73"/>
                      <a:pt x="59" y="71"/>
                      <a:pt x="62" y="69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0" y="75"/>
                      <a:pt x="57" y="77"/>
                      <a:pt x="54" y="78"/>
                    </a:cubicBezTo>
                    <a:close/>
                    <a:moveTo>
                      <a:pt x="78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4" y="52"/>
                      <a:pt x="75" y="48"/>
                      <a:pt x="75" y="44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50"/>
                      <a:pt x="79" y="53"/>
                      <a:pt x="78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Freeform: Shape 134">
                <a:extLst>
                  <a:ext uri="{FF2B5EF4-FFF2-40B4-BE49-F238E27FC236}">
                    <a16:creationId xmlns:a16="http://schemas.microsoft.com/office/drawing/2014/main" id="{1D233864-2D3F-4B41-A261-EAA2EDA07C52}"/>
                  </a:ext>
                </a:extLst>
              </p:cNvPr>
              <p:cNvSpPr/>
              <p:nvPr/>
            </p:nvSpPr>
            <p:spPr bwMode="auto">
              <a:xfrm>
                <a:off x="6562725" y="1804988"/>
                <a:ext cx="87313" cy="101600"/>
              </a:xfrm>
              <a:custGeom>
                <a:cxnLst>
                  <a:cxn ang="0">
                    <a:pos x="0" y="24"/>
                  </a:cxn>
                  <a:cxn ang="0">
                    <a:pos x="5" y="40"/>
                  </a:cxn>
                  <a:cxn ang="0">
                    <a:pos x="7" y="40"/>
                  </a:cxn>
                  <a:cxn ang="0">
                    <a:pos x="8" y="40"/>
                  </a:cxn>
                  <a:cxn ang="0">
                    <a:pos x="8" y="37"/>
                  </a:cxn>
                  <a:cxn ang="0">
                    <a:pos x="4" y="24"/>
                  </a:cxn>
                  <a:cxn ang="0">
                    <a:pos x="25" y="3"/>
                  </a:cxn>
                  <a:cxn ang="0">
                    <a:pos x="31" y="4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25" y="0"/>
                  </a:cxn>
                  <a:cxn ang="0">
                    <a:pos x="0" y="24"/>
                  </a:cxn>
                </a:cxnLst>
                <a:rect b="b" l="0" r="r" t="0"/>
                <a:pathLst>
                  <a:path h="40" w="34">
                    <a:moveTo>
                      <a:pt x="0" y="24"/>
                    </a:moveTo>
                    <a:cubicBezTo>
                      <a:pt x="0" y="30"/>
                      <a:pt x="2" y="35"/>
                      <a:pt x="5" y="40"/>
                    </a:cubicBezTo>
                    <a:cubicBezTo>
                      <a:pt x="6" y="40"/>
                      <a:pt x="6" y="40"/>
                      <a:pt x="7" y="40"/>
                    </a:cubicBezTo>
                    <a:cubicBezTo>
                      <a:pt x="7" y="40"/>
                      <a:pt x="8" y="40"/>
                      <a:pt x="8" y="40"/>
                    </a:cubicBezTo>
                    <a:cubicBezTo>
                      <a:pt x="9" y="39"/>
                      <a:pt x="9" y="38"/>
                      <a:pt x="8" y="37"/>
                    </a:cubicBezTo>
                    <a:cubicBezTo>
                      <a:pt x="5" y="34"/>
                      <a:pt x="4" y="29"/>
                      <a:pt x="4" y="24"/>
                    </a:cubicBezTo>
                    <a:cubicBezTo>
                      <a:pt x="4" y="13"/>
                      <a:pt x="13" y="3"/>
                      <a:pt x="25" y="3"/>
                    </a:cubicBezTo>
                    <a:cubicBezTo>
                      <a:pt x="27" y="3"/>
                      <a:pt x="29" y="3"/>
                      <a:pt x="31" y="4"/>
                    </a:cubicBezTo>
                    <a:cubicBezTo>
                      <a:pt x="32" y="4"/>
                      <a:pt x="33" y="4"/>
                      <a:pt x="34" y="3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0" y="0"/>
                      <a:pt x="27" y="0"/>
                      <a:pt x="25" y="0"/>
                    </a:cubicBezTo>
                    <a:cubicBezTo>
                      <a:pt x="11" y="0"/>
                      <a:pt x="0" y="11"/>
                      <a:pt x="0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135">
                <a:extLst>
                  <a:ext uri="{FF2B5EF4-FFF2-40B4-BE49-F238E27FC236}">
                    <a16:creationId xmlns:a16="http://schemas.microsoft.com/office/drawing/2014/main" id="{706178BD-636F-4664-A5EC-2DAB4DD68D81}"/>
                  </a:ext>
                </a:extLst>
              </p:cNvPr>
              <p:cNvSpPr/>
              <p:nvPr/>
            </p:nvSpPr>
            <p:spPr bwMode="auto">
              <a:xfrm>
                <a:off x="6594475" y="1822450"/>
                <a:ext cx="96838" cy="107950"/>
              </a:xfrm>
              <a:custGeom>
                <a:cxnLst>
                  <a:cxn ang="0">
                    <a:pos x="34" y="17"/>
                  </a:cxn>
                  <a:cxn ang="0">
                    <a:pos x="13" y="38"/>
                  </a:cxn>
                  <a:cxn ang="0">
                    <a:pos x="3" y="36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13" y="42"/>
                  </a:cxn>
                  <a:cxn ang="0">
                    <a:pos x="38" y="17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9" y="3"/>
                  </a:cxn>
                  <a:cxn ang="0">
                    <a:pos x="34" y="17"/>
                  </a:cxn>
                </a:cxnLst>
                <a:rect b="b" l="0" r="r" t="0"/>
                <a:pathLst>
                  <a:path h="42" w="38">
                    <a:moveTo>
                      <a:pt x="34" y="17"/>
                    </a:moveTo>
                    <a:cubicBezTo>
                      <a:pt x="34" y="29"/>
                      <a:pt x="25" y="38"/>
                      <a:pt x="13" y="38"/>
                    </a:cubicBezTo>
                    <a:cubicBezTo>
                      <a:pt x="9" y="38"/>
                      <a:pt x="6" y="38"/>
                      <a:pt x="3" y="36"/>
                    </a:cubicBezTo>
                    <a:cubicBezTo>
                      <a:pt x="2" y="36"/>
                      <a:pt x="1" y="36"/>
                      <a:pt x="1" y="37"/>
                    </a:cubicBezTo>
                    <a:cubicBezTo>
                      <a:pt x="0" y="38"/>
                      <a:pt x="1" y="39"/>
                      <a:pt x="2" y="39"/>
                    </a:cubicBezTo>
                    <a:cubicBezTo>
                      <a:pt x="5" y="41"/>
                      <a:pt x="9" y="42"/>
                      <a:pt x="13" y="42"/>
                    </a:cubicBezTo>
                    <a:cubicBezTo>
                      <a:pt x="26" y="42"/>
                      <a:pt x="38" y="31"/>
                      <a:pt x="38" y="17"/>
                    </a:cubicBezTo>
                    <a:cubicBezTo>
                      <a:pt x="38" y="11"/>
                      <a:pt x="35" y="5"/>
                      <a:pt x="31" y="1"/>
                    </a:cubicBezTo>
                    <a:cubicBezTo>
                      <a:pt x="31" y="0"/>
                      <a:pt x="30" y="0"/>
                      <a:pt x="29" y="1"/>
                    </a:cubicBezTo>
                    <a:cubicBezTo>
                      <a:pt x="28" y="1"/>
                      <a:pt x="28" y="3"/>
                      <a:pt x="29" y="3"/>
                    </a:cubicBezTo>
                    <a:cubicBezTo>
                      <a:pt x="32" y="7"/>
                      <a:pt x="34" y="12"/>
                      <a:pt x="34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136">
              <a:extLst>
                <a:ext uri="{FF2B5EF4-FFF2-40B4-BE49-F238E27FC236}">
                  <a16:creationId xmlns:a16="http://schemas.microsoft.com/office/drawing/2014/main" id="{FBE61299-E10E-4B2A-910C-30F47A4E3181}"/>
                </a:ext>
              </a:extLst>
            </p:cNvPr>
            <p:cNvGrpSpPr/>
            <p:nvPr/>
          </p:nvGrpSpPr>
          <p:grpSpPr>
            <a:xfrm>
              <a:off x="7264147" y="4776120"/>
              <a:ext cx="333161" cy="453099"/>
              <a:chOff x="6548438" y="2333625"/>
              <a:chExt cx="158750" cy="215900"/>
            </a:xfrm>
            <a:solidFill>
              <a:schemeClr val="bg1"/>
            </a:solidFill>
          </p:grpSpPr>
          <p:sp>
            <p:nvSpPr>
              <p:cNvPr id="13" name="Freeform: Shape 137">
                <a:extLst>
                  <a:ext uri="{FF2B5EF4-FFF2-40B4-BE49-F238E27FC236}">
                    <a16:creationId xmlns:a16="http://schemas.microsoft.com/office/drawing/2014/main" id="{3EEBCE6F-F567-4015-8BB1-5B9450C132AC}"/>
                  </a:ext>
                </a:extLst>
              </p:cNvPr>
              <p:cNvSpPr/>
              <p:nvPr/>
            </p:nvSpPr>
            <p:spPr bwMode="auto">
              <a:xfrm>
                <a:off x="6548438" y="2333625"/>
                <a:ext cx="158750" cy="215900"/>
              </a:xfrm>
              <a:custGeom>
                <a:cxnLst>
                  <a:cxn ang="0">
                    <a:pos x="57" y="0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19" y="37"/>
                  </a:cxn>
                  <a:cxn ang="0">
                    <a:pos x="6" y="59"/>
                  </a:cxn>
                  <a:cxn ang="0">
                    <a:pos x="31" y="84"/>
                  </a:cxn>
                  <a:cxn ang="0">
                    <a:pos x="56" y="59"/>
                  </a:cxn>
                  <a:cxn ang="0">
                    <a:pos x="43" y="37"/>
                  </a:cxn>
                  <a:cxn ang="0">
                    <a:pos x="59" y="26"/>
                  </a:cxn>
                  <a:cxn ang="0">
                    <a:pos x="62" y="22"/>
                  </a:cxn>
                  <a:cxn ang="0">
                    <a:pos x="62" y="5"/>
                  </a:cxn>
                  <a:cxn ang="0">
                    <a:pos x="57" y="0"/>
                  </a:cxn>
                  <a:cxn ang="0">
                    <a:pos x="50" y="59"/>
                  </a:cxn>
                  <a:cxn ang="0">
                    <a:pos x="31" y="79"/>
                  </a:cxn>
                  <a:cxn ang="0">
                    <a:pos x="11" y="59"/>
                  </a:cxn>
                  <a:cxn ang="0">
                    <a:pos x="31" y="40"/>
                  </a:cxn>
                  <a:cxn ang="0">
                    <a:pos x="50" y="59"/>
                  </a:cxn>
                  <a:cxn ang="0">
                    <a:pos x="57" y="22"/>
                  </a:cxn>
                  <a:cxn ang="0">
                    <a:pos x="46" y="29"/>
                  </a:cxn>
                  <a:cxn ang="0">
                    <a:pos x="46" y="19"/>
                  </a:cxn>
                  <a:cxn ang="0">
                    <a:pos x="45" y="17"/>
                  </a:cxn>
                  <a:cxn ang="0">
                    <a:pos x="43" y="19"/>
                  </a:cxn>
                  <a:cxn ang="0">
                    <a:pos x="43" y="31"/>
                  </a:cxn>
                  <a:cxn ang="0">
                    <a:pos x="37" y="35"/>
                  </a:cxn>
                  <a:cxn ang="0">
                    <a:pos x="31" y="35"/>
                  </a:cxn>
                  <a:cxn ang="0">
                    <a:pos x="25" y="35"/>
                  </a:cxn>
                  <a:cxn ang="0">
                    <a:pos x="19" y="31"/>
                  </a:cxn>
                  <a:cxn ang="0">
                    <a:pos x="19" y="19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5" y="29"/>
                  </a:cxn>
                  <a:cxn ang="0">
                    <a:pos x="5" y="22"/>
                  </a:cxn>
                  <a:cxn ang="0">
                    <a:pos x="5" y="5"/>
                  </a:cxn>
                  <a:cxn ang="0">
                    <a:pos x="15" y="5"/>
                  </a:cxn>
                  <a:cxn ang="0">
                    <a:pos x="15" y="10"/>
                  </a:cxn>
                  <a:cxn ang="0">
                    <a:pos x="17" y="11"/>
                  </a:cxn>
                  <a:cxn ang="0">
                    <a:pos x="19" y="10"/>
                  </a:cxn>
                  <a:cxn ang="0">
                    <a:pos x="19" y="5"/>
                  </a:cxn>
                  <a:cxn ang="0">
                    <a:pos x="43" y="5"/>
                  </a:cxn>
                  <a:cxn ang="0">
                    <a:pos x="43" y="10"/>
                  </a:cxn>
                  <a:cxn ang="0">
                    <a:pos x="45" y="11"/>
                  </a:cxn>
                  <a:cxn ang="0">
                    <a:pos x="46" y="10"/>
                  </a:cxn>
                  <a:cxn ang="0">
                    <a:pos x="46" y="5"/>
                  </a:cxn>
                  <a:cxn ang="0">
                    <a:pos x="57" y="5"/>
                  </a:cxn>
                  <a:cxn ang="0">
                    <a:pos x="57" y="22"/>
                  </a:cxn>
                </a:cxnLst>
                <a:rect b="b" l="0" r="r" t="0"/>
                <a:pathLst>
                  <a:path h="84" w="62">
                    <a:moveTo>
                      <a:pt x="57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5"/>
                      <a:pt x="2" y="26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1" y="42"/>
                      <a:pt x="6" y="50"/>
                      <a:pt x="6" y="59"/>
                    </a:cubicBezTo>
                    <a:cubicBezTo>
                      <a:pt x="6" y="73"/>
                      <a:pt x="17" y="84"/>
                      <a:pt x="31" y="84"/>
                    </a:cubicBezTo>
                    <a:cubicBezTo>
                      <a:pt x="45" y="84"/>
                      <a:pt x="56" y="73"/>
                      <a:pt x="56" y="59"/>
                    </a:cubicBezTo>
                    <a:cubicBezTo>
                      <a:pt x="56" y="50"/>
                      <a:pt x="50" y="42"/>
                      <a:pt x="43" y="37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1" y="25"/>
                      <a:pt x="62" y="24"/>
                      <a:pt x="62" y="22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2"/>
                      <a:pt x="59" y="0"/>
                      <a:pt x="57" y="0"/>
                    </a:cubicBezTo>
                    <a:close/>
                    <a:moveTo>
                      <a:pt x="50" y="59"/>
                    </a:moveTo>
                    <a:cubicBezTo>
                      <a:pt x="50" y="70"/>
                      <a:pt x="42" y="79"/>
                      <a:pt x="31" y="79"/>
                    </a:cubicBezTo>
                    <a:cubicBezTo>
                      <a:pt x="20" y="79"/>
                      <a:pt x="11" y="70"/>
                      <a:pt x="11" y="59"/>
                    </a:cubicBezTo>
                    <a:cubicBezTo>
                      <a:pt x="11" y="49"/>
                      <a:pt x="20" y="40"/>
                      <a:pt x="31" y="40"/>
                    </a:cubicBezTo>
                    <a:cubicBezTo>
                      <a:pt x="42" y="40"/>
                      <a:pt x="50" y="49"/>
                      <a:pt x="50" y="59"/>
                    </a:cubicBezTo>
                    <a:close/>
                    <a:moveTo>
                      <a:pt x="57" y="22"/>
                    </a:move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8"/>
                      <a:pt x="46" y="17"/>
                      <a:pt x="45" y="17"/>
                    </a:cubicBezTo>
                    <a:cubicBezTo>
                      <a:pt x="44" y="17"/>
                      <a:pt x="43" y="18"/>
                      <a:pt x="43" y="19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5" y="35"/>
                      <a:pt x="33" y="35"/>
                      <a:pt x="31" y="35"/>
                    </a:cubicBezTo>
                    <a:cubicBezTo>
                      <a:pt x="29" y="35"/>
                      <a:pt x="27" y="35"/>
                      <a:pt x="25" y="35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8"/>
                      <a:pt x="18" y="17"/>
                      <a:pt x="17" y="17"/>
                    </a:cubicBezTo>
                    <a:cubicBezTo>
                      <a:pt x="16" y="17"/>
                      <a:pt x="15" y="18"/>
                      <a:pt x="15" y="1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1"/>
                      <a:pt x="16" y="11"/>
                      <a:pt x="17" y="11"/>
                    </a:cubicBezTo>
                    <a:cubicBezTo>
                      <a:pt x="18" y="11"/>
                      <a:pt x="19" y="11"/>
                      <a:pt x="19" y="1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1"/>
                      <a:pt x="44" y="11"/>
                      <a:pt x="45" y="11"/>
                    </a:cubicBezTo>
                    <a:cubicBezTo>
                      <a:pt x="46" y="11"/>
                      <a:pt x="46" y="11"/>
                      <a:pt x="46" y="10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57" y="5"/>
                      <a:pt x="57" y="5"/>
                      <a:pt x="57" y="5"/>
                    </a:cubicBezTo>
                    <a:lnTo>
                      <a:pt x="57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Freeform: Shape 138">
                <a:extLst>
                  <a:ext uri="{FF2B5EF4-FFF2-40B4-BE49-F238E27FC236}">
                    <a16:creationId xmlns:a16="http://schemas.microsoft.com/office/drawing/2014/main" id="{7EAD51DC-F873-4527-9A76-284F78862A24}"/>
                  </a:ext>
                </a:extLst>
              </p:cNvPr>
              <p:cNvSpPr/>
              <p:nvPr/>
            </p:nvSpPr>
            <p:spPr bwMode="auto">
              <a:xfrm>
                <a:off x="6586538" y="2446338"/>
                <a:ext cx="82550" cy="76200"/>
              </a:xfrm>
              <a:custGeom>
                <a:cxnLst>
                  <a:cxn ang="0">
                    <a:pos x="13" y="2"/>
                  </a:cxn>
                  <a:cxn ang="0">
                    <a:pos x="10" y="8"/>
                  </a:cxn>
                  <a:cxn ang="0">
                    <a:pos x="3" y="9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6" y="19"/>
                  </a:cxn>
                  <a:cxn ang="0">
                    <a:pos x="5" y="26"/>
                  </a:cxn>
                  <a:cxn ang="0">
                    <a:pos x="6" y="29"/>
                  </a:cxn>
                  <a:cxn ang="0">
                    <a:pos x="8" y="30"/>
                  </a:cxn>
                  <a:cxn ang="0">
                    <a:pos x="10" y="29"/>
                  </a:cxn>
                  <a:cxn ang="0">
                    <a:pos x="16" y="26"/>
                  </a:cxn>
                  <a:cxn ang="0">
                    <a:pos x="22" y="29"/>
                  </a:cxn>
                  <a:cxn ang="0">
                    <a:pos x="23" y="30"/>
                  </a:cxn>
                  <a:cxn ang="0">
                    <a:pos x="25" y="29"/>
                  </a:cxn>
                  <a:cxn ang="0">
                    <a:pos x="27" y="26"/>
                  </a:cxn>
                  <a:cxn ang="0">
                    <a:pos x="26" y="19"/>
                  </a:cxn>
                  <a:cxn ang="0">
                    <a:pos x="30" y="14"/>
                  </a:cxn>
                  <a:cxn ang="0">
                    <a:pos x="31" y="11"/>
                  </a:cxn>
                  <a:cxn ang="0">
                    <a:pos x="28" y="9"/>
                  </a:cxn>
                  <a:cxn ang="0">
                    <a:pos x="22" y="8"/>
                  </a:cxn>
                  <a:cxn ang="0">
                    <a:pos x="19" y="2"/>
                  </a:cxn>
                  <a:cxn ang="0">
                    <a:pos x="16" y="0"/>
                  </a:cxn>
                  <a:cxn ang="0">
                    <a:pos x="13" y="2"/>
                  </a:cxn>
                  <a:cxn ang="0">
                    <a:pos x="20" y="11"/>
                  </a:cxn>
                  <a:cxn ang="0">
                    <a:pos x="28" y="12"/>
                  </a:cxn>
                  <a:cxn ang="0">
                    <a:pos x="22" y="18"/>
                  </a:cxn>
                  <a:cxn ang="0">
                    <a:pos x="23" y="26"/>
                  </a:cxn>
                  <a:cxn ang="0">
                    <a:pos x="16" y="22"/>
                  </a:cxn>
                  <a:cxn ang="0">
                    <a:pos x="8" y="26"/>
                  </a:cxn>
                  <a:cxn ang="0">
                    <a:pos x="10" y="18"/>
                  </a:cxn>
                  <a:cxn ang="0">
                    <a:pos x="4" y="12"/>
                  </a:cxn>
                  <a:cxn ang="0">
                    <a:pos x="12" y="11"/>
                  </a:cxn>
                  <a:cxn ang="0">
                    <a:pos x="16" y="3"/>
                  </a:cxn>
                  <a:cxn ang="0">
                    <a:pos x="20" y="11"/>
                  </a:cxn>
                </a:cxnLst>
                <a:rect b="b" l="0" r="r" t="0"/>
                <a:pathLst>
                  <a:path h="30" w="32">
                    <a:moveTo>
                      <a:pt x="13" y="2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10"/>
                      <a:pt x="0" y="11"/>
                    </a:cubicBezTo>
                    <a:cubicBezTo>
                      <a:pt x="0" y="12"/>
                      <a:pt x="0" y="14"/>
                      <a:pt x="1" y="1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5" y="28"/>
                      <a:pt x="6" y="29"/>
                    </a:cubicBezTo>
                    <a:cubicBezTo>
                      <a:pt x="7" y="30"/>
                      <a:pt x="8" y="30"/>
                      <a:pt x="8" y="30"/>
                    </a:cubicBezTo>
                    <a:cubicBezTo>
                      <a:pt x="9" y="30"/>
                      <a:pt x="9" y="30"/>
                      <a:pt x="10" y="29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30"/>
                      <a:pt x="23" y="30"/>
                      <a:pt x="23" y="30"/>
                    </a:cubicBezTo>
                    <a:cubicBezTo>
                      <a:pt x="24" y="30"/>
                      <a:pt x="25" y="30"/>
                      <a:pt x="25" y="29"/>
                    </a:cubicBezTo>
                    <a:cubicBezTo>
                      <a:pt x="26" y="28"/>
                      <a:pt x="27" y="27"/>
                      <a:pt x="27" y="26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4"/>
                      <a:pt x="32" y="12"/>
                      <a:pt x="31" y="11"/>
                    </a:cubicBezTo>
                    <a:cubicBezTo>
                      <a:pt x="31" y="10"/>
                      <a:pt x="30" y="9"/>
                      <a:pt x="28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4" y="0"/>
                      <a:pt x="13" y="0"/>
                      <a:pt x="13" y="2"/>
                    </a:cubicBezTo>
                    <a:close/>
                    <a:moveTo>
                      <a:pt x="20" y="11"/>
                    </a:moveTo>
                    <a:cubicBezTo>
                      <a:pt x="28" y="12"/>
                      <a:pt x="28" y="12"/>
                      <a:pt x="28" y="12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6" y="3"/>
                      <a:pt x="16" y="3"/>
                      <a:pt x="16" y="3"/>
                    </a:cubicBezTo>
                    <a:lnTo>
                      <a:pt x="2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4" name="千图设计师MC：ID 29795607库_组合 33">
            <a:extLst>
              <a:ext uri="{FF2B5EF4-FFF2-40B4-BE49-F238E27FC236}">
                <a16:creationId xmlns:a16="http://schemas.microsoft.com/office/drawing/2014/main" id="{83FA6A6A-CAA1-4DDD-99A0-0D8CC0F9E06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744532" y="4703517"/>
            <a:ext cx="2299240" cy="1028892"/>
            <a:chOff x="793990" y="1227225"/>
            <a:chExt cx="2299240" cy="1028892"/>
          </a:xfrm>
        </p:grpSpPr>
        <p:sp>
          <p:nvSpPr>
            <p:cNvPr id="25" name="TextBox 34">
              <a:extLst>
                <a:ext uri="{FF2B5EF4-FFF2-40B4-BE49-F238E27FC236}">
                  <a16:creationId xmlns:a16="http://schemas.microsoft.com/office/drawing/2014/main" id="{B9AF47C0-C246-4ECA-A7B6-BDE2CB65A319}"/>
                </a:ext>
              </a:extLst>
            </p:cNvPr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  <a:extLst/>
          </p:spPr>
          <p:txBody>
            <a:bodyPr anchor="ctr" anchorCtr="0" bIns="0" lIns="0" rIns="360000" tIns="0" wrap="none">
              <a:normAutofit/>
            </a:bodyPr>
            <a:lstStyle/>
            <a:p>
              <a:pPr algn="r" latinLnBrk="0"/>
              <a:r>
                <a:rPr altLang="en-US" lang="zh-CN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6" name="TextBox 35">
              <a:extLst>
                <a:ext uri="{FF2B5EF4-FFF2-40B4-BE49-F238E27FC236}">
                  <a16:creationId xmlns:a16="http://schemas.microsoft.com/office/drawing/2014/main" id="{B992B2A7-BDB6-49A6-8F02-9FE2AD4F79FA}"/>
                </a:ext>
              </a:extLst>
            </p:cNvPr>
            <p:cNvSpPr txBox="1"/>
            <p:nvPr/>
          </p:nvSpPr>
          <p:spPr bwMode="auto">
            <a:xfrm>
              <a:off x="793990" y="1699938"/>
              <a:ext cx="2299240" cy="556179"/>
            </a:xfrm>
            <a:prstGeom prst="rect">
              <a:avLst/>
            </a:prstGeom>
            <a:noFill/>
            <a:extLst/>
          </p:spPr>
          <p:txBody>
            <a:bodyPr anchor="ctr" anchorCtr="0" bIns="0" lIns="0" rIns="360000" tIns="0" wrap="square">
              <a:no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altLang="en-US" b="0" lang="zh-CN" sz="1200">
                  <a:effectLst/>
                </a:rPr>
                <a:t>在这里输入您的文字内容，在这里输入您的文字内容，在这里输入您的文字内容，</a:t>
              </a:r>
              <a:br>
                <a:rPr altLang="en-US" b="0" lang="zh-CN" sz="1200">
                  <a:effectLst/>
                </a:rPr>
              </a:br>
            </a:p>
          </p:txBody>
        </p:sp>
      </p:grpSp>
      <p:grpSp>
        <p:nvGrpSpPr>
          <p:cNvPr id="27" name="千图设计师MC：ID 29795607库_组合 33">
            <a:extLst>
              <a:ext uri="{FF2B5EF4-FFF2-40B4-BE49-F238E27FC236}">
                <a16:creationId xmlns:a16="http://schemas.microsoft.com/office/drawing/2014/main" id="{97F1CC65-A516-4595-9BAF-87CEF44BE48E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8207501" y="4632329"/>
            <a:ext cx="2299240" cy="1028892"/>
            <a:chOff x="793990" y="1227225"/>
            <a:chExt cx="2299240" cy="1028892"/>
          </a:xfrm>
        </p:grpSpPr>
        <p:sp>
          <p:nvSpPr>
            <p:cNvPr id="28" name="TextBox 34">
              <a:extLst>
                <a:ext uri="{FF2B5EF4-FFF2-40B4-BE49-F238E27FC236}">
                  <a16:creationId xmlns:a16="http://schemas.microsoft.com/office/drawing/2014/main" id="{D7B5F7F7-027F-4A0B-8DA1-24F136E0E454}"/>
                </a:ext>
              </a:extLst>
            </p:cNvPr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  <a:extLst/>
          </p:spPr>
          <p:txBody>
            <a:bodyPr anchor="ctr" anchorCtr="0" bIns="0" lIns="0" rIns="360000" tIns="0" wrap="none">
              <a:normAutofit/>
            </a:bodyPr>
            <a:lstStyle/>
            <a:p>
              <a:pPr algn="r" latinLnBrk="0"/>
              <a:r>
                <a:rPr altLang="en-US" lang="zh-CN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9" name="TextBox 35">
              <a:extLst>
                <a:ext uri="{FF2B5EF4-FFF2-40B4-BE49-F238E27FC236}">
                  <a16:creationId xmlns:a16="http://schemas.microsoft.com/office/drawing/2014/main" id="{6EEB4F9E-41E7-44D0-859D-E29FE2EB75AF}"/>
                </a:ext>
              </a:extLst>
            </p:cNvPr>
            <p:cNvSpPr txBox="1"/>
            <p:nvPr/>
          </p:nvSpPr>
          <p:spPr bwMode="auto">
            <a:xfrm>
              <a:off x="793990" y="1699938"/>
              <a:ext cx="2299240" cy="556179"/>
            </a:xfrm>
            <a:prstGeom prst="rect">
              <a:avLst/>
            </a:prstGeom>
            <a:noFill/>
            <a:extLst/>
          </p:spPr>
          <p:txBody>
            <a:bodyPr anchor="ctr" anchorCtr="0" bIns="0" lIns="0" rIns="360000" tIns="0" wrap="square">
              <a:no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altLang="en-US" b="0" lang="zh-CN" sz="1200">
                  <a:effectLst/>
                </a:rPr>
                <a:t>在这里输入您的文字内容，在这里输入您的文字内容，在这里输入您的文字内容，</a:t>
              </a:r>
              <a:br>
                <a:rPr altLang="en-US" b="0" lang="zh-CN" sz="1200">
                  <a:effectLst/>
                </a:rPr>
              </a:br>
            </a:p>
          </p:txBody>
        </p:sp>
      </p:grpSp>
      <p:grpSp>
        <p:nvGrpSpPr>
          <p:cNvPr id="30" name="千图设计师MC：ID 29795607库_组合 33">
            <a:extLst>
              <a:ext uri="{FF2B5EF4-FFF2-40B4-BE49-F238E27FC236}">
                <a16:creationId xmlns:a16="http://schemas.microsoft.com/office/drawing/2014/main" id="{48D528A3-BA02-4C4A-9DEA-D9DB8B387767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4744041" y="1132449"/>
            <a:ext cx="2299240" cy="1028892"/>
            <a:chOff x="793990" y="1227225"/>
            <a:chExt cx="2299240" cy="1028892"/>
          </a:xfrm>
        </p:grpSpPr>
        <p:sp>
          <p:nvSpPr>
            <p:cNvPr id="31" name="TextBox 34">
              <a:extLst>
                <a:ext uri="{FF2B5EF4-FFF2-40B4-BE49-F238E27FC236}">
                  <a16:creationId xmlns:a16="http://schemas.microsoft.com/office/drawing/2014/main" id="{998C67D3-5B66-4762-BF0A-BAE15C6CCCAF}"/>
                </a:ext>
              </a:extLst>
            </p:cNvPr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  <a:extLst/>
          </p:spPr>
          <p:txBody>
            <a:bodyPr anchor="ctr" anchorCtr="0" bIns="0" lIns="0" rIns="360000" tIns="0" wrap="none">
              <a:normAutofit/>
            </a:bodyPr>
            <a:lstStyle/>
            <a:p>
              <a:pPr algn="r" latinLnBrk="0"/>
              <a:r>
                <a:rPr altLang="en-US" lang="zh-CN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32" name="TextBox 35">
              <a:extLst>
                <a:ext uri="{FF2B5EF4-FFF2-40B4-BE49-F238E27FC236}">
                  <a16:creationId xmlns:a16="http://schemas.microsoft.com/office/drawing/2014/main" id="{872F1526-45B6-49BD-8A6E-FEC88E875BDF}"/>
                </a:ext>
              </a:extLst>
            </p:cNvPr>
            <p:cNvSpPr txBox="1"/>
            <p:nvPr/>
          </p:nvSpPr>
          <p:spPr bwMode="auto">
            <a:xfrm>
              <a:off x="793990" y="1699938"/>
              <a:ext cx="2299240" cy="556179"/>
            </a:xfrm>
            <a:prstGeom prst="rect">
              <a:avLst/>
            </a:prstGeom>
            <a:noFill/>
            <a:extLst/>
          </p:spPr>
          <p:txBody>
            <a:bodyPr anchor="ctr" anchorCtr="0" bIns="0" lIns="0" rIns="360000" tIns="0" wrap="square">
              <a:no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altLang="en-US" b="0" lang="zh-CN" sz="1200">
                  <a:effectLst/>
                </a:rPr>
                <a:t>在这里输入您的文字内容，在这里输入您的文字内容，在这里输入您的文字内容，</a:t>
              </a:r>
              <a:br>
                <a:rPr altLang="en-US" b="0" lang="zh-CN" sz="1200">
                  <a:effectLst/>
                </a:rPr>
              </a:br>
            </a:p>
          </p:txBody>
        </p:sp>
      </p:grpSp>
    </p:spTree>
    <p:extLst>
      <p:ext uri="{BB962C8B-B14F-4D97-AF65-F5344CB8AC3E}">
        <p14:creationId val="2807229960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31DEC7C-74EE-49EC-9E6D-450B80426F5D}"/>
              </a:ext>
            </a:extLst>
          </p:cNvPr>
          <p:cNvSpPr/>
          <p:nvPr/>
        </p:nvSpPr>
        <p:spPr>
          <a:xfrm>
            <a:off x="0" y="0"/>
            <a:ext cx="3056454" cy="320040"/>
          </a:xfrm>
          <a:prstGeom prst="rect">
            <a:avLst/>
          </a:prstGeom>
          <a:solidFill>
            <a:schemeClr val="bg1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300" sz="1500">
                <a:latin charset="-122" panose="020b0503020204020204" pitchFamily="34" typeface="微软雅黑"/>
                <a:ea charset="-122" panose="020b0503020204020204" pitchFamily="34" typeface="微软雅黑"/>
              </a:rPr>
              <a:t>PART  04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9B7AD9-C932-4636-BD8B-17555031159E}"/>
              </a:ext>
            </a:extLst>
          </p:cNvPr>
          <p:cNvSpPr/>
          <p:nvPr/>
        </p:nvSpPr>
        <p:spPr>
          <a:xfrm>
            <a:off x="0" y="323165"/>
            <a:ext cx="3056454" cy="320040"/>
          </a:xfrm>
          <a:prstGeom prst="rect">
            <a:avLst/>
          </a:prstGeom>
          <a:solidFill>
            <a:srgbClr val="121F36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pc="300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工作规划和展望</a:t>
            </a:r>
          </a:p>
        </p:txBody>
      </p:sp>
      <p:cxnSp>
        <p:nvCxnSpPr>
          <p:cNvPr id="4" name="千图设计师MC：ID 29795607库_直接连接符 3">
            <a:extLst>
              <a:ext uri="{FF2B5EF4-FFF2-40B4-BE49-F238E27FC236}">
                <a16:creationId xmlns:a16="http://schemas.microsoft.com/office/drawing/2014/main" id="{415F70CE-28BD-411E-8AD7-8F6DBEDEFC5F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 flipH="1">
            <a:off x="11229285" y="3200515"/>
            <a:ext cx="0" cy="10462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千图设计师MC：ID 29795607库_直接连接符 4">
            <a:extLst>
              <a:ext uri="{FF2B5EF4-FFF2-40B4-BE49-F238E27FC236}">
                <a16:creationId xmlns:a16="http://schemas.microsoft.com/office/drawing/2014/main" id="{2355FC9A-A3F7-41F5-94C0-A3D9DD783EA7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952844" y="1461493"/>
            <a:ext cx="3016" cy="27944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千图设计师MC：ID 29795607库_直接连接符 5">
            <a:extLst>
              <a:ext uri="{FF2B5EF4-FFF2-40B4-BE49-F238E27FC236}">
                <a16:creationId xmlns:a16="http://schemas.microsoft.com/office/drawing/2014/main" id="{2846AF6C-65C4-47F3-9E98-F7DC43B58355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flipH="1">
            <a:off x="2941679" y="1461493"/>
            <a:ext cx="12053" cy="27944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千图设计师MC：ID 29795607库_直接连接符 6">
            <a:extLst>
              <a:ext uri="{FF2B5EF4-FFF2-40B4-BE49-F238E27FC236}">
                <a16:creationId xmlns:a16="http://schemas.microsoft.com/office/drawing/2014/main" id="{B6E5BABF-3F55-4E4C-94F2-526D3B3BDACD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flipH="1">
            <a:off x="5042810" y="2260111"/>
            <a:ext cx="9957" cy="19958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千图设计师MC：ID 29795607库_直接连接符 7">
            <a:extLst>
              <a:ext uri="{FF2B5EF4-FFF2-40B4-BE49-F238E27FC236}">
                <a16:creationId xmlns:a16="http://schemas.microsoft.com/office/drawing/2014/main" id="{47ABD28E-70D6-4937-969E-657D9318C472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7144118" y="2662764"/>
            <a:ext cx="1" cy="16312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千图设计师MC：ID 29795607库_直接连接符 8">
            <a:extLst>
              <a:ext uri="{FF2B5EF4-FFF2-40B4-BE49-F238E27FC236}">
                <a16:creationId xmlns:a16="http://schemas.microsoft.com/office/drawing/2014/main" id="{D6FCB614-D029-46A6-B2B4-97C78F819E5E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flipH="1">
            <a:off x="9239619" y="3143194"/>
            <a:ext cx="0" cy="115084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千图设计师MC：ID 29795607库_矩形 9">
            <a:extLst>
              <a:ext uri="{FF2B5EF4-FFF2-40B4-BE49-F238E27FC236}">
                <a16:creationId xmlns:a16="http://schemas.microsoft.com/office/drawing/2014/main" id="{921B669B-64F0-47DF-8909-33F2747AE2D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55859" y="4091895"/>
            <a:ext cx="3386493" cy="2309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 fontScale="92500" lnSpcReduction="20000"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13" name="千图设计师MC：ID 29795607库_矩形 10">
            <a:extLst>
              <a:ext uri="{FF2B5EF4-FFF2-40B4-BE49-F238E27FC236}">
                <a16:creationId xmlns:a16="http://schemas.microsoft.com/office/drawing/2014/main" id="{2BAD52DC-1CA0-459E-B5EB-C77244BDDFA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401442" y="4091895"/>
            <a:ext cx="3386493" cy="2309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 fontScale="92500" lnSpcReduction="20000"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14" name="千图设计师MC：ID 29795607库_矩形 11">
            <a:extLst>
              <a:ext uri="{FF2B5EF4-FFF2-40B4-BE49-F238E27FC236}">
                <a16:creationId xmlns:a16="http://schemas.microsoft.com/office/drawing/2014/main" id="{0CE3624B-3D4B-4612-83FB-74B6D836834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851643" y="4091895"/>
            <a:ext cx="3381876" cy="2309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 fontScale="92500" lnSpcReduction="20000"/>
          </a:bodyPr>
          <a:lstStyle/>
          <a:p>
            <a:pPr algn="ctr"/>
            <a:r>
              <a:rPr altLang="en-US" lang="zh-CN" sz="120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15" name="千图设计师MC：ID 29795607库_Arrow: Pentagon 13">
            <a:extLst>
              <a:ext uri="{FF2B5EF4-FFF2-40B4-BE49-F238E27FC236}">
                <a16:creationId xmlns:a16="http://schemas.microsoft.com/office/drawing/2014/main" id="{2ECABFD0-8847-44B6-9C64-521CB8480D4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952844" y="1461493"/>
            <a:ext cx="2493080" cy="30109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 lnSpcReduction="10000"/>
          </a:bodyPr>
          <a:lstStyle/>
          <a:p>
            <a:pPr algn="ctr"/>
            <a:r>
              <a:rPr altLang="en-US" lang="zh-CN" sz="1400"/>
              <a:t>输入标题文本</a:t>
            </a:r>
          </a:p>
        </p:txBody>
      </p:sp>
      <p:sp>
        <p:nvSpPr>
          <p:cNvPr id="16" name="千图设计师MC：ID 29795607库_Arrow: Pentagon 14">
            <a:extLst>
              <a:ext uri="{FF2B5EF4-FFF2-40B4-BE49-F238E27FC236}">
                <a16:creationId xmlns:a16="http://schemas.microsoft.com/office/drawing/2014/main" id="{DC3EF4D9-6223-486E-90D5-61468BF2C73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490845" y="1845122"/>
            <a:ext cx="1979555" cy="30109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 lnSpcReduction="10000"/>
          </a:bodyPr>
          <a:lstStyle/>
          <a:p>
            <a:pPr algn="ctr"/>
            <a:r>
              <a:rPr altLang="en-US" lang="zh-CN" sz="1400"/>
              <a:t>输入标题文本</a:t>
            </a:r>
          </a:p>
        </p:txBody>
      </p:sp>
      <p:sp>
        <p:nvSpPr>
          <p:cNvPr id="17" name="千图设计师MC：ID 29795607库_Arrow: Pentagon 15">
            <a:extLst>
              <a:ext uri="{FF2B5EF4-FFF2-40B4-BE49-F238E27FC236}">
                <a16:creationId xmlns:a16="http://schemas.microsoft.com/office/drawing/2014/main" id="{0A847105-9C21-459D-B253-41727789F9D1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490845" y="2260110"/>
            <a:ext cx="4653273" cy="301091"/>
          </a:xfrm>
          <a:prstGeom prst="homePlat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 lnSpcReduction="10000"/>
          </a:bodyPr>
          <a:lstStyle/>
          <a:p>
            <a:pPr algn="ctr"/>
            <a:r>
              <a:rPr altLang="en-US" lang="zh-CN" sz="1400"/>
              <a:t>输入标题文本</a:t>
            </a:r>
          </a:p>
        </p:txBody>
      </p:sp>
      <p:sp>
        <p:nvSpPr>
          <p:cNvPr id="18" name="千图设计师MC：ID 29795607库_Arrow: Pentagon 16">
            <a:extLst>
              <a:ext uri="{FF2B5EF4-FFF2-40B4-BE49-F238E27FC236}">
                <a16:creationId xmlns:a16="http://schemas.microsoft.com/office/drawing/2014/main" id="{21EC4DA3-C55C-450A-B4B5-EFE179F1F23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586346" y="2662764"/>
            <a:ext cx="3785495" cy="301091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 lnSpcReduction="10000"/>
          </a:bodyPr>
          <a:lstStyle/>
          <a:p>
            <a:pPr algn="ctr"/>
            <a:r>
              <a:rPr altLang="en-US" lang="zh-CN" sz="1400"/>
              <a:t>输入标题文本</a:t>
            </a:r>
          </a:p>
        </p:txBody>
      </p:sp>
      <p:sp>
        <p:nvSpPr>
          <p:cNvPr id="19" name="千图设计师MC：ID 29795607库_Arrow: Pentagon 17">
            <a:extLst>
              <a:ext uri="{FF2B5EF4-FFF2-40B4-BE49-F238E27FC236}">
                <a16:creationId xmlns:a16="http://schemas.microsoft.com/office/drawing/2014/main" id="{2AC9F031-D335-4E1D-A882-30993E44C132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908603" y="3049446"/>
            <a:ext cx="4324916" cy="301091"/>
          </a:xfrm>
          <a:prstGeom prst="homePlat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 lnSpcReduction="10000"/>
          </a:bodyPr>
          <a:lstStyle/>
          <a:p>
            <a:pPr algn="ctr"/>
            <a:r>
              <a:rPr altLang="en-US" lang="zh-CN" sz="1400"/>
              <a:t>输入标题文本</a:t>
            </a:r>
          </a:p>
        </p:txBody>
      </p:sp>
      <p:grpSp>
        <p:nvGrpSpPr>
          <p:cNvPr id="20" name="千图设计师MC：ID 29795607库_组合 1">
            <a:extLst>
              <a:ext uri="{FF2B5EF4-FFF2-40B4-BE49-F238E27FC236}">
                <a16:creationId xmlns:a16="http://schemas.microsoft.com/office/drawing/2014/main" id="{15DDA0E3-3218-4236-BC17-49982DC35860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>
            <a:off x="952844" y="4725144"/>
            <a:ext cx="3277260" cy="857260"/>
            <a:chOff x="952844" y="4725144"/>
            <a:chExt cx="3277260" cy="857260"/>
          </a:xfrm>
        </p:grpSpPr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FE58C2E2-80AA-4A57-BCE3-61E944793B97}"/>
                </a:ext>
              </a:extLst>
            </p:cNvPr>
            <p:cNvSpPr txBox="1"/>
            <p:nvPr/>
          </p:nvSpPr>
          <p:spPr bwMode="auto">
            <a:xfrm>
              <a:off x="952844" y="4725144"/>
              <a:ext cx="3277260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non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 lvl="1" marL="0"/>
              <a:r>
                <a:rPr altLang="en-US" b="1" lang="zh-CN" sz="140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2545A8D6-1B47-4D13-9DFF-9BEB7041338C}"/>
                </a:ext>
              </a:extLst>
            </p:cNvPr>
            <p:cNvSpPr txBox="1"/>
            <p:nvPr/>
          </p:nvSpPr>
          <p:spPr bwMode="auto">
            <a:xfrm>
              <a:off x="952844" y="5008174"/>
              <a:ext cx="3277260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square">
              <a:no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altLang="en-US" lang="zh-CN" sz="1200"/>
                <a:t>在这里输入您的文字内容，在这里输入您的文字内容，在这里输入您的文字内容，</a:t>
              </a:r>
              <a:br>
                <a:rPr altLang="en-US" lang="zh-CN" sz="1200"/>
              </a:br>
              <a:r>
                <a:rPr altLang="en-US" lang="zh-CN" sz="1200"/>
                <a:t>在这里输入您的文字内容，</a:t>
              </a:r>
            </a:p>
          </p:txBody>
        </p:sp>
      </p:grpSp>
      <p:grpSp>
        <p:nvGrpSpPr>
          <p:cNvPr id="23" name="千图设计师MC：ID 29795607库_组合 24">
            <a:extLst>
              <a:ext uri="{FF2B5EF4-FFF2-40B4-BE49-F238E27FC236}">
                <a16:creationId xmlns:a16="http://schemas.microsoft.com/office/drawing/2014/main" id="{6F901854-0E28-421B-93CD-D69A294E48A6}"/>
              </a:ext>
            </a:extLst>
          </p:cNvPr>
          <p:cNvGrpSpPr/>
          <p:nvPr>
            <p:custDataLst>
              <p:tags r:id="rId18"/>
            </p:custDataLst>
          </p:nvPr>
        </p:nvGrpSpPr>
        <p:grpSpPr>
          <a:xfrm>
            <a:off x="4450318" y="4725144"/>
            <a:ext cx="3277260" cy="857260"/>
            <a:chOff x="4450318" y="4725144"/>
            <a:chExt cx="3277260" cy="857260"/>
          </a:xfrm>
        </p:grpSpPr>
        <p:sp>
          <p:nvSpPr>
            <p:cNvPr id="24" name="TextBox 26">
              <a:extLst>
                <a:ext uri="{FF2B5EF4-FFF2-40B4-BE49-F238E27FC236}">
                  <a16:creationId xmlns:a16="http://schemas.microsoft.com/office/drawing/2014/main" id="{FA04014C-BAF7-42B0-8B5B-34CC23F2D1EE}"/>
                </a:ext>
              </a:extLst>
            </p:cNvPr>
            <p:cNvSpPr txBox="1"/>
            <p:nvPr/>
          </p:nvSpPr>
          <p:spPr bwMode="auto">
            <a:xfrm>
              <a:off x="4450318" y="4725144"/>
              <a:ext cx="3277260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non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 lvl="1" marL="0"/>
              <a:r>
                <a:rPr altLang="en-US" b="1" lang="zh-CN" sz="140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5" name="TextBox 27">
              <a:extLst>
                <a:ext uri="{FF2B5EF4-FFF2-40B4-BE49-F238E27FC236}">
                  <a16:creationId xmlns:a16="http://schemas.microsoft.com/office/drawing/2014/main" id="{60C6F237-E210-445B-809C-09BB3140AC24}"/>
                </a:ext>
              </a:extLst>
            </p:cNvPr>
            <p:cNvSpPr txBox="1"/>
            <p:nvPr/>
          </p:nvSpPr>
          <p:spPr bwMode="auto">
            <a:xfrm>
              <a:off x="4450318" y="5008174"/>
              <a:ext cx="3277260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square">
              <a:no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altLang="en-US" lang="zh-CN" sz="1200"/>
                <a:t>在这里输入您的文字内容，在这里输入您的文字内容，在这里输入您的文字内容，</a:t>
              </a:r>
              <a:br>
                <a:rPr altLang="en-US" lang="zh-CN" sz="1200"/>
              </a:br>
              <a:r>
                <a:rPr altLang="en-US" lang="zh-CN" sz="1200"/>
                <a:t>在这里输入您的文字内容，</a:t>
              </a:r>
            </a:p>
          </p:txBody>
        </p:sp>
      </p:grpSp>
      <p:grpSp>
        <p:nvGrpSpPr>
          <p:cNvPr id="26" name="千图设计师MC：ID 29795607库_组合 25">
            <a:extLst>
              <a:ext uri="{FF2B5EF4-FFF2-40B4-BE49-F238E27FC236}">
                <a16:creationId xmlns:a16="http://schemas.microsoft.com/office/drawing/2014/main" id="{B4D0F88B-7432-455F-BC4A-0FD891719BD8}"/>
              </a:ext>
            </a:extLst>
          </p:cNvPr>
          <p:cNvGrpSpPr/>
          <p:nvPr>
            <p:custDataLst>
              <p:tags r:id="rId19"/>
            </p:custDataLst>
          </p:nvPr>
        </p:nvGrpSpPr>
        <p:grpSpPr>
          <a:xfrm>
            <a:off x="7947792" y="4725144"/>
            <a:ext cx="3277260" cy="857260"/>
            <a:chOff x="7947792" y="4725144"/>
            <a:chExt cx="3277260" cy="857260"/>
          </a:xfrm>
        </p:grpSpPr>
        <p:sp>
          <p:nvSpPr>
            <p:cNvPr id="27" name="TextBox 28">
              <a:extLst>
                <a:ext uri="{FF2B5EF4-FFF2-40B4-BE49-F238E27FC236}">
                  <a16:creationId xmlns:a16="http://schemas.microsoft.com/office/drawing/2014/main" id="{F25129A0-7EBF-47E3-888D-B5B529372115}"/>
                </a:ext>
              </a:extLst>
            </p:cNvPr>
            <p:cNvSpPr txBox="1"/>
            <p:nvPr/>
          </p:nvSpPr>
          <p:spPr bwMode="auto">
            <a:xfrm>
              <a:off x="7947792" y="4725144"/>
              <a:ext cx="3277260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none">
              <a:norm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 lvl="1" marL="0"/>
              <a:r>
                <a:rPr altLang="en-US" b="1" lang="zh-CN" sz="140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C444847E-BCAE-4FCE-841F-477FDB28B39A}"/>
                </a:ext>
              </a:extLst>
            </p:cNvPr>
            <p:cNvSpPr txBox="1"/>
            <p:nvPr/>
          </p:nvSpPr>
          <p:spPr bwMode="auto">
            <a:xfrm>
              <a:off x="7947792" y="5008174"/>
              <a:ext cx="3277260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 anchorCtr="1" bIns="0" lIns="0" rIns="0" tIns="0" wrap="square">
              <a:no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altLang="en-US" lang="zh-CN" sz="1200"/>
                <a:t>在这里输入您的文字内容，在这里输入您的文字内容，在这里输入您的文字内容，</a:t>
              </a:r>
              <a:br>
                <a:rPr altLang="en-US" lang="zh-CN" sz="1200"/>
              </a:br>
              <a:r>
                <a:rPr altLang="en-US" lang="zh-CN" sz="1200"/>
                <a:t>在这里输入您的文字内容，</a:t>
              </a:r>
            </a:p>
          </p:txBody>
        </p:sp>
      </p:grpSp>
    </p:spTree>
    <p:extLst>
      <p:ext uri="{BB962C8B-B14F-4D97-AF65-F5344CB8AC3E}">
        <p14:creationId val="4120182778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42" nodeType="after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61" nodeType="after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9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0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0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21F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3FA9125-6913-4063-8718-5CDE87AD6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29935" y="1037161"/>
            <a:ext cx="3151411" cy="438031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B1DB43C-CA83-4B25-A2A7-0E376A863684}"/>
              </a:ext>
            </a:extLst>
          </p:cNvPr>
          <p:cNvSpPr/>
          <p:nvPr/>
        </p:nvSpPr>
        <p:spPr>
          <a:xfrm>
            <a:off x="602167" y="2334764"/>
            <a:ext cx="6333083" cy="17678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/>
            <a:r>
              <a:rPr altLang="en-US" lang="zh-CN" spc="-300" sz="5500">
                <a:solidFill>
                  <a:schemeClr val="bg1"/>
                </a:solidFill>
                <a:latin typeface="+mn-ea"/>
              </a:rPr>
              <a:t>演讲结束 谢谢观看PPT模板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33493D6-4771-4639-B246-305C9392C70E}"/>
              </a:ext>
            </a:extLst>
          </p:cNvPr>
          <p:cNvSpPr/>
          <p:nvPr/>
        </p:nvSpPr>
        <p:spPr>
          <a:xfrm>
            <a:off x="1010654" y="1463430"/>
            <a:ext cx="5924595" cy="10058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/>
            <a:r>
              <a:rPr altLang="zh-CN" lang="en-US" smtClean="0" spc="-300" sz="6000">
                <a:solidFill>
                  <a:schemeClr val="bg1">
                    <a:lumMod val="50000"/>
                  </a:schemeClr>
                </a:solidFill>
                <a:latin typeface="+mn-ea"/>
              </a:rPr>
              <a:t>2021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BA77DA1-2A5C-45A6-BEB7-604237ED5328}"/>
              </a:ext>
            </a:extLst>
          </p:cNvPr>
          <p:cNvSpPr/>
          <p:nvPr/>
        </p:nvSpPr>
        <p:spPr>
          <a:xfrm>
            <a:off x="3362269" y="4119868"/>
            <a:ext cx="3572980" cy="243840"/>
          </a:xfrm>
          <a:prstGeom prst="rect">
            <a:avLst/>
          </a:prstGeom>
          <a:noFill/>
          <a:ln>
            <a:noFill/>
          </a:ln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/>
            <a:r>
              <a:rPr altLang="en-US" lang="zh-CN" spc="300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季度总结/ 述职报告/ 组织方案 / 会务安排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78586FE-1FE9-4345-B779-84F2AE776E98}"/>
              </a:ext>
            </a:extLst>
          </p:cNvPr>
          <p:cNvSpPr/>
          <p:nvPr/>
        </p:nvSpPr>
        <p:spPr>
          <a:xfrm>
            <a:off x="3362269" y="4512428"/>
            <a:ext cx="3572980" cy="243840"/>
          </a:xfrm>
          <a:prstGeom prst="rect">
            <a:avLst/>
          </a:prstGeom>
          <a:noFill/>
          <a:ln>
            <a:noFill/>
          </a:ln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/>
            <a:r>
              <a:rPr altLang="en-US" lang="zh-CN" spc="300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主讲人：优页PPT  主讲时间：2021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C06CD5B-DC18-4722-8F38-72E815794794}"/>
              </a:ext>
            </a:extLst>
          </p:cNvPr>
          <p:cNvCxnSpPr/>
          <p:nvPr/>
        </p:nvCxnSpPr>
        <p:spPr>
          <a:xfrm flipH="1">
            <a:off x="7062036" y="1706137"/>
            <a:ext cx="0" cy="3052512"/>
          </a:xfrm>
          <a:prstGeom prst="line">
            <a:avLst/>
          </a:prstGeom>
          <a:ln w="57150">
            <a:solidFill>
              <a:srgbClr val="FA4D0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340183375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21F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4063D1F7-3C77-4C5C-B5C8-A1523647ED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885710F-40E0-4593-A62A-91BE0B0064DE}"/>
              </a:ext>
            </a:extLst>
          </p:cNvPr>
          <p:cNvSpPr/>
          <p:nvPr/>
        </p:nvSpPr>
        <p:spPr>
          <a:xfrm>
            <a:off x="0" y="2438399"/>
            <a:ext cx="6464967" cy="441960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8355C11-A97D-4803-AAAF-8783CF9F004D}"/>
              </a:ext>
            </a:extLst>
          </p:cNvPr>
          <p:cNvSpPr/>
          <p:nvPr/>
        </p:nvSpPr>
        <p:spPr>
          <a:xfrm>
            <a:off x="3756654" y="2438399"/>
            <a:ext cx="3056454" cy="548640"/>
          </a:xfrm>
          <a:prstGeom prst="rect">
            <a:avLst/>
          </a:prstGeom>
          <a:noFill/>
          <a:ln>
            <a:noFill/>
          </a:ln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300" sz="3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 01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1B6D6F9-894A-4427-8D6C-566621C19EAB}"/>
              </a:ext>
            </a:extLst>
          </p:cNvPr>
          <p:cNvSpPr/>
          <p:nvPr/>
        </p:nvSpPr>
        <p:spPr>
          <a:xfrm>
            <a:off x="347847" y="4283023"/>
            <a:ext cx="1757680" cy="47244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en-US" lang="zh-CN" spc="600" sz="2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工作回顾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EF46CAA-805B-4735-AE4D-6C1C0F1139FC}"/>
              </a:ext>
            </a:extLst>
          </p:cNvPr>
          <p:cNvSpPr/>
          <p:nvPr/>
        </p:nvSpPr>
        <p:spPr>
          <a:xfrm>
            <a:off x="347845" y="4797931"/>
            <a:ext cx="5876492" cy="6400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en-US" lang="zh-CN" sz="1200">
                <a:solidFill>
                  <a:schemeClr val="bg1"/>
                </a:solidFill>
                <a:latin charset="-122" panose="02010600030101010101" pitchFamily="2" typeface="宋体"/>
                <a:ea charset="-122" panose="02010600030101010101" pitchFamily="2" typeface="宋体"/>
                <a:cs charset="-122" typeface="Hiragino Sans GB W3"/>
              </a:rPr>
              <a:t>在这里输入您的文字内容，在这里输入您的文字内容，在这里输入您的文字内容，在这里输入您的文字内容,在这里输入您的文字内容，在这里输入您的文字内容，在这里输入您的文字内容，在这里输入您的文字内容</a:t>
            </a:r>
          </a:p>
        </p:txBody>
      </p:sp>
    </p:spTree>
    <p:extLst>
      <p:ext uri="{BB962C8B-B14F-4D97-AF65-F5344CB8AC3E}">
        <p14:creationId val="1391588391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2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31DEC7C-74EE-49EC-9E6D-450B80426F5D}"/>
              </a:ext>
            </a:extLst>
          </p:cNvPr>
          <p:cNvSpPr/>
          <p:nvPr/>
        </p:nvSpPr>
        <p:spPr>
          <a:xfrm>
            <a:off x="0" y="0"/>
            <a:ext cx="3056454" cy="320040"/>
          </a:xfrm>
          <a:prstGeom prst="rect">
            <a:avLst/>
          </a:prstGeom>
          <a:solidFill>
            <a:schemeClr val="bg1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300" sz="1500">
                <a:latin charset="-122" panose="020b0503020204020204" pitchFamily="34" typeface="微软雅黑"/>
                <a:ea charset="-122" panose="020b0503020204020204" pitchFamily="34" typeface="微软雅黑"/>
              </a:rPr>
              <a:t>PART  01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9B7AD9-C932-4636-BD8B-17555031159E}"/>
              </a:ext>
            </a:extLst>
          </p:cNvPr>
          <p:cNvSpPr/>
          <p:nvPr/>
        </p:nvSpPr>
        <p:spPr>
          <a:xfrm>
            <a:off x="0" y="323165"/>
            <a:ext cx="3056454" cy="320040"/>
          </a:xfrm>
          <a:prstGeom prst="rect">
            <a:avLst/>
          </a:prstGeom>
          <a:solidFill>
            <a:srgbClr val="121F36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pc="300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工作回顾</a:t>
            </a:r>
          </a:p>
        </p:txBody>
      </p:sp>
      <p:sp>
        <p:nvSpPr>
          <p:cNvPr id="4" name="Freeform 24">
            <a:extLst>
              <a:ext uri="{FF2B5EF4-FFF2-40B4-BE49-F238E27FC236}">
                <a16:creationId xmlns:a16="http://schemas.microsoft.com/office/drawing/2014/main" id="{EB59BD5F-25A1-444F-A7AD-71BB289E5AEC}"/>
              </a:ext>
            </a:extLst>
          </p:cNvPr>
          <p:cNvSpPr/>
          <p:nvPr/>
        </p:nvSpPr>
        <p:spPr bwMode="auto">
          <a:xfrm rot="5400000">
            <a:off x="1985490" y="2080124"/>
            <a:ext cx="1459768" cy="1980282"/>
          </a:xfrm>
          <a:custGeom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b="b" l="0" r="r" t="0"/>
            <a:pathLst>
              <a:path h="805" w="594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kern="0" lang="da-DK" sz="80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Freeform 24">
            <a:extLst>
              <a:ext uri="{FF2B5EF4-FFF2-40B4-BE49-F238E27FC236}">
                <a16:creationId xmlns:a16="http://schemas.microsoft.com/office/drawing/2014/main" id="{8473BACA-7F91-46D2-B79C-01FFD33D04C8}"/>
              </a:ext>
            </a:extLst>
          </p:cNvPr>
          <p:cNvSpPr/>
          <p:nvPr/>
        </p:nvSpPr>
        <p:spPr bwMode="auto">
          <a:xfrm rot="5400000">
            <a:off x="4366646" y="2080124"/>
            <a:ext cx="1459768" cy="1980282"/>
          </a:xfrm>
          <a:custGeom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b="b" l="0" r="r" t="0"/>
            <a:pathLst>
              <a:path h="805" w="594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rgbClr val="121F36"/>
          </a:solidFill>
          <a:ln cap="flat" cmpd="sng" w="1905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kern="0" lang="da-DK" sz="80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" name="Freeform 24">
            <a:extLst>
              <a:ext uri="{FF2B5EF4-FFF2-40B4-BE49-F238E27FC236}">
                <a16:creationId xmlns:a16="http://schemas.microsoft.com/office/drawing/2014/main" id="{724A2419-F46A-4343-B582-8B110A057959}"/>
              </a:ext>
            </a:extLst>
          </p:cNvPr>
          <p:cNvSpPr/>
          <p:nvPr/>
        </p:nvSpPr>
        <p:spPr bwMode="auto">
          <a:xfrm rot="5400000">
            <a:off x="6747803" y="2080124"/>
            <a:ext cx="1459768" cy="1980282"/>
          </a:xfrm>
          <a:custGeom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b="b" l="0" r="r" t="0"/>
            <a:pathLst>
              <a:path h="805" w="594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 cap="flat" cmpd="sng" w="1905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kern="0" lang="da-DK" sz="80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CC78379F-6102-4057-88E5-35B5BF0EDAB8}"/>
              </a:ext>
            </a:extLst>
          </p:cNvPr>
          <p:cNvSpPr/>
          <p:nvPr/>
        </p:nvSpPr>
        <p:spPr bwMode="auto">
          <a:xfrm rot="5400000">
            <a:off x="9128960" y="2080124"/>
            <a:ext cx="1459768" cy="1980282"/>
          </a:xfrm>
          <a:custGeom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b="b" l="0" r="r" t="0"/>
            <a:pathLst>
              <a:path h="805" w="594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rgbClr val="44546A"/>
          </a:solidFill>
          <a:ln cap="flat" cmpd="sng" w="1905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kern="0" lang="da-DK" sz="80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10" name="Group 128">
            <a:extLst>
              <a:ext uri="{FF2B5EF4-FFF2-40B4-BE49-F238E27FC236}">
                <a16:creationId xmlns:a16="http://schemas.microsoft.com/office/drawing/2014/main" id="{6E2E1D69-2DAF-4E82-9025-23D0D90BE72D}"/>
              </a:ext>
            </a:extLst>
          </p:cNvPr>
          <p:cNvGrpSpPr/>
          <p:nvPr/>
        </p:nvGrpSpPr>
        <p:grpSpPr>
          <a:xfrm>
            <a:off x="2130508" y="2484212"/>
            <a:ext cx="626459" cy="626459"/>
            <a:chOff x="1316879" y="4254550"/>
            <a:chExt cx="684000" cy="684000"/>
          </a:xfrm>
        </p:grpSpPr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5806DB48-F359-48E8-85AB-EC0F9A08162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gdLst>
                <a:gd fmla="*/ 182 w 400" name="T0"/>
                <a:gd fmla="*/ 180 h 340" name="T1"/>
                <a:gd fmla="*/ 218 w 400" name="T2"/>
                <a:gd fmla="*/ 180 h 340" name="T3"/>
                <a:gd fmla="*/ 218 w 400" name="T4"/>
                <a:gd fmla="*/ 220 h 340" name="T5"/>
                <a:gd fmla="*/ 400 w 400" name="T6"/>
                <a:gd fmla="*/ 220 h 340" name="T7"/>
                <a:gd fmla="*/ 396 w 400" name="T8"/>
                <a:gd fmla="*/ 103 h 340" name="T9"/>
                <a:gd fmla="*/ 356 w 400" name="T10"/>
                <a:gd fmla="*/ 60 h 340" name="T11"/>
                <a:gd fmla="*/ 292 w 400" name="T12"/>
                <a:gd fmla="*/ 60 h 340" name="T13"/>
                <a:gd fmla="*/ 268 w 400" name="T14"/>
                <a:gd fmla="*/ 15 h 340" name="T15"/>
                <a:gd fmla="*/ 244 w 400" name="T16"/>
                <a:gd fmla="*/ 0 h 340" name="T17"/>
                <a:gd fmla="*/ 155 w 400" name="T18"/>
                <a:gd fmla="*/ 0 h 340" name="T19"/>
                <a:gd fmla="*/ 132 w 400" name="T20"/>
                <a:gd fmla="*/ 15 h 340" name="T21"/>
                <a:gd fmla="*/ 108 w 400" name="T22"/>
                <a:gd fmla="*/ 60 h 340" name="T23"/>
                <a:gd fmla="*/ 44 w 400" name="T24"/>
                <a:gd fmla="*/ 60 h 340" name="T25"/>
                <a:gd fmla="*/ 4 w 400" name="T26"/>
                <a:gd fmla="*/ 103 h 340" name="T27"/>
                <a:gd fmla="*/ 0 w 400" name="T28"/>
                <a:gd fmla="*/ 220 h 340" name="T29"/>
                <a:gd fmla="*/ 182 w 400" name="T30"/>
                <a:gd fmla="*/ 220 h 340" name="T31"/>
                <a:gd fmla="*/ 182 w 400" name="T32"/>
                <a:gd fmla="*/ 180 h 340" name="T33"/>
                <a:gd fmla="*/ 153 w 400" name="T34"/>
                <a:gd fmla="*/ 38 h 340" name="T35"/>
                <a:gd fmla="*/ 169 w 400" name="T36"/>
                <a:gd fmla="*/ 28 h 340" name="T37"/>
                <a:gd fmla="*/ 230 w 400" name="T38"/>
                <a:gd fmla="*/ 28 h 340" name="T39"/>
                <a:gd fmla="*/ 247 w 400" name="T40"/>
                <a:gd fmla="*/ 38 h 340" name="T41"/>
                <a:gd fmla="*/ 258 w 400" name="T42"/>
                <a:gd fmla="*/ 60 h 340" name="T43"/>
                <a:gd fmla="*/ 141 w 400" name="T44"/>
                <a:gd fmla="*/ 60 h 340" name="T45"/>
                <a:gd fmla="*/ 153 w 400" name="T46"/>
                <a:gd fmla="*/ 38 h 340" name="T47"/>
                <a:gd fmla="*/ 218 w 400" name="T48"/>
                <a:gd fmla="*/ 280 h 340" name="T49"/>
                <a:gd fmla="*/ 182 w 400" name="T50"/>
                <a:gd fmla="*/ 280 h 340" name="T51"/>
                <a:gd fmla="*/ 182 w 400" name="T52"/>
                <a:gd fmla="*/ 240 h 340" name="T53"/>
                <a:gd fmla="*/ 10 w 400" name="T54"/>
                <a:gd fmla="*/ 240 h 340" name="T55"/>
                <a:gd fmla="*/ 14 w 400" name="T56"/>
                <a:gd fmla="*/ 306 h 340" name="T57"/>
                <a:gd fmla="*/ 50 w 400" name="T58"/>
                <a:gd fmla="*/ 340 h 340" name="T59"/>
                <a:gd fmla="*/ 350 w 400" name="T60"/>
                <a:gd fmla="*/ 340 h 340" name="T61"/>
                <a:gd fmla="*/ 386 w 400" name="T62"/>
                <a:gd fmla="*/ 306 h 340" name="T63"/>
                <a:gd fmla="*/ 390 w 400" name="T64"/>
                <a:gd fmla="*/ 240 h 340" name="T65"/>
                <a:gd fmla="*/ 218 w 400" name="T66"/>
                <a:gd fmla="*/ 240 h 340" name="T67"/>
                <a:gd fmla="*/ 218 w 400" name="T68"/>
                <a:gd fmla="*/ 280 h 340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340" w="40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anchor="t" anchorCtr="0" bIns="41874" compatLnSpc="1" lIns="83748" numCol="1" rIns="83748" tIns="41874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2" name="Oval 124">
              <a:extLst>
                <a:ext uri="{FF2B5EF4-FFF2-40B4-BE49-F238E27FC236}">
                  <a16:creationId xmlns:a16="http://schemas.microsoft.com/office/drawing/2014/main" id="{6969896B-3B24-42AD-B559-FEDAD497F2EC}"/>
                </a:ext>
              </a:extLst>
            </p:cNvPr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3" name="Group 129">
            <a:extLst>
              <a:ext uri="{FF2B5EF4-FFF2-40B4-BE49-F238E27FC236}">
                <a16:creationId xmlns:a16="http://schemas.microsoft.com/office/drawing/2014/main" id="{2C105584-C52A-43C7-9B41-2BFDE7099969}"/>
              </a:ext>
            </a:extLst>
          </p:cNvPr>
          <p:cNvGrpSpPr/>
          <p:nvPr/>
        </p:nvGrpSpPr>
        <p:grpSpPr>
          <a:xfrm>
            <a:off x="4513207" y="2484212"/>
            <a:ext cx="626459" cy="626459"/>
            <a:chOff x="3401741" y="4254550"/>
            <a:chExt cx="684000" cy="684000"/>
          </a:xfrm>
        </p:grpSpPr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7143222F-B799-4F35-8637-F65E27A0102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gdLst>
                <a:gd fmla="*/ 90 w 293" name="T0"/>
                <a:gd fmla="*/ 383 h 400" name="T1"/>
                <a:gd fmla="*/ 147 w 293" name="T2"/>
                <a:gd fmla="*/ 400 h 400" name="T3"/>
                <a:gd fmla="*/ 203 w 293" name="T4"/>
                <a:gd fmla="*/ 383 h 400" name="T5"/>
                <a:gd fmla="*/ 203 w 293" name="T6"/>
                <a:gd fmla="*/ 342 h 400" name="T7"/>
                <a:gd fmla="*/ 90 w 293" name="T8"/>
                <a:gd fmla="*/ 342 h 400" name="T9"/>
                <a:gd fmla="*/ 90 w 293" name="T10"/>
                <a:gd fmla="*/ 383 h 400" name="T11"/>
                <a:gd fmla="*/ 201 w 293" name="T12"/>
                <a:gd fmla="*/ 318 h 400" name="T13"/>
                <a:gd fmla="*/ 286 w 293" name="T14"/>
                <a:gd fmla="*/ 116 h 400" name="T15"/>
                <a:gd fmla="*/ 147 w 293" name="T16"/>
                <a:gd fmla="*/ 0 h 400" name="T17"/>
                <a:gd fmla="*/ 7 w 293" name="T18"/>
                <a:gd fmla="*/ 116 h 400" name="T19"/>
                <a:gd fmla="*/ 93 w 293" name="T20"/>
                <a:gd fmla="*/ 318 h 400" name="T21"/>
                <a:gd fmla="*/ 201 w 293" name="T22"/>
                <a:gd fmla="*/ 318 h 400" name="T23"/>
                <a:gd fmla="*/ 50 w 293" name="T24"/>
                <a:gd fmla="*/ 119 h 400" name="T25"/>
                <a:gd fmla="*/ 147 w 293" name="T26"/>
                <a:gd fmla="*/ 41 h 400" name="T27"/>
                <a:gd fmla="*/ 244 w 293" name="T28"/>
                <a:gd fmla="*/ 119 h 400" name="T29"/>
                <a:gd fmla="*/ 208 w 293" name="T30"/>
                <a:gd fmla="*/ 198 h 400" name="T31"/>
                <a:gd fmla="*/ 163 w 293" name="T32"/>
                <a:gd fmla="*/ 283 h 400" name="T33"/>
                <a:gd fmla="*/ 130 w 293" name="T34"/>
                <a:gd fmla="*/ 283 h 400" name="T35"/>
                <a:gd fmla="*/ 86 w 293" name="T36"/>
                <a:gd fmla="*/ 198 h 400" name="T37"/>
                <a:gd fmla="*/ 50 w 293" name="T38"/>
                <a:gd fmla="*/ 119 h 40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00" w="293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anchor="t" anchorCtr="0" bIns="41874" compatLnSpc="1" lIns="83748" numCol="1" rIns="83748" tIns="41874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5" name="Oval 125">
              <a:extLst>
                <a:ext uri="{FF2B5EF4-FFF2-40B4-BE49-F238E27FC236}">
                  <a16:creationId xmlns:a16="http://schemas.microsoft.com/office/drawing/2014/main" id="{606E63A2-B1AD-4A20-A9F3-E66ED24B419B}"/>
                </a:ext>
              </a:extLst>
            </p:cNvPr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6" name="Group 130">
            <a:extLst>
              <a:ext uri="{FF2B5EF4-FFF2-40B4-BE49-F238E27FC236}">
                <a16:creationId xmlns:a16="http://schemas.microsoft.com/office/drawing/2014/main" id="{FB8DD404-449C-43EA-B90C-730772C3CEEE}"/>
              </a:ext>
            </a:extLst>
          </p:cNvPr>
          <p:cNvGrpSpPr/>
          <p:nvPr/>
        </p:nvGrpSpPr>
        <p:grpSpPr>
          <a:xfrm>
            <a:off x="6895906" y="2484212"/>
            <a:ext cx="626459" cy="626459"/>
            <a:chOff x="6006611" y="4240036"/>
            <a:chExt cx="684000" cy="684000"/>
          </a:xfrm>
        </p:grpSpPr>
        <p:sp>
          <p:nvSpPr>
            <p:cNvPr id="17" name="Freeform 44">
              <a:extLst>
                <a:ext uri="{FF2B5EF4-FFF2-40B4-BE49-F238E27FC236}">
                  <a16:creationId xmlns:a16="http://schemas.microsoft.com/office/drawing/2014/main" id="{84585975-84FD-440A-AA89-3F3D5206881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gdLst>
                <a:gd fmla="*/ 287 w 316" name="T0"/>
                <a:gd fmla="*/ 29 h 316" name="T1"/>
                <a:gd fmla="*/ 236 w 316" name="T2"/>
                <a:gd fmla="*/ 4 h 316" name="T3"/>
                <a:gd fmla="*/ 135 w 316" name="T4"/>
                <a:gd fmla="*/ 105 h 316" name="T5"/>
                <a:gd fmla="*/ 20 w 316" name="T6"/>
                <a:gd fmla="*/ 221 h 316" name="T7"/>
                <a:gd fmla="*/ 0 w 316" name="T8"/>
                <a:gd fmla="*/ 316 h 316" name="T9"/>
                <a:gd fmla="*/ 95 w 316" name="T10"/>
                <a:gd fmla="*/ 296 h 316" name="T11"/>
                <a:gd fmla="*/ 210 w 316" name="T12"/>
                <a:gd fmla="*/ 180 h 316" name="T13"/>
                <a:gd fmla="*/ 312 w 316" name="T14"/>
                <a:gd fmla="*/ 79 h 316" name="T15"/>
                <a:gd fmla="*/ 287 w 316" name="T16"/>
                <a:gd fmla="*/ 29 h 316" name="T17"/>
                <a:gd fmla="*/ 89 w 316" name="T18"/>
                <a:gd fmla="*/ 284 h 316" name="T19"/>
                <a:gd fmla="*/ 57 w 316" name="T20"/>
                <a:gd fmla="*/ 291 h 316" name="T21"/>
                <a:gd fmla="*/ 43 w 316" name="T22"/>
                <a:gd fmla="*/ 273 h 316" name="T23"/>
                <a:gd fmla="*/ 24 w 316" name="T24"/>
                <a:gd fmla="*/ 259 h 316" name="T25"/>
                <a:gd fmla="*/ 31 w 316" name="T26"/>
                <a:gd fmla="*/ 226 h 316" name="T27"/>
                <a:gd fmla="*/ 41 w 316" name="T28"/>
                <a:gd fmla="*/ 217 h 316" name="T29"/>
                <a:gd fmla="*/ 78 w 316" name="T30"/>
                <a:gd fmla="*/ 237 h 316" name="T31"/>
                <a:gd fmla="*/ 99 w 316" name="T32"/>
                <a:gd fmla="*/ 275 h 316" name="T33"/>
                <a:gd fmla="*/ 89 w 316" name="T34"/>
                <a:gd fmla="*/ 284 h 31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16" w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anchor="t" anchorCtr="0" bIns="41874" compatLnSpc="1" lIns="83748" numCol="1" rIns="83748" tIns="41874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8" name="Oval 126">
              <a:extLst>
                <a:ext uri="{FF2B5EF4-FFF2-40B4-BE49-F238E27FC236}">
                  <a16:creationId xmlns:a16="http://schemas.microsoft.com/office/drawing/2014/main" id="{B9769FF8-BB84-491C-B0E0-7FC640D0223C}"/>
                </a:ext>
              </a:extLst>
            </p:cNvPr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9" name="Group 131">
            <a:extLst>
              <a:ext uri="{FF2B5EF4-FFF2-40B4-BE49-F238E27FC236}">
                <a16:creationId xmlns:a16="http://schemas.microsoft.com/office/drawing/2014/main" id="{B3C3F59F-2797-47E3-AA0E-93F1DEE4E72E}"/>
              </a:ext>
            </a:extLst>
          </p:cNvPr>
          <p:cNvGrpSpPr/>
          <p:nvPr/>
        </p:nvGrpSpPr>
        <p:grpSpPr>
          <a:xfrm>
            <a:off x="9271310" y="2484212"/>
            <a:ext cx="626459" cy="626459"/>
            <a:chOff x="8794034" y="4283578"/>
            <a:chExt cx="684000" cy="684000"/>
          </a:xfrm>
        </p:grpSpPr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C04694AF-ECF5-4E33-AE93-2C5E5B0DE06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gdLst>
                <a:gd fmla="*/ 200 w 400" name="T0"/>
                <a:gd fmla="*/ 0 h 224" name="T1"/>
                <a:gd fmla="*/ 0 w 400" name="T2"/>
                <a:gd fmla="*/ 112 h 224" name="T3"/>
                <a:gd fmla="*/ 200 w 400" name="T4"/>
                <a:gd fmla="*/ 224 h 224" name="T5"/>
                <a:gd fmla="*/ 400 w 400" name="T6"/>
                <a:gd fmla="*/ 112 h 224" name="T7"/>
                <a:gd fmla="*/ 200 w 400" name="T8"/>
                <a:gd fmla="*/ 0 h 224" name="T9"/>
                <a:gd fmla="*/ 200 w 400" name="T10"/>
                <a:gd fmla="*/ 198 h 224" name="T11"/>
                <a:gd fmla="*/ 111 w 400" name="T12"/>
                <a:gd fmla="*/ 112 h 224" name="T13"/>
                <a:gd fmla="*/ 200 w 400" name="T14"/>
                <a:gd fmla="*/ 26 h 224" name="T15"/>
                <a:gd fmla="*/ 289 w 400" name="T16"/>
                <a:gd fmla="*/ 112 h 224" name="T17"/>
                <a:gd fmla="*/ 200 w 400" name="T18"/>
                <a:gd fmla="*/ 198 h 224" name="T19"/>
                <a:gd fmla="*/ 200 w 400" name="T20"/>
                <a:gd fmla="*/ 112 h 224" name="T21"/>
                <a:gd fmla="*/ 200 w 400" name="T22"/>
                <a:gd fmla="*/ 69 h 224" name="T23"/>
                <a:gd fmla="*/ 155 w 400" name="T24"/>
                <a:gd fmla="*/ 112 h 224" name="T25"/>
                <a:gd fmla="*/ 200 w 400" name="T26"/>
                <a:gd fmla="*/ 155 h 224" name="T27"/>
                <a:gd fmla="*/ 244 w 400" name="T28"/>
                <a:gd fmla="*/ 112 h 224" name="T29"/>
                <a:gd fmla="*/ 200 w 400" name="T30"/>
                <a:gd fmla="*/ 112 h 22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24" w="400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anchor="t" anchorCtr="0" bIns="41874" compatLnSpc="1" lIns="83748" numCol="1" rIns="83748" tIns="41874" vert="horz" wrap="square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1" name="Oval 127">
              <a:extLst>
                <a:ext uri="{FF2B5EF4-FFF2-40B4-BE49-F238E27FC236}">
                  <a16:creationId xmlns:a16="http://schemas.microsoft.com/office/drawing/2014/main" id="{A1076551-5B4D-4261-A8AA-A297F1C88F03}"/>
                </a:ext>
              </a:extLst>
            </p:cNvPr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B13104B-DC20-4663-BAE5-623109524E02}"/>
              </a:ext>
            </a:extLst>
          </p:cNvPr>
          <p:cNvSpPr txBox="1"/>
          <p:nvPr/>
        </p:nvSpPr>
        <p:spPr>
          <a:xfrm>
            <a:off x="1425433" y="4126067"/>
            <a:ext cx="2211298" cy="274320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500">
                <a:latin typeface="Arial"/>
                <a:ea typeface="微软雅黑"/>
                <a:cs typeface="+mn-ea"/>
                <a:sym typeface="Arial"/>
              </a:rPr>
              <a:t>在这里输入您的文字内容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C1F19FD-030D-4576-A6EB-315F98356127}"/>
              </a:ext>
            </a:extLst>
          </p:cNvPr>
          <p:cNvSpPr txBox="1"/>
          <p:nvPr/>
        </p:nvSpPr>
        <p:spPr>
          <a:xfrm>
            <a:off x="3970393" y="4126067"/>
            <a:ext cx="2111646" cy="274320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500">
                <a:latin typeface="Arial"/>
                <a:ea typeface="微软雅黑"/>
                <a:cs typeface="+mn-ea"/>
                <a:sym typeface="Arial"/>
              </a:rPr>
              <a:t>在这里输入您的文字内容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8415FCA-F015-4C5E-B711-C244F822E8CB}"/>
              </a:ext>
            </a:extLst>
          </p:cNvPr>
          <p:cNvSpPr txBox="1"/>
          <p:nvPr/>
        </p:nvSpPr>
        <p:spPr>
          <a:xfrm>
            <a:off x="6219704" y="4126067"/>
            <a:ext cx="2211298" cy="274320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500">
                <a:latin typeface="Arial"/>
                <a:ea typeface="微软雅黑"/>
                <a:cs typeface="+mn-ea"/>
                <a:sym typeface="Arial"/>
              </a:rPr>
              <a:t>在这里输入您的文字内容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961E87E-06B8-40CD-B011-34AE23444AF7}"/>
              </a:ext>
            </a:extLst>
          </p:cNvPr>
          <p:cNvSpPr txBox="1"/>
          <p:nvPr/>
        </p:nvSpPr>
        <p:spPr>
          <a:xfrm>
            <a:off x="8695724" y="4126067"/>
            <a:ext cx="2216643" cy="274320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500">
                <a:latin typeface="Arial"/>
                <a:ea typeface="微软雅黑"/>
                <a:cs typeface="+mn-ea"/>
                <a:sym typeface="Arial"/>
              </a:rPr>
              <a:t>在这里输入您的文字内容</a:t>
            </a:r>
          </a:p>
        </p:txBody>
      </p:sp>
      <p:sp>
        <p:nvSpPr>
          <p:cNvPr id="26" name="TextBox 187">
            <a:extLst>
              <a:ext uri="{FF2B5EF4-FFF2-40B4-BE49-F238E27FC236}">
                <a16:creationId xmlns:a16="http://schemas.microsoft.com/office/drawing/2014/main" id="{CD2E3C19-29B8-451F-9891-585A952114D2}"/>
              </a:ext>
            </a:extLst>
          </p:cNvPr>
          <p:cNvSpPr txBox="1"/>
          <p:nvPr/>
        </p:nvSpPr>
        <p:spPr>
          <a:xfrm>
            <a:off x="1262375" y="4403066"/>
            <a:ext cx="2606869" cy="754778"/>
          </a:xfrm>
          <a:prstGeom prst="rect">
            <a:avLst/>
          </a:prstGeom>
          <a:noFill/>
        </p:spPr>
        <p:txBody>
          <a:bodyPr bIns="48205" lIns="96411" rIns="96411" rtlCol="0" tIns="48205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200">
                <a:latin typeface="Arial"/>
                <a:ea typeface="微软雅黑"/>
                <a:cs typeface="+mn-ea"/>
                <a:sym typeface="Arial"/>
              </a:rPr>
              <a:t>在这里输入您的文字内容，在这里输入您的文字内容，在这里输入您的文字内容，</a:t>
            </a:r>
          </a:p>
        </p:txBody>
      </p:sp>
      <p:sp>
        <p:nvSpPr>
          <p:cNvPr id="27" name="TextBox 187">
            <a:extLst>
              <a:ext uri="{FF2B5EF4-FFF2-40B4-BE49-F238E27FC236}">
                <a16:creationId xmlns:a16="http://schemas.microsoft.com/office/drawing/2014/main" id="{5C2E3106-EAED-4369-898C-5D516C03B86B}"/>
              </a:ext>
            </a:extLst>
          </p:cNvPr>
          <p:cNvSpPr txBox="1"/>
          <p:nvPr/>
        </p:nvSpPr>
        <p:spPr>
          <a:xfrm>
            <a:off x="3675615" y="4403066"/>
            <a:ext cx="2606869" cy="754778"/>
          </a:xfrm>
          <a:prstGeom prst="rect">
            <a:avLst/>
          </a:prstGeom>
          <a:noFill/>
        </p:spPr>
        <p:txBody>
          <a:bodyPr bIns="48205" lIns="96411" rIns="96411" rtlCol="0" tIns="48205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200">
                <a:latin typeface="Arial"/>
                <a:ea typeface="微软雅黑"/>
                <a:cs typeface="+mn-ea"/>
                <a:sym typeface="Arial"/>
              </a:rPr>
              <a:t>在这里输入您的文字内容，在这里输入您的文字内容，在这里输入您的文字内容，</a:t>
            </a:r>
          </a:p>
        </p:txBody>
      </p:sp>
      <p:sp>
        <p:nvSpPr>
          <p:cNvPr id="28" name="TextBox 187">
            <a:extLst>
              <a:ext uri="{FF2B5EF4-FFF2-40B4-BE49-F238E27FC236}">
                <a16:creationId xmlns:a16="http://schemas.microsoft.com/office/drawing/2014/main" id="{5E3BD739-3F8F-4AFC-BA90-8F8CCE8DAEF5}"/>
              </a:ext>
            </a:extLst>
          </p:cNvPr>
          <p:cNvSpPr txBox="1"/>
          <p:nvPr/>
        </p:nvSpPr>
        <p:spPr>
          <a:xfrm>
            <a:off x="6119427" y="4403066"/>
            <a:ext cx="2606869" cy="754778"/>
          </a:xfrm>
          <a:prstGeom prst="rect">
            <a:avLst/>
          </a:prstGeom>
          <a:noFill/>
        </p:spPr>
        <p:txBody>
          <a:bodyPr bIns="48205" lIns="96411" rIns="96411" rtlCol="0" tIns="48205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200">
                <a:latin typeface="Arial"/>
                <a:ea typeface="微软雅黑"/>
                <a:cs typeface="+mn-ea"/>
                <a:sym typeface="Arial"/>
              </a:rPr>
              <a:t>在这里输入您的文字内容，在这里输入您的文字内容，在这里输入您的文字内容，</a:t>
            </a:r>
          </a:p>
        </p:txBody>
      </p:sp>
      <p:sp>
        <p:nvSpPr>
          <p:cNvPr id="29" name="TextBox 187">
            <a:extLst>
              <a:ext uri="{FF2B5EF4-FFF2-40B4-BE49-F238E27FC236}">
                <a16:creationId xmlns:a16="http://schemas.microsoft.com/office/drawing/2014/main" id="{8F816A4C-04C1-4A53-8BC9-C05527422518}"/>
              </a:ext>
            </a:extLst>
          </p:cNvPr>
          <p:cNvSpPr txBox="1"/>
          <p:nvPr/>
        </p:nvSpPr>
        <p:spPr>
          <a:xfrm>
            <a:off x="8532665" y="4403066"/>
            <a:ext cx="2606869" cy="754778"/>
          </a:xfrm>
          <a:prstGeom prst="rect">
            <a:avLst/>
          </a:prstGeom>
          <a:noFill/>
        </p:spPr>
        <p:txBody>
          <a:bodyPr bIns="48205" lIns="96411" rIns="96411" rtlCol="0" tIns="48205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200">
                <a:latin typeface="Arial"/>
                <a:ea typeface="微软雅黑"/>
                <a:cs typeface="+mn-ea"/>
                <a:sym typeface="Arial"/>
              </a:rPr>
              <a:t>在这里输入您的文字内容，在这里输入您的文字内容，在这里输入您的文字内容，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592932" y="168676"/>
            <a:ext cx="344453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FFFFFF"/>
                </a:solidFill>
              </a:rPr>
              <a:t>https://www.youyedoc.com/</a:t>
            </a:r>
          </a:p>
        </p:txBody>
      </p:sp>
    </p:spTree>
    <p:extLst>
      <p:ext uri="{BB962C8B-B14F-4D97-AF65-F5344CB8AC3E}">
        <p14:creationId val="3294576125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7"/>
      <p:bldP grpId="0" spid="8"/>
      <p:bldP grpId="0" spid="9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31DEC7C-74EE-49EC-9E6D-450B80426F5D}"/>
              </a:ext>
            </a:extLst>
          </p:cNvPr>
          <p:cNvSpPr/>
          <p:nvPr/>
        </p:nvSpPr>
        <p:spPr>
          <a:xfrm>
            <a:off x="0" y="0"/>
            <a:ext cx="3056454" cy="320040"/>
          </a:xfrm>
          <a:prstGeom prst="rect">
            <a:avLst/>
          </a:prstGeom>
          <a:solidFill>
            <a:schemeClr val="bg1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300" sz="1500">
                <a:latin charset="-122" panose="020b0503020204020204" pitchFamily="34" typeface="微软雅黑"/>
                <a:ea charset="-122" panose="020b0503020204020204" pitchFamily="34" typeface="微软雅黑"/>
              </a:rPr>
              <a:t>PART  01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9B7AD9-C932-4636-BD8B-17555031159E}"/>
              </a:ext>
            </a:extLst>
          </p:cNvPr>
          <p:cNvSpPr/>
          <p:nvPr/>
        </p:nvSpPr>
        <p:spPr>
          <a:xfrm>
            <a:off x="0" y="323165"/>
            <a:ext cx="3056454" cy="320040"/>
          </a:xfrm>
          <a:prstGeom prst="rect">
            <a:avLst/>
          </a:prstGeom>
          <a:solidFill>
            <a:srgbClr val="121F36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pc="300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工作回顾</a:t>
            </a:r>
          </a:p>
        </p:txBody>
      </p:sp>
      <p:sp>
        <p:nvSpPr>
          <p:cNvPr id="4" name="TextBox 30">
            <a:extLst>
              <a:ext uri="{FF2B5EF4-FFF2-40B4-BE49-F238E27FC236}">
                <a16:creationId xmlns:a16="http://schemas.microsoft.com/office/drawing/2014/main" id="{88B30483-89F0-4354-8239-868DC179FA8E}"/>
              </a:ext>
            </a:extLst>
          </p:cNvPr>
          <p:cNvSpPr txBox="1"/>
          <p:nvPr/>
        </p:nvSpPr>
        <p:spPr>
          <a:xfrm>
            <a:off x="1331787" y="3988787"/>
            <a:ext cx="1184516" cy="864474"/>
          </a:xfrm>
          <a:prstGeom prst="rect">
            <a:avLst/>
          </a:prstGeom>
          <a:noFill/>
        </p:spPr>
        <p:txBody>
          <a:bodyPr anchor="ctr" bIns="48189" lIns="96377" rIns="96377" rtlCol="0" tIns="48189" wrap="square">
            <a:spAutoFit/>
          </a:bodyPr>
          <a:lstStyle>
            <a:defPPr>
              <a:defRPr lang="zh-CN"/>
            </a:defPPr>
            <a:lvl1pPr algn="ctr"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rPr>
              <a:t>在这里输入您的文字内容</a:t>
            </a:r>
          </a:p>
        </p:txBody>
      </p:sp>
      <p:sp>
        <p:nvSpPr>
          <p:cNvPr id="7" name="TextBox 31">
            <a:extLst>
              <a:ext uri="{FF2B5EF4-FFF2-40B4-BE49-F238E27FC236}">
                <a16:creationId xmlns:a16="http://schemas.microsoft.com/office/drawing/2014/main" id="{27D59B2D-B9B7-4EB1-95BA-F0410FD006C6}"/>
              </a:ext>
            </a:extLst>
          </p:cNvPr>
          <p:cNvSpPr txBox="1"/>
          <p:nvPr/>
        </p:nvSpPr>
        <p:spPr>
          <a:xfrm>
            <a:off x="3258638" y="2566375"/>
            <a:ext cx="911564" cy="864474"/>
          </a:xfrm>
          <a:prstGeom prst="rect">
            <a:avLst/>
          </a:prstGeom>
          <a:noFill/>
        </p:spPr>
        <p:txBody>
          <a:bodyPr anchor="ctr" bIns="48189" lIns="96377" rIns="96377" rtlCol="0" tIns="48189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latin typeface="Arial"/>
                <a:ea typeface="微软雅黑"/>
                <a:cs typeface="+mn-ea"/>
                <a:sym typeface="Arial"/>
              </a:rPr>
              <a:t>在这里输入您的文字内容</a:t>
            </a:r>
          </a:p>
        </p:txBody>
      </p:sp>
      <p:sp>
        <p:nvSpPr>
          <p:cNvPr id="8" name="TextBox 33">
            <a:extLst>
              <a:ext uri="{FF2B5EF4-FFF2-40B4-BE49-F238E27FC236}">
                <a16:creationId xmlns:a16="http://schemas.microsoft.com/office/drawing/2014/main" id="{1C89FCFE-DFAB-4C94-ABD1-536548F4AA66}"/>
              </a:ext>
            </a:extLst>
          </p:cNvPr>
          <p:cNvSpPr txBox="1"/>
          <p:nvPr/>
        </p:nvSpPr>
        <p:spPr>
          <a:xfrm>
            <a:off x="4962265" y="3742194"/>
            <a:ext cx="1184516" cy="864474"/>
          </a:xfrm>
          <a:prstGeom prst="rect">
            <a:avLst/>
          </a:prstGeom>
          <a:noFill/>
        </p:spPr>
        <p:txBody>
          <a:bodyPr anchor="ctr" bIns="48189" lIns="96377" rIns="96377" rtlCol="0" tIns="48189" wrap="square">
            <a:spAutoFit/>
          </a:bodyPr>
          <a:lstStyle>
            <a:defPPr>
              <a:defRPr lang="zh-CN"/>
            </a:defPPr>
            <a:lvl1pPr algn="ctr">
              <a:defRPr sz="16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rPr>
              <a:t>在这里输入您的文字内容</a:t>
            </a:r>
          </a:p>
        </p:txBody>
      </p:sp>
      <p:sp>
        <p:nvSpPr>
          <p:cNvPr id="9" name="TextBox 34">
            <a:extLst>
              <a:ext uri="{FF2B5EF4-FFF2-40B4-BE49-F238E27FC236}">
                <a16:creationId xmlns:a16="http://schemas.microsoft.com/office/drawing/2014/main" id="{2DBED572-EC4E-418E-9C6F-F51FDA4B831F}"/>
              </a:ext>
            </a:extLst>
          </p:cNvPr>
          <p:cNvSpPr txBox="1"/>
          <p:nvPr/>
        </p:nvSpPr>
        <p:spPr>
          <a:xfrm>
            <a:off x="6482979" y="2729967"/>
            <a:ext cx="1678063" cy="608442"/>
          </a:xfrm>
          <a:prstGeom prst="rect">
            <a:avLst/>
          </a:prstGeom>
          <a:noFill/>
        </p:spPr>
        <p:txBody>
          <a:bodyPr anchor="ctr" bIns="48189" lIns="96377" rIns="96377" rtlCol="0" tIns="48189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latin typeface="Arial"/>
                <a:ea typeface="微软雅黑"/>
                <a:cs typeface="+mn-ea"/>
                <a:sym typeface="Arial"/>
              </a:rPr>
              <a:t>在这里输入您的文字内容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CB505EB-EE76-42EB-A13C-9BBFC9816D5E}"/>
              </a:ext>
            </a:extLst>
          </p:cNvPr>
          <p:cNvSpPr/>
          <p:nvPr/>
        </p:nvSpPr>
        <p:spPr>
          <a:xfrm>
            <a:off x="8722582" y="3671415"/>
            <a:ext cx="2916435" cy="2016618"/>
          </a:xfrm>
          <a:prstGeom prst="rect">
            <a:avLst/>
          </a:prstGeom>
        </p:spPr>
        <p:txBody>
          <a:bodyPr bIns="48189" lIns="96377" rIns="96377" tIns="48189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500">
                <a:latin typeface="Arial"/>
                <a:ea typeface="微软雅黑"/>
                <a:cs typeface="+mn-ea"/>
                <a:sym typeface="Arial"/>
              </a:rPr>
              <a:t>在这里输入您的文字内容</a:t>
            </a:r>
          </a:p>
          <a:p>
            <a:pPr>
              <a:lnSpc>
                <a:spcPct val="120000"/>
              </a:lnSpc>
            </a:pPr>
            <a:r>
              <a:rPr altLang="en-US" lang="zh-CN" sz="1500">
                <a:latin typeface="Arial"/>
                <a:ea typeface="微软雅黑"/>
                <a:cs typeface="+mn-ea"/>
                <a:sym typeface="Arial"/>
              </a:rPr>
              <a:t>在这里输入您的文字内容，在这里输入您的文字内容，在这里输入您的文字内容，在这里输入您的文字内容，在这里输入您的文字内容，在这里输入您的文字内容，</a:t>
            </a: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87DE1A2F-73B8-48DA-BB28-34932E1B2691}"/>
              </a:ext>
            </a:extLst>
          </p:cNvPr>
          <p:cNvSpPr/>
          <p:nvPr/>
        </p:nvSpPr>
        <p:spPr bwMode="auto">
          <a:xfrm>
            <a:off x="2474434" y="1782032"/>
            <a:ext cx="2456175" cy="2456975"/>
          </a:xfrm>
          <a:custGeom>
            <a:rect b="b" l="l" r="r" t="t"/>
            <a:pathLst>
              <a:path h="2628031" w="2628619">
                <a:moveTo>
                  <a:pt x="1316980" y="400615"/>
                </a:moveTo>
                <a:cubicBezTo>
                  <a:pt x="813885" y="400615"/>
                  <a:pt x="406046" y="809559"/>
                  <a:pt x="406046" y="1314016"/>
                </a:cubicBezTo>
                <a:cubicBezTo>
                  <a:pt x="406046" y="1818473"/>
                  <a:pt x="813885" y="2227417"/>
                  <a:pt x="1316980" y="2227417"/>
                </a:cubicBezTo>
                <a:cubicBezTo>
                  <a:pt x="1820075" y="2227417"/>
                  <a:pt x="2227914" y="1818473"/>
                  <a:pt x="2227914" y="1314016"/>
                </a:cubicBezTo>
                <a:cubicBezTo>
                  <a:pt x="2227914" y="809559"/>
                  <a:pt x="1820075" y="400615"/>
                  <a:pt x="1316980" y="400615"/>
                </a:cubicBezTo>
                <a:close/>
                <a:moveTo>
                  <a:pt x="1151586" y="0"/>
                </a:moveTo>
                <a:lnTo>
                  <a:pt x="1254227" y="145306"/>
                </a:lnTo>
                <a:lnTo>
                  <a:pt x="1316813" y="142801"/>
                </a:lnTo>
                <a:lnTo>
                  <a:pt x="1379399" y="145306"/>
                </a:lnTo>
                <a:lnTo>
                  <a:pt x="1482041" y="0"/>
                </a:lnTo>
                <a:lnTo>
                  <a:pt x="1522096" y="5011"/>
                </a:lnTo>
                <a:lnTo>
                  <a:pt x="1564654" y="12526"/>
                </a:lnTo>
                <a:lnTo>
                  <a:pt x="1617227" y="182885"/>
                </a:lnTo>
                <a:lnTo>
                  <a:pt x="1679813" y="200422"/>
                </a:lnTo>
                <a:lnTo>
                  <a:pt x="1707351" y="210443"/>
                </a:lnTo>
                <a:lnTo>
                  <a:pt x="1737392" y="220464"/>
                </a:lnTo>
                <a:lnTo>
                  <a:pt x="1880089" y="115243"/>
                </a:lnTo>
                <a:lnTo>
                  <a:pt x="1917640" y="132780"/>
                </a:lnTo>
                <a:lnTo>
                  <a:pt x="1955192" y="152822"/>
                </a:lnTo>
                <a:lnTo>
                  <a:pt x="1952689" y="333201"/>
                </a:lnTo>
                <a:lnTo>
                  <a:pt x="2002758" y="368275"/>
                </a:lnTo>
                <a:lnTo>
                  <a:pt x="2027792" y="388317"/>
                </a:lnTo>
                <a:lnTo>
                  <a:pt x="2052827" y="405854"/>
                </a:lnTo>
                <a:lnTo>
                  <a:pt x="2223061" y="348233"/>
                </a:lnTo>
                <a:lnTo>
                  <a:pt x="2253102" y="378296"/>
                </a:lnTo>
                <a:lnTo>
                  <a:pt x="2283144" y="408360"/>
                </a:lnTo>
                <a:lnTo>
                  <a:pt x="2225564" y="578718"/>
                </a:lnTo>
                <a:lnTo>
                  <a:pt x="2263116" y="626318"/>
                </a:lnTo>
                <a:lnTo>
                  <a:pt x="2298164" y="678929"/>
                </a:lnTo>
                <a:lnTo>
                  <a:pt x="2475909" y="676424"/>
                </a:lnTo>
                <a:lnTo>
                  <a:pt x="2495937" y="711498"/>
                </a:lnTo>
                <a:lnTo>
                  <a:pt x="2515964" y="749077"/>
                </a:lnTo>
                <a:lnTo>
                  <a:pt x="2408316" y="891877"/>
                </a:lnTo>
                <a:lnTo>
                  <a:pt x="2428343" y="952004"/>
                </a:lnTo>
                <a:lnTo>
                  <a:pt x="2438357" y="984572"/>
                </a:lnTo>
                <a:lnTo>
                  <a:pt x="2445868" y="1014636"/>
                </a:lnTo>
                <a:lnTo>
                  <a:pt x="2616102" y="1067246"/>
                </a:lnTo>
                <a:lnTo>
                  <a:pt x="2628619" y="1149920"/>
                </a:lnTo>
                <a:lnTo>
                  <a:pt x="2483419" y="1252637"/>
                </a:lnTo>
                <a:lnTo>
                  <a:pt x="2485923" y="1312763"/>
                </a:lnTo>
                <a:lnTo>
                  <a:pt x="2483419" y="1375395"/>
                </a:lnTo>
                <a:lnTo>
                  <a:pt x="2628619" y="1478111"/>
                </a:lnTo>
                <a:lnTo>
                  <a:pt x="2623612" y="1520701"/>
                </a:lnTo>
                <a:lnTo>
                  <a:pt x="2616102" y="1560785"/>
                </a:lnTo>
                <a:lnTo>
                  <a:pt x="2445868" y="1615901"/>
                </a:lnTo>
                <a:lnTo>
                  <a:pt x="2428343" y="1676028"/>
                </a:lnTo>
                <a:lnTo>
                  <a:pt x="2418330" y="1706091"/>
                </a:lnTo>
                <a:lnTo>
                  <a:pt x="2408316" y="1736154"/>
                </a:lnTo>
                <a:lnTo>
                  <a:pt x="2515964" y="1878955"/>
                </a:lnTo>
                <a:lnTo>
                  <a:pt x="2495937" y="1916534"/>
                </a:lnTo>
                <a:lnTo>
                  <a:pt x="2475909" y="1951608"/>
                </a:lnTo>
                <a:lnTo>
                  <a:pt x="2298164" y="1949102"/>
                </a:lnTo>
                <a:lnTo>
                  <a:pt x="2263116" y="2001713"/>
                </a:lnTo>
                <a:lnTo>
                  <a:pt x="2245592" y="2026766"/>
                </a:lnTo>
                <a:lnTo>
                  <a:pt x="2225564" y="2049313"/>
                </a:lnTo>
                <a:lnTo>
                  <a:pt x="2283144" y="2219672"/>
                </a:lnTo>
                <a:lnTo>
                  <a:pt x="2253102" y="2252240"/>
                </a:lnTo>
                <a:lnTo>
                  <a:pt x="2223061" y="2282304"/>
                </a:lnTo>
                <a:lnTo>
                  <a:pt x="2052827" y="2224682"/>
                </a:lnTo>
                <a:lnTo>
                  <a:pt x="2002758" y="2262261"/>
                </a:lnTo>
                <a:lnTo>
                  <a:pt x="1952689" y="2297335"/>
                </a:lnTo>
                <a:lnTo>
                  <a:pt x="1955192" y="2475210"/>
                </a:lnTo>
                <a:lnTo>
                  <a:pt x="1917640" y="2495252"/>
                </a:lnTo>
                <a:lnTo>
                  <a:pt x="1880089" y="2512789"/>
                </a:lnTo>
                <a:lnTo>
                  <a:pt x="1737392" y="2407567"/>
                </a:lnTo>
                <a:lnTo>
                  <a:pt x="1679813" y="2427609"/>
                </a:lnTo>
                <a:lnTo>
                  <a:pt x="1647268" y="2435125"/>
                </a:lnTo>
                <a:lnTo>
                  <a:pt x="1617227" y="2445146"/>
                </a:lnTo>
                <a:lnTo>
                  <a:pt x="1564654" y="2615505"/>
                </a:lnTo>
                <a:lnTo>
                  <a:pt x="1482041" y="2628031"/>
                </a:lnTo>
                <a:lnTo>
                  <a:pt x="1379399" y="2482725"/>
                </a:lnTo>
                <a:lnTo>
                  <a:pt x="1316813" y="2482725"/>
                </a:lnTo>
                <a:lnTo>
                  <a:pt x="1254227" y="2482725"/>
                </a:lnTo>
                <a:lnTo>
                  <a:pt x="1151586" y="2628031"/>
                </a:lnTo>
                <a:lnTo>
                  <a:pt x="1109027" y="2623021"/>
                </a:lnTo>
                <a:lnTo>
                  <a:pt x="1066469" y="2615505"/>
                </a:lnTo>
                <a:lnTo>
                  <a:pt x="1013896" y="2445146"/>
                </a:lnTo>
                <a:lnTo>
                  <a:pt x="953813" y="2427609"/>
                </a:lnTo>
                <a:lnTo>
                  <a:pt x="923772" y="2417588"/>
                </a:lnTo>
                <a:lnTo>
                  <a:pt x="896234" y="2407567"/>
                </a:lnTo>
                <a:lnTo>
                  <a:pt x="753538" y="2512789"/>
                </a:lnTo>
                <a:lnTo>
                  <a:pt x="715986" y="2495252"/>
                </a:lnTo>
                <a:lnTo>
                  <a:pt x="678434" y="2475210"/>
                </a:lnTo>
                <a:lnTo>
                  <a:pt x="680938" y="2297335"/>
                </a:lnTo>
                <a:lnTo>
                  <a:pt x="630869" y="2262261"/>
                </a:lnTo>
                <a:lnTo>
                  <a:pt x="605834" y="2242219"/>
                </a:lnTo>
                <a:lnTo>
                  <a:pt x="580800" y="2224682"/>
                </a:lnTo>
                <a:lnTo>
                  <a:pt x="410566" y="2282304"/>
                </a:lnTo>
                <a:lnTo>
                  <a:pt x="380524" y="2252240"/>
                </a:lnTo>
                <a:lnTo>
                  <a:pt x="350483" y="2219672"/>
                </a:lnTo>
                <a:lnTo>
                  <a:pt x="408062" y="2049313"/>
                </a:lnTo>
                <a:lnTo>
                  <a:pt x="370510" y="2001713"/>
                </a:lnTo>
                <a:lnTo>
                  <a:pt x="335462" y="1949102"/>
                </a:lnTo>
                <a:lnTo>
                  <a:pt x="157717" y="1951608"/>
                </a:lnTo>
                <a:lnTo>
                  <a:pt x="137690" y="1916534"/>
                </a:lnTo>
                <a:lnTo>
                  <a:pt x="117662" y="1878955"/>
                </a:lnTo>
                <a:lnTo>
                  <a:pt x="225310" y="1736154"/>
                </a:lnTo>
                <a:lnTo>
                  <a:pt x="205283" y="1676028"/>
                </a:lnTo>
                <a:lnTo>
                  <a:pt x="195269" y="1645964"/>
                </a:lnTo>
                <a:lnTo>
                  <a:pt x="187759" y="1615901"/>
                </a:lnTo>
                <a:lnTo>
                  <a:pt x="15021" y="1560785"/>
                </a:lnTo>
                <a:lnTo>
                  <a:pt x="0" y="1478111"/>
                </a:lnTo>
                <a:lnTo>
                  <a:pt x="150207" y="1375395"/>
                </a:lnTo>
                <a:lnTo>
                  <a:pt x="147703" y="1312763"/>
                </a:lnTo>
                <a:lnTo>
                  <a:pt x="150207" y="1252637"/>
                </a:lnTo>
                <a:lnTo>
                  <a:pt x="0" y="1149920"/>
                </a:lnTo>
                <a:lnTo>
                  <a:pt x="7510" y="1107331"/>
                </a:lnTo>
                <a:lnTo>
                  <a:pt x="15021" y="1067246"/>
                </a:lnTo>
                <a:lnTo>
                  <a:pt x="187759" y="1014636"/>
                </a:lnTo>
                <a:lnTo>
                  <a:pt x="205283" y="952004"/>
                </a:lnTo>
                <a:lnTo>
                  <a:pt x="215297" y="921941"/>
                </a:lnTo>
                <a:lnTo>
                  <a:pt x="225310" y="891877"/>
                </a:lnTo>
                <a:lnTo>
                  <a:pt x="117662" y="749077"/>
                </a:lnTo>
                <a:lnTo>
                  <a:pt x="137690" y="711498"/>
                </a:lnTo>
                <a:lnTo>
                  <a:pt x="157717" y="676424"/>
                </a:lnTo>
                <a:lnTo>
                  <a:pt x="335462" y="678929"/>
                </a:lnTo>
                <a:lnTo>
                  <a:pt x="370510" y="626318"/>
                </a:lnTo>
                <a:lnTo>
                  <a:pt x="388034" y="601266"/>
                </a:lnTo>
                <a:lnTo>
                  <a:pt x="408062" y="578718"/>
                </a:lnTo>
                <a:lnTo>
                  <a:pt x="350483" y="408360"/>
                </a:lnTo>
                <a:lnTo>
                  <a:pt x="380524" y="378296"/>
                </a:lnTo>
                <a:lnTo>
                  <a:pt x="410566" y="348233"/>
                </a:lnTo>
                <a:lnTo>
                  <a:pt x="580800" y="405854"/>
                </a:lnTo>
                <a:lnTo>
                  <a:pt x="630869" y="368275"/>
                </a:lnTo>
                <a:lnTo>
                  <a:pt x="680938" y="333201"/>
                </a:lnTo>
                <a:lnTo>
                  <a:pt x="678434" y="152822"/>
                </a:lnTo>
                <a:lnTo>
                  <a:pt x="715986" y="132780"/>
                </a:lnTo>
                <a:lnTo>
                  <a:pt x="753538" y="115243"/>
                </a:lnTo>
                <a:lnTo>
                  <a:pt x="896234" y="220464"/>
                </a:lnTo>
                <a:lnTo>
                  <a:pt x="953813" y="200422"/>
                </a:lnTo>
                <a:lnTo>
                  <a:pt x="983855" y="190401"/>
                </a:lnTo>
                <a:lnTo>
                  <a:pt x="1013896" y="182885"/>
                </a:lnTo>
                <a:lnTo>
                  <a:pt x="1066469" y="12526"/>
                </a:lnTo>
                <a:close/>
              </a:path>
            </a:pathLst>
          </a:custGeom>
          <a:solidFill>
            <a:srgbClr val="121F36"/>
          </a:solidFill>
          <a:ln algn="ctr" cap="flat" cmpd="sng" w="3175">
            <a:noFill/>
            <a:prstDash val="solid"/>
          </a:ln>
          <a:effectLst/>
          <a:extLst/>
        </p:spPr>
        <p:txBody>
          <a:bodyPr anchor="ctr" bIns="48189" lIns="0" rIns="0" tIns="48189"/>
          <a:lstStyle/>
          <a:p>
            <a:pPr algn="ctr" defTabSz="963728">
              <a:lnSpc>
                <a:spcPct val="120000"/>
              </a:lnSpc>
              <a:spcBef>
                <a:spcPts val="633"/>
              </a:spcBef>
              <a:spcAft>
                <a:spcPts val="633"/>
              </a:spcAft>
              <a:defRPr/>
            </a:pPr>
            <a:endParaRPr kern="0" lang="en-US" sz="2000">
              <a:solidFill>
                <a:schemeClr val="bg1">
                  <a:lumMod val="6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51B55A2E-4AB4-432F-9194-EAC640410787}"/>
              </a:ext>
            </a:extLst>
          </p:cNvPr>
          <p:cNvSpPr/>
          <p:nvPr/>
        </p:nvSpPr>
        <p:spPr bwMode="auto">
          <a:xfrm>
            <a:off x="4571922" y="3121185"/>
            <a:ext cx="1941401" cy="1942037"/>
          </a:xfrm>
          <a:custGeom>
            <a:rect b="b" l="l" r="r" t="t"/>
            <a:pathLst>
              <a:path h="1487615" w="1487948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chemeClr val="accent3"/>
          </a:solidFill>
          <a:ln algn="ctr" cap="flat" cmpd="sng" w="3175">
            <a:noFill/>
            <a:prstDash val="solid"/>
          </a:ln>
          <a:effectLst/>
          <a:extLst/>
        </p:spPr>
        <p:txBody>
          <a:bodyPr anchor="ctr" bIns="48189" lIns="0" rIns="0" tIns="48189"/>
          <a:lstStyle/>
          <a:p>
            <a:pPr algn="ctr" defTabSz="963728">
              <a:lnSpc>
                <a:spcPct val="120000"/>
              </a:lnSpc>
              <a:spcBef>
                <a:spcPts val="633"/>
              </a:spcBef>
              <a:spcAft>
                <a:spcPts val="633"/>
              </a:spcAft>
              <a:defRPr/>
            </a:pPr>
            <a:endParaRPr kern="0" lang="en-US" sz="2000">
              <a:solidFill>
                <a:schemeClr val="bg1">
                  <a:lumMod val="6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5EE755C9-668B-4DC4-8CEB-D634D82B36B1}"/>
              </a:ext>
            </a:extLst>
          </p:cNvPr>
          <p:cNvSpPr/>
          <p:nvPr/>
        </p:nvSpPr>
        <p:spPr bwMode="auto">
          <a:xfrm>
            <a:off x="853202" y="3308911"/>
            <a:ext cx="2142760" cy="2142187"/>
          </a:xfrm>
          <a:custGeom>
            <a:rect b="b" l="l" r="r" t="t"/>
            <a:pathLst>
              <a:path h="2080525" w="2075647">
                <a:moveTo>
                  <a:pt x="1036488" y="349870"/>
                </a:moveTo>
                <a:cubicBezTo>
                  <a:pt x="655847" y="349870"/>
                  <a:pt x="347277" y="658371"/>
                  <a:pt x="347277" y="1038927"/>
                </a:cubicBezTo>
                <a:cubicBezTo>
                  <a:pt x="347277" y="1419483"/>
                  <a:pt x="655847" y="1727984"/>
                  <a:pt x="1036488" y="1727984"/>
                </a:cubicBezTo>
                <a:cubicBezTo>
                  <a:pt x="1417129" y="1727984"/>
                  <a:pt x="1725699" y="1419483"/>
                  <a:pt x="1725699" y="1038927"/>
                </a:cubicBezTo>
                <a:cubicBezTo>
                  <a:pt x="1725699" y="658371"/>
                  <a:pt x="1417129" y="349870"/>
                  <a:pt x="1036488" y="349870"/>
                </a:cubicBezTo>
                <a:close/>
                <a:moveTo>
                  <a:pt x="1096908" y="0"/>
                </a:moveTo>
                <a:lnTo>
                  <a:pt x="1138010" y="2569"/>
                </a:lnTo>
                <a:lnTo>
                  <a:pt x="1179112" y="7706"/>
                </a:lnTo>
                <a:lnTo>
                  <a:pt x="1230489" y="174661"/>
                </a:lnTo>
                <a:lnTo>
                  <a:pt x="1261315" y="182367"/>
                </a:lnTo>
                <a:lnTo>
                  <a:pt x="1292142" y="192641"/>
                </a:lnTo>
                <a:lnTo>
                  <a:pt x="1322968" y="200347"/>
                </a:lnTo>
                <a:lnTo>
                  <a:pt x="1353795" y="213190"/>
                </a:lnTo>
                <a:lnTo>
                  <a:pt x="1487376" y="100173"/>
                </a:lnTo>
                <a:lnTo>
                  <a:pt x="1523340" y="118153"/>
                </a:lnTo>
                <a:lnTo>
                  <a:pt x="1559304" y="138702"/>
                </a:lnTo>
                <a:lnTo>
                  <a:pt x="1538753" y="313363"/>
                </a:lnTo>
                <a:lnTo>
                  <a:pt x="1569580" y="333912"/>
                </a:lnTo>
                <a:lnTo>
                  <a:pt x="1595269" y="354460"/>
                </a:lnTo>
                <a:lnTo>
                  <a:pt x="1618388" y="375008"/>
                </a:lnTo>
                <a:lnTo>
                  <a:pt x="1644077" y="398125"/>
                </a:lnTo>
                <a:lnTo>
                  <a:pt x="1811054" y="344186"/>
                </a:lnTo>
                <a:lnTo>
                  <a:pt x="1836742" y="375008"/>
                </a:lnTo>
                <a:lnTo>
                  <a:pt x="1862431" y="405831"/>
                </a:lnTo>
                <a:lnTo>
                  <a:pt x="1777658" y="562512"/>
                </a:lnTo>
                <a:lnTo>
                  <a:pt x="1811054" y="619021"/>
                </a:lnTo>
                <a:lnTo>
                  <a:pt x="1823898" y="647275"/>
                </a:lnTo>
                <a:lnTo>
                  <a:pt x="1839311" y="678097"/>
                </a:lnTo>
                <a:lnTo>
                  <a:pt x="2019132" y="693508"/>
                </a:lnTo>
                <a:lnTo>
                  <a:pt x="2031976" y="732037"/>
                </a:lnTo>
                <a:lnTo>
                  <a:pt x="2042252" y="770565"/>
                </a:lnTo>
                <a:lnTo>
                  <a:pt x="1900964" y="881013"/>
                </a:lnTo>
                <a:lnTo>
                  <a:pt x="1906102" y="914404"/>
                </a:lnTo>
                <a:lnTo>
                  <a:pt x="1911240" y="945226"/>
                </a:lnTo>
                <a:lnTo>
                  <a:pt x="1913808" y="981186"/>
                </a:lnTo>
                <a:lnTo>
                  <a:pt x="1913808" y="1014577"/>
                </a:lnTo>
                <a:lnTo>
                  <a:pt x="2075647" y="1096771"/>
                </a:lnTo>
                <a:lnTo>
                  <a:pt x="2073078" y="1135299"/>
                </a:lnTo>
                <a:lnTo>
                  <a:pt x="2067941" y="1173827"/>
                </a:lnTo>
                <a:lnTo>
                  <a:pt x="1893257" y="1225198"/>
                </a:lnTo>
                <a:lnTo>
                  <a:pt x="1885551" y="1258589"/>
                </a:lnTo>
                <a:lnTo>
                  <a:pt x="1875275" y="1289412"/>
                </a:lnTo>
                <a:lnTo>
                  <a:pt x="1865000" y="1320235"/>
                </a:lnTo>
                <a:lnTo>
                  <a:pt x="1854724" y="1351057"/>
                </a:lnTo>
                <a:lnTo>
                  <a:pt x="1975461" y="1494896"/>
                </a:lnTo>
                <a:lnTo>
                  <a:pt x="1957479" y="1528287"/>
                </a:lnTo>
                <a:lnTo>
                  <a:pt x="1942066" y="1559110"/>
                </a:lnTo>
                <a:lnTo>
                  <a:pt x="1754538" y="1538561"/>
                </a:lnTo>
                <a:lnTo>
                  <a:pt x="1736556" y="1564247"/>
                </a:lnTo>
                <a:lnTo>
                  <a:pt x="1716005" y="1592501"/>
                </a:lnTo>
                <a:lnTo>
                  <a:pt x="1692886" y="1615618"/>
                </a:lnTo>
                <a:lnTo>
                  <a:pt x="1672335" y="1641303"/>
                </a:lnTo>
                <a:lnTo>
                  <a:pt x="1728850" y="1821102"/>
                </a:lnTo>
                <a:lnTo>
                  <a:pt x="1700592" y="1844219"/>
                </a:lnTo>
                <a:lnTo>
                  <a:pt x="1672335" y="1864767"/>
                </a:lnTo>
                <a:lnTo>
                  <a:pt x="1507927" y="1774868"/>
                </a:lnTo>
                <a:lnTo>
                  <a:pt x="1451412" y="1808259"/>
                </a:lnTo>
                <a:lnTo>
                  <a:pt x="1420585" y="1823670"/>
                </a:lnTo>
                <a:lnTo>
                  <a:pt x="1392328" y="1839081"/>
                </a:lnTo>
                <a:lnTo>
                  <a:pt x="1374346" y="2026586"/>
                </a:lnTo>
                <a:lnTo>
                  <a:pt x="1340950" y="2039428"/>
                </a:lnTo>
                <a:lnTo>
                  <a:pt x="1307555" y="2047134"/>
                </a:lnTo>
                <a:lnTo>
                  <a:pt x="1186818" y="1898158"/>
                </a:lnTo>
                <a:lnTo>
                  <a:pt x="1155992" y="1903295"/>
                </a:lnTo>
                <a:lnTo>
                  <a:pt x="1122596" y="1908432"/>
                </a:lnTo>
                <a:lnTo>
                  <a:pt x="1091770" y="1911001"/>
                </a:lnTo>
                <a:lnTo>
                  <a:pt x="1058375" y="1911001"/>
                </a:lnTo>
                <a:lnTo>
                  <a:pt x="971033" y="2080525"/>
                </a:lnTo>
                <a:lnTo>
                  <a:pt x="935069" y="2077957"/>
                </a:lnTo>
                <a:lnTo>
                  <a:pt x="901674" y="2072819"/>
                </a:lnTo>
                <a:lnTo>
                  <a:pt x="845158" y="1890452"/>
                </a:lnTo>
                <a:lnTo>
                  <a:pt x="814332" y="1882747"/>
                </a:lnTo>
                <a:lnTo>
                  <a:pt x="780937" y="1875041"/>
                </a:lnTo>
                <a:lnTo>
                  <a:pt x="750110" y="1864767"/>
                </a:lnTo>
                <a:lnTo>
                  <a:pt x="719284" y="1851924"/>
                </a:lnTo>
                <a:lnTo>
                  <a:pt x="577996" y="1975215"/>
                </a:lnTo>
                <a:lnTo>
                  <a:pt x="544601" y="1959803"/>
                </a:lnTo>
                <a:lnTo>
                  <a:pt x="511205" y="1939255"/>
                </a:lnTo>
                <a:lnTo>
                  <a:pt x="531756" y="1754319"/>
                </a:lnTo>
                <a:lnTo>
                  <a:pt x="506068" y="1733771"/>
                </a:lnTo>
                <a:lnTo>
                  <a:pt x="480379" y="1713223"/>
                </a:lnTo>
                <a:lnTo>
                  <a:pt x="454690" y="1690106"/>
                </a:lnTo>
                <a:lnTo>
                  <a:pt x="431570" y="1669557"/>
                </a:lnTo>
                <a:lnTo>
                  <a:pt x="254318" y="1726065"/>
                </a:lnTo>
                <a:lnTo>
                  <a:pt x="231198" y="1697811"/>
                </a:lnTo>
                <a:lnTo>
                  <a:pt x="208079" y="1666989"/>
                </a:lnTo>
                <a:lnTo>
                  <a:pt x="297989" y="1505170"/>
                </a:lnTo>
                <a:lnTo>
                  <a:pt x="264594" y="1446093"/>
                </a:lnTo>
                <a:lnTo>
                  <a:pt x="249181" y="1417839"/>
                </a:lnTo>
                <a:lnTo>
                  <a:pt x="236336" y="1387017"/>
                </a:lnTo>
                <a:lnTo>
                  <a:pt x="51378" y="1371606"/>
                </a:lnTo>
                <a:lnTo>
                  <a:pt x="41102" y="1338214"/>
                </a:lnTo>
                <a:lnTo>
                  <a:pt x="30827" y="1302255"/>
                </a:lnTo>
                <a:lnTo>
                  <a:pt x="172114" y="1184101"/>
                </a:lnTo>
                <a:lnTo>
                  <a:pt x="166977" y="1153279"/>
                </a:lnTo>
                <a:lnTo>
                  <a:pt x="164408" y="1119888"/>
                </a:lnTo>
                <a:lnTo>
                  <a:pt x="161839" y="1086497"/>
                </a:lnTo>
                <a:lnTo>
                  <a:pt x="159270" y="1053105"/>
                </a:lnTo>
                <a:lnTo>
                  <a:pt x="0" y="970912"/>
                </a:lnTo>
                <a:lnTo>
                  <a:pt x="2569" y="929815"/>
                </a:lnTo>
                <a:lnTo>
                  <a:pt x="7707" y="893855"/>
                </a:lnTo>
                <a:lnTo>
                  <a:pt x="179821" y="842484"/>
                </a:lnTo>
                <a:lnTo>
                  <a:pt x="187528" y="811662"/>
                </a:lnTo>
                <a:lnTo>
                  <a:pt x="200372" y="778271"/>
                </a:lnTo>
                <a:lnTo>
                  <a:pt x="210647" y="747448"/>
                </a:lnTo>
                <a:lnTo>
                  <a:pt x="220923" y="714057"/>
                </a:lnTo>
                <a:lnTo>
                  <a:pt x="105324" y="577924"/>
                </a:lnTo>
                <a:lnTo>
                  <a:pt x="123306" y="544533"/>
                </a:lnTo>
                <a:lnTo>
                  <a:pt x="141288" y="511141"/>
                </a:lnTo>
                <a:lnTo>
                  <a:pt x="321109" y="529121"/>
                </a:lnTo>
                <a:lnTo>
                  <a:pt x="339091" y="503436"/>
                </a:lnTo>
                <a:lnTo>
                  <a:pt x="359642" y="477750"/>
                </a:lnTo>
                <a:lnTo>
                  <a:pt x="380193" y="449496"/>
                </a:lnTo>
                <a:lnTo>
                  <a:pt x="403313" y="426379"/>
                </a:lnTo>
                <a:lnTo>
                  <a:pt x="349366" y="259424"/>
                </a:lnTo>
                <a:lnTo>
                  <a:pt x="380193" y="233738"/>
                </a:lnTo>
                <a:lnTo>
                  <a:pt x="411019" y="205484"/>
                </a:lnTo>
                <a:lnTo>
                  <a:pt x="567720" y="292815"/>
                </a:lnTo>
                <a:lnTo>
                  <a:pt x="624236" y="259424"/>
                </a:lnTo>
                <a:lnTo>
                  <a:pt x="655062" y="244012"/>
                </a:lnTo>
                <a:lnTo>
                  <a:pt x="683320" y="231170"/>
                </a:lnTo>
                <a:lnTo>
                  <a:pt x="698733" y="53940"/>
                </a:lnTo>
                <a:lnTo>
                  <a:pt x="737266" y="41097"/>
                </a:lnTo>
                <a:lnTo>
                  <a:pt x="775799" y="30823"/>
                </a:lnTo>
                <a:lnTo>
                  <a:pt x="886260" y="166956"/>
                </a:lnTo>
                <a:lnTo>
                  <a:pt x="919656" y="161819"/>
                </a:lnTo>
                <a:lnTo>
                  <a:pt x="953051" y="159250"/>
                </a:lnTo>
                <a:lnTo>
                  <a:pt x="983877" y="156682"/>
                </a:lnTo>
                <a:lnTo>
                  <a:pt x="1017273" y="154113"/>
                </a:lnTo>
                <a:close/>
              </a:path>
            </a:pathLst>
          </a:custGeom>
          <a:solidFill>
            <a:schemeClr val="accent1"/>
          </a:solidFill>
          <a:ln algn="ctr" cap="flat" cmpd="sng" w="3175">
            <a:noFill/>
            <a:prstDash val="solid"/>
          </a:ln>
          <a:effectLst/>
          <a:extLst/>
        </p:spPr>
        <p:txBody>
          <a:bodyPr anchor="ctr" bIns="48189" lIns="0" rIns="0" tIns="48189"/>
          <a:lstStyle/>
          <a:p>
            <a:pPr algn="ctr" defTabSz="963728">
              <a:lnSpc>
                <a:spcPct val="120000"/>
              </a:lnSpc>
              <a:spcBef>
                <a:spcPts val="633"/>
              </a:spcBef>
              <a:spcAft>
                <a:spcPts val="633"/>
              </a:spcAft>
              <a:defRPr/>
            </a:pPr>
            <a:endParaRPr kern="0" lang="en-US" sz="2000">
              <a:solidFill>
                <a:schemeClr val="bg1">
                  <a:lumMod val="6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83EB536E-AF67-4F25-B11D-000DE6258463}"/>
              </a:ext>
            </a:extLst>
          </p:cNvPr>
          <p:cNvSpPr/>
          <p:nvPr/>
        </p:nvSpPr>
        <p:spPr bwMode="auto">
          <a:xfrm>
            <a:off x="6137557" y="1859407"/>
            <a:ext cx="2345106" cy="2345875"/>
          </a:xfrm>
          <a:custGeom>
            <a:rect b="b" l="l" r="r" t="t"/>
            <a:pathLst>
              <a:path h="1487615" w="1487948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chemeClr val="dk2">
              <a:lumMod val="100000"/>
            </a:schemeClr>
          </a:solidFill>
          <a:ln algn="ctr" cap="flat" cmpd="sng" w="3175">
            <a:noFill/>
            <a:prstDash val="solid"/>
          </a:ln>
          <a:effectLst/>
          <a:extLst/>
        </p:spPr>
        <p:txBody>
          <a:bodyPr anchor="ctr" bIns="48189" lIns="0" rIns="0" tIns="48189"/>
          <a:lstStyle/>
          <a:p>
            <a:pPr algn="ctr" defTabSz="963728">
              <a:lnSpc>
                <a:spcPct val="120000"/>
              </a:lnSpc>
              <a:spcBef>
                <a:spcPts val="633"/>
              </a:spcBef>
              <a:spcAft>
                <a:spcPts val="633"/>
              </a:spcAft>
            </a:pPr>
            <a:endParaRPr kern="0" lang="en-US" sz="2000">
              <a:solidFill>
                <a:schemeClr val="bg1">
                  <a:lumMod val="6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val="4008598807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dur="8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8" nodeType="withEffect" presetClass="emph" presetID="8" presetSubtype="0" repeatCount="indefinite">
                                  <p:stCondLst>
                                    <p:cond delay="1500"/>
                                  </p:stCondLst>
                                  <p:childTnLst>
                                    <p:animRot by="64800000">
                                      <p:cBhvr>
                                        <p:cTn dur="7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8" nodeType="withEffect" presetClass="emph" presetID="8" presetSubtype="0" repeatCount="indefinite">
                                  <p:stCondLst>
                                    <p:cond delay="3000"/>
                                  </p:stCondLst>
                                  <p:childTnLst>
                                    <p:animRot by="-108000000">
                                      <p:cBhvr>
                                        <p:cTn dur="75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8" nodeType="withEffect" presetClass="emph" presetID="8" presetSubtype="0" repeatCount="indefinite">
                                  <p:stCondLst>
                                    <p:cond delay="4500"/>
                                  </p:stCondLst>
                                  <p:childTnLst>
                                    <p:animRot by="86400000">
                                      <p:cBhvr>
                                        <p:cTn dur="7000" fill="hold" id="39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8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7"/>
      <p:bldP grpId="0" spid="8"/>
      <p:bldP grpId="0" spid="9"/>
      <p:bldP grpId="0" spid="10"/>
      <p:bldP grpId="0" spid="11"/>
      <p:bldP grpId="1" spid="11"/>
      <p:bldP grpId="0" spid="12"/>
      <p:bldP grpId="1" spid="12"/>
      <p:bldP grpId="0" spid="13"/>
      <p:bldP grpId="1" spid="13"/>
      <p:bldP grpId="0" spid="14"/>
      <p:bldP grpId="1" spid="1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31DEC7C-74EE-49EC-9E6D-450B80426F5D}"/>
              </a:ext>
            </a:extLst>
          </p:cNvPr>
          <p:cNvSpPr/>
          <p:nvPr/>
        </p:nvSpPr>
        <p:spPr>
          <a:xfrm>
            <a:off x="0" y="0"/>
            <a:ext cx="3056454" cy="320040"/>
          </a:xfrm>
          <a:prstGeom prst="rect">
            <a:avLst/>
          </a:prstGeom>
          <a:solidFill>
            <a:schemeClr val="bg1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300" sz="1500">
                <a:latin charset="-122" panose="020b0503020204020204" pitchFamily="34" typeface="微软雅黑"/>
                <a:ea charset="-122" panose="020b0503020204020204" pitchFamily="34" typeface="微软雅黑"/>
              </a:rPr>
              <a:t>PART  01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9B7AD9-C932-4636-BD8B-17555031159E}"/>
              </a:ext>
            </a:extLst>
          </p:cNvPr>
          <p:cNvSpPr/>
          <p:nvPr/>
        </p:nvSpPr>
        <p:spPr>
          <a:xfrm>
            <a:off x="0" y="323165"/>
            <a:ext cx="3056454" cy="320040"/>
          </a:xfrm>
          <a:prstGeom prst="rect">
            <a:avLst/>
          </a:prstGeom>
          <a:solidFill>
            <a:srgbClr val="121F36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pc="300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工作回顾</a:t>
            </a:r>
          </a:p>
        </p:txBody>
      </p:sp>
      <p:sp>
        <p:nvSpPr>
          <p:cNvPr id="4" name="Shape 2729">
            <a:extLst>
              <a:ext uri="{FF2B5EF4-FFF2-40B4-BE49-F238E27FC236}">
                <a16:creationId xmlns:a16="http://schemas.microsoft.com/office/drawing/2014/main" id="{C063A164-E732-4838-9083-4AE360695557}"/>
              </a:ext>
            </a:extLst>
          </p:cNvPr>
          <p:cNvSpPr/>
          <p:nvPr/>
        </p:nvSpPr>
        <p:spPr>
          <a:xfrm>
            <a:off x="-15067" y="2977299"/>
            <a:ext cx="6347039" cy="323384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miter lim="400000"/>
          </a:ln>
          <a:effectLst/>
        </p:spPr>
        <p:txBody>
          <a:bodyPr anchor="ctr" bIns="0" lIns="0" rIns="0" tIns="0"/>
          <a:lstStyle/>
          <a:p>
            <a:pPr lvl="0">
              <a:lnSpc>
                <a:spcPct val="120000"/>
              </a:lnSpc>
              <a:defRPr sz="3200">
                <a:solidFill>
                  <a:srgbClr val="FFFFFF"/>
                </a:solidFill>
              </a:defRPr>
            </a:pPr>
            <a:endParaRPr sz="1200">
              <a:latin typeface="Arial"/>
              <a:ea typeface="微软雅黑"/>
              <a:sym typeface="Arial"/>
            </a:endParaRPr>
          </a:p>
        </p:txBody>
      </p:sp>
      <p:grpSp>
        <p:nvGrpSpPr>
          <p:cNvPr id="7" name="Group 2735">
            <a:extLst>
              <a:ext uri="{FF2B5EF4-FFF2-40B4-BE49-F238E27FC236}">
                <a16:creationId xmlns:a16="http://schemas.microsoft.com/office/drawing/2014/main" id="{58B73E85-94DB-4B09-9C27-A32283320EC5}"/>
              </a:ext>
            </a:extLst>
          </p:cNvPr>
          <p:cNvGrpSpPr/>
          <p:nvPr/>
        </p:nvGrpSpPr>
        <p:grpSpPr>
          <a:xfrm>
            <a:off x="1236279" y="2876443"/>
            <a:ext cx="1210539" cy="1861454"/>
            <a:chOff x="657305" y="0"/>
            <a:chExt cx="2565043" cy="3944285"/>
          </a:xfrm>
        </p:grpSpPr>
        <p:sp>
          <p:nvSpPr>
            <p:cNvPr id="8" name="Shape 2730">
              <a:extLst>
                <a:ext uri="{FF2B5EF4-FFF2-40B4-BE49-F238E27FC236}">
                  <a16:creationId xmlns:a16="http://schemas.microsoft.com/office/drawing/2014/main" id="{330948DB-3C8F-4908-A6E7-2E278FD0FF6B}"/>
                </a:ext>
              </a:extLst>
            </p:cNvPr>
            <p:cNvSpPr/>
            <p:nvPr/>
          </p:nvSpPr>
          <p:spPr>
            <a:xfrm flipH="1">
              <a:off x="1939788" y="1818290"/>
              <a:ext cx="2" cy="1357418"/>
            </a:xfrm>
            <a:prstGeom prst="line">
              <a:avLst/>
            </a:prstGeom>
            <a:noFill/>
            <a:ln cap="flat" w="25400">
              <a:solidFill>
                <a:srgbClr val="A09FA1"/>
              </a:solidFill>
              <a:prstDash val="solid"/>
              <a:miter lim="400000"/>
              <a:tailEnd len="med" type="oval" w="med"/>
            </a:ln>
            <a:effectLst/>
          </p:spPr>
          <p:txBody>
            <a:bodyPr anchor="t" bIns="17143" lIns="17143" numCol="1" rIns="17143" tIns="17143" wrap="square">
              <a:noAutofit/>
            </a:bodyPr>
            <a:lstStyle/>
            <a:p>
              <a:pPr defTabSz="171433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450">
                <a:latin typeface="Arial"/>
                <a:ea typeface="微软雅黑"/>
                <a:cs charset="0" panose="020b0604020202020204" pitchFamily="34" typeface="Arial"/>
                <a:sym typeface="Arial"/>
              </a:endParaRPr>
            </a:p>
          </p:txBody>
        </p:sp>
        <p:sp>
          <p:nvSpPr>
            <p:cNvPr id="9" name="Shape 2731">
              <a:extLst>
                <a:ext uri="{FF2B5EF4-FFF2-40B4-BE49-F238E27FC236}">
                  <a16:creationId xmlns:a16="http://schemas.microsoft.com/office/drawing/2014/main" id="{58562363-178F-4776-A463-6AB8A8C4F22E}"/>
                </a:ext>
              </a:extLst>
            </p:cNvPr>
            <p:cNvSpPr/>
            <p:nvPr/>
          </p:nvSpPr>
          <p:spPr>
            <a:xfrm>
              <a:off x="657305" y="0"/>
              <a:ext cx="2565043" cy="190479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 cap="flat" w="12700">
              <a:noFill/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2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Shape 2732">
              <a:extLst>
                <a:ext uri="{FF2B5EF4-FFF2-40B4-BE49-F238E27FC236}">
                  <a16:creationId xmlns:a16="http://schemas.microsoft.com/office/drawing/2014/main" id="{F44D5A9F-9E42-4FC5-86D5-87DE835B0CFD}"/>
                </a:ext>
              </a:extLst>
            </p:cNvPr>
            <p:cNvSpPr/>
            <p:nvPr/>
          </p:nvSpPr>
          <p:spPr>
            <a:xfrm>
              <a:off x="1218058" y="3537355"/>
              <a:ext cx="1244604" cy="377822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none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975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sym typeface="Arial"/>
                </a:rPr>
                <a:t>2014-2015</a:t>
              </a:r>
            </a:p>
          </p:txBody>
        </p:sp>
        <p:sp>
          <p:nvSpPr>
            <p:cNvPr id="11" name="Shape 2734">
              <a:extLst>
                <a:ext uri="{FF2B5EF4-FFF2-40B4-BE49-F238E27FC236}">
                  <a16:creationId xmlns:a16="http://schemas.microsoft.com/office/drawing/2014/main" id="{688C457A-CCE3-4D6C-9E63-196757E03555}"/>
                </a:ext>
              </a:extLst>
            </p:cNvPr>
            <p:cNvSpPr/>
            <p:nvPr/>
          </p:nvSpPr>
          <p:spPr>
            <a:xfrm>
              <a:off x="1477831" y="427114"/>
              <a:ext cx="1076415" cy="38595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none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algn="ctr"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altLang="en-US" lang="zh-CN" sz="996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文字内容</a:t>
              </a:r>
            </a:p>
          </p:txBody>
        </p:sp>
      </p:grpSp>
      <p:grpSp>
        <p:nvGrpSpPr>
          <p:cNvPr id="12" name="Group 2741">
            <a:extLst>
              <a:ext uri="{FF2B5EF4-FFF2-40B4-BE49-F238E27FC236}">
                <a16:creationId xmlns:a16="http://schemas.microsoft.com/office/drawing/2014/main" id="{29B70985-F6AE-499F-B90A-8F894AB44391}"/>
              </a:ext>
            </a:extLst>
          </p:cNvPr>
          <p:cNvGrpSpPr/>
          <p:nvPr/>
        </p:nvGrpSpPr>
        <p:grpSpPr>
          <a:xfrm>
            <a:off x="3789754" y="1399564"/>
            <a:ext cx="1210539" cy="2346515"/>
            <a:chOff x="657229" y="551354"/>
            <a:chExt cx="2565045" cy="4972095"/>
          </a:xfrm>
        </p:grpSpPr>
        <p:sp>
          <p:nvSpPr>
            <p:cNvPr id="13" name="Shape 2736">
              <a:extLst>
                <a:ext uri="{FF2B5EF4-FFF2-40B4-BE49-F238E27FC236}">
                  <a16:creationId xmlns:a16="http://schemas.microsoft.com/office/drawing/2014/main" id="{D608F249-2495-4AB8-AA2C-EE72BE8A8A1B}"/>
                </a:ext>
              </a:extLst>
            </p:cNvPr>
            <p:cNvSpPr/>
            <p:nvPr/>
          </p:nvSpPr>
          <p:spPr>
            <a:xfrm flipV="1">
              <a:off x="1939788" y="2374860"/>
              <a:ext cx="2" cy="1357417"/>
            </a:xfrm>
            <a:prstGeom prst="line">
              <a:avLst/>
            </a:prstGeom>
            <a:noFill/>
            <a:ln cap="flat" w="25400">
              <a:solidFill>
                <a:srgbClr val="A09FA1"/>
              </a:solidFill>
              <a:prstDash val="solid"/>
              <a:miter lim="400000"/>
              <a:tailEnd len="med" type="oval" w="med"/>
            </a:ln>
            <a:effectLst/>
          </p:spPr>
          <p:txBody>
            <a:bodyPr anchor="t" bIns="17143" lIns="17143" numCol="1" rIns="17143" tIns="17143" wrap="square">
              <a:noAutofit/>
            </a:bodyPr>
            <a:lstStyle/>
            <a:p>
              <a:pPr defTabSz="171433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450">
                <a:latin typeface="Arial"/>
                <a:ea typeface="微软雅黑"/>
                <a:cs charset="0" panose="020b0604020202020204" pitchFamily="34" typeface="Arial"/>
                <a:sym typeface="Arial"/>
              </a:endParaRPr>
            </a:p>
          </p:txBody>
        </p:sp>
        <p:sp>
          <p:nvSpPr>
            <p:cNvPr id="14" name="Shape 2737">
              <a:extLst>
                <a:ext uri="{FF2B5EF4-FFF2-40B4-BE49-F238E27FC236}">
                  <a16:creationId xmlns:a16="http://schemas.microsoft.com/office/drawing/2014/main" id="{34EA7183-5529-43ED-AA41-C15A51647F1B}"/>
                </a:ext>
              </a:extLst>
            </p:cNvPr>
            <p:cNvSpPr/>
            <p:nvPr/>
          </p:nvSpPr>
          <p:spPr>
            <a:xfrm rot="10800000">
              <a:off x="657229" y="3618651"/>
              <a:ext cx="2565045" cy="190479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 cap="flat" w="12700">
              <a:noFill/>
              <a:prstDash val="solid"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2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Shape 2738">
              <a:extLst>
                <a:ext uri="{FF2B5EF4-FFF2-40B4-BE49-F238E27FC236}">
                  <a16:creationId xmlns:a16="http://schemas.microsoft.com/office/drawing/2014/main" id="{2052B8E7-1AFE-41AA-954B-CF539270AEFC}"/>
                </a:ext>
              </a:extLst>
            </p:cNvPr>
            <p:cNvSpPr/>
            <p:nvPr/>
          </p:nvSpPr>
          <p:spPr>
            <a:xfrm>
              <a:off x="1218058" y="580463"/>
              <a:ext cx="1244605" cy="377822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none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975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sym typeface="Arial"/>
                </a:rPr>
                <a:t>2015-2016</a:t>
              </a:r>
            </a:p>
          </p:txBody>
        </p:sp>
        <p:sp>
          <p:nvSpPr>
            <p:cNvPr id="16" name="Shape 2740">
              <a:extLst>
                <a:ext uri="{FF2B5EF4-FFF2-40B4-BE49-F238E27FC236}">
                  <a16:creationId xmlns:a16="http://schemas.microsoft.com/office/drawing/2014/main" id="{1F30CC85-EF11-4F51-AE5B-C9775628B0E5}"/>
                </a:ext>
              </a:extLst>
            </p:cNvPr>
            <p:cNvSpPr/>
            <p:nvPr/>
          </p:nvSpPr>
          <p:spPr>
            <a:xfrm>
              <a:off x="1477832" y="4558665"/>
              <a:ext cx="1076415" cy="385959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none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algn="ctr"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altLang="en-US" lang="zh-CN" sz="996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文字内容</a:t>
              </a:r>
            </a:p>
          </p:txBody>
        </p:sp>
      </p:grpSp>
      <p:grpSp>
        <p:nvGrpSpPr>
          <p:cNvPr id="17" name="Group 2747">
            <a:extLst>
              <a:ext uri="{FF2B5EF4-FFF2-40B4-BE49-F238E27FC236}">
                <a16:creationId xmlns:a16="http://schemas.microsoft.com/office/drawing/2014/main" id="{A0068B6C-B29D-4498-B6FF-E4DF35914654}"/>
              </a:ext>
            </a:extLst>
          </p:cNvPr>
          <p:cNvGrpSpPr/>
          <p:nvPr/>
        </p:nvGrpSpPr>
        <p:grpSpPr>
          <a:xfrm>
            <a:off x="5697659" y="1574608"/>
            <a:ext cx="3722847" cy="3128765"/>
            <a:chOff x="0" y="-1"/>
            <a:chExt cx="7888440" cy="6629627"/>
          </a:xfrm>
        </p:grpSpPr>
        <p:pic>
          <p:nvPicPr>
            <p:cNvPr id="18" name="image2.png">
              <a:extLst>
                <a:ext uri="{FF2B5EF4-FFF2-40B4-BE49-F238E27FC236}">
                  <a16:creationId xmlns:a16="http://schemas.microsoft.com/office/drawing/2014/main" id="{663FF51C-A863-43FF-98C2-F7D8AB8E68BA}"/>
                </a:ext>
              </a:extLst>
            </p:cNvPr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5296455" cy="6629627"/>
            </a:xfrm>
            <a:prstGeom prst="rect">
              <a:avLst/>
            </a:prstGeom>
            <a:ln cap="flat" w="12700">
              <a:noFill/>
              <a:miter lim="400000"/>
            </a:ln>
            <a:effectLst/>
          </p:spPr>
        </p:pic>
        <p:sp>
          <p:nvSpPr>
            <p:cNvPr id="19" name="Shape 2743">
              <a:extLst>
                <a:ext uri="{FF2B5EF4-FFF2-40B4-BE49-F238E27FC236}">
                  <a16:creationId xmlns:a16="http://schemas.microsoft.com/office/drawing/2014/main" id="{13C1F1B6-DB73-458E-8188-EB45A42816E7}"/>
                </a:ext>
              </a:extLst>
            </p:cNvPr>
            <p:cNvSpPr/>
            <p:nvPr/>
          </p:nvSpPr>
          <p:spPr>
            <a:xfrm>
              <a:off x="1565663" y="1179062"/>
              <a:ext cx="2165129" cy="4162966"/>
            </a:xfrm>
            <a:prstGeom prst="rect">
              <a:avLst/>
            </a:prstGeom>
            <a:solidFill>
              <a:srgbClr val="FFFFFF"/>
            </a:solidFill>
            <a:ln cap="flat" w="12700">
              <a:solidFill>
                <a:srgbClr val="A09FA1"/>
              </a:solidFill>
              <a:prstDash val="solid"/>
              <a:miter lim="400000"/>
            </a:ln>
            <a:effectLst>
              <a:outerShdw blurRad="38100" dir="5400000" dist="25400" rotWithShape="0">
                <a:srgbClr val="000000">
                  <a:alpha val="50000"/>
                </a:srgbClr>
              </a:outerShdw>
            </a:effectLst>
          </p:spPr>
          <p:txBody>
            <a:bodyPr anchor="ctr" bIns="0" lIns="0" numCol="1" rIns="0" tIns="0" wrap="square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2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Shape 2744">
              <a:extLst>
                <a:ext uri="{FF2B5EF4-FFF2-40B4-BE49-F238E27FC236}">
                  <a16:creationId xmlns:a16="http://schemas.microsoft.com/office/drawing/2014/main" id="{8F5230DD-5FA0-40EF-80EB-606E723335BF}"/>
                </a:ext>
              </a:extLst>
            </p:cNvPr>
            <p:cNvSpPr/>
            <p:nvPr/>
          </p:nvSpPr>
          <p:spPr>
            <a:xfrm>
              <a:off x="1924708" y="2824599"/>
              <a:ext cx="1210967" cy="871896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none">
              <a:spAutoFit/>
            </a:bodyPr>
            <a:lstStyle>
              <a:lvl1pPr defTabSz="457200">
                <a:lnSpc>
                  <a:spcPct val="150000"/>
                </a:lnSpc>
                <a:defRPr sz="60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250">
                  <a:latin typeface="Arial"/>
                  <a:ea typeface="微软雅黑"/>
                  <a:sym typeface="Arial"/>
                </a:rPr>
                <a:t>74%</a:t>
              </a:r>
            </a:p>
          </p:txBody>
        </p:sp>
        <p:sp>
          <p:nvSpPr>
            <p:cNvPr id="21" name="Shape 2745">
              <a:extLst>
                <a:ext uri="{FF2B5EF4-FFF2-40B4-BE49-F238E27FC236}">
                  <a16:creationId xmlns:a16="http://schemas.microsoft.com/office/drawing/2014/main" id="{C3546280-DC16-4C84-B3B4-82622FA3A354}"/>
                </a:ext>
              </a:extLst>
            </p:cNvPr>
            <p:cNvSpPr/>
            <p:nvPr/>
          </p:nvSpPr>
          <p:spPr>
            <a:xfrm>
              <a:off x="5195248" y="911476"/>
              <a:ext cx="2119192" cy="435948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anchor="ctr" bIns="0" lIns="0" numCol="1" rIns="0" tIns="0" wrap="none">
              <a:spAutoFit/>
            </a:bodyPr>
            <a:lstStyle>
              <a:lvl1pPr defTabSz="457200">
                <a:lnSpc>
                  <a:spcPct val="150000"/>
                </a:lnSpc>
                <a:defRPr sz="30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altLang="en-US" lang="zh-CN" sz="1125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sym typeface="Arial"/>
                </a:rPr>
                <a:t>请替换文字内容</a:t>
              </a: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96538C15-F7A1-4D59-BA47-102296A121E6}"/>
              </a:ext>
            </a:extLst>
          </p:cNvPr>
          <p:cNvSpPr/>
          <p:nvPr/>
        </p:nvSpPr>
        <p:spPr>
          <a:xfrm>
            <a:off x="8041708" y="2227073"/>
            <a:ext cx="2700839" cy="2505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en-US" lang="zh-CN" sz="1200">
                <a:solidFill>
                  <a:schemeClr val="tx1">
                    <a:lumMod val="75000"/>
                  </a:schemeClr>
                </a:solidFill>
                <a:latin typeface="Arial"/>
                <a:ea typeface="微软雅黑"/>
                <a:sym typeface="Arial"/>
              </a:rPr>
              <a:t>在这里输入您的文字内容，在这里输入您的文字内容，在这里输入您的文字内容，在这里输入您的文字内容，在这里输入您的文字内容，在这里输入您的文字内容，在这里输入您的文字内容，在这里输入您的文字内容，在这里输入您的文字内容，在这里输入您的文字内容，在这里输入您的文字内容，在这里输入您的文字内容，在这里输入您的文字内容，在这里输入您的文字内容，在这里输入您的文字内容，在这里输入您的文字内容，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90E78B1-D2A2-4BEC-A438-96015A6BB232}"/>
              </a:ext>
            </a:extLst>
          </p:cNvPr>
          <p:cNvSpPr/>
          <p:nvPr/>
        </p:nvSpPr>
        <p:spPr>
          <a:xfrm>
            <a:off x="3704451" y="1588751"/>
            <a:ext cx="2283724" cy="493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en-US" lang="zh-CN" sz="1200">
                <a:solidFill>
                  <a:schemeClr val="tx1">
                    <a:lumMod val="75000"/>
                  </a:schemeClr>
                </a:solidFill>
                <a:latin typeface="Arial"/>
                <a:ea typeface="微软雅黑"/>
                <a:sym typeface="Arial"/>
              </a:rPr>
              <a:t>在这里输入您的文字内容，在这里输入您的文字内容，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F1E5E73-4023-40D3-ACA7-DF901F68BA59}"/>
              </a:ext>
            </a:extLst>
          </p:cNvPr>
          <p:cNvSpPr/>
          <p:nvPr/>
        </p:nvSpPr>
        <p:spPr>
          <a:xfrm>
            <a:off x="874729" y="4709923"/>
            <a:ext cx="2283724" cy="493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en-US" lang="zh-CN" sz="1200">
                <a:solidFill>
                  <a:schemeClr val="tx1">
                    <a:lumMod val="75000"/>
                  </a:schemeClr>
                </a:solidFill>
                <a:latin typeface="Arial"/>
                <a:ea typeface="微软雅黑"/>
                <a:sym typeface="Arial"/>
              </a:rPr>
              <a:t>在这里输入您的文字内容，在这里输入您的文字内容，</a:t>
            </a:r>
          </a:p>
        </p:txBody>
      </p:sp>
    </p:spTree>
    <p:extLst>
      <p:ext uri="{BB962C8B-B14F-4D97-AF65-F5344CB8AC3E}">
        <p14:creationId val="1067763450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31DEC7C-74EE-49EC-9E6D-450B80426F5D}"/>
              </a:ext>
            </a:extLst>
          </p:cNvPr>
          <p:cNvSpPr/>
          <p:nvPr/>
        </p:nvSpPr>
        <p:spPr>
          <a:xfrm>
            <a:off x="0" y="0"/>
            <a:ext cx="3056454" cy="320040"/>
          </a:xfrm>
          <a:prstGeom prst="rect">
            <a:avLst/>
          </a:prstGeom>
          <a:solidFill>
            <a:schemeClr val="bg1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300" sz="1500">
                <a:latin charset="-122" panose="020b0503020204020204" pitchFamily="34" typeface="微软雅黑"/>
                <a:ea charset="-122" panose="020b0503020204020204" pitchFamily="34" typeface="微软雅黑"/>
              </a:rPr>
              <a:t>PART  01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9B7AD9-C932-4636-BD8B-17555031159E}"/>
              </a:ext>
            </a:extLst>
          </p:cNvPr>
          <p:cNvSpPr/>
          <p:nvPr/>
        </p:nvSpPr>
        <p:spPr>
          <a:xfrm>
            <a:off x="0" y="323165"/>
            <a:ext cx="3056454" cy="320040"/>
          </a:xfrm>
          <a:prstGeom prst="rect">
            <a:avLst/>
          </a:prstGeom>
          <a:solidFill>
            <a:srgbClr val="121F36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pc="300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工作回顾</a:t>
            </a:r>
          </a:p>
        </p:txBody>
      </p:sp>
      <p:sp>
        <p:nvSpPr>
          <p:cNvPr id="4" name="右箭头 4">
            <a:extLst>
              <a:ext uri="{FF2B5EF4-FFF2-40B4-BE49-F238E27FC236}">
                <a16:creationId xmlns:a16="http://schemas.microsoft.com/office/drawing/2014/main" id="{75F2CB73-FCE8-4079-8A82-9EDF80D3280B}"/>
              </a:ext>
            </a:extLst>
          </p:cNvPr>
          <p:cNvSpPr/>
          <p:nvPr/>
        </p:nvSpPr>
        <p:spPr>
          <a:xfrm rot="16200000">
            <a:off x="6632305" y="3184747"/>
            <a:ext cx="1617036" cy="174873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右箭头 4">
            <a:extLst>
              <a:ext uri="{FF2B5EF4-FFF2-40B4-BE49-F238E27FC236}">
                <a16:creationId xmlns:a16="http://schemas.microsoft.com/office/drawing/2014/main" id="{F24289D6-4CC9-4B49-8B27-35676F55E5FC}"/>
              </a:ext>
            </a:extLst>
          </p:cNvPr>
          <p:cNvSpPr/>
          <p:nvPr/>
        </p:nvSpPr>
        <p:spPr>
          <a:xfrm rot="16200000">
            <a:off x="4127819" y="3177753"/>
            <a:ext cx="1617036" cy="174873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右箭头 4">
            <a:extLst>
              <a:ext uri="{FF2B5EF4-FFF2-40B4-BE49-F238E27FC236}">
                <a16:creationId xmlns:a16="http://schemas.microsoft.com/office/drawing/2014/main" id="{BDBF1B0C-98A7-4E74-BA46-E986E609485D}"/>
              </a:ext>
            </a:extLst>
          </p:cNvPr>
          <p:cNvSpPr/>
          <p:nvPr/>
        </p:nvSpPr>
        <p:spPr>
          <a:xfrm rot="16200000">
            <a:off x="1558179" y="3179975"/>
            <a:ext cx="1617036" cy="174873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18AE6611-7A4B-44ED-9BB2-FE6C4DBF4A57}"/>
              </a:ext>
            </a:extLst>
          </p:cNvPr>
          <p:cNvSpPr>
            <a:spLocks noChangeAspect="1"/>
          </p:cNvSpPr>
          <p:nvPr/>
        </p:nvSpPr>
        <p:spPr>
          <a:xfrm rot="16200000">
            <a:off x="2297300" y="2983259"/>
            <a:ext cx="200610" cy="200610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71AD6DC-704A-4EEE-9FFD-C74CDC7BD932}"/>
              </a:ext>
            </a:extLst>
          </p:cNvPr>
          <p:cNvSpPr>
            <a:spLocks noChangeAspect="1"/>
          </p:cNvSpPr>
          <p:nvPr/>
        </p:nvSpPr>
        <p:spPr>
          <a:xfrm rot="16200000">
            <a:off x="4839913" y="2985480"/>
            <a:ext cx="200610" cy="20061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5142350-3EE5-49A1-A6AD-0E968D9A3068}"/>
              </a:ext>
            </a:extLst>
          </p:cNvPr>
          <p:cNvSpPr>
            <a:spLocks noChangeAspect="1"/>
          </p:cNvSpPr>
          <p:nvPr/>
        </p:nvSpPr>
        <p:spPr>
          <a:xfrm rot="16200000">
            <a:off x="7351612" y="2997959"/>
            <a:ext cx="200610" cy="200610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六边形 11">
            <a:extLst>
              <a:ext uri="{FF2B5EF4-FFF2-40B4-BE49-F238E27FC236}">
                <a16:creationId xmlns:a16="http://schemas.microsoft.com/office/drawing/2014/main" id="{527ACB1A-F789-47E1-8B70-A5B7227BE754}"/>
              </a:ext>
            </a:extLst>
          </p:cNvPr>
          <p:cNvSpPr/>
          <p:nvPr/>
        </p:nvSpPr>
        <p:spPr>
          <a:xfrm>
            <a:off x="1101458" y="4506773"/>
            <a:ext cx="2391684" cy="1252263"/>
          </a:xfrm>
          <a:prstGeom prst="hexagon">
            <a:avLst/>
          </a:prstGeom>
          <a:solidFill>
            <a:schemeClr val="accent1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六边形 12">
            <a:extLst>
              <a:ext uri="{FF2B5EF4-FFF2-40B4-BE49-F238E27FC236}">
                <a16:creationId xmlns:a16="http://schemas.microsoft.com/office/drawing/2014/main" id="{15A9AFD5-98B0-490A-B9CA-A1C8900BC59F}"/>
              </a:ext>
            </a:extLst>
          </p:cNvPr>
          <p:cNvSpPr/>
          <p:nvPr/>
        </p:nvSpPr>
        <p:spPr>
          <a:xfrm>
            <a:off x="3774084" y="4506773"/>
            <a:ext cx="2391684" cy="1252263"/>
          </a:xfrm>
          <a:prstGeom prst="hexagon">
            <a:avLst/>
          </a:prstGeom>
          <a:solidFill>
            <a:srgbClr val="121F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六边形 13">
            <a:extLst>
              <a:ext uri="{FF2B5EF4-FFF2-40B4-BE49-F238E27FC236}">
                <a16:creationId xmlns:a16="http://schemas.microsoft.com/office/drawing/2014/main" id="{2BB2BEE8-05D9-404A-A129-A9436C454CBE}"/>
              </a:ext>
            </a:extLst>
          </p:cNvPr>
          <p:cNvSpPr/>
          <p:nvPr/>
        </p:nvSpPr>
        <p:spPr>
          <a:xfrm>
            <a:off x="6308447" y="4506773"/>
            <a:ext cx="2391684" cy="1252263"/>
          </a:xfrm>
          <a:prstGeom prst="hexagon">
            <a:avLst/>
          </a:prstGeom>
          <a:solidFill>
            <a:schemeClr val="accent1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20">
            <a:extLst>
              <a:ext uri="{FF2B5EF4-FFF2-40B4-BE49-F238E27FC236}">
                <a16:creationId xmlns:a16="http://schemas.microsoft.com/office/drawing/2014/main" id="{0A1FD58A-36E7-43F0-B6C5-93D62DB5F1AC}"/>
              </a:ext>
            </a:extLst>
          </p:cNvPr>
          <p:cNvSpPr txBox="1"/>
          <p:nvPr/>
        </p:nvSpPr>
        <p:spPr>
          <a:xfrm>
            <a:off x="1475352" y="4810975"/>
            <a:ext cx="1808480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加入标题</a:t>
            </a:r>
          </a:p>
        </p:txBody>
      </p:sp>
      <p:sp>
        <p:nvSpPr>
          <p:cNvPr id="16" name="文本框 21">
            <a:extLst>
              <a:ext uri="{FF2B5EF4-FFF2-40B4-BE49-F238E27FC236}">
                <a16:creationId xmlns:a16="http://schemas.microsoft.com/office/drawing/2014/main" id="{C78876C0-F417-4339-9CAF-8F5C3E818890}"/>
              </a:ext>
            </a:extLst>
          </p:cNvPr>
          <p:cNvSpPr txBox="1"/>
          <p:nvPr/>
        </p:nvSpPr>
        <p:spPr>
          <a:xfrm>
            <a:off x="6607542" y="4819756"/>
            <a:ext cx="1808480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pPr lvl="0"/>
            <a:r>
              <a:rPr altLang="en-US" lang="zh-CN" sz="3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加入标题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655A17AB-A41D-435F-A12A-5F77D1855EC1}"/>
              </a:ext>
            </a:extLst>
          </p:cNvPr>
          <p:cNvSpPr txBox="1"/>
          <p:nvPr/>
        </p:nvSpPr>
        <p:spPr>
          <a:xfrm>
            <a:off x="4235577" y="4822297"/>
            <a:ext cx="1808480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pPr lvl="0"/>
            <a:r>
              <a:rPr altLang="en-US" lang="zh-CN" sz="3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加入标题</a:t>
            </a:r>
          </a:p>
        </p:txBody>
      </p:sp>
      <p:sp>
        <p:nvSpPr>
          <p:cNvPr id="18" name="右箭头 4">
            <a:extLst>
              <a:ext uri="{FF2B5EF4-FFF2-40B4-BE49-F238E27FC236}">
                <a16:creationId xmlns:a16="http://schemas.microsoft.com/office/drawing/2014/main" id="{6CFAAB40-84C4-4D02-84D1-A9BBDD145333}"/>
              </a:ext>
            </a:extLst>
          </p:cNvPr>
          <p:cNvSpPr/>
          <p:nvPr/>
        </p:nvSpPr>
        <p:spPr>
          <a:xfrm rot="16200000">
            <a:off x="9172305" y="3184747"/>
            <a:ext cx="1617036" cy="174873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52DAB9F-238C-4DE5-88B2-FA03B571456F}"/>
              </a:ext>
            </a:extLst>
          </p:cNvPr>
          <p:cNvSpPr>
            <a:spLocks noChangeAspect="1"/>
          </p:cNvSpPr>
          <p:nvPr/>
        </p:nvSpPr>
        <p:spPr>
          <a:xfrm rot="16200000">
            <a:off x="9891612" y="2997959"/>
            <a:ext cx="200610" cy="20061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六边形 19">
            <a:extLst>
              <a:ext uri="{FF2B5EF4-FFF2-40B4-BE49-F238E27FC236}">
                <a16:creationId xmlns:a16="http://schemas.microsoft.com/office/drawing/2014/main" id="{DA40BDAC-B1E5-4A4B-A9E2-29155A9BBA20}"/>
              </a:ext>
            </a:extLst>
          </p:cNvPr>
          <p:cNvSpPr/>
          <p:nvPr/>
        </p:nvSpPr>
        <p:spPr>
          <a:xfrm>
            <a:off x="8848447" y="4506773"/>
            <a:ext cx="2391684" cy="125226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59B948E-67D3-4D4E-B711-6EB1BD4929BC}"/>
              </a:ext>
            </a:extLst>
          </p:cNvPr>
          <p:cNvSpPr txBox="1"/>
          <p:nvPr/>
        </p:nvSpPr>
        <p:spPr>
          <a:xfrm>
            <a:off x="9147542" y="4819756"/>
            <a:ext cx="1808480" cy="57912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pPr lvl="0"/>
            <a:r>
              <a:rPr altLang="en-US" lang="zh-CN" sz="3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加入标题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215ADE2-1BB7-4020-8594-C3B925EF3B6F}"/>
              </a:ext>
            </a:extLst>
          </p:cNvPr>
          <p:cNvSpPr txBox="1"/>
          <p:nvPr/>
        </p:nvSpPr>
        <p:spPr>
          <a:xfrm>
            <a:off x="1160533" y="1786652"/>
            <a:ext cx="2528518" cy="3090650"/>
          </a:xfrm>
          <a:prstGeom prst="rect">
            <a:avLst/>
          </a:prstGeom>
        </p:spPr>
        <p:txBody>
          <a:bodyPr bIns="45709" lIns="91420" rIns="91420" rtlCol="0" tIns="45709" vert="horz" wrap="square">
            <a:spAutoFit/>
          </a:bodyPr>
          <a:lstStyle>
            <a:lvl1pPr algn="l" defTabSz="457200" eaLnBrk="1" hangingPunct="1" indent="-342900" latinLnBrk="0" marL="342900" rtl="0">
              <a:spcBef>
                <a:spcPct val="20000"/>
              </a:spcBef>
              <a:buFont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ct val="20000"/>
              </a:spcBef>
              <a:buFont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ct val="20000"/>
              </a:spcBef>
              <a:buFont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ct val="20000"/>
              </a:spcBef>
              <a:buFont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ct val="20000"/>
              </a:spcBef>
              <a:buFont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altLang="en-US" lang="zh-CN" sz="2400">
                <a:latin typeface="+mn-ea"/>
                <a:cs typeface="Calibri"/>
              </a:rPr>
              <a:t>添加标题</a:t>
            </a:r>
          </a:p>
          <a:p>
            <a:pPr algn="ctr" indent="0" marL="0">
              <a:buNone/>
            </a:pPr>
            <a:r>
              <a:rPr altLang="en-US" lang="zh-CN" sz="2400">
                <a:latin typeface="+mn-ea"/>
                <a:cs typeface="Calibri"/>
              </a:rPr>
              <a:t>在这里输入您的文字内容，在这里输入您的文字内容，在这里输入您的文字内容，在这里输入您的文字内容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F4B42B1-BC41-469E-B88D-E4701AD6753A}"/>
              </a:ext>
            </a:extLst>
          </p:cNvPr>
          <p:cNvSpPr txBox="1"/>
          <p:nvPr/>
        </p:nvSpPr>
        <p:spPr>
          <a:xfrm>
            <a:off x="3672078" y="1786652"/>
            <a:ext cx="2528518" cy="3090650"/>
          </a:xfrm>
          <a:prstGeom prst="rect">
            <a:avLst/>
          </a:prstGeom>
        </p:spPr>
        <p:txBody>
          <a:bodyPr bIns="45709" lIns="91420" rIns="91420" rtlCol="0" tIns="45709" vert="horz" wrap="square">
            <a:spAutoFit/>
          </a:bodyPr>
          <a:lstStyle>
            <a:lvl1pPr algn="l" defTabSz="457200" eaLnBrk="1" hangingPunct="1" indent="-342900" latinLnBrk="0" marL="342900" rtl="0">
              <a:spcBef>
                <a:spcPct val="20000"/>
              </a:spcBef>
              <a:buFont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ct val="20000"/>
              </a:spcBef>
              <a:buFont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ct val="20000"/>
              </a:spcBef>
              <a:buFont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ct val="20000"/>
              </a:spcBef>
              <a:buFont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ct val="20000"/>
              </a:spcBef>
              <a:buFont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altLang="en-US" lang="zh-CN" sz="2400">
                <a:latin typeface="+mn-ea"/>
                <a:cs typeface="Calibri"/>
              </a:rPr>
              <a:t>添加标题</a:t>
            </a:r>
          </a:p>
          <a:p>
            <a:pPr algn="ctr" indent="0" marL="0">
              <a:buNone/>
            </a:pPr>
            <a:r>
              <a:rPr altLang="en-US" lang="zh-CN" sz="2400">
                <a:latin typeface="+mn-ea"/>
                <a:cs typeface="Calibri"/>
              </a:rPr>
              <a:t>在这里输入您的文字内容，在这里输入您的文字内容，在这里输入您的文字内容，在这里输入您的文字内容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C45D9D0E-2791-4220-881D-D646313B63E8}"/>
              </a:ext>
            </a:extLst>
          </p:cNvPr>
          <p:cNvSpPr txBox="1"/>
          <p:nvPr/>
        </p:nvSpPr>
        <p:spPr>
          <a:xfrm>
            <a:off x="6187659" y="1786652"/>
            <a:ext cx="2528518" cy="3090650"/>
          </a:xfrm>
          <a:prstGeom prst="rect">
            <a:avLst/>
          </a:prstGeom>
        </p:spPr>
        <p:txBody>
          <a:bodyPr bIns="45709" lIns="91420" rIns="91420" rtlCol="0" tIns="45709" vert="horz" wrap="square">
            <a:spAutoFit/>
          </a:bodyPr>
          <a:lstStyle>
            <a:lvl1pPr algn="l" defTabSz="457200" eaLnBrk="1" hangingPunct="1" indent="-342900" latinLnBrk="0" marL="342900" rtl="0">
              <a:spcBef>
                <a:spcPct val="20000"/>
              </a:spcBef>
              <a:buFont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ct val="20000"/>
              </a:spcBef>
              <a:buFont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ct val="20000"/>
              </a:spcBef>
              <a:buFont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ct val="20000"/>
              </a:spcBef>
              <a:buFont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ct val="20000"/>
              </a:spcBef>
              <a:buFont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altLang="en-US" lang="zh-CN" sz="2400">
                <a:latin typeface="+mn-ea"/>
                <a:cs typeface="Calibri"/>
              </a:rPr>
              <a:t>添加标题</a:t>
            </a:r>
          </a:p>
          <a:p>
            <a:pPr algn="ctr" indent="0" marL="0">
              <a:buNone/>
            </a:pPr>
            <a:r>
              <a:rPr altLang="en-US" lang="zh-CN" sz="2400">
                <a:latin typeface="+mn-ea"/>
                <a:cs typeface="Calibri"/>
              </a:rPr>
              <a:t>在这里输入您的文字内容，在这里输入您的文字内容，在这里输入您的文字内容，在这里输入您的文字内容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AC2B3784-51AE-4C14-8C58-C5EE1D315CED}"/>
              </a:ext>
            </a:extLst>
          </p:cNvPr>
          <p:cNvSpPr txBox="1"/>
          <p:nvPr/>
        </p:nvSpPr>
        <p:spPr>
          <a:xfrm>
            <a:off x="8686264" y="1786652"/>
            <a:ext cx="2528518" cy="3090650"/>
          </a:xfrm>
          <a:prstGeom prst="rect">
            <a:avLst/>
          </a:prstGeom>
        </p:spPr>
        <p:txBody>
          <a:bodyPr bIns="45709" lIns="91420" rIns="91420" rtlCol="0" tIns="45709" vert="horz" wrap="square">
            <a:spAutoFit/>
          </a:bodyPr>
          <a:lstStyle>
            <a:lvl1pPr algn="l" defTabSz="457200" eaLnBrk="1" hangingPunct="1" indent="-342900" latinLnBrk="0" marL="342900" rtl="0">
              <a:spcBef>
                <a:spcPct val="20000"/>
              </a:spcBef>
              <a:buFont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ct val="20000"/>
              </a:spcBef>
              <a:buFont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ct val="20000"/>
              </a:spcBef>
              <a:buFont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ct val="20000"/>
              </a:spcBef>
              <a:buFont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ct val="20000"/>
              </a:spcBef>
              <a:buFont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ct val="20000"/>
              </a:spcBef>
              <a:buFont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altLang="en-US" lang="zh-CN" sz="2400">
                <a:latin typeface="+mn-ea"/>
                <a:cs typeface="Calibri"/>
              </a:rPr>
              <a:t>添加标题</a:t>
            </a:r>
          </a:p>
          <a:p>
            <a:pPr algn="ctr" indent="0" marL="0">
              <a:buNone/>
            </a:pPr>
            <a:r>
              <a:rPr altLang="en-US" lang="zh-CN" sz="2400">
                <a:latin typeface="+mn-ea"/>
                <a:cs typeface="Calibri"/>
              </a:rPr>
              <a:t>在这里输入您的文字内容，在这里输入您的文字内容，在这里输入您的文字内容，在这里输入您的文字内容</a:t>
            </a:r>
          </a:p>
        </p:txBody>
      </p:sp>
    </p:spTree>
    <p:extLst>
      <p:ext uri="{BB962C8B-B14F-4D97-AF65-F5344CB8AC3E}">
        <p14:creationId val="2672838127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7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7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7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8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8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9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9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9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21F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4063D1F7-3C77-4C5C-B5C8-A1523647ED21}"/>
              </a:ext>
            </a:extLst>
          </p:cNvPr>
          <p:cNvSpPr/>
          <p:nvPr/>
        </p:nvSpPr>
        <p:spPr>
          <a:xfrm>
            <a:off x="0" y="-7022"/>
            <a:ext cx="12192000" cy="6858000"/>
          </a:xfrm>
          <a:prstGeom prst="rect">
            <a:avLst/>
          </a:prstGeom>
          <a:blipFill dpi="0" rotWithShape="1">
            <a:blip r:embed="rId3">
              <a:alphaModFix amt="2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885710F-40E0-4593-A62A-91BE0B0064DE}"/>
              </a:ext>
            </a:extLst>
          </p:cNvPr>
          <p:cNvSpPr/>
          <p:nvPr/>
        </p:nvSpPr>
        <p:spPr>
          <a:xfrm>
            <a:off x="0" y="2438399"/>
            <a:ext cx="6464967" cy="441960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8355C11-A97D-4803-AAAF-8783CF9F004D}"/>
              </a:ext>
            </a:extLst>
          </p:cNvPr>
          <p:cNvSpPr/>
          <p:nvPr/>
        </p:nvSpPr>
        <p:spPr>
          <a:xfrm>
            <a:off x="3756654" y="2438399"/>
            <a:ext cx="3056454" cy="548640"/>
          </a:xfrm>
          <a:prstGeom prst="rect">
            <a:avLst/>
          </a:prstGeom>
          <a:noFill/>
          <a:ln>
            <a:noFill/>
          </a:ln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300" sz="3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PART  02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1B6D6F9-894A-4427-8D6C-566621C19EAB}"/>
              </a:ext>
            </a:extLst>
          </p:cNvPr>
          <p:cNvSpPr/>
          <p:nvPr/>
        </p:nvSpPr>
        <p:spPr>
          <a:xfrm>
            <a:off x="347845" y="4283023"/>
            <a:ext cx="1910080" cy="5181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en-US" lang="zh-CN" spc="60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自我评价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EF46CAA-805B-4735-AE4D-6C1C0F1139FC}"/>
              </a:ext>
            </a:extLst>
          </p:cNvPr>
          <p:cNvSpPr/>
          <p:nvPr/>
        </p:nvSpPr>
        <p:spPr>
          <a:xfrm>
            <a:off x="347845" y="4797931"/>
            <a:ext cx="5956702" cy="6400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en-US" lang="zh-CN" sz="1200">
                <a:solidFill>
                  <a:schemeClr val="bg1"/>
                </a:solidFill>
                <a:latin charset="-122" panose="02010600030101010101" pitchFamily="2" typeface="宋体"/>
                <a:ea charset="-122" panose="02010600030101010101" pitchFamily="2" typeface="宋体"/>
                <a:cs charset="-122" typeface="Hiragino Sans GB W3"/>
              </a:rPr>
              <a:t>在这里输入您的文字内容，在这里输入您的文字内容，在这里输入您的文字内容，在这里输入您的文字内容,在这里输入您的文字内容，在这里输入您的文字内容，在这里输入您的文字内容，在这里输入您的文字内容</a:t>
            </a:r>
          </a:p>
        </p:txBody>
      </p:sp>
    </p:spTree>
    <p:extLst>
      <p:ext uri="{BB962C8B-B14F-4D97-AF65-F5344CB8AC3E}">
        <p14:creationId val="3994445969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2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31DEC7C-74EE-49EC-9E6D-450B80426F5D}"/>
              </a:ext>
            </a:extLst>
          </p:cNvPr>
          <p:cNvSpPr/>
          <p:nvPr/>
        </p:nvSpPr>
        <p:spPr>
          <a:xfrm>
            <a:off x="0" y="0"/>
            <a:ext cx="3056454" cy="320040"/>
          </a:xfrm>
          <a:prstGeom prst="rect">
            <a:avLst/>
          </a:prstGeom>
          <a:solidFill>
            <a:schemeClr val="bg1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pc="300" sz="1500">
                <a:latin charset="-122" panose="020b0503020204020204" pitchFamily="34" typeface="微软雅黑"/>
                <a:ea charset="-122" panose="020b0503020204020204" pitchFamily="34" typeface="微软雅黑"/>
              </a:rPr>
              <a:t>PART  02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9B7AD9-C932-4636-BD8B-17555031159E}"/>
              </a:ext>
            </a:extLst>
          </p:cNvPr>
          <p:cNvSpPr/>
          <p:nvPr/>
        </p:nvSpPr>
        <p:spPr>
          <a:xfrm>
            <a:off x="0" y="323165"/>
            <a:ext cx="3056454" cy="320040"/>
          </a:xfrm>
          <a:prstGeom prst="rect">
            <a:avLst/>
          </a:prstGeom>
          <a:solidFill>
            <a:srgbClr val="121F36"/>
          </a:solidFill>
          <a:effectLst>
            <a:outerShdw algn="ctr" blurRad="50800" dir="2400000" dist="50800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pc="300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自我评价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D3A8A26-036A-4809-B5AC-96ED3A400371}"/>
              </a:ext>
            </a:extLst>
          </p:cNvPr>
          <p:cNvGrpSpPr/>
          <p:nvPr/>
        </p:nvGrpSpPr>
        <p:grpSpPr>
          <a:xfrm>
            <a:off x="4664280" y="1781955"/>
            <a:ext cx="3998543" cy="3850364"/>
            <a:chOff x="4200186" y="2320894"/>
            <a:chExt cx="3791627" cy="365111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99AC88C-B765-4FE1-97DC-1C0F5521F676}"/>
                </a:ext>
              </a:extLst>
            </p:cNvPr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C0DAC757-2479-4328-BC12-D2D4DE1A1094}"/>
                </a:ext>
              </a:extLst>
            </p:cNvPr>
            <p:cNvSpPr/>
            <p:nvPr/>
          </p:nvSpPr>
          <p:spPr>
            <a:xfrm flipH="1" rot="3492391">
              <a:off x="4991307" y="3689252"/>
              <a:ext cx="3651116" cy="914400"/>
            </a:xfrm>
            <a:prstGeom prst="roundRect">
              <a:avLst>
                <a:gd fmla="val 50000" name="adj"/>
              </a:avLst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9" name="Rounded Rectangle 3">
              <a:extLst>
                <a:ext uri="{FF2B5EF4-FFF2-40B4-BE49-F238E27FC236}">
                  <a16:creationId xmlns:a16="http://schemas.microsoft.com/office/drawing/2014/main" id="{C010A8AF-617E-40CA-9772-5ED613F36DFA}"/>
                </a:ext>
              </a:extLst>
            </p:cNvPr>
            <p:cNvSpPr/>
            <p:nvPr/>
          </p:nvSpPr>
          <p:spPr>
            <a:xfrm rot="18107608">
              <a:off x="3556490" y="3689252"/>
              <a:ext cx="3651116" cy="914400"/>
            </a:xfrm>
            <a:prstGeom prst="roundRect">
              <a:avLst>
                <a:gd fmla="val 50000" name="adj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B0E7D23-2CC7-4062-AF3E-30FC5FEB849D}"/>
                </a:ext>
              </a:extLst>
            </p:cNvPr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D1245C23-7776-4286-B467-761BFF74769B}"/>
                </a:ext>
              </a:extLst>
            </p:cNvPr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B2BB8923-8951-4050-903D-E4DB344A35DA}"/>
                </a:ext>
              </a:extLst>
            </p:cNvPr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0B7AF622-E76E-49D4-8A62-A89E1EE6639B}"/>
                </a:ext>
              </a:extLst>
            </p:cNvPr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28BA91C0-23A9-4F2A-B80B-1CB53560E6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gdLst>
                <a:gd fmla="*/ 60 w 74" name="T0"/>
                <a:gd fmla="*/ 0 h 97" name="T1"/>
                <a:gd fmla="*/ 72 w 74" name="T2"/>
                <a:gd fmla="*/ 11 h 97" name="T3"/>
                <a:gd fmla="*/ 70 w 74" name="T4"/>
                <a:gd fmla="*/ 52 h 97" name="T5"/>
                <a:gd fmla="*/ 63 w 74" name="T6"/>
                <a:gd fmla="*/ 11 h 97" name="T7"/>
                <a:gd fmla="*/ 60 w 74" name="T8"/>
                <a:gd fmla="*/ 8 h 97" name="T9"/>
                <a:gd fmla="*/ 26 w 74" name="T10"/>
                <a:gd fmla="*/ 11 h 97" name="T11"/>
                <a:gd fmla="*/ 26 w 74" name="T12"/>
                <a:gd fmla="*/ 18 h 97" name="T13"/>
                <a:gd fmla="*/ 19 w 74" name="T14"/>
                <a:gd fmla="*/ 24 h 97" name="T15"/>
                <a:gd fmla="*/ 12 w 74" name="T16"/>
                <a:gd fmla="*/ 24 h 97" name="T17"/>
                <a:gd fmla="*/ 8 w 74" name="T18"/>
                <a:gd fmla="*/ 79 h 97" name="T19"/>
                <a:gd fmla="*/ 9 w 74" name="T20"/>
                <a:gd fmla="*/ 81 h 97" name="T21"/>
                <a:gd fmla="*/ 28 w 74" name="T22"/>
                <a:gd fmla="*/ 82 h 97" name="T23"/>
                <a:gd fmla="*/ 37 w 74" name="T24"/>
                <a:gd fmla="*/ 90 h 97" name="T25"/>
                <a:gd fmla="*/ 3 w 74" name="T26"/>
                <a:gd fmla="*/ 87 h 97" name="T27"/>
                <a:gd fmla="*/ 3 w 74" name="T28"/>
                <a:gd fmla="*/ 87 h 97" name="T29"/>
                <a:gd fmla="*/ 0 w 74" name="T30"/>
                <a:gd fmla="*/ 20 h 97" name="T31"/>
                <a:gd fmla="*/ 1 w 74" name="T32"/>
                <a:gd fmla="*/ 17 h 97" name="T33"/>
                <a:gd fmla="*/ 19 w 74" name="T34"/>
                <a:gd fmla="*/ 0 h 97" name="T35"/>
                <a:gd fmla="*/ 17 w 74" name="T36"/>
                <a:gd fmla="*/ 52 h 97" name="T37"/>
                <a:gd fmla="*/ 27 w 74" name="T38"/>
                <a:gd fmla="*/ 56 h 97" name="T39"/>
                <a:gd fmla="*/ 17 w 74" name="T40"/>
                <a:gd fmla="*/ 52 h 97" name="T41"/>
                <a:gd fmla="*/ 17 w 74" name="T42"/>
                <a:gd fmla="*/ 44 h 97" name="T43"/>
                <a:gd fmla="*/ 56 w 74" name="T44"/>
                <a:gd fmla="*/ 40 h 97" name="T45"/>
                <a:gd fmla="*/ 17 w 74" name="T46"/>
                <a:gd fmla="*/ 28 h 97" name="T47"/>
                <a:gd fmla="*/ 56 w 74" name="T48"/>
                <a:gd fmla="*/ 33 h 97" name="T49"/>
                <a:gd fmla="*/ 17 w 74" name="T50"/>
                <a:gd fmla="*/ 28 h 97" name="T51"/>
                <a:gd fmla="*/ 34 w 74" name="T52"/>
                <a:gd fmla="*/ 22 h 97" name="T53"/>
                <a:gd fmla="*/ 56 w 74" name="T54"/>
                <a:gd fmla="*/ 17 h 97" name="T55"/>
                <a:gd fmla="*/ 41 w 74" name="T56"/>
                <a:gd fmla="*/ 69 h 97" name="T57"/>
                <a:gd fmla="*/ 41 w 74" name="T58"/>
                <a:gd fmla="*/ 69 h 97" name="T59"/>
                <a:gd fmla="*/ 31 w 74" name="T60"/>
                <a:gd fmla="*/ 66 h 97" name="T61"/>
                <a:gd fmla="*/ 47 w 74" name="T62"/>
                <a:gd fmla="*/ 86 h 97" name="T63"/>
                <a:gd fmla="*/ 59 w 74" name="T64"/>
                <a:gd fmla="*/ 87 h 97" name="T65"/>
                <a:gd fmla="*/ 71 w 74" name="T66"/>
                <a:gd fmla="*/ 96 h 97" name="T67"/>
                <a:gd fmla="*/ 72 w 74" name="T68"/>
                <a:gd fmla="*/ 90 h 97" name="T69"/>
                <a:gd fmla="*/ 63 w 74" name="T70"/>
                <a:gd fmla="*/ 80 h 97" name="T71"/>
                <a:gd fmla="*/ 64 w 74" name="T72"/>
                <a:gd fmla="*/ 57 h 97" name="T73"/>
                <a:gd fmla="*/ 38 w 74" name="T74"/>
                <a:gd fmla="*/ 54 h 97" name="T75"/>
                <a:gd fmla="*/ 42 w 74" name="T76"/>
                <a:gd fmla="*/ 58 h 97" name="T77"/>
                <a:gd fmla="*/ 40 w 74" name="T78"/>
                <a:gd fmla="*/ 76 h 97" name="T79"/>
                <a:gd fmla="*/ 57 w 74" name="T80"/>
                <a:gd fmla="*/ 78 h 97" name="T81"/>
                <a:gd fmla="*/ 59 w 74" name="T82"/>
                <a:gd fmla="*/ 61 h 97" name="T83"/>
                <a:gd fmla="*/ 21 w 74" name="T84"/>
                <a:gd fmla="*/ 9 h 97" name="T85"/>
                <a:gd fmla="*/ 13 w 74" name="T86"/>
                <a:gd fmla="*/ 19 h 97" name="T87"/>
                <a:gd fmla="*/ 17 w 74" name="T88"/>
                <a:gd fmla="*/ 20 h 97" name="T89"/>
                <a:gd fmla="*/ 18 w 74" name="T90"/>
                <a:gd fmla="*/ 20 h 97" name="T91"/>
                <a:gd fmla="*/ 22 w 74" name="T92"/>
                <a:gd fmla="*/ 17 h 97" name="T93"/>
                <a:gd fmla="*/ 22 w 74" name="T94"/>
                <a:gd fmla="*/ 15 h 97" name="T95"/>
                <a:gd fmla="*/ 21 w 74" name="T96"/>
                <a:gd fmla="*/ 11 h 97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97" w="74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49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DFD97347-D067-471F-84DA-8CA8CB884B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gdLst>
                <a:gd fmla="*/ 57 w 67" name="T0"/>
                <a:gd fmla="*/ 10 h 106" name="T1"/>
                <a:gd fmla="*/ 62 w 67" name="T2"/>
                <a:gd fmla="*/ 51 h 106" name="T3"/>
                <a:gd fmla="*/ 51 w 67" name="T4"/>
                <a:gd fmla="*/ 66 h 106" name="T5"/>
                <a:gd fmla="*/ 55 w 67" name="T6"/>
                <a:gd fmla="*/ 65 h 106" name="T7"/>
                <a:gd fmla="*/ 57 w 67" name="T8"/>
                <a:gd fmla="*/ 73 h 106" name="T9"/>
                <a:gd fmla="*/ 56 w 67" name="T10"/>
                <a:gd fmla="*/ 80 h 106" name="T11"/>
                <a:gd fmla="*/ 57 w 67" name="T12"/>
                <a:gd fmla="*/ 86 h 106" name="T13"/>
                <a:gd fmla="*/ 55 w 67" name="T14"/>
                <a:gd fmla="*/ 93 h 106" name="T15"/>
                <a:gd fmla="*/ 15 w 67" name="T16"/>
                <a:gd fmla="*/ 97 h 106" name="T17"/>
                <a:gd fmla="*/ 12 w 67" name="T18"/>
                <a:gd fmla="*/ 95 h 106" name="T19"/>
                <a:gd fmla="*/ 12 w 67" name="T20"/>
                <a:gd fmla="*/ 83 h 106" name="T21"/>
                <a:gd fmla="*/ 12 w 67" name="T22"/>
                <a:gd fmla="*/ 82 h 106" name="T23"/>
                <a:gd fmla="*/ 12 w 67" name="T24"/>
                <a:gd fmla="*/ 71 h 106" name="T25"/>
                <a:gd fmla="*/ 15 w 67" name="T26"/>
                <a:gd fmla="*/ 69 h 106" name="T27"/>
                <a:gd fmla="*/ 16 w 67" name="T28"/>
                <a:gd fmla="*/ 63 h 106" name="T29"/>
                <a:gd fmla="*/ 0 w 67" name="T30"/>
                <a:gd fmla="*/ 34 h 106" name="T31"/>
                <a:gd fmla="*/ 33 w 67" name="T32"/>
                <a:gd fmla="*/ 0 h 106" name="T33"/>
                <a:gd fmla="*/ 28 w 67" name="T34"/>
                <a:gd fmla="*/ 41 h 106" name="T35"/>
                <a:gd fmla="*/ 30 w 67" name="T36"/>
                <a:gd fmla="*/ 39 h 106" name="T37"/>
                <a:gd fmla="*/ 33 w 67" name="T38"/>
                <a:gd fmla="*/ 41 h 106" name="T39"/>
                <a:gd fmla="*/ 36 w 67" name="T40"/>
                <a:gd fmla="*/ 39 h 106" name="T41"/>
                <a:gd fmla="*/ 39 w 67" name="T42"/>
                <a:gd fmla="*/ 41 h 106" name="T43"/>
                <a:gd fmla="*/ 43 w 67" name="T44"/>
                <a:gd fmla="*/ 38 h 106" name="T45"/>
                <a:gd fmla="*/ 39 w 67" name="T46"/>
                <a:gd fmla="*/ 52 h 106" name="T47"/>
                <a:gd fmla="*/ 44 w 67" name="T48"/>
                <a:gd fmla="*/ 66 h 106" name="T49"/>
                <a:gd fmla="*/ 44 w 67" name="T50"/>
                <a:gd fmla="*/ 58 h 106" name="T51"/>
                <a:gd fmla="*/ 56 w 67" name="T52"/>
                <a:gd fmla="*/ 47 h 106" name="T53"/>
                <a:gd fmla="*/ 52 w 67" name="T54"/>
                <a:gd fmla="*/ 15 h 106" name="T55"/>
                <a:gd fmla="*/ 15 w 67" name="T56"/>
                <a:gd fmla="*/ 15 h 106" name="T57"/>
                <a:gd fmla="*/ 11 w 67" name="T58"/>
                <a:gd fmla="*/ 48 h 106" name="T59"/>
                <a:gd fmla="*/ 23 w 67" name="T60"/>
                <a:gd fmla="*/ 59 h 106" name="T61"/>
                <a:gd fmla="*/ 23 w 67" name="T62"/>
                <a:gd fmla="*/ 67 h 106" name="T63"/>
                <a:gd fmla="*/ 29 w 67" name="T64"/>
                <a:gd fmla="*/ 52 h 106" name="T65"/>
                <a:gd fmla="*/ 25 w 67" name="T66"/>
                <a:gd fmla="*/ 38 h 106" name="T67"/>
                <a:gd fmla="*/ 40 w 67" name="T68"/>
                <a:gd fmla="*/ 43 h 106" name="T69"/>
                <a:gd fmla="*/ 36 w 67" name="T70"/>
                <a:gd fmla="*/ 42 h 106" name="T71"/>
                <a:gd fmla="*/ 30 w 67" name="T72"/>
                <a:gd fmla="*/ 42 h 106" name="T73"/>
                <a:gd fmla="*/ 27 w 67" name="T74"/>
                <a:gd fmla="*/ 42 h 106" name="T75"/>
                <a:gd fmla="*/ 32 w 67" name="T76"/>
                <a:gd fmla="*/ 51 h 106" name="T77"/>
                <a:gd fmla="*/ 32 w 67" name="T78"/>
                <a:gd fmla="*/ 67 h 106" name="T79"/>
                <a:gd fmla="*/ 35 w 67" name="T80"/>
                <a:gd fmla="*/ 51 h 106" name="T81"/>
                <a:gd fmla="*/ 35 w 67" name="T82"/>
                <a:gd fmla="*/ 50 h 106" name="T83"/>
                <a:gd fmla="*/ 43 w 67" name="T84"/>
                <a:gd fmla="*/ 96 h 106" name="T85"/>
                <a:gd fmla="*/ 34 w 67" name="T86"/>
                <a:gd fmla="*/ 106 h 106" name="T87"/>
                <a:gd fmla="*/ 43 w 67" name="T88"/>
                <a:gd fmla="*/ 96 h 106" name="T89"/>
                <a:gd fmla="*/ 17 w 67" name="T90"/>
                <a:gd fmla="*/ 88 h 106" name="T91"/>
                <a:gd fmla="*/ 17 w 67" name="T92"/>
                <a:gd fmla="*/ 90 h 106" name="T93"/>
                <a:gd fmla="*/ 50 w 67" name="T94"/>
                <a:gd fmla="*/ 86 h 106" name="T95"/>
                <a:gd fmla="*/ 50 w 67" name="T96"/>
                <a:gd fmla="*/ 73 h 106" name="T97"/>
                <a:gd fmla="*/ 17 w 67" name="T98"/>
                <a:gd fmla="*/ 77 h 106" name="T99"/>
                <a:gd fmla="*/ 50 w 67" name="T100"/>
                <a:gd fmla="*/ 74 h 106" name="T101"/>
                <a:gd fmla="*/ 50 w 67" name="T102"/>
                <a:gd fmla="*/ 73 h 10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05" w="67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49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B4D66CAA-12FD-4C2E-AAD7-FFA2A9E884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gdLst>
                <a:gd fmla="*/ 4 w 94" name="T0"/>
                <a:gd fmla="*/ 19 h 81" name="T1"/>
                <a:gd fmla="*/ 46 w 94" name="T2"/>
                <a:gd fmla="*/ 19 h 81" name="T3"/>
                <a:gd fmla="*/ 50 w 94" name="T4"/>
                <a:gd fmla="*/ 16 h 81" name="T5"/>
                <a:gd fmla="*/ 73 w 94" name="T6"/>
                <a:gd fmla="*/ 0 h 81" name="T7"/>
                <a:gd fmla="*/ 73 w 94" name="T8"/>
                <a:gd fmla="*/ 33 h 81" name="T9"/>
                <a:gd fmla="*/ 73 w 94" name="T10"/>
                <a:gd fmla="*/ 66 h 81" name="T11"/>
                <a:gd fmla="*/ 50 w 94" name="T12"/>
                <a:gd fmla="*/ 49 h 81" name="T13"/>
                <a:gd fmla="*/ 46 w 94" name="T14"/>
                <a:gd fmla="*/ 47 h 81" name="T15"/>
                <a:gd fmla="*/ 33 w 94" name="T16"/>
                <a:gd fmla="*/ 47 h 81" name="T17"/>
                <a:gd fmla="*/ 40 w 94" name="T18"/>
                <a:gd fmla="*/ 70 h 81" name="T19"/>
                <a:gd fmla="*/ 45 w 94" name="T20"/>
                <a:gd fmla="*/ 70 h 81" name="T21"/>
                <a:gd fmla="*/ 45 w 94" name="T22"/>
                <a:gd fmla="*/ 81 h 81" name="T23"/>
                <a:gd fmla="*/ 43 w 94" name="T24"/>
                <a:gd fmla="*/ 81 h 81" name="T25"/>
                <a:gd fmla="*/ 21 w 94" name="T26"/>
                <a:gd fmla="*/ 81 h 81" name="T27"/>
                <a:gd fmla="*/ 11 w 94" name="T28"/>
                <a:gd fmla="*/ 47 h 81" name="T29"/>
                <a:gd fmla="*/ 4 w 94" name="T30"/>
                <a:gd fmla="*/ 47 h 81" name="T31"/>
                <a:gd fmla="*/ 4 w 94" name="T32"/>
                <a:gd fmla="*/ 19 h 81" name="T33"/>
                <a:gd fmla="*/ 87 w 94" name="T34"/>
                <a:gd fmla="*/ 23 h 81" name="T35"/>
                <a:gd fmla="*/ 94 w 94" name="T36"/>
                <a:gd fmla="*/ 33 h 81" name="T37"/>
                <a:gd fmla="*/ 87 w 94" name="T38"/>
                <a:gd fmla="*/ 43 h 81" name="T39"/>
                <a:gd fmla="*/ 87 w 94" name="T40"/>
                <a:gd fmla="*/ 66 h 81" name="T41"/>
                <a:gd fmla="*/ 78 w 94" name="T42"/>
                <a:gd fmla="*/ 66 h 81" name="T43"/>
                <a:gd fmla="*/ 78 w 94" name="T44"/>
                <a:gd fmla="*/ 0 h 81" name="T45"/>
                <a:gd fmla="*/ 87 w 94" name="T46"/>
                <a:gd fmla="*/ 0 h 81" name="T47"/>
                <a:gd fmla="*/ 87 w 94" name="T48"/>
                <a:gd fmla="*/ 23 h 81" name="T49"/>
                <a:gd fmla="*/ 46 w 94" name="T50"/>
                <a:gd fmla="*/ 49 h 81" name="T51"/>
                <a:gd fmla="*/ 37 w 94" name="T52"/>
                <a:gd fmla="*/ 49 h 81" name="T53"/>
                <a:gd fmla="*/ 40 w 94" name="T54"/>
                <a:gd fmla="*/ 61 h 81" name="T55"/>
                <a:gd fmla="*/ 43 w 94" name="T56"/>
                <a:gd fmla="*/ 61 h 81" name="T57"/>
                <a:gd fmla="*/ 43 w 94" name="T58"/>
                <a:gd fmla="*/ 57 h 81" name="T59"/>
                <a:gd fmla="*/ 46 w 94" name="T60"/>
                <a:gd fmla="*/ 49 h 81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81" w="94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/>
          </p:spPr>
          <p:txBody>
            <a:bodyPr anchor="t" anchorCtr="0" bIns="48216" compatLnSpc="1" lIns="96430" numCol="1" rIns="96430" tIns="48216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949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17" name="TextBox 187">
            <a:extLst>
              <a:ext uri="{FF2B5EF4-FFF2-40B4-BE49-F238E27FC236}">
                <a16:creationId xmlns:a16="http://schemas.microsoft.com/office/drawing/2014/main" id="{A0761A2B-F929-4233-98F0-5919E65791C5}"/>
              </a:ext>
            </a:extLst>
          </p:cNvPr>
          <p:cNvSpPr txBox="1"/>
          <p:nvPr/>
        </p:nvSpPr>
        <p:spPr>
          <a:xfrm>
            <a:off x="1861772" y="4677022"/>
            <a:ext cx="2606869" cy="864506"/>
          </a:xfrm>
          <a:prstGeom prst="rect">
            <a:avLst/>
          </a:prstGeom>
          <a:noFill/>
        </p:spPr>
        <p:txBody>
          <a:bodyPr bIns="48205" lIns="96411" rIns="96411" rtlCol="0" tIns="48205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latin typeface="Arial"/>
                <a:ea typeface="微软雅黑"/>
                <a:cs typeface="+mn-ea"/>
                <a:sym typeface="Arial"/>
              </a:rPr>
              <a:t>在这里输入您的文字内容，在这里输入您的文字内容，在这里输入您的文字内容，</a:t>
            </a:r>
          </a:p>
        </p:txBody>
      </p:sp>
      <p:sp>
        <p:nvSpPr>
          <p:cNvPr id="18" name="TextBox 187">
            <a:extLst>
              <a:ext uri="{FF2B5EF4-FFF2-40B4-BE49-F238E27FC236}">
                <a16:creationId xmlns:a16="http://schemas.microsoft.com/office/drawing/2014/main" id="{FCCDC6E2-9045-44EA-9969-6CDEB7D69C33}"/>
              </a:ext>
            </a:extLst>
          </p:cNvPr>
          <p:cNvSpPr txBox="1"/>
          <p:nvPr/>
        </p:nvSpPr>
        <p:spPr>
          <a:xfrm>
            <a:off x="3529205" y="1591354"/>
            <a:ext cx="2606869" cy="864506"/>
          </a:xfrm>
          <a:prstGeom prst="rect">
            <a:avLst/>
          </a:prstGeom>
          <a:noFill/>
        </p:spPr>
        <p:txBody>
          <a:bodyPr bIns="48205" lIns="96411" rIns="96411" rtlCol="0" tIns="48205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latin typeface="Arial"/>
                <a:ea typeface="微软雅黑"/>
                <a:cs typeface="+mn-ea"/>
                <a:sym typeface="Arial"/>
              </a:rPr>
              <a:t>在这里输入您的文字内容，在这里输入您的文字内容，在这里输入您的文字内容，</a:t>
            </a:r>
          </a:p>
        </p:txBody>
      </p:sp>
      <p:sp>
        <p:nvSpPr>
          <p:cNvPr id="19" name="TextBox 187">
            <a:extLst>
              <a:ext uri="{FF2B5EF4-FFF2-40B4-BE49-F238E27FC236}">
                <a16:creationId xmlns:a16="http://schemas.microsoft.com/office/drawing/2014/main" id="{BB9F25B5-760D-4DDD-A8AE-C681454494D9}"/>
              </a:ext>
            </a:extLst>
          </p:cNvPr>
          <p:cNvSpPr txBox="1"/>
          <p:nvPr/>
        </p:nvSpPr>
        <p:spPr>
          <a:xfrm>
            <a:off x="8750854" y="4559764"/>
            <a:ext cx="2606869" cy="864506"/>
          </a:xfrm>
          <a:prstGeom prst="rect">
            <a:avLst/>
          </a:prstGeom>
          <a:noFill/>
        </p:spPr>
        <p:txBody>
          <a:bodyPr bIns="48205" lIns="96411" rIns="96411" rtlCol="0" tIns="48205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latin typeface="Arial"/>
                <a:ea typeface="微软雅黑"/>
                <a:cs typeface="+mn-ea"/>
                <a:sym typeface="Arial"/>
              </a:rPr>
              <a:t>在这里输入您的文字内容，在这里输入您的文字内容，在这里输入您的文字内容，</a:t>
            </a:r>
          </a:p>
        </p:txBody>
      </p:sp>
    </p:spTree>
    <p:extLst>
      <p:ext uri="{BB962C8B-B14F-4D97-AF65-F5344CB8AC3E}">
        <p14:creationId val="2874658717"/>
      </p:ext>
    </p:extLst>
  </p:cSld>
  <p:clrMapOvr>
    <a:masterClrMapping/>
  </p:clrMapOvr>
  <mc:AlternateContent>
    <mc:Choice Requires="p14">
      <p:transition p14:dur="20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PA" val="v4.0.0"/>
</p:tagLst>
</file>

<file path=ppt/tags/tag2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蓝灰色极简风述职报告PPT模板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54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243</Paragraphs>
  <Slides>24</Slides>
  <Notes>24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40">
      <vt:lpstr>Arial</vt:lpstr>
      <vt:lpstr>等线 Light</vt:lpstr>
      <vt:lpstr>等线</vt:lpstr>
      <vt:lpstr>Calibri Light</vt:lpstr>
      <vt:lpstr>Calibri</vt:lpstr>
      <vt:lpstr>微软雅黑</vt:lpstr>
      <vt:lpstr>宋体</vt:lpstr>
      <vt:lpstr>Hiragino Sans GB W3</vt:lpstr>
      <vt:lpstr>Helvetica</vt:lpstr>
      <vt:lpstr>STIXGeneral-Bold</vt:lpstr>
      <vt:lpstr>Sosa</vt:lpstr>
      <vt:lpstr>Open Sans</vt:lpstr>
      <vt:lpstr>Agency FB</vt:lpstr>
      <vt:lpstr>League Gothic Regular</vt:lpstr>
      <vt:lpstr>Century Gothic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2021-08-22T11:51:42Z</dcterms:created>
  <cp:lastPrinted>2021-08-22T11:51:42Z</cp:lastPrinted>
  <dcterms:modified xsi:type="dcterms:W3CDTF">2021-08-22T05:39:59Z</dcterms:modified>
  <cp:revision>1</cp:revision>
</cp:coreProperties>
</file>