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59" r:id="rId3"/>
    <p:sldId id="285" r:id="rId4"/>
    <p:sldId id="258" r:id="rId5"/>
    <p:sldId id="268" r:id="rId6"/>
    <p:sldId id="280" r:id="rId7"/>
    <p:sldId id="269" r:id="rId8"/>
    <p:sldId id="265" r:id="rId9"/>
    <p:sldId id="286" r:id="rId10"/>
    <p:sldId id="267" r:id="rId11"/>
    <p:sldId id="271" r:id="rId12"/>
    <p:sldId id="266" r:id="rId13"/>
    <p:sldId id="281" r:id="rId14"/>
    <p:sldId id="270" r:id="rId15"/>
    <p:sldId id="287" r:id="rId16"/>
    <p:sldId id="276" r:id="rId17"/>
    <p:sldId id="279" r:id="rId18"/>
    <p:sldId id="282" r:id="rId19"/>
    <p:sldId id="284" r:id="rId20"/>
    <p:sldId id="272" r:id="rId21"/>
    <p:sldId id="273" r:id="rId22"/>
    <p:sldId id="288" r:id="rId23"/>
    <p:sldId id="274" r:id="rId24"/>
    <p:sldId id="275" r:id="rId25"/>
    <p:sldId id="283" r:id="rId26"/>
    <p:sldId id="289"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88" d="100"/>
          <a:sy n="88" d="100"/>
        </p:scale>
        <p:origin x="252" y="9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notesMasters/notesMaster1.xml" Type="http://schemas.openxmlformats.org/officeDocument/2006/relationships/notesMaster"/><Relationship Id="rId20" Target="slides/slide18.xml" Type="http://schemas.openxmlformats.org/officeDocument/2006/relationships/slide"/><Relationship Id="rId21" Target="slides/slide19.xml" Type="http://schemas.openxmlformats.org/officeDocument/2006/relationships/slide"/><Relationship Id="rId22" Target="slides/slide20.xml" Type="http://schemas.openxmlformats.org/officeDocument/2006/relationships/slide"/><Relationship Id="rId23" Target="slides/slide21.xml" Type="http://schemas.openxmlformats.org/officeDocument/2006/relationships/slide"/><Relationship Id="rId24" Target="slides/slide22.xml" Type="http://schemas.openxmlformats.org/officeDocument/2006/relationships/slide"/><Relationship Id="rId25" Target="slides/slide23.xml" Type="http://schemas.openxmlformats.org/officeDocument/2006/relationships/slide"/><Relationship Id="rId26" Target="slides/slide24.xml" Type="http://schemas.openxmlformats.org/officeDocument/2006/relationships/slide"/><Relationship Id="rId27" Target="slides/slide25.xml" Type="http://schemas.openxmlformats.org/officeDocument/2006/relationships/slide"/><Relationship Id="rId28" Target="tags/tag15.xml" Type="http://schemas.openxmlformats.org/officeDocument/2006/relationships/tags"/><Relationship Id="rId29" Target="presProps.xml" Type="http://schemas.openxmlformats.org/officeDocument/2006/relationships/presProps"/><Relationship Id="rId3" Target="slides/slide1.xml" Type="http://schemas.openxmlformats.org/officeDocument/2006/relationships/slide"/><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2.xml" Type="http://schemas.openxmlformats.org/officeDocument/2006/relationships/slide"/><Relationship Id="rId5" Target="slides/slide3.xml" Type="http://schemas.openxmlformats.org/officeDocument/2006/relationships/slide"/><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D8E-F535-4100-8283-92139F2816B6}" type="datetimeFigureOut">
              <a:rPr lang="zh-CN" altLang="en-US" smtClean="0"/>
              <a:t>2018/11/29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E245B-04D6-4B0F-B184-43A24177F6D3}" type="slidenum">
              <a:rPr lang="zh-CN" altLang="en-US" smtClean="0"/>
              <a:t>‹#›</a:t>
            </a:fld>
            <a:endParaRPr lang="zh-CN" altLang="en-US"/>
          </a:p>
        </p:txBody>
      </p:sp>
    </p:spTree>
    <p:extLst>
      <p:ext uri="{BB962C8B-B14F-4D97-AF65-F5344CB8AC3E}">
        <p14:creationId val="290087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942829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874763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2149815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910912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929686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756495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917701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263992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829017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943300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235010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547229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332537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821552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824437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110800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674580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169628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283705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442292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382407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947578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50C2A09E-9116-4DEC-805E-6D2EE1A8BC2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DF6088A-DAC1-4B64-B316-20FFC44EEF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EACDE16-26C3-4D65-BDAE-3E89CE397587}"/>
              </a:ext>
            </a:extLst>
          </p:cNvPr>
          <p:cNvSpPr>
            <a:spLocks noGrp="1"/>
          </p:cNvSpPr>
          <p:nvPr>
            <p:ph type="dt" sz="half" idx="10"/>
          </p:nvPr>
        </p:nvSpPr>
        <p:spPr/>
        <p:txBody>
          <a:bodyPr/>
          <a:lstStyle/>
          <a:p>
            <a:fld id="{E83B1FF7-CFBD-4262-9BCB-853F1F13E621}" type="datetimeFigureOut">
              <a:rPr lang="zh-CN" altLang="en-US" smtClean="0"/>
              <a:t>2018/11/29</a:t>
            </a:fld>
            <a:endParaRPr lang="zh-CN" altLang="en-US"/>
          </a:p>
        </p:txBody>
      </p:sp>
      <p:sp>
        <p:nvSpPr>
          <p:cNvPr id="5" name="页脚占位符 4">
            <a:extLst>
              <a:ext uri="{FF2B5EF4-FFF2-40B4-BE49-F238E27FC236}">
                <a16:creationId xmlns:a16="http://schemas.microsoft.com/office/drawing/2014/main" id="{E23BF6A4-4E80-45ED-841D-2566140E82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4919115-C119-4C9E-9520-64A70B1B792B}"/>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val="15101631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3B384F6C-6864-4DDC-95B1-00BA3545FCF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43D1524-4A3C-46E5-957F-044916735966}"/>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4F4248E-3C3B-46D8-9A2A-351794124963}"/>
              </a:ext>
            </a:extLst>
          </p:cNvPr>
          <p:cNvSpPr>
            <a:spLocks noGrp="1"/>
          </p:cNvSpPr>
          <p:nvPr>
            <p:ph type="dt" sz="half" idx="10"/>
          </p:nvPr>
        </p:nvSpPr>
        <p:spPr/>
        <p:txBody>
          <a:bodyPr/>
          <a:lstStyle/>
          <a:p>
            <a:fld id="{E83B1FF7-CFBD-4262-9BCB-853F1F13E621}" type="datetimeFigureOut">
              <a:rPr lang="zh-CN" altLang="en-US" smtClean="0"/>
              <a:t>2018/11/29</a:t>
            </a:fld>
            <a:endParaRPr lang="zh-CN" altLang="en-US"/>
          </a:p>
        </p:txBody>
      </p:sp>
      <p:sp>
        <p:nvSpPr>
          <p:cNvPr id="5" name="页脚占位符 4">
            <a:extLst>
              <a:ext uri="{FF2B5EF4-FFF2-40B4-BE49-F238E27FC236}">
                <a16:creationId xmlns:a16="http://schemas.microsoft.com/office/drawing/2014/main" id="{BA867A3B-3845-44FB-A035-A75DC75D37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3E4873-D751-46D7-9986-7B39D92CDCC1}"/>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val="13439303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0301FAD4-D6C1-443E-B76C-78EEE978B9F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CCF2E2C-6035-4B2C-B24E-027317D17BF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CBB914-6B19-454A-A43C-B8AC88FC02E0}"/>
              </a:ext>
            </a:extLst>
          </p:cNvPr>
          <p:cNvSpPr>
            <a:spLocks noGrp="1"/>
          </p:cNvSpPr>
          <p:nvPr>
            <p:ph type="dt" sz="half" idx="10"/>
          </p:nvPr>
        </p:nvSpPr>
        <p:spPr/>
        <p:txBody>
          <a:bodyPr/>
          <a:lstStyle/>
          <a:p>
            <a:fld id="{E83B1FF7-CFBD-4262-9BCB-853F1F13E621}" type="datetimeFigureOut">
              <a:rPr lang="zh-CN" altLang="en-US" smtClean="0"/>
              <a:t>2018/11/29</a:t>
            </a:fld>
            <a:endParaRPr lang="zh-CN" altLang="en-US"/>
          </a:p>
        </p:txBody>
      </p:sp>
      <p:sp>
        <p:nvSpPr>
          <p:cNvPr id="5" name="页脚占位符 4">
            <a:extLst>
              <a:ext uri="{FF2B5EF4-FFF2-40B4-BE49-F238E27FC236}">
                <a16:creationId xmlns:a16="http://schemas.microsoft.com/office/drawing/2014/main" id="{E026F1B3-F458-4DB7-9B4A-3B1C955E99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847642-E129-48BB-8F58-3E30698D9393}"/>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val="53316154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自定义版式">
    <p:spTree>
      <p:nvGrpSpPr>
        <p:cNvPr id="1" name=""/>
        <p:cNvGrpSpPr/>
        <p:nvPr/>
      </p:nvGrpSpPr>
      <p:grpSpPr>
        <a:xfrm>
          <a:off x="0" y="0"/>
          <a:ext cx="0" cy="0"/>
        </a:xfrm>
      </p:grpSpPr>
      <p:sp>
        <p:nvSpPr>
          <p:cNvPr id="14" name="图片占位符 13"/>
          <p:cNvSpPr>
            <a:spLocks noGrp="1"/>
          </p:cNvSpPr>
          <p:nvPr>
            <p:ph type="pic" sz="quarter" idx="10"/>
          </p:nvPr>
        </p:nvSpPr>
        <p:spPr>
          <a:xfrm>
            <a:off x="912492" y="2229567"/>
            <a:ext cx="2516130" cy="2278504"/>
          </a:xfrm>
          <a:custGeom>
            <a:gdLst>
              <a:gd name="connsiteX0" fmla="*/ 0 w 2516130"/>
              <a:gd name="connsiteY0" fmla="*/ 0 h 2278504"/>
              <a:gd name="connsiteX1" fmla="*/ 2516130 w 2516130"/>
              <a:gd name="connsiteY1" fmla="*/ 0 h 2278504"/>
              <a:gd name="connsiteX2" fmla="*/ 2516130 w 2516130"/>
              <a:gd name="connsiteY2" fmla="*/ 2278504 h 2278504"/>
              <a:gd name="connsiteX3" fmla="*/ 0 w 2516130"/>
              <a:gd name="connsiteY3" fmla="*/ 2278504 h 2278504"/>
            </a:gdLst>
            <a:cxnLst>
              <a:cxn ang="0">
                <a:pos x="connsiteX0" y="connsiteY0"/>
              </a:cxn>
              <a:cxn ang="0">
                <a:pos x="connsiteX1" y="connsiteY1"/>
              </a:cxn>
              <a:cxn ang="0">
                <a:pos x="connsiteX2" y="connsiteY2"/>
              </a:cxn>
              <a:cxn ang="0">
                <a:pos x="connsiteX3" y="connsiteY3"/>
              </a:cxn>
            </a:cxnLst>
            <a:rect l="l" t="t" r="r" b="b"/>
            <a:pathLst>
              <a:path w="2516130" h="2278504">
                <a:moveTo>
                  <a:pt x="0" y="0"/>
                </a:moveTo>
                <a:lnTo>
                  <a:pt x="2516130" y="0"/>
                </a:lnTo>
                <a:lnTo>
                  <a:pt x="2516130" y="2278504"/>
                </a:lnTo>
                <a:lnTo>
                  <a:pt x="0" y="2278504"/>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532371" y="2229567"/>
            <a:ext cx="2516129" cy="2278504"/>
          </a:xfrm>
          <a:custGeom>
            <a:gdLst>
              <a:gd name="connsiteX0" fmla="*/ 0 w 2516129"/>
              <a:gd name="connsiteY0" fmla="*/ 0 h 2278504"/>
              <a:gd name="connsiteX1" fmla="*/ 2516129 w 2516129"/>
              <a:gd name="connsiteY1" fmla="*/ 0 h 2278504"/>
              <a:gd name="connsiteX2" fmla="*/ 2516129 w 2516129"/>
              <a:gd name="connsiteY2" fmla="*/ 2278504 h 2278504"/>
              <a:gd name="connsiteX3" fmla="*/ 0 w 2516129"/>
              <a:gd name="connsiteY3" fmla="*/ 2278504 h 2278504"/>
            </a:gdLst>
            <a:cxnLst>
              <a:cxn ang="0">
                <a:pos x="connsiteX0" y="connsiteY0"/>
              </a:cxn>
              <a:cxn ang="0">
                <a:pos x="connsiteX1" y="connsiteY1"/>
              </a:cxn>
              <a:cxn ang="0">
                <a:pos x="connsiteX2" y="connsiteY2"/>
              </a:cxn>
              <a:cxn ang="0">
                <a:pos x="connsiteX3" y="connsiteY3"/>
              </a:cxn>
            </a:cxnLst>
            <a:rect l="l" t="t" r="r" b="b"/>
            <a:pathLst>
              <a:path w="2516129" h="2278504">
                <a:moveTo>
                  <a:pt x="0" y="0"/>
                </a:moveTo>
                <a:lnTo>
                  <a:pt x="2516129" y="0"/>
                </a:lnTo>
                <a:lnTo>
                  <a:pt x="2516129" y="2278504"/>
                </a:lnTo>
                <a:lnTo>
                  <a:pt x="0" y="227850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152250" y="2229567"/>
            <a:ext cx="2516129" cy="2278504"/>
          </a:xfrm>
          <a:custGeom>
            <a:gdLst>
              <a:gd name="connsiteX0" fmla="*/ 0 w 2516129"/>
              <a:gd name="connsiteY0" fmla="*/ 0 h 2278504"/>
              <a:gd name="connsiteX1" fmla="*/ 2516129 w 2516129"/>
              <a:gd name="connsiteY1" fmla="*/ 0 h 2278504"/>
              <a:gd name="connsiteX2" fmla="*/ 2516129 w 2516129"/>
              <a:gd name="connsiteY2" fmla="*/ 2278504 h 2278504"/>
              <a:gd name="connsiteX3" fmla="*/ 0 w 2516129"/>
              <a:gd name="connsiteY3" fmla="*/ 2278504 h 2278504"/>
            </a:gdLst>
            <a:cxnLst>
              <a:cxn ang="0">
                <a:pos x="connsiteX0" y="connsiteY0"/>
              </a:cxn>
              <a:cxn ang="0">
                <a:pos x="connsiteX1" y="connsiteY1"/>
              </a:cxn>
              <a:cxn ang="0">
                <a:pos x="connsiteX2" y="connsiteY2"/>
              </a:cxn>
              <a:cxn ang="0">
                <a:pos x="connsiteX3" y="connsiteY3"/>
              </a:cxn>
            </a:cxnLst>
            <a:rect l="l" t="t" r="r" b="b"/>
            <a:pathLst>
              <a:path w="2516129" h="2278504">
                <a:moveTo>
                  <a:pt x="0" y="0"/>
                </a:moveTo>
                <a:lnTo>
                  <a:pt x="2516129" y="0"/>
                </a:lnTo>
                <a:lnTo>
                  <a:pt x="2516129" y="2278504"/>
                </a:lnTo>
                <a:lnTo>
                  <a:pt x="0" y="2278504"/>
                </a:lnTo>
                <a:close/>
              </a:path>
            </a:pathLst>
          </a:custGeom>
        </p:spPr>
        <p:txBody>
          <a:bodyPr wrap="square">
            <a:noAutofit/>
          </a:bodyPr>
          <a:lstStyle/>
          <a:p>
            <a:endParaRPr lang="zh-CN" altLang="en-US"/>
          </a:p>
        </p:txBody>
      </p:sp>
      <p:sp>
        <p:nvSpPr>
          <p:cNvPr id="11" name="图片占位符 10"/>
          <p:cNvSpPr>
            <a:spLocks noGrp="1"/>
          </p:cNvSpPr>
          <p:nvPr>
            <p:ph type="pic" sz="quarter" idx="13"/>
          </p:nvPr>
        </p:nvSpPr>
        <p:spPr>
          <a:xfrm>
            <a:off x="8772129" y="2229567"/>
            <a:ext cx="2516130" cy="2278504"/>
          </a:xfrm>
          <a:custGeom>
            <a:gdLst>
              <a:gd name="connsiteX0" fmla="*/ 0 w 2516130"/>
              <a:gd name="connsiteY0" fmla="*/ 0 h 2278504"/>
              <a:gd name="connsiteX1" fmla="*/ 2516130 w 2516130"/>
              <a:gd name="connsiteY1" fmla="*/ 0 h 2278504"/>
              <a:gd name="connsiteX2" fmla="*/ 2516130 w 2516130"/>
              <a:gd name="connsiteY2" fmla="*/ 2278504 h 2278504"/>
              <a:gd name="connsiteX3" fmla="*/ 0 w 2516130"/>
              <a:gd name="connsiteY3" fmla="*/ 2278504 h 2278504"/>
            </a:gdLst>
            <a:cxnLst>
              <a:cxn ang="0">
                <a:pos x="connsiteX0" y="connsiteY0"/>
              </a:cxn>
              <a:cxn ang="0">
                <a:pos x="connsiteX1" y="connsiteY1"/>
              </a:cxn>
              <a:cxn ang="0">
                <a:pos x="connsiteX2" y="connsiteY2"/>
              </a:cxn>
              <a:cxn ang="0">
                <a:pos x="connsiteX3" y="connsiteY3"/>
              </a:cxn>
            </a:cxnLst>
            <a:rect l="l" t="t" r="r" b="b"/>
            <a:pathLst>
              <a:path w="2516130" h="2278504">
                <a:moveTo>
                  <a:pt x="0" y="0"/>
                </a:moveTo>
                <a:lnTo>
                  <a:pt x="2516130" y="0"/>
                </a:lnTo>
                <a:lnTo>
                  <a:pt x="2516130" y="2278504"/>
                </a:lnTo>
                <a:lnTo>
                  <a:pt x="0" y="2278504"/>
                </a:lnTo>
                <a:close/>
              </a:path>
            </a:pathLst>
          </a:custGeom>
        </p:spPr>
        <p:txBody>
          <a:bodyPr wrap="square">
            <a:noAutofit/>
          </a:bodyPr>
          <a:lstStyle/>
          <a:p>
            <a:endParaRPr lang="zh-CN" altLang="en-US"/>
          </a:p>
        </p:txBody>
      </p:sp>
    </p:spTree>
    <p:extLst>
      <p:ext uri="{BB962C8B-B14F-4D97-AF65-F5344CB8AC3E}">
        <p14:creationId val="144491807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自定义版式">
    <p:spTree>
      <p:nvGrpSpPr>
        <p:cNvPr id="1" name=""/>
        <p:cNvGrpSpPr/>
        <p:nvPr/>
      </p:nvGrpSpPr>
      <p:grpSpPr>
        <a:xfrm>
          <a:off x="0" y="0"/>
          <a:ext cx="0" cy="0"/>
        </a:xfrm>
      </p:grpSpPr>
      <p:sp>
        <p:nvSpPr>
          <p:cNvPr id="8" name="图片占位符 7"/>
          <p:cNvSpPr>
            <a:spLocks noGrp="1"/>
          </p:cNvSpPr>
          <p:nvPr>
            <p:ph type="pic" sz="quarter" idx="10"/>
          </p:nvPr>
        </p:nvSpPr>
        <p:spPr>
          <a:xfrm>
            <a:off x="1180081" y="2803738"/>
            <a:ext cx="2996986" cy="2996986"/>
          </a:xfrm>
          <a:custGeom>
            <a:gdLst>
              <a:gd name="connsiteX0" fmla="*/ 0 w 2996986"/>
              <a:gd name="connsiteY0" fmla="*/ 0 h 2996986"/>
              <a:gd name="connsiteX1" fmla="*/ 2996986 w 2996986"/>
              <a:gd name="connsiteY1" fmla="*/ 0 h 2996986"/>
              <a:gd name="connsiteX2" fmla="*/ 2996986 w 2996986"/>
              <a:gd name="connsiteY2" fmla="*/ 2996986 h 2996986"/>
              <a:gd name="connsiteX3" fmla="*/ 0 w 2996986"/>
              <a:gd name="connsiteY3" fmla="*/ 2996986 h 2996986"/>
            </a:gdLst>
            <a:cxnLst>
              <a:cxn ang="0">
                <a:pos x="connsiteX0" y="connsiteY0"/>
              </a:cxn>
              <a:cxn ang="0">
                <a:pos x="connsiteX1" y="connsiteY1"/>
              </a:cxn>
              <a:cxn ang="0">
                <a:pos x="connsiteX2" y="connsiteY2"/>
              </a:cxn>
              <a:cxn ang="0">
                <a:pos x="connsiteX3" y="connsiteY3"/>
              </a:cxn>
            </a:cxnLst>
            <a:rect l="l" t="t" r="r" b="b"/>
            <a:pathLst>
              <a:path w="2996986" h="2996986">
                <a:moveTo>
                  <a:pt x="0" y="0"/>
                </a:moveTo>
                <a:lnTo>
                  <a:pt x="2996986" y="0"/>
                </a:lnTo>
                <a:lnTo>
                  <a:pt x="2996986" y="2996986"/>
                </a:lnTo>
                <a:lnTo>
                  <a:pt x="0" y="2996986"/>
                </a:lnTo>
                <a:close/>
              </a:path>
            </a:pathLst>
          </a:custGeom>
        </p:spPr>
        <p:txBody>
          <a:bodyPr wrap="square">
            <a:noAutofit/>
          </a:bodyPr>
          <a:lstStyle/>
          <a:p>
            <a:endParaRPr lang="zh-CN" altLang="en-US"/>
          </a:p>
        </p:txBody>
      </p:sp>
    </p:spTree>
    <p:extLst>
      <p:ext uri="{BB962C8B-B14F-4D97-AF65-F5344CB8AC3E}">
        <p14:creationId val="183184281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自定义版式">
    <p:spTree>
      <p:nvGrpSpPr>
        <p:cNvPr id="1" name=""/>
        <p:cNvGrpSpPr/>
        <p:nvPr/>
      </p:nvGrpSpPr>
      <p:grpSpPr>
        <a:xfrm>
          <a:off x="0" y="0"/>
          <a:ext cx="0" cy="0"/>
        </a:xfrm>
      </p:grpSpPr>
      <p:sp>
        <p:nvSpPr>
          <p:cNvPr id="9" name="图片占位符 8"/>
          <p:cNvSpPr>
            <a:spLocks noGrp="1"/>
          </p:cNvSpPr>
          <p:nvPr>
            <p:ph type="pic" sz="quarter" idx="10"/>
          </p:nvPr>
        </p:nvSpPr>
        <p:spPr>
          <a:xfrm>
            <a:off x="868850" y="1787226"/>
            <a:ext cx="2881236" cy="4186172"/>
          </a:xfrm>
          <a:custGeom>
            <a:gdLst>
              <a:gd name="connsiteX0" fmla="*/ 0 w 2881236"/>
              <a:gd name="connsiteY0" fmla="*/ 0 h 4186172"/>
              <a:gd name="connsiteX1" fmla="*/ 2881236 w 2881236"/>
              <a:gd name="connsiteY1" fmla="*/ 0 h 4186172"/>
              <a:gd name="connsiteX2" fmla="*/ 2881236 w 2881236"/>
              <a:gd name="connsiteY2" fmla="*/ 4186172 h 4186172"/>
              <a:gd name="connsiteX3" fmla="*/ 0 w 2881236"/>
              <a:gd name="connsiteY3" fmla="*/ 4186172 h 4186172"/>
            </a:gdLst>
            <a:cxnLst>
              <a:cxn ang="0">
                <a:pos x="connsiteX0" y="connsiteY0"/>
              </a:cxn>
              <a:cxn ang="0">
                <a:pos x="connsiteX1" y="connsiteY1"/>
              </a:cxn>
              <a:cxn ang="0">
                <a:pos x="connsiteX2" y="connsiteY2"/>
              </a:cxn>
              <a:cxn ang="0">
                <a:pos x="connsiteX3" y="connsiteY3"/>
              </a:cxn>
            </a:cxnLst>
            <a:rect l="l" t="t" r="r" b="b"/>
            <a:pathLst>
              <a:path w="2881236" h="4186172">
                <a:moveTo>
                  <a:pt x="0" y="0"/>
                </a:moveTo>
                <a:lnTo>
                  <a:pt x="2881236" y="0"/>
                </a:lnTo>
                <a:lnTo>
                  <a:pt x="2881236" y="4186172"/>
                </a:lnTo>
                <a:lnTo>
                  <a:pt x="0" y="4186172"/>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8333152" y="1787226"/>
            <a:ext cx="2984137" cy="1995488"/>
          </a:xfrm>
          <a:custGeom>
            <a:gdLst>
              <a:gd name="connsiteX0" fmla="*/ 0 w 2984137"/>
              <a:gd name="connsiteY0" fmla="*/ 0 h 1995488"/>
              <a:gd name="connsiteX1" fmla="*/ 2984137 w 2984137"/>
              <a:gd name="connsiteY1" fmla="*/ 0 h 1995488"/>
              <a:gd name="connsiteX2" fmla="*/ 2984137 w 2984137"/>
              <a:gd name="connsiteY2" fmla="*/ 1995488 h 1995488"/>
              <a:gd name="connsiteX3" fmla="*/ 0 w 2984137"/>
              <a:gd name="connsiteY3" fmla="*/ 1995488 h 1995488"/>
            </a:gdLst>
            <a:cxnLst>
              <a:cxn ang="0">
                <a:pos x="connsiteX0" y="connsiteY0"/>
              </a:cxn>
              <a:cxn ang="0">
                <a:pos x="connsiteX1" y="connsiteY1"/>
              </a:cxn>
              <a:cxn ang="0">
                <a:pos x="connsiteX2" y="connsiteY2"/>
              </a:cxn>
              <a:cxn ang="0">
                <a:pos x="connsiteX3" y="connsiteY3"/>
              </a:cxn>
            </a:cxnLst>
            <a:rect l="l" t="t" r="r" b="b"/>
            <a:pathLst>
              <a:path w="2984137" h="1995488">
                <a:moveTo>
                  <a:pt x="0" y="0"/>
                </a:moveTo>
                <a:lnTo>
                  <a:pt x="2984137" y="0"/>
                </a:lnTo>
                <a:lnTo>
                  <a:pt x="2984137" y="1995488"/>
                </a:lnTo>
                <a:lnTo>
                  <a:pt x="0" y="1995488"/>
                </a:ln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8333152" y="3977910"/>
            <a:ext cx="2984137" cy="1995488"/>
          </a:xfrm>
          <a:custGeom>
            <a:gdLst>
              <a:gd name="connsiteX0" fmla="*/ 0 w 2984137"/>
              <a:gd name="connsiteY0" fmla="*/ 0 h 1995488"/>
              <a:gd name="connsiteX1" fmla="*/ 2984137 w 2984137"/>
              <a:gd name="connsiteY1" fmla="*/ 0 h 1995488"/>
              <a:gd name="connsiteX2" fmla="*/ 2984137 w 2984137"/>
              <a:gd name="connsiteY2" fmla="*/ 1995488 h 1995488"/>
              <a:gd name="connsiteX3" fmla="*/ 0 w 2984137"/>
              <a:gd name="connsiteY3" fmla="*/ 1995488 h 1995488"/>
            </a:gdLst>
            <a:cxnLst>
              <a:cxn ang="0">
                <a:pos x="connsiteX0" y="connsiteY0"/>
              </a:cxn>
              <a:cxn ang="0">
                <a:pos x="connsiteX1" y="connsiteY1"/>
              </a:cxn>
              <a:cxn ang="0">
                <a:pos x="connsiteX2" y="connsiteY2"/>
              </a:cxn>
              <a:cxn ang="0">
                <a:pos x="connsiteX3" y="connsiteY3"/>
              </a:cxn>
            </a:cxnLst>
            <a:rect l="l" t="t" r="r" b="b"/>
            <a:pathLst>
              <a:path w="2984137" h="1995488">
                <a:moveTo>
                  <a:pt x="0" y="0"/>
                </a:moveTo>
                <a:lnTo>
                  <a:pt x="2984137" y="0"/>
                </a:lnTo>
                <a:lnTo>
                  <a:pt x="2984137" y="1995488"/>
                </a:lnTo>
                <a:lnTo>
                  <a:pt x="0" y="1995488"/>
                </a:lnTo>
                <a:close/>
              </a:path>
            </a:pathLst>
          </a:custGeom>
        </p:spPr>
        <p:txBody>
          <a:bodyPr wrap="square">
            <a:noAutofit/>
          </a:bodyPr>
          <a:lstStyle/>
          <a:p>
            <a:endParaRPr lang="zh-CN" altLang="en-US"/>
          </a:p>
        </p:txBody>
      </p:sp>
    </p:spTree>
    <p:extLst>
      <p:ext uri="{BB962C8B-B14F-4D97-AF65-F5344CB8AC3E}">
        <p14:creationId val="39804193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自定义版式">
    <p:spTree>
      <p:nvGrpSpPr>
        <p:cNvPr id="1" name=""/>
        <p:cNvGrpSpPr/>
        <p:nvPr/>
      </p:nvGrpSpPr>
      <p:grpSpPr>
        <a:xfrm>
          <a:off x="0" y="0"/>
          <a:ext cx="0" cy="0"/>
        </a:xfrm>
      </p:grpSpPr>
      <p:sp>
        <p:nvSpPr>
          <p:cNvPr id="14" name="图片占位符 13"/>
          <p:cNvSpPr>
            <a:spLocks noGrp="1"/>
          </p:cNvSpPr>
          <p:nvPr>
            <p:ph type="pic" sz="quarter" idx="14"/>
          </p:nvPr>
        </p:nvSpPr>
        <p:spPr>
          <a:xfrm>
            <a:off x="9160924" y="2248783"/>
            <a:ext cx="1459468" cy="1692983"/>
          </a:xfrm>
          <a:custGeom>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2">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5366266" y="1772531"/>
            <a:ext cx="1459468" cy="1692983"/>
          </a:xfrm>
          <a:custGeom>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2">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7263596" y="2248781"/>
            <a:ext cx="1459468" cy="1692983"/>
          </a:xfrm>
          <a:custGeom>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2">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8" name="图片占位符 17"/>
          <p:cNvSpPr>
            <a:spLocks noGrp="1"/>
          </p:cNvSpPr>
          <p:nvPr>
            <p:ph type="pic" sz="quarter" idx="10"/>
          </p:nvPr>
        </p:nvSpPr>
        <p:spPr>
          <a:xfrm>
            <a:off x="1571606" y="2248779"/>
            <a:ext cx="1459468" cy="1692983"/>
          </a:xfrm>
          <a:custGeom>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2">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7" name="图片占位符 16"/>
          <p:cNvSpPr>
            <a:spLocks noGrp="1"/>
          </p:cNvSpPr>
          <p:nvPr>
            <p:ph type="pic" sz="quarter" idx="11"/>
          </p:nvPr>
        </p:nvSpPr>
        <p:spPr>
          <a:xfrm>
            <a:off x="3468936" y="2248779"/>
            <a:ext cx="1459468" cy="1692983"/>
          </a:xfrm>
          <a:custGeom>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2">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Tree>
    <p:extLst>
      <p:ext uri="{BB962C8B-B14F-4D97-AF65-F5344CB8AC3E}">
        <p14:creationId val="75076009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3200399" y="2426302"/>
            <a:ext cx="3162302" cy="2726122"/>
          </a:xfrm>
          <a:custGeom>
            <a:gdLst>
              <a:gd name="connsiteX0" fmla="*/ 681531 w 3162302"/>
              <a:gd name="connsiteY0" fmla="*/ 0 h 2726122"/>
              <a:gd name="connsiteX1" fmla="*/ 2480771 w 3162302"/>
              <a:gd name="connsiteY1" fmla="*/ 0 h 2726122"/>
              <a:gd name="connsiteX2" fmla="*/ 3162302 w 3162302"/>
              <a:gd name="connsiteY2" fmla="*/ 1363061 h 2726122"/>
              <a:gd name="connsiteX3" fmla="*/ 2480771 w 3162302"/>
              <a:gd name="connsiteY3" fmla="*/ 2726122 h 2726122"/>
              <a:gd name="connsiteX4" fmla="*/ 681531 w 3162302"/>
              <a:gd name="connsiteY4" fmla="*/ 2726122 h 2726122"/>
              <a:gd name="connsiteX5" fmla="*/ 0 w 3162302"/>
              <a:gd name="connsiteY5" fmla="*/ 1363061 h 27261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302" h="2726122">
                <a:moveTo>
                  <a:pt x="681531" y="0"/>
                </a:moveTo>
                <a:lnTo>
                  <a:pt x="2480771" y="0"/>
                </a:lnTo>
                <a:lnTo>
                  <a:pt x="3162302" y="1363061"/>
                </a:lnTo>
                <a:lnTo>
                  <a:pt x="2480771" y="2726122"/>
                </a:lnTo>
                <a:lnTo>
                  <a:pt x="681531" y="2726122"/>
                </a:lnTo>
                <a:lnTo>
                  <a:pt x="0" y="1363061"/>
                </a:lnTo>
                <a:close/>
              </a:path>
            </a:pathLst>
          </a:custGeom>
          <a:ln w="57150">
            <a:solidFill>
              <a:schemeClr val="accent1"/>
            </a:solidFill>
          </a:ln>
        </p:spPr>
        <p:txBody>
          <a:bodyPr wrap="square">
            <a:noAutofit/>
          </a:bodyPr>
          <a:lstStyle/>
          <a:p>
            <a:endParaRPr lang="zh-CN" altLang="en-US"/>
          </a:p>
        </p:txBody>
      </p:sp>
    </p:spTree>
    <p:extLst>
      <p:ext uri="{BB962C8B-B14F-4D97-AF65-F5344CB8AC3E}">
        <p14:creationId val="379868698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558861" y="4441228"/>
            <a:ext cx="2854097" cy="1295888"/>
          </a:xfrm>
          <a:custGeom>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0218" y="4441228"/>
            <a:ext cx="2854097" cy="1295888"/>
          </a:xfrm>
          <a:custGeom>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781575" y="4441228"/>
            <a:ext cx="2854097" cy="1295888"/>
          </a:xfrm>
          <a:custGeom>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Tree>
    <p:extLst>
      <p:ext uri="{BB962C8B-B14F-4D97-AF65-F5344CB8AC3E}">
        <p14:creationId val="273339121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Tree>
    <p:extLst>
      <p:ext uri="{BB962C8B-B14F-4D97-AF65-F5344CB8AC3E}">
        <p14:creationId val="138049544"/>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1_标题和内容">
    <p:spTree>
      <p:nvGrpSpPr>
        <p:cNvPr id="1" name=""/>
        <p:cNvGrpSpPr/>
        <p:nvPr/>
      </p:nvGrpSpPr>
      <p:grpSpPr>
        <a:xfrm>
          <a:off x="0" y="0"/>
          <a: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solidFill>
                <a:latin typeface="微软雅黑" panose="020b0503020204020204" charset="-122"/>
                <a:ea typeface="微软雅黑" panose="020b0503020204020204" charset="-122"/>
                <a:sym typeface="+mn-ea"/>
              </a:rPr>
              <a:t>感谢您下载包图网平台上提供的</a:t>
            </a:r>
            <a:r>
              <a:rPr lang="en-US" altLang="zh-CN" sz="300">
                <a:solidFill>
                  <a:schemeClr val="bg1"/>
                </a:solidFill>
                <a:latin typeface="微软雅黑" panose="020b0503020204020204" charset="-122"/>
                <a:ea typeface="微软雅黑" panose="020b0503020204020204" charset="-122"/>
                <a:sym typeface="+mn-ea"/>
              </a:rPr>
              <a:t>PPT</a:t>
            </a:r>
            <a:r>
              <a:rPr lang="zh-CN" altLang="en-US" sz="30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solidFill>
                <a:latin typeface="微软雅黑" panose="020b0503020204020204" charset="-122"/>
                <a:ea typeface="微软雅黑" panose="020b0503020204020204" charset="-122"/>
                <a:sym typeface="+mn-ea"/>
              </a:rPr>
              <a:t>ibaotu.com</a:t>
            </a:r>
          </a:p>
        </p:txBody>
      </p:sp>
    </p:spTree>
    <p:extLst>
      <p:ext uri="{BB962C8B-B14F-4D97-AF65-F5344CB8AC3E}">
        <p14:creationId val="407973733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6D223FD6-9D14-4644-A295-2176BEEF32B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A2438A4-37D7-4704-A70B-0A531141FB8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70BD617-301B-49D3-8C0D-E7247338ADA5}"/>
              </a:ext>
            </a:extLst>
          </p:cNvPr>
          <p:cNvSpPr>
            <a:spLocks noGrp="1"/>
          </p:cNvSpPr>
          <p:nvPr>
            <p:ph type="dt" sz="half" idx="10"/>
          </p:nvPr>
        </p:nvSpPr>
        <p:spPr/>
        <p:txBody>
          <a:bodyPr/>
          <a:lstStyle/>
          <a:p>
            <a:fld id="{E83B1FF7-CFBD-4262-9BCB-853F1F13E621}" type="datetimeFigureOut">
              <a:rPr lang="zh-CN" altLang="en-US" smtClean="0"/>
              <a:t>2018/11/29</a:t>
            </a:fld>
            <a:endParaRPr lang="zh-CN" altLang="en-US"/>
          </a:p>
        </p:txBody>
      </p:sp>
      <p:sp>
        <p:nvSpPr>
          <p:cNvPr id="5" name="页脚占位符 4">
            <a:extLst>
              <a:ext uri="{FF2B5EF4-FFF2-40B4-BE49-F238E27FC236}">
                <a16:creationId xmlns:a16="http://schemas.microsoft.com/office/drawing/2014/main" id="{7C5E7BA5-F157-42CA-9E1F-18D9DBD732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331D5B-4C64-45B3-9D7C-4C9661DF14E6}"/>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val="68485461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820DCD4-6E99-42A4-810D-B77561B4D77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2F064D2-97D6-44CE-AEC7-FD9BF684D9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8CD1530-79C5-4338-BAEA-5E778E9DA754}"/>
              </a:ext>
            </a:extLst>
          </p:cNvPr>
          <p:cNvSpPr>
            <a:spLocks noGrp="1"/>
          </p:cNvSpPr>
          <p:nvPr>
            <p:ph type="dt" sz="half" idx="10"/>
          </p:nvPr>
        </p:nvSpPr>
        <p:spPr/>
        <p:txBody>
          <a:bodyPr/>
          <a:lstStyle/>
          <a:p>
            <a:fld id="{E83B1FF7-CFBD-4262-9BCB-853F1F13E621}" type="datetimeFigureOut">
              <a:rPr lang="zh-CN" altLang="en-US" smtClean="0"/>
              <a:t>2018/11/29</a:t>
            </a:fld>
            <a:endParaRPr lang="zh-CN" altLang="en-US"/>
          </a:p>
        </p:txBody>
      </p:sp>
      <p:sp>
        <p:nvSpPr>
          <p:cNvPr id="5" name="页脚占位符 4">
            <a:extLst>
              <a:ext uri="{FF2B5EF4-FFF2-40B4-BE49-F238E27FC236}">
                <a16:creationId xmlns:a16="http://schemas.microsoft.com/office/drawing/2014/main" id="{D05C2E35-0394-492F-9F05-693B09F120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BA4BD20-D710-4B8F-907C-1ACC4961EE13}"/>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val="353624831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E227D797-1DA4-4670-9F14-F4621F4A67E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87EBDB-172C-41C9-8E2F-BD19DA436C9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BF61D66-2DB6-49A1-8E02-2BBA1966CAB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CC7B3AC-5D5F-4C9D-9C58-6D02D294C5B5}"/>
              </a:ext>
            </a:extLst>
          </p:cNvPr>
          <p:cNvSpPr>
            <a:spLocks noGrp="1"/>
          </p:cNvSpPr>
          <p:nvPr>
            <p:ph type="dt" sz="half" idx="10"/>
          </p:nvPr>
        </p:nvSpPr>
        <p:spPr/>
        <p:txBody>
          <a:bodyPr/>
          <a:lstStyle/>
          <a:p>
            <a:fld id="{E83B1FF7-CFBD-4262-9BCB-853F1F13E621}" type="datetimeFigureOut">
              <a:rPr lang="zh-CN" altLang="en-US" smtClean="0"/>
              <a:t>2018/11/29</a:t>
            </a:fld>
            <a:endParaRPr lang="zh-CN" altLang="en-US"/>
          </a:p>
        </p:txBody>
      </p:sp>
      <p:sp>
        <p:nvSpPr>
          <p:cNvPr id="6" name="页脚占位符 5">
            <a:extLst>
              <a:ext uri="{FF2B5EF4-FFF2-40B4-BE49-F238E27FC236}">
                <a16:creationId xmlns:a16="http://schemas.microsoft.com/office/drawing/2014/main" id="{6DE9E45B-9E85-459C-AB24-6FFE0329303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3DE4AD7-1F6A-4987-8947-A73D2058DAA8}"/>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val="84028842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5CF7D5ED-86C2-4AF3-B11F-B8B918D80CD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DC3FE62-09C1-4E44-A133-9AED266E50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679813-6ACB-406B-92A4-9CCE6215074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8686375-5281-4DF9-AC4C-5CE548161F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719E244-4EFB-4043-B2F7-DFD5E9E0502E}"/>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4D03435-3974-4240-8AB8-249B34D40E91}"/>
              </a:ext>
            </a:extLst>
          </p:cNvPr>
          <p:cNvSpPr>
            <a:spLocks noGrp="1"/>
          </p:cNvSpPr>
          <p:nvPr>
            <p:ph type="dt" sz="half" idx="10"/>
          </p:nvPr>
        </p:nvSpPr>
        <p:spPr/>
        <p:txBody>
          <a:bodyPr/>
          <a:lstStyle/>
          <a:p>
            <a:fld id="{E83B1FF7-CFBD-4262-9BCB-853F1F13E621}" type="datetimeFigureOut">
              <a:rPr lang="zh-CN" altLang="en-US" smtClean="0"/>
              <a:t>2018/11/29</a:t>
            </a:fld>
            <a:endParaRPr lang="zh-CN" altLang="en-US"/>
          </a:p>
        </p:txBody>
      </p:sp>
      <p:sp>
        <p:nvSpPr>
          <p:cNvPr id="8" name="页脚占位符 7">
            <a:extLst>
              <a:ext uri="{FF2B5EF4-FFF2-40B4-BE49-F238E27FC236}">
                <a16:creationId xmlns:a16="http://schemas.microsoft.com/office/drawing/2014/main" id="{05FCDDF1-3C08-41F8-A7E4-9736EB66EBE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D8920CF-4B2C-4C73-B986-95A17B5E3748}"/>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val="308914786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5C1576E-1845-420F-B498-FC4AC800AAE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0323C5E-559E-404E-8A19-4AED89309BD8}"/>
              </a:ext>
            </a:extLst>
          </p:cNvPr>
          <p:cNvSpPr>
            <a:spLocks noGrp="1"/>
          </p:cNvSpPr>
          <p:nvPr>
            <p:ph type="dt" sz="half" idx="10"/>
          </p:nvPr>
        </p:nvSpPr>
        <p:spPr/>
        <p:txBody>
          <a:bodyPr/>
          <a:lstStyle/>
          <a:p>
            <a:fld id="{E83B1FF7-CFBD-4262-9BCB-853F1F13E621}" type="datetimeFigureOut">
              <a:rPr lang="zh-CN" altLang="en-US" smtClean="0"/>
              <a:t>2018/11/29</a:t>
            </a:fld>
            <a:endParaRPr lang="zh-CN" altLang="en-US"/>
          </a:p>
        </p:txBody>
      </p:sp>
      <p:sp>
        <p:nvSpPr>
          <p:cNvPr id="4" name="页脚占位符 3">
            <a:extLst>
              <a:ext uri="{FF2B5EF4-FFF2-40B4-BE49-F238E27FC236}">
                <a16:creationId xmlns:a16="http://schemas.microsoft.com/office/drawing/2014/main" id="{123A979A-3AF0-486A-B083-1506A2D4A39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847C46F-F6DA-4DB4-A689-CBFFD9A1845E}"/>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val="121741283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800DC3C2-ADF0-4348-8BDD-86E9D571C2A4}"/>
              </a:ext>
            </a:extLst>
          </p:cNvPr>
          <p:cNvSpPr>
            <a:spLocks noGrp="1"/>
          </p:cNvSpPr>
          <p:nvPr>
            <p:ph type="dt" sz="half" idx="10"/>
          </p:nvPr>
        </p:nvSpPr>
        <p:spPr/>
        <p:txBody>
          <a:bodyPr/>
          <a:lstStyle/>
          <a:p>
            <a:fld id="{E83B1FF7-CFBD-4262-9BCB-853F1F13E621}" type="datetimeFigureOut">
              <a:rPr lang="zh-CN" altLang="en-US" smtClean="0"/>
              <a:t>2018/11/29</a:t>
            </a:fld>
            <a:endParaRPr lang="zh-CN" altLang="en-US"/>
          </a:p>
        </p:txBody>
      </p:sp>
      <p:sp>
        <p:nvSpPr>
          <p:cNvPr id="3" name="页脚占位符 2">
            <a:extLst>
              <a:ext uri="{FF2B5EF4-FFF2-40B4-BE49-F238E27FC236}">
                <a16:creationId xmlns:a16="http://schemas.microsoft.com/office/drawing/2014/main" id="{42C58C7F-5655-40FF-9C79-572455CD407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DCFBE35-FE57-475B-91F2-BBE57BECC8C9}"/>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val="47588067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AED4ADD-4D90-4667-B587-DFE2616EC10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0BDA24-FF23-4448-A8F6-7D0847127C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DFA9205-9EA1-45AF-8313-37153254E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A83157F-F737-4900-8A90-9956CA0F8B0D}"/>
              </a:ext>
            </a:extLst>
          </p:cNvPr>
          <p:cNvSpPr>
            <a:spLocks noGrp="1"/>
          </p:cNvSpPr>
          <p:nvPr>
            <p:ph type="dt" sz="half" idx="10"/>
          </p:nvPr>
        </p:nvSpPr>
        <p:spPr/>
        <p:txBody>
          <a:bodyPr/>
          <a:lstStyle/>
          <a:p>
            <a:fld id="{E83B1FF7-CFBD-4262-9BCB-853F1F13E621}" type="datetimeFigureOut">
              <a:rPr lang="zh-CN" altLang="en-US" smtClean="0"/>
              <a:t>2018/11/29</a:t>
            </a:fld>
            <a:endParaRPr lang="zh-CN" altLang="en-US"/>
          </a:p>
        </p:txBody>
      </p:sp>
      <p:sp>
        <p:nvSpPr>
          <p:cNvPr id="6" name="页脚占位符 5">
            <a:extLst>
              <a:ext uri="{FF2B5EF4-FFF2-40B4-BE49-F238E27FC236}">
                <a16:creationId xmlns:a16="http://schemas.microsoft.com/office/drawing/2014/main" id="{0C81BF15-DB0F-40B3-AF34-3726B16505F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854F30-E53C-48F4-B52F-321B5E4D9D3E}"/>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val="318446673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F866CD0-C046-40BC-B2B1-3AB725AF5B1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A169186-C4DE-4D82-BD34-7B1F433D3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5AD3E96-CE20-4214-AB35-93B029C40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CDD1759-01E6-4BDA-95CA-7BC5220759F5}"/>
              </a:ext>
            </a:extLst>
          </p:cNvPr>
          <p:cNvSpPr>
            <a:spLocks noGrp="1"/>
          </p:cNvSpPr>
          <p:nvPr>
            <p:ph type="dt" sz="half" idx="10"/>
          </p:nvPr>
        </p:nvSpPr>
        <p:spPr/>
        <p:txBody>
          <a:bodyPr/>
          <a:lstStyle/>
          <a:p>
            <a:fld id="{E83B1FF7-CFBD-4262-9BCB-853F1F13E621}" type="datetimeFigureOut">
              <a:rPr lang="zh-CN" altLang="en-US" smtClean="0"/>
              <a:t>2018/11/29</a:t>
            </a:fld>
            <a:endParaRPr lang="zh-CN" altLang="en-US"/>
          </a:p>
        </p:txBody>
      </p:sp>
      <p:sp>
        <p:nvSpPr>
          <p:cNvPr id="6" name="页脚占位符 5">
            <a:extLst>
              <a:ext uri="{FF2B5EF4-FFF2-40B4-BE49-F238E27FC236}">
                <a16:creationId xmlns:a16="http://schemas.microsoft.com/office/drawing/2014/main" id="{819A50A7-7D73-4666-9C12-E8A525AA89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A38E0B-6F81-450A-923A-3C4511CF7A7E}"/>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val="45573290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83F62C55-822B-4112-AD3D-F46359AB5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4114627-1172-4FE6-ACF4-7382AEBE1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C0E8C18-5465-47C1-A0B0-6E807CACF3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B1FF7-CFBD-4262-9BCB-853F1F13E621}" type="datetimeFigureOut">
              <a:rPr lang="zh-CN" altLang="en-US" smtClean="0"/>
              <a:t>2018/11/29</a:t>
            </a:fld>
            <a:endParaRPr lang="zh-CN" altLang="en-US"/>
          </a:p>
        </p:txBody>
      </p:sp>
      <p:sp>
        <p:nvSpPr>
          <p:cNvPr id="5" name="页脚占位符 4">
            <a:extLst>
              <a:ext uri="{FF2B5EF4-FFF2-40B4-BE49-F238E27FC236}">
                <a16:creationId xmlns:a16="http://schemas.microsoft.com/office/drawing/2014/main" id="{6EBC65D4-0EA7-4E2A-9664-3A70E469F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4F13DDA-2032-4C55-A18D-2CFED8A0C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D9D3C-CA18-4FBF-8984-00FF4E3C4A1A}" type="slidenum">
              <a:rPr lang="zh-CN" altLang="en-US" smtClean="0"/>
              <a:t>‹#›</a:t>
            </a:fld>
            <a:endParaRPr lang="zh-CN" altLang="en-US"/>
          </a:p>
        </p:txBody>
      </p:sp>
    </p:spTree>
    <p:extLst>
      <p:ext uri="{BB962C8B-B14F-4D97-AF65-F5344CB8AC3E}">
        <p14:creationId val="3411931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7.jpeg" Type="http://schemas.openxmlformats.org/officeDocument/2006/relationships/image"/><Relationship Id="rId4" Target="../tags/tag5.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9.xml" Type="http://schemas.openxmlformats.org/officeDocument/2006/relationships/notesSlide"/><Relationship Id="rId3" Target="../media/image1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10.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tags/tag6.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tags/tag7.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2.xml" Type="http://schemas.openxmlformats.org/officeDocument/2006/relationships/notesSlide"/><Relationship Id="rId3"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tags/tag8.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tags/tag9.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tags/tag10.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tags/tag11.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tags/tag12.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9.xml" Type="http://schemas.openxmlformats.org/officeDocument/2006/relationships/notesSlide"/><Relationship Id="rId3" Target="../media/image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tags/tag13.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tags/tag14.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 Id="rId7" Target="../tags/tag1.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xml" Type="http://schemas.openxmlformats.org/officeDocument/2006/relationships/notesSlide"/><Relationship Id="rId3" Target="../media/image7.jpeg" Type="http://schemas.openxmlformats.org/officeDocument/2006/relationships/image"/><Relationship Id="rId4" Target="../tags/tag2.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4.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tags/tag3.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5.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 Id="rId7" Target="../media/image1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6.xml" Type="http://schemas.openxmlformats.org/officeDocument/2006/relationships/notesSlide"/><Relationship Id="rId3"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6.jpeg" Type="http://schemas.openxmlformats.org/officeDocument/2006/relationships/image"/><Relationship Id="rId4" Target="../tags/tag4.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A0BDE3B0-50A9-4FAE-B3D2-0609FF20A40B}"/>
              </a:ext>
            </a:extLst>
          </p:cNvPr>
          <p:cNvPicPr>
            <a:picLocks noChangeAspect="1"/>
          </p:cNvPicPr>
          <p:nvPr/>
        </p:nvPicPr>
        <p:blipFill>
          <a:blip r:embed="rId2">
            <a:extLst>
              <a:ext uri="{28A0092B-C50C-407E-A947-70E740481C1C}">
                <a14:useLocalDpi val="0"/>
              </a:ext>
            </a:extLst>
          </a:blip>
          <a:stretch>
            <a:fillRect/>
          </a:stretch>
        </p:blipFill>
        <p:spPr>
          <a:xfrm>
            <a:off x="0" y="352258"/>
            <a:ext cx="12192000" cy="6153483"/>
          </a:xfrm>
          <a:prstGeom prst="rect">
            <a:avLst/>
          </a:prstGeom>
        </p:spPr>
      </p:pic>
      <p:sp>
        <p:nvSpPr>
          <p:cNvPr id="13" name="矩形 12">
            <a:extLst>
              <a:ext uri="{FF2B5EF4-FFF2-40B4-BE49-F238E27FC236}">
                <a16:creationId xmlns:a16="http://schemas.microsoft.com/office/drawing/2014/main" id="{4280FB71-1AB0-458B-B813-8CE5A53921D6}"/>
              </a:ext>
            </a:extLst>
          </p:cNvPr>
          <p:cNvSpPr/>
          <p:nvPr/>
        </p:nvSpPr>
        <p:spPr>
          <a:xfrm>
            <a:off x="0" y="352258"/>
            <a:ext cx="12192000" cy="6153483"/>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E42DEAD2-3FB0-4A89-944E-B6DA6FC0F71F}"/>
              </a:ext>
            </a:extLst>
          </p:cNvPr>
          <p:cNvSpPr/>
          <p:nvPr/>
        </p:nvSpPr>
        <p:spPr>
          <a:xfrm>
            <a:off x="1880683" y="0"/>
            <a:ext cx="1481082" cy="2635624"/>
          </a:xfrm>
          <a:prstGeom prst="rect">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endParaRPr altLang="en-US" lang="zh-CN" noProof="1" strike="noStrike">
              <a:solidFill>
                <a:srgbClr val="FF3C54"/>
              </a:solidFill>
              <a:ea charset="-122" panose="020b0502040204020203" pitchFamily="34" typeface="微软雅黑 Light"/>
            </a:endParaRPr>
          </a:p>
        </p:txBody>
      </p:sp>
      <p:sp>
        <p:nvSpPr>
          <p:cNvPr id="6" name="矩形 5">
            <a:extLst>
              <a:ext uri="{FF2B5EF4-FFF2-40B4-BE49-F238E27FC236}">
                <a16:creationId xmlns:a16="http://schemas.microsoft.com/office/drawing/2014/main" id="{E953EC67-983F-4ED9-8A74-8D1FAF97B993}"/>
              </a:ext>
            </a:extLst>
          </p:cNvPr>
          <p:cNvSpPr/>
          <p:nvPr/>
        </p:nvSpPr>
        <p:spPr>
          <a:xfrm>
            <a:off x="3034557" y="1785443"/>
            <a:ext cx="1116104" cy="1354982"/>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endParaRPr altLang="en-US" lang="zh-CN" noProof="1" strike="noStrike">
              <a:solidFill>
                <a:schemeClr val="bg1"/>
              </a:solidFill>
              <a:ea charset="-122" panose="020b0502040204020203" pitchFamily="34" typeface="微软雅黑 Light"/>
            </a:endParaRPr>
          </a:p>
        </p:txBody>
      </p:sp>
      <p:sp>
        <p:nvSpPr>
          <p:cNvPr id="7" name="TextBox 30">
            <a:extLst>
              <a:ext uri="{FF2B5EF4-FFF2-40B4-BE49-F238E27FC236}">
                <a16:creationId xmlns:a16="http://schemas.microsoft.com/office/drawing/2014/main" id="{BA8EA202-F87D-45AF-91DB-F2B3A7B8F57B}"/>
              </a:ext>
            </a:extLst>
          </p:cNvPr>
          <p:cNvSpPr txBox="1"/>
          <p:nvPr/>
        </p:nvSpPr>
        <p:spPr>
          <a:xfrm>
            <a:off x="4452203" y="1468000"/>
            <a:ext cx="10701655" cy="3017520"/>
          </a:xfrm>
          <a:prstGeom prst="rect">
            <a:avLst/>
          </a:prstGeom>
          <a:noFill/>
        </p:spPr>
        <p:txBody>
          <a:bodyPr rtlCol="0" wrap="none">
            <a:spAutoFit/>
          </a:bodyPr>
          <a:lstStyle/>
          <a:p>
            <a:r>
              <a:rPr b="1" lang="en-US" spc="-300" sz="9600">
                <a:solidFill>
                  <a:srgbClr val="FFCC01"/>
                </a:solidFill>
                <a:latin charset="-122" panose="020b0503020204020204" pitchFamily="34" typeface="微软雅黑"/>
                <a:ea charset="-122" panose="020b0503020204020204" pitchFamily="34" typeface="微软雅黑"/>
              </a:rPr>
              <a:t>FASHION</a:t>
            </a:r>
          </a:p>
          <a:p>
            <a:r>
              <a:rPr b="1" lang="en-US" spc="-300" sz="9600">
                <a:solidFill>
                  <a:srgbClr val="FFCC01"/>
                </a:solidFill>
                <a:latin charset="-122" panose="020b0503020204020204" pitchFamily="34" typeface="微软雅黑"/>
                <a:ea charset="-122" panose="020b0503020204020204" pitchFamily="34" typeface="微软雅黑"/>
              </a:rPr>
              <a:t>时尚商业计划书PPT</a:t>
            </a:r>
          </a:p>
        </p:txBody>
      </p:sp>
      <p:sp>
        <p:nvSpPr>
          <p:cNvPr id="8" name="TextBox 31">
            <a:extLst>
              <a:ext uri="{FF2B5EF4-FFF2-40B4-BE49-F238E27FC236}">
                <a16:creationId xmlns:a16="http://schemas.microsoft.com/office/drawing/2014/main" id="{D6856AE9-1B81-4C12-9B4B-C6772C66B5B6}"/>
              </a:ext>
            </a:extLst>
          </p:cNvPr>
          <p:cNvSpPr txBox="1"/>
          <p:nvPr/>
        </p:nvSpPr>
        <p:spPr>
          <a:xfrm>
            <a:off x="4545309" y="3821778"/>
            <a:ext cx="7495920" cy="731486"/>
          </a:xfrm>
          <a:prstGeom prst="rect">
            <a:avLst/>
          </a:prstGeom>
          <a:noFill/>
        </p:spPr>
        <p:txBody>
          <a:bodyPr bIns="45703" lIns="91407" rIns="91407" tIns="45703" wrap="squar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algn="l" eaLnBrk="1" hangingPunct="1">
              <a:lnSpc>
                <a:spcPct val="150000"/>
              </a:lnSpc>
            </a:pPr>
            <a:r>
              <a:rPr altLang="zh-CN" lang="en-US" sz="1400">
                <a:solidFill>
                  <a:schemeClr val="bg1"/>
                </a:solidFill>
                <a:latin typeface="+mj-lt"/>
                <a:ea charset="-122" panose="020b0502040204020203" pitchFamily="34" typeface="微软雅黑 Light"/>
              </a:rPr>
              <a:t>Chinadaily cn is the largest English portal in China, providing news, business information, BBS, learning materials. The Website has channels as China.</a:t>
            </a:r>
          </a:p>
        </p:txBody>
      </p:sp>
      <p:sp>
        <p:nvSpPr>
          <p:cNvPr id="9" name="矩形 8">
            <a:extLst>
              <a:ext uri="{FF2B5EF4-FFF2-40B4-BE49-F238E27FC236}">
                <a16:creationId xmlns:a16="http://schemas.microsoft.com/office/drawing/2014/main" id="{98FA6553-E2CD-457F-8C4B-A874F1BE6E45}"/>
              </a:ext>
            </a:extLst>
          </p:cNvPr>
          <p:cNvSpPr/>
          <p:nvPr/>
        </p:nvSpPr>
        <p:spPr>
          <a:xfrm>
            <a:off x="4659635" y="4697229"/>
            <a:ext cx="4877317" cy="60511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r>
              <a:rPr altLang="en-US" lang="zh-CN" noProof="1">
                <a:solidFill>
                  <a:schemeClr val="bg1"/>
                </a:solidFill>
                <a:ea charset="-122" panose="020b0502040204020203" pitchFamily="34" typeface="微软雅黑 Light"/>
              </a:rPr>
              <a:t>汇报XXX          汇报时间：XX年XX月</a:t>
            </a:r>
          </a:p>
        </p:txBody>
      </p:sp>
      <p:sp>
        <p:nvSpPr>
          <p:cNvPr id="10" name="TextBox 30">
            <a:extLst>
              <a:ext uri="{FF2B5EF4-FFF2-40B4-BE49-F238E27FC236}">
                <a16:creationId xmlns:a16="http://schemas.microsoft.com/office/drawing/2014/main" id="{36A6FA06-34B6-4B97-B3E2-7798257FA474}"/>
              </a:ext>
            </a:extLst>
          </p:cNvPr>
          <p:cNvSpPr txBox="1"/>
          <p:nvPr/>
        </p:nvSpPr>
        <p:spPr>
          <a:xfrm>
            <a:off x="1867169" y="887359"/>
            <a:ext cx="1433830" cy="731520"/>
          </a:xfrm>
          <a:prstGeom prst="rect">
            <a:avLst/>
          </a:prstGeom>
          <a:noFill/>
        </p:spPr>
        <p:txBody>
          <a:bodyPr rtlCol="0" wrap="none">
            <a:spAutoFit/>
          </a:bodyPr>
          <a:lstStyle/>
          <a:p>
            <a:pPr algn="r"/>
            <a:r>
              <a:rPr altLang="zh-CN" lang="en-US" sz="4200">
                <a:solidFill>
                  <a:schemeClr val="bg1"/>
                </a:solidFill>
                <a:latin charset="-122" panose="020b0503020204020204" pitchFamily="34" typeface="微软雅黑"/>
                <a:ea charset="-122" panose="020b0503020204020204" pitchFamily="34" typeface="微软雅黑"/>
              </a:rPr>
              <a:t>2019</a:t>
            </a:r>
          </a:p>
        </p:txBody>
      </p:sp>
    </p:spTree>
    <p:extLst>
      <p:ext uri="{BB962C8B-B14F-4D97-AF65-F5344CB8AC3E}">
        <p14:creationId val="13432986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decel="100000" fill="hold" grpId="0" id="15" nodeType="afterEffect" presetClass="entr" presetID="2" presetSubtype="4">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750" fill="hold" id="17"/>
                                        <p:tgtEl>
                                          <p:spTgt spid="7"/>
                                        </p:tgtEl>
                                        <p:attrNameLst>
                                          <p:attrName>ppt_x</p:attrName>
                                        </p:attrNameLst>
                                      </p:cBhvr>
                                      <p:tavLst>
                                        <p:tav tm="0">
                                          <p:val>
                                            <p:strVal val="#ppt_x"/>
                                          </p:val>
                                        </p:tav>
                                        <p:tav tm="100000">
                                          <p:val>
                                            <p:strVal val="#ppt_x"/>
                                          </p:val>
                                        </p:tav>
                                      </p:tavLst>
                                    </p:anim>
                                    <p:anim calcmode="lin" valueType="num">
                                      <p:cBhvr additive="base">
                                        <p:cTn dur="750" fill="hold" id="18"/>
                                        <p:tgtEl>
                                          <p:spTgt spid="7"/>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750"/>
                            </p:stCondLst>
                            <p:childTnLst>
                              <p:par>
                                <p:cTn fill="hold" grpId="0" id="20" nodeType="afterEffect" presetClass="entr" presetID="22" presetSubtype="8">
                                  <p:stCondLst>
                                    <p:cond delay="0"/>
                                  </p:stCondLst>
                                  <p:childTnLst>
                                    <p:set>
                                      <p:cBhvr>
                                        <p:cTn dur="1" fill="hold" id="21">
                                          <p:stCondLst>
                                            <p:cond delay="0"/>
                                          </p:stCondLst>
                                        </p:cTn>
                                        <p:tgtEl>
                                          <p:spTgt spid="8"/>
                                        </p:tgtEl>
                                        <p:attrNameLst>
                                          <p:attrName>style.visibility</p:attrName>
                                        </p:attrNameLst>
                                      </p:cBhvr>
                                      <p:to>
                                        <p:strVal val="visible"/>
                                      </p:to>
                                    </p:set>
                                    <p:animEffect filter="wipe(left)" transition="in">
                                      <p:cBhvr>
                                        <p:cTn dur="1000" id="22"/>
                                        <p:tgtEl>
                                          <p:spTgt spid="8"/>
                                        </p:tgtEl>
                                      </p:cBhvr>
                                    </p:animEffect>
                                  </p:childTnLst>
                                </p:cTn>
                              </p:par>
                            </p:childTnLst>
                          </p:cTn>
                        </p:par>
                        <p:par>
                          <p:cTn fill="hold" id="23" nodeType="afterGroup">
                            <p:stCondLst>
                              <p:cond delay="2750"/>
                            </p:stCondLst>
                            <p:childTnLst>
                              <p:par>
                                <p:cTn fill="hold" grpId="0" id="24" nodeType="afterEffect" presetClass="entr" presetID="2" presetSubtype="8">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additive="base">
                                        <p:cTn dur="500" fill="hold" id="26"/>
                                        <p:tgtEl>
                                          <p:spTgt spid="9"/>
                                        </p:tgtEl>
                                        <p:attrNameLst>
                                          <p:attrName>ppt_x</p:attrName>
                                        </p:attrNameLst>
                                      </p:cBhvr>
                                      <p:tavLst>
                                        <p:tav tm="0">
                                          <p:val>
                                            <p:strVal val="0-#ppt_w/2"/>
                                          </p:val>
                                        </p:tav>
                                        <p:tav tm="100000">
                                          <p:val>
                                            <p:strVal val="#ppt_x"/>
                                          </p:val>
                                        </p:tav>
                                      </p:tavLst>
                                    </p:anim>
                                    <p:anim calcmode="lin" valueType="num">
                                      <p:cBhvr additive="base">
                                        <p:cTn dur="500" fill="hold" id="27"/>
                                        <p:tgtEl>
                                          <p:spTgt spid="9"/>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250"/>
                            </p:stCondLst>
                            <p:childTnLst>
                              <p:par>
                                <p:cTn decel="100000" fill="hold" grpId="0" id="29" nodeType="afterEffect" presetClass="entr" presetID="2" presetSubtype="4">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750" fill="hold" id="31"/>
                                        <p:tgtEl>
                                          <p:spTgt spid="10"/>
                                        </p:tgtEl>
                                        <p:attrNameLst>
                                          <p:attrName>ppt_x</p:attrName>
                                        </p:attrNameLst>
                                      </p:cBhvr>
                                      <p:tavLst>
                                        <p:tav tm="0">
                                          <p:val>
                                            <p:strVal val="#ppt_x"/>
                                          </p:val>
                                        </p:tav>
                                        <p:tav tm="100000">
                                          <p:val>
                                            <p:strVal val="#ppt_x"/>
                                          </p:val>
                                        </p:tav>
                                      </p:tavLst>
                                    </p:anim>
                                    <p:anim calcmode="lin" valueType="num">
                                      <p:cBhvr additive="base">
                                        <p:cTn dur="750" fill="hold" id="32"/>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190222" y="2596959"/>
            <a:ext cx="1148254" cy="981381"/>
            <a:chOff x="914713" y="4776540"/>
            <a:chExt cx="1181330" cy="1009650"/>
          </a:xfrm>
        </p:grpSpPr>
        <p:sp>
          <p:nvSpPr>
            <p:cNvPr id="24" name="ïšḻïďê-îṥļîḑé-Rectangle 120"/>
            <p:cNvSpPr/>
            <p:nvPr/>
          </p:nvSpPr>
          <p:spPr bwMode="auto">
            <a:xfrm>
              <a:off x="914713" y="4776540"/>
              <a:ext cx="964142" cy="1009650"/>
            </a:xfrm>
            <a:prstGeom prst="rect">
              <a:avLst/>
            </a:prstGeom>
            <a:noFill/>
            <a:ln>
              <a:noFill/>
            </a:ln>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w="12700">
                  <a:solidFill>
                    <a:schemeClr val="tx1"/>
                  </a:solidFill>
                  <a:miter lim="800000"/>
                  <a:headEnd len="med" type="none" w="med"/>
                  <a:tailEnd len="med" type="none" w="med"/>
                </a14:hiddenLine>
              </a:ext>
            </a:extLst>
          </p:spPr>
          <p:txBody>
            <a:bodyPr anchor="ctr" bIns="0" lIns="0" rIns="0" tIns="0" wrap="none">
              <a:normAutofit/>
            </a:bodyPr>
            <a:lstStyle/>
            <a:p>
              <a:pPr algn="l"/>
              <a:r>
                <a:rPr lang="en-US" sz="4800">
                  <a:solidFill>
                    <a:schemeClr val="accent1"/>
                  </a:solidFill>
                  <a:latin charset="0" panose="020b0502020202020204" pitchFamily="34" typeface="Century Gothic"/>
                </a:rPr>
                <a:t>47</a:t>
              </a:r>
            </a:p>
          </p:txBody>
        </p:sp>
        <p:sp>
          <p:nvSpPr>
            <p:cNvPr id="25" name="ïšḻïďê-îṥļîḑé-Rectangle 65"/>
            <p:cNvSpPr/>
            <p:nvPr/>
          </p:nvSpPr>
          <p:spPr bwMode="auto">
            <a:xfrm>
              <a:off x="1672688" y="5013985"/>
              <a:ext cx="365125" cy="492125"/>
            </a:xfrm>
            <a:prstGeom prst="rect">
              <a:avLst/>
            </a:prstGeom>
            <a:noFill/>
            <a:ln>
              <a:noFill/>
            </a:ln>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w="12700">
                  <a:solidFill>
                    <a:schemeClr val="tx1"/>
                  </a:solidFill>
                  <a:miter lim="800000"/>
                  <a:headEnd len="med" type="none" w="med"/>
                  <a:tailEnd len="med" type="none" w="med"/>
                </a14:hiddenLine>
              </a:ext>
            </a:extLst>
          </p:spPr>
          <p:txBody>
            <a:bodyPr anchor="ctr" bIns="0" lIns="0" rIns="0" tIns="0" wrap="none">
              <a:normAutofit lnSpcReduction="10000"/>
            </a:bodyPr>
            <a:lstStyle/>
            <a:p>
              <a:pPr algn="l"/>
              <a:r>
                <a:rPr lang="en-US" sz="3200">
                  <a:solidFill>
                    <a:schemeClr val="accent1"/>
                  </a:solidFill>
                  <a:latin charset="0" panose="020b0502020202020204" pitchFamily="34" typeface="Century Gothic"/>
                </a:rPr>
                <a:t>%</a:t>
              </a:r>
            </a:p>
          </p:txBody>
        </p:sp>
        <p:cxnSp>
          <p:nvCxnSpPr>
            <p:cNvPr id="28" name="ïšḻïďê-Straight Connector 27"/>
            <p:cNvCxnSpPr/>
            <p:nvPr/>
          </p:nvCxnSpPr>
          <p:spPr>
            <a:xfrm flipH="1">
              <a:off x="2096043" y="4955928"/>
              <a:ext cx="0" cy="777328"/>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190222" y="4159074"/>
            <a:ext cx="1148254" cy="981381"/>
            <a:chOff x="914713" y="4776540"/>
            <a:chExt cx="1181330" cy="1009650"/>
          </a:xfrm>
        </p:grpSpPr>
        <p:sp>
          <p:nvSpPr>
            <p:cNvPr id="19" name="ïšḻïďê-îṥļîḑé-Rectangle 120"/>
            <p:cNvSpPr/>
            <p:nvPr/>
          </p:nvSpPr>
          <p:spPr bwMode="auto">
            <a:xfrm>
              <a:off x="914713" y="4776540"/>
              <a:ext cx="964142" cy="1009650"/>
            </a:xfrm>
            <a:prstGeom prst="rect">
              <a:avLst/>
            </a:prstGeom>
            <a:noFill/>
            <a:ln>
              <a:noFill/>
            </a:ln>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w="12700">
                  <a:solidFill>
                    <a:schemeClr val="tx1"/>
                  </a:solidFill>
                  <a:miter lim="800000"/>
                  <a:headEnd len="med" type="none" w="med"/>
                  <a:tailEnd len="med" type="none" w="med"/>
                </a14:hiddenLine>
              </a:ext>
            </a:extLst>
          </p:spPr>
          <p:txBody>
            <a:bodyPr anchor="ctr" bIns="0" lIns="0" rIns="0" tIns="0" wrap="none">
              <a:normAutofit/>
            </a:bodyPr>
            <a:lstStyle/>
            <a:p>
              <a:pPr algn="l"/>
              <a:r>
                <a:rPr lang="en-US" sz="4800">
                  <a:solidFill>
                    <a:schemeClr val="accent3"/>
                  </a:solidFill>
                  <a:latin charset="0" panose="020b0502020202020204" pitchFamily="34" typeface="Century Gothic"/>
                </a:rPr>
                <a:t>33</a:t>
              </a:r>
            </a:p>
          </p:txBody>
        </p:sp>
        <p:sp>
          <p:nvSpPr>
            <p:cNvPr id="20" name="ïšḻïďê-îṥļîḑé-Rectangle 65"/>
            <p:cNvSpPr/>
            <p:nvPr/>
          </p:nvSpPr>
          <p:spPr bwMode="auto">
            <a:xfrm>
              <a:off x="1672688" y="5013985"/>
              <a:ext cx="365125" cy="492125"/>
            </a:xfrm>
            <a:prstGeom prst="rect">
              <a:avLst/>
            </a:prstGeom>
            <a:noFill/>
            <a:ln>
              <a:noFill/>
            </a:ln>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w="12700">
                  <a:solidFill>
                    <a:schemeClr val="tx1"/>
                  </a:solidFill>
                  <a:miter lim="800000"/>
                  <a:headEnd len="med" type="none" w="med"/>
                  <a:tailEnd len="med" type="none" w="med"/>
                </a14:hiddenLine>
              </a:ext>
            </a:extLst>
          </p:spPr>
          <p:txBody>
            <a:bodyPr anchor="ctr" bIns="0" lIns="0" rIns="0" tIns="0" wrap="none">
              <a:normAutofit lnSpcReduction="10000"/>
            </a:bodyPr>
            <a:lstStyle/>
            <a:p>
              <a:pPr algn="l"/>
              <a:r>
                <a:rPr lang="en-US" sz="3200">
                  <a:solidFill>
                    <a:schemeClr val="accent3"/>
                  </a:solidFill>
                  <a:latin charset="0" panose="020b0502020202020204" pitchFamily="34" typeface="Century Gothic"/>
                </a:rPr>
                <a:t>%</a:t>
              </a:r>
            </a:p>
          </p:txBody>
        </p:sp>
        <p:cxnSp>
          <p:nvCxnSpPr>
            <p:cNvPr id="23" name="ïšḻïďê-Straight Connector 22"/>
            <p:cNvCxnSpPr/>
            <p:nvPr/>
          </p:nvCxnSpPr>
          <p:spPr>
            <a:xfrm flipH="1">
              <a:off x="2096043" y="4955928"/>
              <a:ext cx="0" cy="777328"/>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cxnSp>
        <p:nvCxnSpPr>
          <p:cNvPr id="7" name="ïšḻïďê-Straight Connector 6"/>
          <p:cNvCxnSpPr/>
          <p:nvPr/>
        </p:nvCxnSpPr>
        <p:spPr>
          <a:xfrm>
            <a:off x="1190222" y="3881424"/>
            <a:ext cx="4332432" cy="0"/>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858639" y="2450444"/>
            <a:ext cx="5473339" cy="3026431"/>
            <a:chOff x="503602" y="2132856"/>
            <a:chExt cx="5859098" cy="3239723"/>
          </a:xfrm>
        </p:grpSpPr>
        <p:grpSp>
          <p:nvGrpSpPr>
            <p:cNvPr id="9" name="组合 8">
              <a:extLst/>
            </p:cNvPr>
            <p:cNvGrpSpPr/>
            <p:nvPr/>
          </p:nvGrpSpPr>
          <p:grpSpPr>
            <a:xfrm>
              <a:off x="503602" y="5249660"/>
              <a:ext cx="5859098" cy="122919"/>
              <a:chOff x="-1348120" y="5777968"/>
              <a:chExt cx="9361040" cy="187524"/>
            </a:xfrm>
          </p:grpSpPr>
          <p:sp>
            <p:nvSpPr>
              <p:cNvPr id="17" name="îŝḷîḓé-Trapezoid 26">
                <a:extLst/>
              </p:cNvPr>
              <p:cNvSpPr/>
              <p:nvPr/>
            </p:nvSpPr>
            <p:spPr>
              <a:xfrm flipV="1">
                <a:off x="-1348120" y="5928916"/>
                <a:ext cx="9361040" cy="36576"/>
              </a:xfrm>
              <a:prstGeom prst="trapezoid">
                <a:avLst>
                  <a:gd fmla="val 814192" name="adj"/>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charset="0" panose="020b0502020202020204" pitchFamily="34" typeface="Century Gothic"/>
                </a:endParaRPr>
              </a:p>
            </p:txBody>
          </p:sp>
          <p:sp>
            <p:nvSpPr>
              <p:cNvPr id="18" name="îŝḷîḓé-Rectangle 27">
                <a:extLst/>
              </p:cNvPr>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charset="0" panose="020b0502020202020204" pitchFamily="34" typeface="Century Gothic"/>
                </a:endParaRPr>
              </a:p>
            </p:txBody>
          </p:sp>
        </p:grpSp>
        <p:grpSp>
          <p:nvGrpSpPr>
            <p:cNvPr id="10" name="组合 9">
              <a:extLst/>
            </p:cNvPr>
            <p:cNvGrpSpPr/>
            <p:nvPr/>
          </p:nvGrpSpPr>
          <p:grpSpPr>
            <a:xfrm>
              <a:off x="1002671" y="2132856"/>
              <a:ext cx="4860960" cy="3080807"/>
              <a:chOff x="-375492" y="1139528"/>
              <a:chExt cx="7415785" cy="4700016"/>
            </a:xfrm>
          </p:grpSpPr>
          <p:grpSp>
            <p:nvGrpSpPr>
              <p:cNvPr id="12" name="组合 11">
                <a:extLst/>
              </p:cNvPr>
              <p:cNvGrpSpPr/>
              <p:nvPr/>
            </p:nvGrpSpPr>
            <p:grpSpPr>
              <a:xfrm>
                <a:off x="-375492" y="1139528"/>
                <a:ext cx="7415785" cy="4700016"/>
                <a:chOff x="-375492" y="1139528"/>
                <a:chExt cx="7415785" cy="4700016"/>
              </a:xfrm>
            </p:grpSpPr>
            <p:sp>
              <p:nvSpPr>
                <p:cNvPr id="14" name="îŝḷîḓé-Freeform 30">
                  <a:extLst/>
                </p:cNvPr>
                <p:cNvSpPr/>
                <p:nvPr/>
              </p:nvSpPr>
              <p:spPr>
                <a:xfrm>
                  <a:off x="-375492" y="1139528"/>
                  <a:ext cx="7415784" cy="4700016"/>
                </a:xfrm>
                <a:custGeom>
                  <a:gdLst>
                    <a:gd fmla="*/ 224028 w 7415784" name="connsiteX0"/>
                    <a:gd fmla="*/ 269748 h 4700016" name="connsiteY0"/>
                    <a:gd fmla="*/ 224028 w 7415784" name="connsiteX1"/>
                    <a:gd fmla="*/ 4430268 h 4700016" name="connsiteY1"/>
                    <a:gd fmla="*/ 7191756 w 7415784" name="connsiteX2"/>
                    <a:gd fmla="*/ 4430268 h 4700016" name="connsiteY2"/>
                    <a:gd fmla="*/ 7191756 w 7415784" name="connsiteX3"/>
                    <a:gd fmla="*/ 269748 h 4700016" name="connsiteY3"/>
                    <a:gd fmla="*/ 266867 w 7415784" name="connsiteX4"/>
                    <a:gd fmla="*/ 0 h 4700016" name="connsiteY4"/>
                    <a:gd fmla="*/ 7148917 w 7415784" name="connsiteX5"/>
                    <a:gd fmla="*/ 0 h 4700016" name="connsiteY5"/>
                    <a:gd fmla="*/ 7415784 w 7415784" name="connsiteX6"/>
                    <a:gd fmla="*/ 266867 h 4700016" name="connsiteY6"/>
                    <a:gd fmla="*/ 7415784 w 7415784" name="connsiteX7"/>
                    <a:gd fmla="*/ 4433149 h 4700016" name="connsiteY7"/>
                    <a:gd fmla="*/ 7148917 w 7415784" name="connsiteX8"/>
                    <a:gd fmla="*/ 4700016 h 4700016" name="connsiteY8"/>
                    <a:gd fmla="*/ 266867 w 7415784" name="connsiteX9"/>
                    <a:gd fmla="*/ 4700016 h 4700016" name="connsiteY9"/>
                    <a:gd fmla="*/ 0 w 7415784" name="connsiteX10"/>
                    <a:gd fmla="*/ 4433149 h 4700016" name="connsiteY10"/>
                    <a:gd fmla="*/ 0 w 7415784" name="connsiteX11"/>
                    <a:gd fmla="*/ 266867 h 4700016" name="connsiteY11"/>
                    <a:gd fmla="*/ 266867 w 7415784" name="connsiteX12"/>
                    <a:gd fmla="*/ 0 h 4700016"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700016" w="7415783">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charset="0" panose="020b0502020202020204" pitchFamily="34" typeface="Century Gothic"/>
                  </a:endParaRPr>
                </a:p>
              </p:txBody>
            </p:sp>
            <p:sp>
              <p:nvSpPr>
                <p:cNvPr id="15" name="îŝḷîḓé-Freeform 31">
                  <a:extLst/>
                </p:cNvPr>
                <p:cNvSpPr/>
                <p:nvPr/>
              </p:nvSpPr>
              <p:spPr>
                <a:xfrm>
                  <a:off x="-358011" y="1160080"/>
                  <a:ext cx="7380820" cy="4658913"/>
                </a:xfrm>
                <a:custGeom>
                  <a:gdLst>
                    <a:gd fmla="*/ 252028 w 7380820" name="connsiteX0"/>
                    <a:gd fmla="*/ 295230 h 4658912" name="connsiteY0"/>
                    <a:gd fmla="*/ 252028 w 7380820" name="connsiteX1"/>
                    <a:gd fmla="*/ 4363682 h 4658912" name="connsiteY1"/>
                    <a:gd fmla="*/ 7128792 w 7380820" name="connsiteX2"/>
                    <a:gd fmla="*/ 4363682 h 4658912" name="connsiteY2"/>
                    <a:gd fmla="*/ 7128792 w 7380820" name="connsiteX3"/>
                    <a:gd fmla="*/ 295230 h 4658912" name="connsiteY3"/>
                    <a:gd fmla="*/ 264533 w 7380820" name="connsiteX4"/>
                    <a:gd fmla="*/ 0 h 4658912" name="connsiteY4"/>
                    <a:gd fmla="*/ 7116287 w 7380820" name="connsiteX5"/>
                    <a:gd fmla="*/ 0 h 4658912" name="connsiteY5"/>
                    <a:gd fmla="*/ 7380820 w 7380820" name="connsiteX6"/>
                    <a:gd fmla="*/ 264533 h 4658912" name="connsiteY6"/>
                    <a:gd fmla="*/ 7380820 w 7380820" name="connsiteX7"/>
                    <a:gd fmla="*/ 4394379 h 4658912" name="connsiteY7"/>
                    <a:gd fmla="*/ 7116287 w 7380820" name="connsiteX8"/>
                    <a:gd fmla="*/ 4658912 h 4658912" name="connsiteY8"/>
                    <a:gd fmla="*/ 264533 w 7380820" name="connsiteX9"/>
                    <a:gd fmla="*/ 4658912 h 4658912" name="connsiteY9"/>
                    <a:gd fmla="*/ 0 w 7380820" name="connsiteX10"/>
                    <a:gd fmla="*/ 4394379 h 4658912" name="connsiteY10"/>
                    <a:gd fmla="*/ 0 w 7380820" name="connsiteX11"/>
                    <a:gd fmla="*/ 264533 h 4658912" name="connsiteY11"/>
                    <a:gd fmla="*/ 264533 w 7380820" name="connsiteX12"/>
                    <a:gd fmla="*/ 0 h 465891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658912" w="7380820">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charset="0" panose="020b0502020202020204" pitchFamily="34" typeface="Century Gothic"/>
                  </a:endParaRPr>
                </a:p>
              </p:txBody>
            </p:sp>
            <p:sp>
              <p:nvSpPr>
                <p:cNvPr hidden="1" id="16" name="îŝḷîḓé-Freeform 32">
                  <a:extLst/>
                </p:cNvPr>
                <p:cNvSpPr/>
                <p:nvPr/>
              </p:nvSpPr>
              <p:spPr>
                <a:xfrm>
                  <a:off x="4509683" y="1139528"/>
                  <a:ext cx="2530610" cy="4700016"/>
                </a:xfrm>
                <a:custGeom>
                  <a:gdLst>
                    <a:gd fmla="*/ 0 w 2530610" name="connsiteX0"/>
                    <a:gd fmla="*/ 0 h 4700016" name="connsiteY0"/>
                    <a:gd fmla="*/ 2263743 w 2530610" name="connsiteX1"/>
                    <a:gd fmla="*/ 0 h 4700016" name="connsiteY1"/>
                    <a:gd fmla="*/ 2530610 w 2530610" name="connsiteX2"/>
                    <a:gd fmla="*/ 266867 h 4700016" name="connsiteY2"/>
                    <a:gd fmla="*/ 2530610 w 2530610" name="connsiteX3"/>
                    <a:gd fmla="*/ 4433149 h 4700016" name="connsiteY3"/>
                    <a:gd fmla="*/ 2263743 w 2530610" name="connsiteX4"/>
                    <a:gd fmla="*/ 4700016 h 4700016" name="connsiteY4"/>
                    <a:gd fmla="*/ 1961175 w 2530610" name="connsiteX5"/>
                    <a:gd fmla="*/ 4700016 h 470001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700016" w="2530610">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charset="0" panose="020b0502020202020204" pitchFamily="34" typeface="Century Gothic"/>
                  </a:endParaRPr>
                </a:p>
              </p:txBody>
            </p:sp>
          </p:grpSp>
          <p:sp>
            <p:nvSpPr>
              <p:cNvPr id="13" name="îŝḷîḓé-Oval 29">
                <a:extLst/>
              </p:cNvPr>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b="50000" l="50000" r="50000" t="5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charset="0" panose="020b0502020202020204" pitchFamily="34" typeface="Century Gothic"/>
                </a:endParaRPr>
              </a:p>
            </p:txBody>
          </p:sp>
        </p:grpSp>
      </p:grpSp>
      <p:grpSp>
        <p:nvGrpSpPr>
          <p:cNvPr id="36" name="组合 35"/>
          <p:cNvGrpSpPr/>
          <p:nvPr/>
        </p:nvGrpSpPr>
        <p:grpSpPr>
          <a:xfrm>
            <a:off x="2492983" y="2681761"/>
            <a:ext cx="3200511" cy="892326"/>
            <a:chOff x="7805427" y="3341205"/>
            <a:chExt cx="3200511" cy="892326"/>
          </a:xfrm>
        </p:grpSpPr>
        <p:sp>
          <p:nvSpPr>
            <p:cNvPr id="37" name="矩形 36"/>
            <p:cNvSpPr/>
            <p:nvPr/>
          </p:nvSpPr>
          <p:spPr>
            <a:xfrm>
              <a:off x="7805428" y="3718006"/>
              <a:ext cx="3200511"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38" name="矩形 37"/>
            <p:cNvSpPr/>
            <p:nvPr/>
          </p:nvSpPr>
          <p:spPr>
            <a:xfrm>
              <a:off x="7805427" y="334120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标题文字添加</a:t>
              </a:r>
            </a:p>
          </p:txBody>
        </p:sp>
      </p:grpSp>
      <p:grpSp>
        <p:nvGrpSpPr>
          <p:cNvPr id="39" name="组合 38"/>
          <p:cNvGrpSpPr/>
          <p:nvPr/>
        </p:nvGrpSpPr>
        <p:grpSpPr>
          <a:xfrm>
            <a:off x="2492983" y="4236483"/>
            <a:ext cx="3200511" cy="892326"/>
            <a:chOff x="7805427" y="3341205"/>
            <a:chExt cx="3200511" cy="892326"/>
          </a:xfrm>
        </p:grpSpPr>
        <p:sp>
          <p:nvSpPr>
            <p:cNvPr id="40" name="矩形 39"/>
            <p:cNvSpPr/>
            <p:nvPr/>
          </p:nvSpPr>
          <p:spPr>
            <a:xfrm>
              <a:off x="7805428" y="3718004"/>
              <a:ext cx="3200511"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1" name="矩形 40"/>
            <p:cNvSpPr/>
            <p:nvPr/>
          </p:nvSpPr>
          <p:spPr>
            <a:xfrm>
              <a:off x="7805427" y="334120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标题文字添加</a:t>
              </a:r>
            </a:p>
          </p:txBody>
        </p:sp>
      </p:grpSp>
      <p:pic>
        <p:nvPicPr>
          <p:cNvPr id="43" name="图片占位符 42"/>
          <p:cNvPicPr>
            <a:picLocks noChangeAspect="1" noGrp="1"/>
          </p:cNvPicPr>
          <p:nvPr>
            <p:ph idx="4294967295" sz="quarter" type="pic"/>
          </p:nvPr>
        </p:nvPicPr>
        <p:blipFill>
          <a:blip r:embed="rId3">
            <a:extLst>
              <a:ext uri="{28A0092B-C50C-407E-A947-70E740481C1C}">
                <a14:useLocalDpi val="0"/>
              </a:ext>
            </a:extLst>
          </a:blip>
          <a:srcRect b="5901" t="5901"/>
          <a:stretch>
            <a:fillRect/>
          </a:stretch>
        </p:blipFill>
        <p:spPr>
          <a:xfrm>
            <a:off x="6481176" y="2641953"/>
            <a:ext cx="4244881" cy="2543496"/>
          </a:xfrm>
          <a:prstGeom prst="rect">
            <a:avLst/>
          </a:prstGeom>
        </p:spPr>
      </p:pic>
      <p:sp>
        <p:nvSpPr>
          <p:cNvPr id="31" name="任意多边形 30"/>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4"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5" name="任意多边形 44"/>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任意多边形 54">
            <a:extLst>
              <a:ext uri="{FF2B5EF4-FFF2-40B4-BE49-F238E27FC236}">
                <a16:creationId xmlns:a16="http://schemas.microsoft.com/office/drawing/2014/main" id="{78D44BDB-C8C7-4EC4-A84C-E1A70DA31987}"/>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55">
            <a:extLst>
              <a:ext uri="{FF2B5EF4-FFF2-40B4-BE49-F238E27FC236}">
                <a16:creationId xmlns:a16="http://schemas.microsoft.com/office/drawing/2014/main" id="{414B661B-7BE9-4217-8F6A-25100AD87F5C}"/>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49">
            <a:extLst>
              <a:ext uri="{FF2B5EF4-FFF2-40B4-BE49-F238E27FC236}">
                <a16:creationId xmlns:a16="http://schemas.microsoft.com/office/drawing/2014/main" id="{727B477F-FB96-4DD0-BD52-C64B0B8A0CCC}"/>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3" name="椭圆 50">
            <a:extLst>
              <a:ext uri="{FF2B5EF4-FFF2-40B4-BE49-F238E27FC236}">
                <a16:creationId xmlns:a16="http://schemas.microsoft.com/office/drawing/2014/main" id="{AF2E5115-B421-47FF-9A92-EBEA51B2B475}"/>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4" name="任意多边形 58">
            <a:extLst>
              <a:ext uri="{FF2B5EF4-FFF2-40B4-BE49-F238E27FC236}">
                <a16:creationId xmlns:a16="http://schemas.microsoft.com/office/drawing/2014/main" id="{0AB8F1D2-713F-4A5F-85C6-D0C580E8B34E}"/>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a:extLst>
              <a:ext uri="{FF2B5EF4-FFF2-40B4-BE49-F238E27FC236}">
                <a16:creationId xmlns:a16="http://schemas.microsoft.com/office/drawing/2014/main" id="{A0F85F58-7987-4CBE-B8D7-BC40E016127A}"/>
              </a:ext>
            </a:extLst>
          </p:cNvPr>
          <p:cNvGrpSpPr/>
          <p:nvPr/>
        </p:nvGrpSpPr>
        <p:grpSpPr>
          <a:xfrm>
            <a:off x="2242370" y="458879"/>
            <a:ext cx="6623625" cy="809534"/>
            <a:chOff x="2204270" y="458879"/>
            <a:chExt cx="6623625" cy="809534"/>
          </a:xfrm>
        </p:grpSpPr>
        <p:sp>
          <p:nvSpPr>
            <p:cNvPr id="56" name="文本框 55">
              <a:extLst>
                <a:ext uri="{FF2B5EF4-FFF2-40B4-BE49-F238E27FC236}">
                  <a16:creationId xmlns:a16="http://schemas.microsoft.com/office/drawing/2014/main" id="{9483F096-30E8-4B35-B33F-955D00E8DAC9}"/>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57" name="文本框 56">
              <a:extLst>
                <a:ext uri="{FF2B5EF4-FFF2-40B4-BE49-F238E27FC236}">
                  <a16:creationId xmlns:a16="http://schemas.microsoft.com/office/drawing/2014/main" id="{079EE576-9D77-4D6B-9226-E74F8F6AB077}"/>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58" name="椭圆 15">
            <a:extLst>
              <a:ext uri="{FF2B5EF4-FFF2-40B4-BE49-F238E27FC236}">
                <a16:creationId xmlns:a16="http://schemas.microsoft.com/office/drawing/2014/main" id="{F503CC84-3923-4D1F-866F-5904BE845C36}"/>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custDataLst>
      <p:tags r:id="rId4"/>
    </p:custDataLst>
    <p:extLst>
      <p:ext uri="{BB962C8B-B14F-4D97-AF65-F5344CB8AC3E}">
        <p14:creationId val="1196957372"/>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43"/>
                                        </p:tgtEl>
                                        <p:attrNameLst>
                                          <p:attrName>style.visibility</p:attrName>
                                        </p:attrNameLst>
                                      </p:cBhvr>
                                      <p:to>
                                        <p:strVal val="visible"/>
                                      </p:to>
                                    </p:set>
                                    <p:animEffect filter="fade" transition="in">
                                      <p:cBhvr>
                                        <p:cTn dur="1000" id="12"/>
                                        <p:tgtEl>
                                          <p:spTgt spid="43"/>
                                        </p:tgtEl>
                                      </p:cBhvr>
                                    </p:animEffect>
                                    <p:anim calcmode="lin" valueType="num">
                                      <p:cBhvr>
                                        <p:cTn dur="1000" fill="hold" id="13"/>
                                        <p:tgtEl>
                                          <p:spTgt spid="43"/>
                                        </p:tgtEl>
                                        <p:attrNameLst>
                                          <p:attrName>ppt_x</p:attrName>
                                        </p:attrNameLst>
                                      </p:cBhvr>
                                      <p:tavLst>
                                        <p:tav tm="0">
                                          <p:val>
                                            <p:strVal val="#ppt_x"/>
                                          </p:val>
                                        </p:tav>
                                        <p:tav tm="100000">
                                          <p:val>
                                            <p:strVal val="#ppt_x"/>
                                          </p:val>
                                        </p:tav>
                                      </p:tavLst>
                                    </p:anim>
                                    <p:anim calcmode="lin" valueType="num">
                                      <p:cBhvr>
                                        <p:cTn dur="1000" fill="hold" id="14"/>
                                        <p:tgtEl>
                                          <p:spTgt spid="4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p:cTn dur="500" fill="hold" id="18"/>
                                        <p:tgtEl>
                                          <p:spTgt spid="5"/>
                                        </p:tgtEl>
                                        <p:attrNameLst>
                                          <p:attrName>ppt_w</p:attrName>
                                        </p:attrNameLst>
                                      </p:cBhvr>
                                      <p:tavLst>
                                        <p:tav tm="0">
                                          <p:val>
                                            <p:fltVal val="0"/>
                                          </p:val>
                                        </p:tav>
                                        <p:tav tm="100000">
                                          <p:val>
                                            <p:strVal val="#ppt_w"/>
                                          </p:val>
                                        </p:tav>
                                      </p:tavLst>
                                    </p:anim>
                                    <p:anim calcmode="lin" valueType="num">
                                      <p:cBhvr>
                                        <p:cTn dur="500" fill="hold" id="19"/>
                                        <p:tgtEl>
                                          <p:spTgt spid="5"/>
                                        </p:tgtEl>
                                        <p:attrNameLst>
                                          <p:attrName>ppt_h</p:attrName>
                                        </p:attrNameLst>
                                      </p:cBhvr>
                                      <p:tavLst>
                                        <p:tav tm="0">
                                          <p:val>
                                            <p:fltVal val="0"/>
                                          </p:val>
                                        </p:tav>
                                        <p:tav tm="100000">
                                          <p:val>
                                            <p:strVal val="#ppt_h"/>
                                          </p:val>
                                        </p:tav>
                                      </p:tavLst>
                                    </p:anim>
                                    <p:animEffect filter="fade" transition="in">
                                      <p:cBhvr>
                                        <p:cTn dur="500" id="20"/>
                                        <p:tgtEl>
                                          <p:spTgt spid="5"/>
                                        </p:tgtEl>
                                      </p:cBhvr>
                                    </p:animEffect>
                                  </p:childTnLst>
                                </p:cTn>
                              </p:par>
                              <p:par>
                                <p:cTn fill="hold" id="21" nodeType="withEffect" presetClass="entr" presetID="53" presetSubtype="0">
                                  <p:stCondLst>
                                    <p:cond delay="0"/>
                                  </p:stCondLst>
                                  <p:childTnLst>
                                    <p:set>
                                      <p:cBhvr>
                                        <p:cTn dur="1" fill="hold" id="22">
                                          <p:stCondLst>
                                            <p:cond delay="0"/>
                                          </p:stCondLst>
                                        </p:cTn>
                                        <p:tgtEl>
                                          <p:spTgt spid="6"/>
                                        </p:tgtEl>
                                        <p:attrNameLst>
                                          <p:attrName>style.visibility</p:attrName>
                                        </p:attrNameLst>
                                      </p:cBhvr>
                                      <p:to>
                                        <p:strVal val="visible"/>
                                      </p:to>
                                    </p:set>
                                    <p:anim calcmode="lin" valueType="num">
                                      <p:cBhvr>
                                        <p:cTn dur="500" fill="hold" id="23"/>
                                        <p:tgtEl>
                                          <p:spTgt spid="6"/>
                                        </p:tgtEl>
                                        <p:attrNameLst>
                                          <p:attrName>ppt_w</p:attrName>
                                        </p:attrNameLst>
                                      </p:cBhvr>
                                      <p:tavLst>
                                        <p:tav tm="0">
                                          <p:val>
                                            <p:fltVal val="0"/>
                                          </p:val>
                                        </p:tav>
                                        <p:tav tm="100000">
                                          <p:val>
                                            <p:strVal val="#ppt_w"/>
                                          </p:val>
                                        </p:tav>
                                      </p:tavLst>
                                    </p:anim>
                                    <p:anim calcmode="lin" valueType="num">
                                      <p:cBhvr>
                                        <p:cTn dur="500" fill="hold" id="24"/>
                                        <p:tgtEl>
                                          <p:spTgt spid="6"/>
                                        </p:tgtEl>
                                        <p:attrNameLst>
                                          <p:attrName>ppt_h</p:attrName>
                                        </p:attrNameLst>
                                      </p:cBhvr>
                                      <p:tavLst>
                                        <p:tav tm="0">
                                          <p:val>
                                            <p:fltVal val="0"/>
                                          </p:val>
                                        </p:tav>
                                        <p:tav tm="100000">
                                          <p:val>
                                            <p:strVal val="#ppt_h"/>
                                          </p:val>
                                        </p:tav>
                                      </p:tavLst>
                                    </p:anim>
                                    <p:animEffect filter="fade" transition="in">
                                      <p:cBhvr>
                                        <p:cTn dur="500" id="25"/>
                                        <p:tgtEl>
                                          <p:spTgt spid="6"/>
                                        </p:tgtEl>
                                      </p:cBhvr>
                                    </p:animEffect>
                                  </p:childTnLst>
                                </p:cTn>
                              </p:par>
                            </p:childTnLst>
                          </p:cTn>
                        </p:par>
                        <p:par>
                          <p:cTn fill="hold" id="26" nodeType="afterGroup">
                            <p:stCondLst>
                              <p:cond delay="1500"/>
                            </p:stCondLst>
                            <p:childTnLst>
                              <p:par>
                                <p:cTn fill="hold" id="27" nodeType="afterEffect" presetClass="entr" presetID="22" presetSubtype="8">
                                  <p:stCondLst>
                                    <p:cond delay="0"/>
                                  </p:stCondLst>
                                  <p:childTnLst>
                                    <p:set>
                                      <p:cBhvr>
                                        <p:cTn dur="1" fill="hold" id="28">
                                          <p:stCondLst>
                                            <p:cond delay="0"/>
                                          </p:stCondLst>
                                        </p:cTn>
                                        <p:tgtEl>
                                          <p:spTgt spid="7"/>
                                        </p:tgtEl>
                                        <p:attrNameLst>
                                          <p:attrName>style.visibility</p:attrName>
                                        </p:attrNameLst>
                                      </p:cBhvr>
                                      <p:to>
                                        <p:strVal val="visible"/>
                                      </p:to>
                                    </p:set>
                                    <p:animEffect filter="wipe(left)" transition="in">
                                      <p:cBhvr>
                                        <p:cTn dur="500" id="29"/>
                                        <p:tgtEl>
                                          <p:spTgt spid="7"/>
                                        </p:tgtEl>
                                      </p:cBhvr>
                                    </p:animEffect>
                                  </p:childTnLst>
                                </p:cTn>
                              </p:par>
                            </p:childTnLst>
                          </p:cTn>
                        </p:par>
                        <p:par>
                          <p:cTn fill="hold" id="30" nodeType="afterGroup">
                            <p:stCondLst>
                              <p:cond delay="2000"/>
                            </p:stCondLst>
                            <p:childTnLst>
                              <p:par>
                                <p:cTn fill="hold" id="31" nodeType="afterEffect" presetClass="entr" presetID="10" presetSubtype="0">
                                  <p:stCondLst>
                                    <p:cond delay="0"/>
                                  </p:stCondLst>
                                  <p:childTnLst>
                                    <p:set>
                                      <p:cBhvr>
                                        <p:cTn dur="1" fill="hold" id="32">
                                          <p:stCondLst>
                                            <p:cond delay="0"/>
                                          </p:stCondLst>
                                        </p:cTn>
                                        <p:tgtEl>
                                          <p:spTgt spid="36"/>
                                        </p:tgtEl>
                                        <p:attrNameLst>
                                          <p:attrName>style.visibility</p:attrName>
                                        </p:attrNameLst>
                                      </p:cBhvr>
                                      <p:to>
                                        <p:strVal val="visible"/>
                                      </p:to>
                                    </p:set>
                                    <p:animEffect filter="fade" transition="in">
                                      <p:cBhvr>
                                        <p:cTn dur="500" id="33"/>
                                        <p:tgtEl>
                                          <p:spTgt spid="36"/>
                                        </p:tgtEl>
                                      </p:cBhvr>
                                    </p:animEffect>
                                  </p:childTnLst>
                                </p:cTn>
                              </p:par>
                            </p:childTnLst>
                          </p:cTn>
                        </p:par>
                        <p:par>
                          <p:cTn fill="hold" id="34" nodeType="afterGroup">
                            <p:stCondLst>
                              <p:cond delay="2500"/>
                            </p:stCondLst>
                            <p:childTnLst>
                              <p:par>
                                <p:cTn fill="hold" id="35" nodeType="afterEffect" presetClass="entr" presetID="10" presetSubtype="0">
                                  <p:stCondLst>
                                    <p:cond delay="0"/>
                                  </p:stCondLst>
                                  <p:childTnLst>
                                    <p:set>
                                      <p:cBhvr>
                                        <p:cTn dur="1" fill="hold" id="36">
                                          <p:stCondLst>
                                            <p:cond delay="0"/>
                                          </p:stCondLst>
                                        </p:cTn>
                                        <p:tgtEl>
                                          <p:spTgt spid="39"/>
                                        </p:tgtEl>
                                        <p:attrNameLst>
                                          <p:attrName>style.visibility</p:attrName>
                                        </p:attrNameLst>
                                      </p:cBhvr>
                                      <p:to>
                                        <p:strVal val="visible"/>
                                      </p:to>
                                    </p:set>
                                    <p:animEffect filter="fade" transition="in">
                                      <p:cBhvr>
                                        <p:cTn dur="500" id="37"/>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占位符 7"/>
          <p:cNvPicPr>
            <a:picLocks noChangeAspect="1" noGrp="1"/>
          </p:cNvPicPr>
          <p:nvPr>
            <p:ph idx="10" sz="quarter" type="pic"/>
          </p:nvPr>
        </p:nvPicPr>
        <p:blipFill>
          <a:blip r:embed="rId3">
            <a:extLst>
              <a:ext uri="{28A0092B-C50C-407E-A947-70E740481C1C}">
                <a14:useLocalDpi val="0"/>
              </a:ext>
            </a:extLst>
          </a:blip>
          <a:srcRect l="25" r="25"/>
          <a:stretch>
            <a:fillRect/>
          </a:stretch>
        </p:blipFill>
        <p:spPr/>
      </p:pic>
      <p:sp>
        <p:nvSpPr>
          <p:cNvPr id="3" name="六边形 2"/>
          <p:cNvSpPr/>
          <p:nvPr/>
        </p:nvSpPr>
        <p:spPr>
          <a:xfrm>
            <a:off x="5834190" y="3333750"/>
            <a:ext cx="1057022" cy="91122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六边形 8"/>
          <p:cNvSpPr/>
          <p:nvPr/>
        </p:nvSpPr>
        <p:spPr>
          <a:xfrm>
            <a:off x="6058326" y="3489294"/>
            <a:ext cx="608750" cy="600138"/>
          </a:xfrm>
          <a:custGeom>
            <a:gdLst>
              <a:gd fmla="*/ 481576 w 607554" name="connsiteX0"/>
              <a:gd fmla="*/ 446886 h 598959" name="connsiteY0"/>
              <a:gd fmla="*/ 481576 w 607554" name="connsiteX1"/>
              <a:gd fmla="*/ 503769 h 598959" name="connsiteY1"/>
              <a:gd fmla="*/ 519134 w 607554" name="connsiteX2"/>
              <a:gd fmla="*/ 503769 h 598959" name="connsiteY2"/>
              <a:gd fmla="*/ 519134 w 607554" name="connsiteX3"/>
              <a:gd fmla="*/ 446886 h 598959" name="connsiteY3"/>
              <a:gd fmla="*/ 481576 w 607554" name="connsiteX4"/>
              <a:gd fmla="*/ 270994 h 598959" name="connsiteY4"/>
              <a:gd fmla="*/ 481576 w 607554" name="connsiteX5"/>
              <a:gd fmla="*/ 327877 h 598959" name="connsiteY5"/>
              <a:gd fmla="*/ 519134 w 607554" name="connsiteX6"/>
              <a:gd fmla="*/ 327877 h 598959" name="connsiteY6"/>
              <a:gd fmla="*/ 519134 w 607554" name="connsiteX7"/>
              <a:gd fmla="*/ 270994 h 598959" name="connsiteY7"/>
              <a:gd fmla="*/ 195909 w 607554" name="connsiteX8"/>
              <a:gd fmla="*/ 265961 h 598959" name="connsiteY8"/>
              <a:gd fmla="*/ 358877 w 607554" name="connsiteX9"/>
              <a:gd fmla="*/ 265961 h 598959" name="connsiteY9"/>
              <a:gd fmla="*/ 378725 w 607554" name="connsiteX10"/>
              <a:gd fmla="*/ 285870 h 598959" name="connsiteY10"/>
              <a:gd fmla="*/ 358877 w 607554" name="connsiteX11"/>
              <a:gd fmla="*/ 305689 h 598959" name="connsiteY11"/>
              <a:gd fmla="*/ 195909 w 607554" name="connsiteX12"/>
              <a:gd fmla="*/ 305689 h 598959" name="connsiteY12"/>
              <a:gd fmla="*/ 176061 w 607554" name="connsiteX13"/>
              <a:gd fmla="*/ 285870 h 598959" name="connsiteY13"/>
              <a:gd fmla="*/ 195909 w 607554" name="connsiteX14"/>
              <a:gd fmla="*/ 265961 h 598959" name="connsiteY14"/>
              <a:gd fmla="*/ 195909 w 607554" name="connsiteX15"/>
              <a:gd fmla="*/ 169145 h 598959" name="connsiteY15"/>
              <a:gd fmla="*/ 358877 w 607554" name="connsiteX16"/>
              <a:gd fmla="*/ 169145 h 598959" name="connsiteY16"/>
              <a:gd fmla="*/ 378725 w 607554" name="connsiteX17"/>
              <a:gd fmla="*/ 189053 h 598959" name="connsiteY17"/>
              <a:gd fmla="*/ 358877 w 607554" name="connsiteX18"/>
              <a:gd fmla="*/ 208873 h 598959" name="connsiteY18"/>
              <a:gd fmla="*/ 195909 w 607554" name="connsiteX19"/>
              <a:gd fmla="*/ 208873 h 598959" name="connsiteY19"/>
              <a:gd fmla="*/ 176061 w 607554" name="connsiteX20"/>
              <a:gd fmla="*/ 189053 h 598959" name="connsiteY20"/>
              <a:gd fmla="*/ 195909 w 607554" name="connsiteX21"/>
              <a:gd fmla="*/ 169145 h 598959" name="connsiteY21"/>
              <a:gd fmla="*/ 481576 w 607554" name="connsiteX22"/>
              <a:gd fmla="*/ 95190 h 598959" name="connsiteY22"/>
              <a:gd fmla="*/ 481576 w 607554" name="connsiteX23"/>
              <a:gd fmla="*/ 152073 h 598959" name="connsiteY23"/>
              <a:gd fmla="*/ 552954 w 607554" name="connsiteX24"/>
              <a:gd fmla="*/ 152073 h 598959" name="connsiteY24"/>
              <a:gd fmla="*/ 565858 w 607554" name="connsiteX25"/>
              <a:gd fmla="*/ 123631 h 598959" name="connsiteY25"/>
              <a:gd fmla="*/ 552954 w 607554" name="connsiteX26"/>
              <a:gd fmla="*/ 95190 h 598959" name="connsiteY26"/>
              <a:gd fmla="*/ 118547 w 607554" name="connsiteX27"/>
              <a:gd fmla="*/ 39640 h 598959" name="connsiteY27"/>
              <a:gd fmla="*/ 118547 w 607554" name="connsiteX28"/>
              <a:gd fmla="*/ 559230 h 598959" name="connsiteY28"/>
              <a:gd fmla="*/ 441793 w 607554" name="connsiteX29"/>
              <a:gd fmla="*/ 559230 h 598959" name="connsiteY29"/>
              <a:gd fmla="*/ 441793 w 607554" name="connsiteX30"/>
              <a:gd fmla="*/ 39640 h 598959" name="connsiteY30"/>
              <a:gd fmla="*/ 39783 w 607554" name="connsiteX31"/>
              <a:gd fmla="*/ 39640 h 598959" name="connsiteY31"/>
              <a:gd fmla="*/ 39783 w 607554" name="connsiteX32"/>
              <a:gd fmla="*/ 559230 h 598959" name="connsiteY32"/>
              <a:gd fmla="*/ 78764 w 607554" name="connsiteX33"/>
              <a:gd fmla="*/ 559230 h 598959" name="connsiteY33"/>
              <a:gd fmla="*/ 78764 w 607554" name="connsiteX34"/>
              <a:gd fmla="*/ 39640 h 598959" name="connsiteY34"/>
              <a:gd fmla="*/ 19847 w 607554" name="connsiteX35"/>
              <a:gd fmla="*/ 0 h 598959" name="connsiteY35"/>
              <a:gd fmla="*/ 461729 w 607554" name="connsiteX36"/>
              <a:gd fmla="*/ 0 h 598959" name="connsiteY36"/>
              <a:gd fmla="*/ 481576 w 607554" name="connsiteX37"/>
              <a:gd fmla="*/ 19820 h 598959" name="connsiteY37"/>
              <a:gd fmla="*/ 481576 w 607554" name="connsiteX38"/>
              <a:gd fmla="*/ 55461 h 598959" name="connsiteY38"/>
              <a:gd fmla="*/ 565769 w 607554" name="connsiteX39"/>
              <a:gd fmla="*/ 55461 h 598959" name="connsiteY39"/>
              <a:gd fmla="*/ 583836 w 607554" name="connsiteX40"/>
              <a:gd fmla="*/ 67104 h 598959" name="connsiteY40"/>
              <a:gd fmla="*/ 605819 w 607554" name="connsiteX41"/>
              <a:gd fmla="*/ 115454 h 598959" name="connsiteY41"/>
              <a:gd fmla="*/ 605819 w 607554" name="connsiteX42"/>
              <a:gd fmla="*/ 131808 h 598959" name="connsiteY42"/>
              <a:gd fmla="*/ 583836 w 607554" name="connsiteX43"/>
              <a:gd fmla="*/ 180159 h 598959" name="connsiteY43"/>
              <a:gd fmla="*/ 565769 w 607554" name="connsiteX44"/>
              <a:gd fmla="*/ 191802 h 598959" name="connsiteY44"/>
              <a:gd fmla="*/ 481576 w 607554" name="connsiteX45"/>
              <a:gd fmla="*/ 191802 h 598959" name="connsiteY45"/>
              <a:gd fmla="*/ 481576 w 607554" name="connsiteX46"/>
              <a:gd fmla="*/ 231264 h 598959" name="connsiteY46"/>
              <a:gd fmla="*/ 539070 w 607554" name="connsiteX47"/>
              <a:gd fmla="*/ 231264 h 598959" name="connsiteY47"/>
              <a:gd fmla="*/ 558916 w 607554" name="connsiteX48"/>
              <a:gd fmla="*/ 251173 h 598959" name="connsiteY48"/>
              <a:gd fmla="*/ 558916 w 607554" name="connsiteX49"/>
              <a:gd fmla="*/ 347786 h 598959" name="connsiteY49"/>
              <a:gd fmla="*/ 539070 w 607554" name="connsiteX50"/>
              <a:gd fmla="*/ 367606 h 598959" name="connsiteY50"/>
              <a:gd fmla="*/ 481576 w 607554" name="connsiteX51"/>
              <a:gd fmla="*/ 367606 h 598959" name="connsiteY51"/>
              <a:gd fmla="*/ 481576 w 607554" name="connsiteX52"/>
              <a:gd fmla="*/ 407157 h 598959" name="connsiteY52"/>
              <a:gd fmla="*/ 539070 w 607554" name="connsiteX53"/>
              <a:gd fmla="*/ 407157 h 598959" name="connsiteY53"/>
              <a:gd fmla="*/ 558916 w 607554" name="connsiteX54"/>
              <a:gd fmla="*/ 426977 h 598959" name="connsiteY54"/>
              <a:gd fmla="*/ 558916 w 607554" name="connsiteX55"/>
              <a:gd fmla="*/ 523589 h 598959" name="connsiteY55"/>
              <a:gd fmla="*/ 539070 w 607554" name="connsiteX56"/>
              <a:gd fmla="*/ 543498 h 598959" name="connsiteY56"/>
              <a:gd fmla="*/ 481576 w 607554" name="connsiteX57"/>
              <a:gd fmla="*/ 543498 h 598959" name="connsiteY57"/>
              <a:gd fmla="*/ 481576 w 607554" name="connsiteX58"/>
              <a:gd fmla="*/ 579139 h 598959" name="connsiteY58"/>
              <a:gd fmla="*/ 461729 w 607554" name="connsiteX59"/>
              <a:gd fmla="*/ 598959 h 598959" name="connsiteY59"/>
              <a:gd fmla="*/ 19847 w 607554" name="connsiteX60"/>
              <a:gd fmla="*/ 598959 h 598959" name="connsiteY60"/>
              <a:gd fmla="*/ 0 w 607554" name="connsiteX61"/>
              <a:gd fmla="*/ 579139 h 598959" name="connsiteY61"/>
              <a:gd fmla="*/ 0 w 607554" name="connsiteX62"/>
              <a:gd fmla="*/ 19820 h 598959" name="connsiteY62"/>
              <a:gd fmla="*/ 19847 w 607554" name="connsiteX63"/>
              <a:gd fmla="*/ 0 h 598959" name="connsiteY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b="b" l="l" r="r" t="t"/>
            <a:pathLst>
              <a:path h="598959" w="607554">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0" name="组合 9"/>
          <p:cNvGrpSpPr/>
          <p:nvPr/>
        </p:nvGrpSpPr>
        <p:grpSpPr>
          <a:xfrm>
            <a:off x="7172647" y="2426302"/>
            <a:ext cx="4057556" cy="1111178"/>
            <a:chOff x="7885240" y="3362977"/>
            <a:chExt cx="3677691" cy="1111178"/>
          </a:xfrm>
        </p:grpSpPr>
        <p:sp>
          <p:nvSpPr>
            <p:cNvPr id="11" name="矩形 10"/>
            <p:cNvSpPr/>
            <p:nvPr/>
          </p:nvSpPr>
          <p:spPr>
            <a:xfrm>
              <a:off x="7885240" y="3747033"/>
              <a:ext cx="3677691" cy="72009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用户可以在投影仪或者计算机上进行演示也可以将演示文稿打印出来制作成胶片用户可以在投影仪用户可以在投影仪或者打印出来制作成胶片用户可以在投影仪</a:t>
              </a:r>
            </a:p>
          </p:txBody>
        </p:sp>
        <p:sp>
          <p:nvSpPr>
            <p:cNvPr id="12" name="矩形 11"/>
            <p:cNvSpPr/>
            <p:nvPr/>
          </p:nvSpPr>
          <p:spPr>
            <a:xfrm>
              <a:off x="7885240" y="3362977"/>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标题文字添加</a:t>
              </a:r>
            </a:p>
          </p:txBody>
        </p:sp>
      </p:grpSp>
      <p:grpSp>
        <p:nvGrpSpPr>
          <p:cNvPr id="13" name="组合 12"/>
          <p:cNvGrpSpPr/>
          <p:nvPr/>
        </p:nvGrpSpPr>
        <p:grpSpPr>
          <a:xfrm>
            <a:off x="7172647" y="4124473"/>
            <a:ext cx="4057556" cy="1111178"/>
            <a:chOff x="7885240" y="3362977"/>
            <a:chExt cx="3677691" cy="1111178"/>
          </a:xfrm>
        </p:grpSpPr>
        <p:sp>
          <p:nvSpPr>
            <p:cNvPr id="14" name="矩形 13"/>
            <p:cNvSpPr/>
            <p:nvPr/>
          </p:nvSpPr>
          <p:spPr>
            <a:xfrm>
              <a:off x="7885240" y="3747033"/>
              <a:ext cx="3677691" cy="72009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用户可以在投影仪或者计算机上进行演示也可以将演示文稿打印出来制作成胶片用户可以在投影仪用户可以在投影仪或者打印出来制作成胶片用户可以在投影仪</a:t>
              </a:r>
            </a:p>
          </p:txBody>
        </p:sp>
        <p:sp>
          <p:nvSpPr>
            <p:cNvPr id="15" name="矩形 14"/>
            <p:cNvSpPr/>
            <p:nvPr/>
          </p:nvSpPr>
          <p:spPr>
            <a:xfrm>
              <a:off x="7885240" y="3362977"/>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标题文字添加</a:t>
              </a:r>
            </a:p>
          </p:txBody>
        </p:sp>
      </p:grpSp>
      <p:grpSp>
        <p:nvGrpSpPr>
          <p:cNvPr id="16" name="组合 15"/>
          <p:cNvGrpSpPr/>
          <p:nvPr/>
        </p:nvGrpSpPr>
        <p:grpSpPr>
          <a:xfrm>
            <a:off x="1023335" y="2901865"/>
            <a:ext cx="2050552" cy="1760481"/>
            <a:chOff x="7885240" y="3348463"/>
            <a:chExt cx="2050552" cy="1760481"/>
          </a:xfrm>
        </p:grpSpPr>
        <p:sp>
          <p:nvSpPr>
            <p:cNvPr id="17" name="矩形 16"/>
            <p:cNvSpPr/>
            <p:nvPr/>
          </p:nvSpPr>
          <p:spPr>
            <a:xfrm>
              <a:off x="7885240" y="3747033"/>
              <a:ext cx="1865843" cy="13487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用户可以在投影仪或者计算机上进行演示也可以将演示文稿打印出来制作成胶片用户可以在投影仪户可以在投影仪或者打印出来制作成胶片用户可以在投影仪</a:t>
              </a:r>
            </a:p>
          </p:txBody>
        </p:sp>
        <p:sp>
          <p:nvSpPr>
            <p:cNvPr id="18" name="矩形 17"/>
            <p:cNvSpPr/>
            <p:nvPr/>
          </p:nvSpPr>
          <p:spPr>
            <a:xfrm>
              <a:off x="7885240" y="3348463"/>
              <a:ext cx="2050552"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solidFill>
                    <a:schemeClr val="tx1">
                      <a:lumMod val="85000"/>
                      <a:lumOff val="15000"/>
                    </a:schemeClr>
                  </a:solidFill>
                  <a:latin typeface="+mn-ea"/>
                </a:rPr>
                <a:t>文字添加</a:t>
              </a:r>
            </a:p>
          </p:txBody>
        </p:sp>
      </p:grpSp>
      <p:sp>
        <p:nvSpPr>
          <p:cNvPr id="20" name="任意多边形 19"/>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3"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4" name="任意多边形 23"/>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54">
            <a:extLst>
              <a:ext uri="{FF2B5EF4-FFF2-40B4-BE49-F238E27FC236}">
                <a16:creationId xmlns:a16="http://schemas.microsoft.com/office/drawing/2014/main" id="{2C4F4DD2-B6C1-4C71-A7EB-4D22EC8B2D84}"/>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55">
            <a:extLst>
              <a:ext uri="{FF2B5EF4-FFF2-40B4-BE49-F238E27FC236}">
                <a16:creationId xmlns:a16="http://schemas.microsoft.com/office/drawing/2014/main" id="{CA4CCF16-AC43-4BAD-BA5E-217F61978BA2}"/>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49">
            <a:extLst>
              <a:ext uri="{FF2B5EF4-FFF2-40B4-BE49-F238E27FC236}">
                <a16:creationId xmlns:a16="http://schemas.microsoft.com/office/drawing/2014/main" id="{51914E40-2F98-408E-B00E-79024E4BEC1E}"/>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2" name="椭圆 50">
            <a:extLst>
              <a:ext uri="{FF2B5EF4-FFF2-40B4-BE49-F238E27FC236}">
                <a16:creationId xmlns:a16="http://schemas.microsoft.com/office/drawing/2014/main" id="{FCA076F2-3235-4C3E-BE9B-57E5931EFF05}"/>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3" name="任意多边形 58">
            <a:extLst>
              <a:ext uri="{FF2B5EF4-FFF2-40B4-BE49-F238E27FC236}">
                <a16:creationId xmlns:a16="http://schemas.microsoft.com/office/drawing/2014/main" id="{14CF9825-4F2E-4C23-8AF8-2BFFF660FA0B}"/>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组合 33">
            <a:extLst>
              <a:ext uri="{FF2B5EF4-FFF2-40B4-BE49-F238E27FC236}">
                <a16:creationId xmlns:a16="http://schemas.microsoft.com/office/drawing/2014/main" id="{16BE749C-430D-4BDD-AB65-496480D102E4}"/>
              </a:ext>
            </a:extLst>
          </p:cNvPr>
          <p:cNvGrpSpPr/>
          <p:nvPr/>
        </p:nvGrpSpPr>
        <p:grpSpPr>
          <a:xfrm>
            <a:off x="2242370" y="458879"/>
            <a:ext cx="6623625" cy="809534"/>
            <a:chOff x="2204270" y="458879"/>
            <a:chExt cx="6623625" cy="809534"/>
          </a:xfrm>
        </p:grpSpPr>
        <p:sp>
          <p:nvSpPr>
            <p:cNvPr id="35" name="文本框 34">
              <a:extLst>
                <a:ext uri="{FF2B5EF4-FFF2-40B4-BE49-F238E27FC236}">
                  <a16:creationId xmlns:a16="http://schemas.microsoft.com/office/drawing/2014/main" id="{4F7C7090-05E2-4647-9CDA-451999D562BF}"/>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36" name="文本框 35">
              <a:extLst>
                <a:ext uri="{FF2B5EF4-FFF2-40B4-BE49-F238E27FC236}">
                  <a16:creationId xmlns:a16="http://schemas.microsoft.com/office/drawing/2014/main" id="{7C3032B7-27EB-490E-AEBD-B87DE70996E8}"/>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37" name="椭圆 15">
            <a:extLst>
              <a:ext uri="{FF2B5EF4-FFF2-40B4-BE49-F238E27FC236}">
                <a16:creationId xmlns:a16="http://schemas.microsoft.com/office/drawing/2014/main" id="{40E706C8-16A9-4E3F-A558-24756508AB7A}"/>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648608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0-#ppt_w/2"/>
                                          </p:val>
                                        </p:tav>
                                        <p:tav tm="100000">
                                          <p:val>
                                            <p:strVal val="#ppt_x"/>
                                          </p:val>
                                        </p:tav>
                                      </p:tavLst>
                                    </p:anim>
                                    <p:anim calcmode="lin" valueType="num">
                                      <p:cBhvr additive="base">
                                        <p:cTn dur="500" fill="hold" id="8"/>
                                        <p:tgtEl>
                                          <p:spTgt spid="1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500" id="18"/>
                                        <p:tgtEl>
                                          <p:spTgt spid="3"/>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9"/>
                                        </p:tgtEl>
                                        <p:attrNameLst>
                                          <p:attrName>style.visibility</p:attrName>
                                        </p:attrNameLst>
                                      </p:cBhvr>
                                      <p:to>
                                        <p:strVal val="visible"/>
                                      </p:to>
                                    </p:set>
                                    <p:animEffect filter="fade" transition="in">
                                      <p:cBhvr>
                                        <p:cTn dur="500" id="21"/>
                                        <p:tgtEl>
                                          <p:spTgt spid="19"/>
                                        </p:tgtEl>
                                      </p:cBhvr>
                                    </p:animEffect>
                                  </p:childTnLst>
                                </p:cTn>
                              </p:par>
                            </p:childTnLst>
                          </p:cTn>
                        </p:par>
                        <p:par>
                          <p:cTn fill="hold" id="22" nodeType="afterGroup">
                            <p:stCondLst>
                              <p:cond delay="1500"/>
                            </p:stCondLst>
                            <p:childTnLst>
                              <p:par>
                                <p:cTn fill="hold" id="23" nodeType="afterEffect" presetClass="entr" presetID="2" presetSubtype="2">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additive="base">
                                        <p:cTn dur="500" fill="hold" id="25"/>
                                        <p:tgtEl>
                                          <p:spTgt spid="10"/>
                                        </p:tgtEl>
                                        <p:attrNameLst>
                                          <p:attrName>ppt_x</p:attrName>
                                        </p:attrNameLst>
                                      </p:cBhvr>
                                      <p:tavLst>
                                        <p:tav tm="0">
                                          <p:val>
                                            <p:strVal val="1+#ppt_w/2"/>
                                          </p:val>
                                        </p:tav>
                                        <p:tav tm="100000">
                                          <p:val>
                                            <p:strVal val="#ppt_x"/>
                                          </p:val>
                                        </p:tav>
                                      </p:tavLst>
                                    </p:anim>
                                    <p:anim calcmode="lin" valueType="num">
                                      <p:cBhvr additive="base">
                                        <p:cTn dur="500" fill="hold" id="26"/>
                                        <p:tgtEl>
                                          <p:spTgt spid="10"/>
                                        </p:tgtEl>
                                        <p:attrNameLst>
                                          <p:attrName>ppt_y</p:attrName>
                                        </p:attrNameLst>
                                      </p:cBhvr>
                                      <p:tavLst>
                                        <p:tav tm="0">
                                          <p:val>
                                            <p:strVal val="#ppt_y"/>
                                          </p:val>
                                        </p:tav>
                                        <p:tav tm="100000">
                                          <p:val>
                                            <p:strVal val="#ppt_y"/>
                                          </p:val>
                                        </p:tav>
                                      </p:tavLst>
                                    </p:anim>
                                  </p:childTnLst>
                                </p:cTn>
                              </p:par>
                              <p:par>
                                <p:cTn fill="hold" id="27" nodeType="withEffect" presetClass="entr" presetID="2" presetSubtype="2">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additive="base">
                                        <p:cTn dur="500" fill="hold" id="29"/>
                                        <p:tgtEl>
                                          <p:spTgt spid="13"/>
                                        </p:tgtEl>
                                        <p:attrNameLst>
                                          <p:attrName>ppt_x</p:attrName>
                                        </p:attrNameLst>
                                      </p:cBhvr>
                                      <p:tavLst>
                                        <p:tav tm="0">
                                          <p:val>
                                            <p:strVal val="1+#ppt_w/2"/>
                                          </p:val>
                                        </p:tav>
                                        <p:tav tm="100000">
                                          <p:val>
                                            <p:strVal val="#ppt_x"/>
                                          </p:val>
                                        </p:tav>
                                      </p:tavLst>
                                    </p:anim>
                                    <p:anim calcmode="lin" valueType="num">
                                      <p:cBhvr additive="base">
                                        <p:cTn dur="500" fill="hold" id="30"/>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ïšḻïďê-Rectangle 2"/>
          <p:cNvSpPr/>
          <p:nvPr/>
        </p:nvSpPr>
        <p:spPr>
          <a:xfrm>
            <a:off x="1558860" y="2076450"/>
            <a:ext cx="2854097" cy="3660666"/>
          </a:xfrm>
          <a:prstGeom prst="rect">
            <a:avLst/>
          </a:prstGeom>
          <a:noFill/>
          <a:ln>
            <a:solidFill>
              <a:schemeClr val="bg1">
                <a:lumMod val="85000"/>
              </a:schemeClr>
            </a:solid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4" name="ïšḻïďê-Rectangle 3"/>
          <p:cNvSpPr/>
          <p:nvPr/>
        </p:nvSpPr>
        <p:spPr>
          <a:xfrm>
            <a:off x="7781575" y="2076450"/>
            <a:ext cx="2854097" cy="3660666"/>
          </a:xfrm>
          <a:prstGeom prst="rect">
            <a:avLst/>
          </a:prstGeom>
          <a:noFill/>
          <a:ln>
            <a:solidFill>
              <a:schemeClr val="bg1">
                <a:lumMod val="85000"/>
              </a:schemeClr>
            </a:solid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5" name="ïšḻïďê-Rectangle 4"/>
          <p:cNvSpPr/>
          <p:nvPr/>
        </p:nvSpPr>
        <p:spPr>
          <a:xfrm>
            <a:off x="4670218" y="2076450"/>
            <a:ext cx="2854097" cy="3660666"/>
          </a:xfrm>
          <a:prstGeom prst="rect">
            <a:avLst/>
          </a:prstGeom>
          <a:noFill/>
          <a:ln>
            <a:solidFill>
              <a:schemeClr val="bg1">
                <a:lumMod val="85000"/>
              </a:schemeClr>
            </a:solid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6" name="ïšḻïďê-Rectangle 5"/>
          <p:cNvSpPr/>
          <p:nvPr/>
        </p:nvSpPr>
        <p:spPr>
          <a:xfrm>
            <a:off x="1558860" y="2076450"/>
            <a:ext cx="951854" cy="851463"/>
          </a:xfrm>
          <a:prstGeom prst="rect">
            <a:avLst/>
          </a:prstGeom>
          <a:solidFill>
            <a:schemeClr val="accent2"/>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7" name="ïšḻïďê-Rectangle 6"/>
          <p:cNvSpPr/>
          <p:nvPr/>
        </p:nvSpPr>
        <p:spPr>
          <a:xfrm>
            <a:off x="4670218" y="2076450"/>
            <a:ext cx="951854" cy="851463"/>
          </a:xfrm>
          <a:prstGeom prst="rect">
            <a:avLst/>
          </a:prstGeom>
          <a:solidFill>
            <a:schemeClr val="accent2"/>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8" name="ïšḻïďê-Rectangle 7"/>
          <p:cNvSpPr/>
          <p:nvPr/>
        </p:nvSpPr>
        <p:spPr>
          <a:xfrm>
            <a:off x="7781575" y="2076450"/>
            <a:ext cx="951854" cy="851463"/>
          </a:xfrm>
          <a:prstGeom prst="rect">
            <a:avLst/>
          </a:prstGeom>
          <a:solidFill>
            <a:schemeClr val="accent3"/>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12" name="ïšḻïďê-任意多边形: 形状 11"/>
          <p:cNvSpPr>
            <a:spLocks noChangeAspect="1"/>
          </p:cNvSpPr>
          <p:nvPr/>
        </p:nvSpPr>
        <p:spPr bwMode="auto">
          <a:xfrm>
            <a:off x="4917678" y="2273715"/>
            <a:ext cx="456933" cy="456933"/>
          </a:xfrm>
          <a:custGeom>
            <a:gdLst>
              <a:gd fmla="*/ 70 w 70" name="T0"/>
              <a:gd fmla="*/ 35 h 70" name="T1"/>
              <a:gd fmla="*/ 35 w 70" name="T2"/>
              <a:gd fmla="*/ 0 h 70" name="T3"/>
              <a:gd fmla="*/ 0 w 70" name="T4"/>
              <a:gd fmla="*/ 35 h 70" name="T5"/>
              <a:gd fmla="*/ 35 w 70" name="T6"/>
              <a:gd fmla="*/ 70 h 70" name="T7"/>
              <a:gd fmla="*/ 70 w 70" name="T8"/>
              <a:gd fmla="*/ 35 h 70" name="T9"/>
              <a:gd fmla="*/ 33 w 70" name="T10"/>
              <a:gd fmla="*/ 35 h 70" name="T11"/>
              <a:gd fmla="*/ 29 w 70" name="T12"/>
              <a:gd fmla="*/ 32 h 70" name="T13"/>
              <a:gd fmla="*/ 23 w 70" name="T14"/>
              <a:gd fmla="*/ 21 h 70" name="T15"/>
              <a:gd fmla="*/ 15 w 70" name="T16"/>
              <a:gd fmla="*/ 20 h 70" name="T17"/>
              <a:gd fmla="*/ 19 w 70" name="T18"/>
              <a:gd fmla="*/ 13 h 70" name="T19"/>
              <a:gd fmla="*/ 25 w 70" name="T20"/>
              <a:gd fmla="*/ 12 h 70" name="T21"/>
              <a:gd fmla="*/ 30 w 70" name="T22"/>
              <a:gd fmla="*/ 14 h 70" name="T23"/>
              <a:gd fmla="*/ 38 w 70" name="T24"/>
              <a:gd fmla="*/ 14 h 70" name="T25"/>
              <a:gd fmla="*/ 39 w 70" name="T26"/>
              <a:gd fmla="*/ 16 h 70" name="T27"/>
              <a:gd fmla="*/ 36 w 70" name="T28"/>
              <a:gd fmla="*/ 18 h 70" name="T29"/>
              <a:gd fmla="*/ 41 w 70" name="T30"/>
              <a:gd fmla="*/ 21 h 70" name="T31"/>
              <a:gd fmla="*/ 42 w 70" name="T32"/>
              <a:gd fmla="*/ 17 h 70" name="T33"/>
              <a:gd fmla="*/ 49 w 70" name="T34"/>
              <a:gd fmla="*/ 21 h 70" name="T35"/>
              <a:gd fmla="*/ 51 w 70" name="T36"/>
              <a:gd fmla="*/ 23 h 70" name="T37"/>
              <a:gd fmla="*/ 46 w 70" name="T38"/>
              <a:gd fmla="*/ 22 h 70" name="T39"/>
              <a:gd fmla="*/ 47 w 70" name="T40"/>
              <a:gd fmla="*/ 25 h 70" name="T41"/>
              <a:gd fmla="*/ 45 w 70" name="T42"/>
              <a:gd fmla="*/ 25 h 70" name="T43"/>
              <a:gd fmla="*/ 42 w 70" name="T44"/>
              <a:gd fmla="*/ 28 h 70" name="T45"/>
              <a:gd fmla="*/ 41 w 70" name="T46"/>
              <a:gd fmla="*/ 31 h 70" name="T47"/>
              <a:gd fmla="*/ 39 w 70" name="T48"/>
              <a:gd fmla="*/ 30 h 70" name="T49"/>
              <a:gd fmla="*/ 35 w 70" name="T50"/>
              <a:gd fmla="*/ 32 h 70" name="T51"/>
              <a:gd fmla="*/ 39 w 70" name="T52"/>
              <a:gd fmla="*/ 33 h 70" name="T53"/>
              <a:gd fmla="*/ 40 w 70" name="T54"/>
              <a:gd fmla="*/ 35 h 70" name="T55"/>
              <a:gd fmla="*/ 43 w 70" name="T56"/>
              <a:gd fmla="*/ 38 h 70" name="T57"/>
              <a:gd fmla="*/ 46 w 70" name="T58"/>
              <a:gd fmla="*/ 39 h 70" name="T59"/>
              <a:gd fmla="*/ 51 w 70" name="T60"/>
              <a:gd fmla="*/ 42 h 70" name="T61"/>
              <a:gd fmla="*/ 55 w 70" name="T62"/>
              <a:gd fmla="*/ 44 h 70" name="T63"/>
              <a:gd fmla="*/ 53 w 70" name="T64"/>
              <a:gd fmla="*/ 48 h 70" name="T65"/>
              <a:gd fmla="*/ 45 w 70" name="T66"/>
              <a:gd fmla="*/ 58 h 70" name="T67"/>
              <a:gd fmla="*/ 44 w 70" name="T68"/>
              <a:gd fmla="*/ 61 h 70" name="T69"/>
              <a:gd fmla="*/ 41 w 70" name="T70"/>
              <a:gd fmla="*/ 57 h 70" name="T71"/>
              <a:gd fmla="*/ 41 w 70" name="T72"/>
              <a:gd fmla="*/ 54 h 70" name="T73"/>
              <a:gd fmla="*/ 42 w 70" name="T74"/>
              <a:gd fmla="*/ 47 h 70" name="T75"/>
              <a:gd fmla="*/ 40 w 70" name="T76"/>
              <a:gd fmla="*/ 38 h 70" name="T77"/>
              <a:gd fmla="*/ 37 w 70" name="T78"/>
              <a:gd fmla="*/ 35 h 70" name="T79"/>
              <a:gd fmla="*/ 33 w 70" name="T80"/>
              <a:gd fmla="*/ 35 h 70" name="T81"/>
              <a:gd fmla="*/ 33 w 70" name="T82"/>
              <a:gd fmla="*/ 35 h 70" name="T83"/>
              <a:gd fmla="*/ 33 w 70" name="T84"/>
              <a:gd fmla="*/ 35 h 7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0" w="70">
                <a:moveTo>
                  <a:pt x="70" y="35"/>
                </a:moveTo>
                <a:cubicBezTo>
                  <a:pt x="70" y="16"/>
                  <a:pt x="55" y="0"/>
                  <a:pt x="35" y="0"/>
                </a:cubicBezTo>
                <a:cubicBezTo>
                  <a:pt x="16" y="0"/>
                  <a:pt x="0" y="16"/>
                  <a:pt x="0" y="35"/>
                </a:cubicBezTo>
                <a:cubicBezTo>
                  <a:pt x="0" y="55"/>
                  <a:pt x="16" y="70"/>
                  <a:pt x="35" y="70"/>
                </a:cubicBezTo>
                <a:cubicBezTo>
                  <a:pt x="55" y="70"/>
                  <a:pt x="70" y="55"/>
                  <a:pt x="70" y="35"/>
                </a:cubicBezTo>
                <a:close/>
                <a:moveTo>
                  <a:pt x="33" y="35"/>
                </a:moveTo>
                <a:cubicBezTo>
                  <a:pt x="32" y="30"/>
                  <a:pt x="30" y="33"/>
                  <a:pt x="29" y="32"/>
                </a:cubicBezTo>
                <a:cubicBezTo>
                  <a:pt x="28" y="29"/>
                  <a:pt x="23" y="24"/>
                  <a:pt x="23" y="21"/>
                </a:cubicBezTo>
                <a:cubicBezTo>
                  <a:pt x="24" y="19"/>
                  <a:pt x="18" y="17"/>
                  <a:pt x="15" y="20"/>
                </a:cubicBezTo>
                <a:cubicBezTo>
                  <a:pt x="16" y="18"/>
                  <a:pt x="16" y="12"/>
                  <a:pt x="19" y="13"/>
                </a:cubicBezTo>
                <a:cubicBezTo>
                  <a:pt x="22" y="13"/>
                  <a:pt x="24" y="12"/>
                  <a:pt x="25" y="12"/>
                </a:cubicBezTo>
                <a:cubicBezTo>
                  <a:pt x="29" y="13"/>
                  <a:pt x="27" y="14"/>
                  <a:pt x="30" y="14"/>
                </a:cubicBezTo>
                <a:cubicBezTo>
                  <a:pt x="32" y="15"/>
                  <a:pt x="36" y="13"/>
                  <a:pt x="38" y="14"/>
                </a:cubicBezTo>
                <a:cubicBezTo>
                  <a:pt x="39" y="14"/>
                  <a:pt x="40" y="15"/>
                  <a:pt x="39" y="16"/>
                </a:cubicBezTo>
                <a:cubicBezTo>
                  <a:pt x="38" y="17"/>
                  <a:pt x="34" y="17"/>
                  <a:pt x="36" y="18"/>
                </a:cubicBezTo>
                <a:cubicBezTo>
                  <a:pt x="37" y="19"/>
                  <a:pt x="39" y="21"/>
                  <a:pt x="41" y="21"/>
                </a:cubicBezTo>
                <a:cubicBezTo>
                  <a:pt x="43" y="22"/>
                  <a:pt x="41" y="17"/>
                  <a:pt x="42" y="17"/>
                </a:cubicBezTo>
                <a:cubicBezTo>
                  <a:pt x="44" y="16"/>
                  <a:pt x="50" y="21"/>
                  <a:pt x="49" y="21"/>
                </a:cubicBezTo>
                <a:cubicBezTo>
                  <a:pt x="47" y="22"/>
                  <a:pt x="52" y="23"/>
                  <a:pt x="51" y="23"/>
                </a:cubicBezTo>
                <a:cubicBezTo>
                  <a:pt x="51" y="24"/>
                  <a:pt x="46" y="22"/>
                  <a:pt x="46" y="22"/>
                </a:cubicBezTo>
                <a:cubicBezTo>
                  <a:pt x="45" y="24"/>
                  <a:pt x="47" y="23"/>
                  <a:pt x="47" y="25"/>
                </a:cubicBezTo>
                <a:cubicBezTo>
                  <a:pt x="47" y="25"/>
                  <a:pt x="46" y="25"/>
                  <a:pt x="45" y="25"/>
                </a:cubicBezTo>
                <a:cubicBezTo>
                  <a:pt x="44" y="26"/>
                  <a:pt x="42" y="28"/>
                  <a:pt x="42" y="28"/>
                </a:cubicBezTo>
                <a:cubicBezTo>
                  <a:pt x="40" y="30"/>
                  <a:pt x="41" y="30"/>
                  <a:pt x="41" y="31"/>
                </a:cubicBezTo>
                <a:cubicBezTo>
                  <a:pt x="40" y="31"/>
                  <a:pt x="40" y="30"/>
                  <a:pt x="39" y="30"/>
                </a:cubicBezTo>
                <a:cubicBezTo>
                  <a:pt x="38" y="31"/>
                  <a:pt x="35" y="31"/>
                  <a:pt x="35" y="32"/>
                </a:cubicBezTo>
                <a:cubicBezTo>
                  <a:pt x="35" y="33"/>
                  <a:pt x="38" y="33"/>
                  <a:pt x="39" y="33"/>
                </a:cubicBezTo>
                <a:cubicBezTo>
                  <a:pt x="40" y="34"/>
                  <a:pt x="39" y="35"/>
                  <a:pt x="40" y="35"/>
                </a:cubicBezTo>
                <a:cubicBezTo>
                  <a:pt x="41" y="35"/>
                  <a:pt x="43" y="38"/>
                  <a:pt x="43" y="38"/>
                </a:cubicBezTo>
                <a:cubicBezTo>
                  <a:pt x="43" y="38"/>
                  <a:pt x="44" y="39"/>
                  <a:pt x="46" y="39"/>
                </a:cubicBezTo>
                <a:cubicBezTo>
                  <a:pt x="51" y="38"/>
                  <a:pt x="51" y="42"/>
                  <a:pt x="51" y="42"/>
                </a:cubicBezTo>
                <a:cubicBezTo>
                  <a:pt x="53" y="41"/>
                  <a:pt x="56" y="43"/>
                  <a:pt x="55" y="44"/>
                </a:cubicBezTo>
                <a:cubicBezTo>
                  <a:pt x="53" y="46"/>
                  <a:pt x="53" y="48"/>
                  <a:pt x="53" y="48"/>
                </a:cubicBezTo>
                <a:cubicBezTo>
                  <a:pt x="51" y="49"/>
                  <a:pt x="44" y="55"/>
                  <a:pt x="45" y="58"/>
                </a:cubicBezTo>
                <a:cubicBezTo>
                  <a:pt x="44" y="59"/>
                  <a:pt x="45" y="60"/>
                  <a:pt x="44" y="61"/>
                </a:cubicBezTo>
                <a:cubicBezTo>
                  <a:pt x="42" y="62"/>
                  <a:pt x="39" y="57"/>
                  <a:pt x="41" y="57"/>
                </a:cubicBezTo>
                <a:cubicBezTo>
                  <a:pt x="41" y="56"/>
                  <a:pt x="41" y="56"/>
                  <a:pt x="41" y="54"/>
                </a:cubicBezTo>
                <a:cubicBezTo>
                  <a:pt x="42" y="54"/>
                  <a:pt x="42" y="51"/>
                  <a:pt x="42" y="47"/>
                </a:cubicBezTo>
                <a:cubicBezTo>
                  <a:pt x="33" y="41"/>
                  <a:pt x="42" y="39"/>
                  <a:pt x="40" y="38"/>
                </a:cubicBezTo>
                <a:cubicBezTo>
                  <a:pt x="40" y="37"/>
                  <a:pt x="39" y="36"/>
                  <a:pt x="37" y="35"/>
                </a:cubicBezTo>
                <a:cubicBezTo>
                  <a:pt x="35" y="35"/>
                  <a:pt x="34" y="36"/>
                  <a:pt x="33" y="35"/>
                </a:cubicBezTo>
                <a:close/>
                <a:moveTo>
                  <a:pt x="33" y="35"/>
                </a:moveTo>
                <a:cubicBezTo>
                  <a:pt x="33" y="35"/>
                  <a:pt x="33" y="35"/>
                  <a:pt x="33" y="35"/>
                </a:cubicBezTo>
              </a:path>
            </a:pathLst>
          </a:custGeom>
          <a:solidFill>
            <a:schemeClr val="bg1"/>
          </a:solidFill>
          <a:ln>
            <a:noFill/>
          </a:ln>
          <a:extLst/>
        </p:spPr>
        <p:txBody>
          <a:bodyPr anchor="ctr"/>
          <a:lstStyle/>
          <a:p>
            <a:pPr algn="ctr"/>
            <a:endParaRPr/>
          </a:p>
        </p:txBody>
      </p:sp>
      <p:sp>
        <p:nvSpPr>
          <p:cNvPr id="13" name="ïšḻïďê-任意多边形: 形状 12"/>
          <p:cNvSpPr>
            <a:spLocks noChangeAspect="1"/>
          </p:cNvSpPr>
          <p:nvPr/>
        </p:nvSpPr>
        <p:spPr bwMode="auto">
          <a:xfrm>
            <a:off x="8029036" y="2273715"/>
            <a:ext cx="456933" cy="456933"/>
          </a:xfrm>
          <a:custGeom>
            <a:gdLst>
              <a:gd fmla="*/ 225702 w 508000" name="connsiteX0"/>
              <a:gd fmla="*/ 59797 h 508000" name="connsiteY0"/>
              <a:gd fmla="*/ 392654 w 508000" name="connsiteX1"/>
              <a:gd fmla="*/ 115241 h 508000" name="connsiteY1"/>
              <a:gd fmla="*/ 392654 w 508000" name="connsiteX2"/>
              <a:gd fmla="*/ 392809 h 508000" name="connsiteY2"/>
              <a:gd fmla="*/ 115086 w 508000" name="connsiteX3"/>
              <a:gd fmla="*/ 392809 h 508000" name="connsiteY3"/>
              <a:gd fmla="*/ 77168 w 508000" name="connsiteX4"/>
              <a:gd fmla="*/ 168251 h 508000" name="connsiteY4"/>
              <a:gd fmla="*/ 259760 w 508000" name="connsiteX5"/>
              <a:gd fmla="*/ 259915 h 508000" name="connsiteY5"/>
              <a:gd fmla="*/ 168464 w 508000" name="connsiteX6"/>
              <a:gd fmla="*/ 77323 h 508000" name="connsiteY6"/>
              <a:gd fmla="*/ 225702 w 508000" name="connsiteX7"/>
              <a:gd fmla="*/ 59797 h 508000" name="connsiteY7"/>
              <a:gd fmla="*/ 109644 w 508000" name="connsiteX8"/>
              <a:gd fmla="*/ 18815 h 508000" name="connsiteY8"/>
              <a:gd fmla="*/ 201365 w 508000" name="connsiteX9"/>
              <a:gd fmla="*/ 201365 h 508000" name="connsiteY9"/>
              <a:gd fmla="*/ 18659 w 508000" name="connsiteX10"/>
              <a:gd fmla="*/ 109722 h 508000" name="connsiteY10"/>
              <a:gd fmla="*/ 56600 w 508000" name="connsiteX11"/>
              <a:gd fmla="*/ 56724 h 508000" name="connsiteY11"/>
              <a:gd fmla="*/ 109644 w 508000" name="connsiteX12"/>
              <a:gd fmla="*/ 18815 h 508000" name="connsiteY12"/>
              <a:gd fmla="*/ 254000 w 508000" name="connsiteX13"/>
              <a:gd fmla="*/ 0 h 508000" name="connsiteY13"/>
              <a:gd fmla="*/ 433641 w 508000" name="connsiteX14"/>
              <a:gd fmla="*/ 74359 h 508000" name="connsiteY14"/>
              <a:gd fmla="*/ 508000 w 508000" name="connsiteX15"/>
              <a:gd fmla="*/ 254000 h 508000" name="connsiteY15"/>
              <a:gd fmla="*/ 433641 w 508000" name="connsiteX16"/>
              <a:gd fmla="*/ 433641 h 508000" name="connsiteY16"/>
              <a:gd fmla="*/ 254000 w 508000" name="connsiteX17"/>
              <a:gd fmla="*/ 508000 h 508000" name="connsiteY17"/>
              <a:gd fmla="*/ 74360 w 508000" name="connsiteX18"/>
              <a:gd fmla="*/ 433641 h 508000" name="connsiteY18"/>
              <a:gd fmla="*/ 0 w 508000" name="connsiteX19"/>
              <a:gd fmla="*/ 254000 h 508000" name="connsiteY19"/>
              <a:gd fmla="*/ 25768 w 508000" name="connsiteX20"/>
              <a:gd fmla="*/ 142461 h 508000" name="connsiteY20"/>
              <a:gd fmla="*/ 46751 w 508000" name="connsiteX21"/>
              <a:gd fmla="*/ 153136 h 508000" name="connsiteY21"/>
              <a:gd fmla="*/ 90925 w 508000" name="connsiteX22"/>
              <a:gd fmla="*/ 417075 h 508000" name="connsiteY22"/>
              <a:gd fmla="*/ 417076 w 508000" name="connsiteX23"/>
              <a:gd fmla="*/ 417075 h 508000" name="connsiteY23"/>
              <a:gd fmla="*/ 417076 w 508000" name="connsiteX24"/>
              <a:gd fmla="*/ 90925 h 508000" name="connsiteY24"/>
              <a:gd fmla="*/ 153136 w 508000" name="connsiteX25"/>
              <a:gd fmla="*/ 46751 h 508000" name="connsiteY25"/>
              <a:gd fmla="*/ 142461 w 508000" name="connsiteX26"/>
              <a:gd fmla="*/ 25768 h 508000" name="connsiteY26"/>
              <a:gd fmla="*/ 254000 w 508000" name="connsiteX27"/>
              <a:gd fmla="*/ 0 h 508000"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508000" w="508000">
                <a:moveTo>
                  <a:pt x="225702" y="59797"/>
                </a:moveTo>
                <a:cubicBezTo>
                  <a:pt x="284770" y="51255"/>
                  <a:pt x="347098" y="69685"/>
                  <a:pt x="392654" y="115241"/>
                </a:cubicBezTo>
                <a:cubicBezTo>
                  <a:pt x="469593" y="191811"/>
                  <a:pt x="469593" y="316239"/>
                  <a:pt x="392654" y="392809"/>
                </a:cubicBezTo>
                <a:cubicBezTo>
                  <a:pt x="316084" y="469748"/>
                  <a:pt x="191656" y="469748"/>
                  <a:pt x="115086" y="392809"/>
                </a:cubicBezTo>
                <a:cubicBezTo>
                  <a:pt x="54344" y="332068"/>
                  <a:pt x="41828" y="241509"/>
                  <a:pt x="77168" y="168251"/>
                </a:cubicBezTo>
                <a:lnTo>
                  <a:pt x="259760" y="259915"/>
                </a:lnTo>
                <a:cubicBezTo>
                  <a:pt x="259760" y="259915"/>
                  <a:pt x="259760" y="259915"/>
                  <a:pt x="168464" y="77323"/>
                </a:cubicBezTo>
                <a:cubicBezTo>
                  <a:pt x="186687" y="68488"/>
                  <a:pt x="206013" y="62644"/>
                  <a:pt x="225702" y="59797"/>
                </a:cubicBezTo>
                <a:close/>
                <a:moveTo>
                  <a:pt x="109644" y="18815"/>
                </a:moveTo>
                <a:lnTo>
                  <a:pt x="201365" y="201365"/>
                </a:lnTo>
                <a:cubicBezTo>
                  <a:pt x="201365" y="201365"/>
                  <a:pt x="201365" y="201365"/>
                  <a:pt x="18659" y="109722"/>
                </a:cubicBezTo>
                <a:cubicBezTo>
                  <a:pt x="27868" y="90584"/>
                  <a:pt x="40392" y="72549"/>
                  <a:pt x="56600" y="56724"/>
                </a:cubicBezTo>
                <a:cubicBezTo>
                  <a:pt x="72440" y="40530"/>
                  <a:pt x="90489" y="28016"/>
                  <a:pt x="109644" y="18815"/>
                </a:cubicBezTo>
                <a:close/>
                <a:moveTo>
                  <a:pt x="254000" y="0"/>
                </a:moveTo>
                <a:cubicBezTo>
                  <a:pt x="322102" y="0"/>
                  <a:pt x="385786" y="26504"/>
                  <a:pt x="433641" y="74359"/>
                </a:cubicBezTo>
                <a:cubicBezTo>
                  <a:pt x="481864" y="122583"/>
                  <a:pt x="508000" y="186267"/>
                  <a:pt x="508000" y="254000"/>
                </a:cubicBezTo>
                <a:cubicBezTo>
                  <a:pt x="508000" y="322101"/>
                  <a:pt x="481864" y="385786"/>
                  <a:pt x="433641" y="433641"/>
                </a:cubicBezTo>
                <a:cubicBezTo>
                  <a:pt x="385786" y="481864"/>
                  <a:pt x="322102" y="508000"/>
                  <a:pt x="254000" y="508000"/>
                </a:cubicBezTo>
                <a:cubicBezTo>
                  <a:pt x="186267" y="508000"/>
                  <a:pt x="122215" y="481864"/>
                  <a:pt x="74360" y="433641"/>
                </a:cubicBezTo>
                <a:cubicBezTo>
                  <a:pt x="26504" y="385786"/>
                  <a:pt x="0" y="322101"/>
                  <a:pt x="0" y="254000"/>
                </a:cubicBezTo>
                <a:cubicBezTo>
                  <a:pt x="0" y="214612"/>
                  <a:pt x="8835" y="176696"/>
                  <a:pt x="25768" y="142461"/>
                </a:cubicBezTo>
                <a:cubicBezTo>
                  <a:pt x="25768" y="142461"/>
                  <a:pt x="25768" y="142461"/>
                  <a:pt x="46751" y="153136"/>
                </a:cubicBezTo>
                <a:cubicBezTo>
                  <a:pt x="5153" y="238907"/>
                  <a:pt x="19878" y="345661"/>
                  <a:pt x="90925" y="417075"/>
                </a:cubicBezTo>
                <a:cubicBezTo>
                  <a:pt x="181113" y="506896"/>
                  <a:pt x="327255" y="506896"/>
                  <a:pt x="417076" y="417075"/>
                </a:cubicBezTo>
                <a:cubicBezTo>
                  <a:pt x="506896" y="327255"/>
                  <a:pt x="506896" y="181113"/>
                  <a:pt x="417076" y="90925"/>
                </a:cubicBezTo>
                <a:cubicBezTo>
                  <a:pt x="345661" y="19878"/>
                  <a:pt x="238907" y="5154"/>
                  <a:pt x="153136" y="46751"/>
                </a:cubicBezTo>
                <a:cubicBezTo>
                  <a:pt x="153136" y="46751"/>
                  <a:pt x="153136" y="46751"/>
                  <a:pt x="142461" y="25768"/>
                </a:cubicBezTo>
                <a:cubicBezTo>
                  <a:pt x="176696" y="8835"/>
                  <a:pt x="214612" y="0"/>
                  <a:pt x="254000" y="0"/>
                </a:cubicBezTo>
                <a:close/>
              </a:path>
            </a:pathLst>
          </a:custGeom>
          <a:solidFill>
            <a:schemeClr val="bg1"/>
          </a:solidFill>
          <a:ln>
            <a:noFill/>
          </a:ln>
          <a:extLst/>
        </p:spPr>
        <p:txBody>
          <a:bodyPr anchor="ctr"/>
          <a:lstStyle/>
          <a:p>
            <a:pPr algn="ctr"/>
            <a:endParaRPr/>
          </a:p>
        </p:txBody>
      </p:sp>
      <p:sp>
        <p:nvSpPr>
          <p:cNvPr id="14" name="ïšḻïďê-任意多边形: 形状 13"/>
          <p:cNvSpPr>
            <a:spLocks noChangeAspect="1"/>
          </p:cNvSpPr>
          <p:nvPr/>
        </p:nvSpPr>
        <p:spPr bwMode="auto">
          <a:xfrm>
            <a:off x="1806320" y="2273715"/>
            <a:ext cx="456933" cy="456933"/>
          </a:xfrm>
          <a:custGeom>
            <a:gdLst>
              <a:gd fmla="*/ 304145 w 508000" name="connsiteX0"/>
              <a:gd fmla="*/ 402460 h 508000" name="connsiteY0"/>
              <a:gd fmla="*/ 321059 w 508000" name="connsiteX1"/>
              <a:gd fmla="*/ 426292 h 508000" name="connsiteY1"/>
              <a:gd fmla="*/ 361651 w 508000" name="connsiteX2"/>
              <a:gd fmla="*/ 480764 h 508000" name="connsiteY2"/>
              <a:gd fmla="*/ 253405 w 508000" name="connsiteX3"/>
              <a:gd fmla="*/ 508000 h 508000" name="connsiteY3"/>
              <a:gd fmla="*/ 185751 w 508000" name="connsiteX4"/>
              <a:gd fmla="*/ 497787 h 508000" name="connsiteY4"/>
              <a:gd fmla="*/ 304145 w 508000" name="connsiteX5"/>
              <a:gd fmla="*/ 402460 h 508000" name="connsiteY5"/>
              <a:gd fmla="*/ 291291 w 508000" name="connsiteX6"/>
              <a:gd fmla="*/ 348986 h 508000" name="connsiteY6"/>
              <a:gd fmla="*/ 308378 w 508000" name="connsiteX7"/>
              <a:gd fmla="*/ 348986 h 508000" name="connsiteY7"/>
              <a:gd fmla="*/ 315213 w 508000" name="connsiteX8"/>
              <a:gd fmla="*/ 358837 h 508000" name="connsiteY8"/>
              <a:gd fmla="*/ 304961 w 508000" name="connsiteX9"/>
              <a:gd fmla="*/ 368687 h 508000" name="connsiteY9"/>
              <a:gd fmla="*/ 291291 w 508000" name="connsiteX10"/>
              <a:gd fmla="*/ 348986 h 508000" name="connsiteY10"/>
              <a:gd fmla="*/ 223414 w 508000" name="connsiteX11"/>
              <a:gd fmla="*/ 348986 h 508000" name="connsiteY11"/>
              <a:gd fmla="*/ 250565 w 508000" name="connsiteX12"/>
              <a:gd fmla="*/ 348986 h 508000" name="connsiteY12"/>
              <a:gd fmla="*/ 253959 w 508000" name="connsiteX13"/>
              <a:gd fmla="*/ 348986 h 508000" name="connsiteY13"/>
              <a:gd fmla="*/ 264140 w 508000" name="connsiteX14"/>
              <a:gd fmla="*/ 348986 h 508000" name="connsiteY14"/>
              <a:gd fmla="*/ 291291 w 508000" name="connsiteX15"/>
              <a:gd fmla="*/ 385985 h 508000" name="connsiteY15"/>
              <a:gd fmla="*/ 158931 w 508000" name="connsiteX16"/>
              <a:gd fmla="*/ 486892 h 508000" name="connsiteY16"/>
              <a:gd fmla="*/ 118205 w 508000" name="connsiteX17"/>
              <a:gd fmla="*/ 466711 h 508000" name="connsiteY17"/>
              <a:gd fmla="*/ 172506 w 508000" name="connsiteX18"/>
              <a:gd fmla="*/ 372531 h 508000" name="connsiteY18"/>
              <a:gd fmla="*/ 186082 w 508000" name="connsiteX19"/>
              <a:gd fmla="*/ 375895 h 508000" name="connsiteY19"/>
              <a:gd fmla="*/ 223414 w 508000" name="connsiteX20"/>
              <a:gd fmla="*/ 348986 h 508000" name="connsiteY20"/>
              <a:gd fmla="*/ 493928 w 508000" name="connsiteX21"/>
              <a:gd fmla="*/ 332100 h 508000" name="connsiteY21"/>
              <a:gd fmla="*/ 382299 w 508000" name="connsiteX22"/>
              <a:gd fmla="*/ 470006 h 508000" name="connsiteY22"/>
              <a:gd fmla="*/ 318028 w 508000" name="connsiteX23"/>
              <a:gd fmla="*/ 385917 h 508000" name="connsiteY23"/>
              <a:gd fmla="*/ 334941 w 508000" name="connsiteX24"/>
              <a:gd fmla="*/ 372463 h 508000" name="connsiteY24"/>
              <a:gd fmla="*/ 348472 w 508000" name="connsiteX25"/>
              <a:gd fmla="*/ 375826 h 508000" name="connsiteY25"/>
              <a:gd fmla="*/ 389065 w 508000" name="connsiteX26"/>
              <a:gd fmla="*/ 342191 h 508000" name="connsiteY26"/>
              <a:gd fmla="*/ 493928 w 508000" name="connsiteX27"/>
              <a:gd fmla="*/ 332100 h 508000" name="connsiteY27"/>
              <a:gd fmla="*/ 2814 w 508000" name="connsiteX28"/>
              <a:gd fmla="*/ 301141 h 508000" name="connsiteY28"/>
              <a:gd fmla="*/ 145973 w 508000" name="connsiteX29"/>
              <a:gd fmla="*/ 338291 h 508000" name="connsiteY29"/>
              <a:gd fmla="*/ 156199 w 508000" name="connsiteX30"/>
              <a:gd fmla="*/ 358555 h 508000" name="connsiteY30"/>
              <a:gd fmla="*/ 98254 w 508000" name="connsiteX31"/>
              <a:gd fmla="*/ 453119 h 508000" name="connsiteY31"/>
              <a:gd fmla="*/ 2814 w 508000" name="connsiteX32"/>
              <a:gd fmla="*/ 301141 h 508000" name="connsiteY32"/>
              <a:gd fmla="*/ 223589 w 508000" name="connsiteX33"/>
              <a:gd fmla="*/ 291291 h 508000" name="connsiteY33"/>
              <a:gd fmla="*/ 247667 w 508000" name="connsiteX34"/>
              <a:gd fmla="*/ 327878 h 508000" name="connsiteY34"/>
              <a:gd fmla="*/ 227028 w 508000" name="connsiteX35"/>
              <a:gd fmla="*/ 327878 h 508000" name="connsiteY35"/>
              <a:gd fmla="*/ 216709 w 508000" name="connsiteX36"/>
              <a:gd fmla="*/ 304595 h 508000" name="connsiteY36"/>
              <a:gd fmla="*/ 223589 w 508000" name="connsiteX37"/>
              <a:gd fmla="*/ 291291 h 508000" name="connsiteY37"/>
              <a:gd fmla="*/ 426916 w 508000" name="connsiteX38"/>
              <a:gd fmla="*/ 246260 h 508000" name="connsiteY38"/>
              <a:gd fmla="*/ 481263 w 508000" name="connsiteX39"/>
              <a:gd fmla="*/ 310672 h 508000" name="connsiteY39"/>
              <a:gd fmla="*/ 389552 w 508000" name="connsiteX40"/>
              <a:gd fmla="*/ 320842 h 508000" name="connsiteY40"/>
              <a:gd fmla="*/ 382759 w 508000" name="connsiteX41"/>
              <a:gd fmla="*/ 307282 h 508000" name="connsiteY41"/>
              <a:gd fmla="*/ 426916 w 508000" name="connsiteX42"/>
              <a:gd fmla="*/ 246260 h 508000" name="connsiteY42"/>
              <a:gd fmla="*/ 447490 w 508000" name="connsiteX43"/>
              <a:gd fmla="*/ 236410 h 508000" name="connsiteY43"/>
              <a:gd fmla="*/ 508000 w 508000" name="connsiteX44"/>
              <a:gd fmla="*/ 256851 h 508000" name="connsiteY44"/>
              <a:gd fmla="*/ 501277 w 508000" name="connsiteX45"/>
              <a:gd fmla="*/ 301141 h 508000" name="connsiteY45"/>
              <a:gd fmla="*/ 447490 w 508000" name="connsiteX46"/>
              <a:gd fmla="*/ 236410 h 508000" name="connsiteY46"/>
              <a:gd fmla="*/ 172473 w 508000" name="connsiteX47"/>
              <a:gd fmla="*/ 212488 h 508000" name="connsiteY47"/>
              <a:gd fmla="*/ 199528 w 508000" name="connsiteX48"/>
              <a:gd fmla="*/ 260151 h 508000" name="connsiteY48"/>
              <a:gd fmla="*/ 209673 w 508000" name="connsiteX49"/>
              <a:gd fmla="*/ 273769 h 508000" name="connsiteY49"/>
              <a:gd fmla="*/ 196146 w 508000" name="connsiteX50"/>
              <a:gd fmla="*/ 290792 h 508000" name="connsiteY50"/>
              <a:gd fmla="*/ 186000 w 508000" name="connsiteX51"/>
              <a:gd fmla="*/ 290792 h 508000" name="connsiteY51"/>
              <a:gd fmla="*/ 145418 w 508000" name="connsiteX52"/>
              <a:gd fmla="*/ 318028 h 508000" name="connsiteY52"/>
              <a:gd fmla="*/ 0 w 508000" name="connsiteX53"/>
              <a:gd fmla="*/ 273769 h 508000" name="connsiteY53"/>
              <a:gd fmla="*/ 0 w 508000" name="connsiteX54"/>
              <a:gd fmla="*/ 253342 h 508000" name="connsiteY54"/>
              <a:gd fmla="*/ 0 w 508000" name="connsiteX55"/>
              <a:gd fmla="*/ 229510 h 508000" name="connsiteY55"/>
              <a:gd fmla="*/ 172473 w 508000" name="connsiteX56"/>
              <a:gd fmla="*/ 212488 h 508000" name="connsiteY56"/>
              <a:gd fmla="*/ 284146 w 508000" name="connsiteX57"/>
              <a:gd fmla="*/ 209673 h 508000" name="connsiteY57"/>
              <a:gd fmla="*/ 413717 w 508000" name="connsiteX58"/>
              <a:gd fmla="*/ 226559 h 508000" name="connsiteY58"/>
              <a:gd fmla="*/ 365980 w 508000" name="connsiteX59"/>
              <a:gd fmla="*/ 294105 h 508000" name="connsiteY59"/>
              <a:gd fmla="*/ 348932 w 508000" name="connsiteX60"/>
              <a:gd fmla="*/ 290728 h 508000" name="connsiteY60"/>
              <a:gd fmla="*/ 304605 w 508000" name="connsiteX61"/>
              <a:gd fmla="*/ 324501 h 508000" name="connsiteY61"/>
              <a:gd fmla="*/ 273917 w 508000" name="connsiteX62"/>
              <a:gd fmla="*/ 327878 h 508000" name="connsiteY62"/>
              <a:gd fmla="*/ 236410 w 508000" name="connsiteX63"/>
              <a:gd fmla="*/ 273842 h 508000" name="connsiteY63"/>
              <a:gd fmla="*/ 263688 w 508000" name="connsiteX64"/>
              <a:gd fmla="*/ 233314 h 508000" name="connsiteY64"/>
              <a:gd fmla="*/ 284146 w 508000" name="connsiteX65"/>
              <a:gd fmla="*/ 209673 h 508000" name="connsiteY65"/>
              <a:gd fmla="*/ 257518 w 508000" name="connsiteX66"/>
              <a:gd fmla="*/ 209673 h 508000" name="connsiteY66"/>
              <a:gd fmla="*/ 247433 w 508000" name="connsiteX67"/>
              <a:gd fmla="*/ 223095 h 508000" name="connsiteY67"/>
              <a:gd fmla="*/ 223901 w 508000" name="connsiteX68"/>
              <a:gd fmla="*/ 253296 h 508000" name="connsiteY68"/>
              <a:gd fmla="*/ 220540 w 508000" name="connsiteX69"/>
              <a:gd fmla="*/ 246585 h 508000" name="connsiteY69"/>
              <a:gd fmla="*/ 197008 w 508000" name="connsiteX70"/>
              <a:gd fmla="*/ 213028 h 508000" name="connsiteY70"/>
              <a:gd fmla="*/ 257518 w 508000" name="connsiteX71"/>
              <a:gd fmla="*/ 209673 h 508000" name="connsiteY71"/>
              <a:gd fmla="*/ 335564 w 508000" name="connsiteX72"/>
              <a:gd fmla="*/ 154792 h 508000" name="connsiteY72"/>
              <a:gd fmla="*/ 355698 w 508000" name="connsiteX73"/>
              <a:gd fmla="*/ 158256 h 508000" name="connsiteY73"/>
              <a:gd fmla="*/ 365765 w 508000" name="connsiteX74"/>
              <a:gd fmla="*/ 158256 h 508000" name="connsiteY74"/>
              <a:gd fmla="*/ 379187 w 508000" name="connsiteX75"/>
              <a:gd fmla="*/ 179039 h 508000" name="connsiteY75"/>
              <a:gd fmla="*/ 392610 w 508000" name="connsiteX76"/>
              <a:gd fmla="*/ 199822 h 508000" name="connsiteY76"/>
              <a:gd fmla="*/ 305363 w 508000" name="connsiteX77"/>
              <a:gd fmla="*/ 189430 h 508000" name="connsiteY77"/>
              <a:gd fmla="*/ 335564 w 508000" name="connsiteX78"/>
              <a:gd fmla="*/ 154792 h 508000" name="connsiteY78"/>
              <a:gd fmla="*/ 483912 w 508000" name="connsiteX79"/>
              <a:gd fmla="*/ 151978 h 508000" name="connsiteY79"/>
              <a:gd fmla="*/ 503778 w 508000" name="connsiteX80"/>
              <a:gd fmla="*/ 233596 h 508000" name="connsiteY80"/>
              <a:gd fmla="*/ 447490 w 508000" name="connsiteX81"/>
              <a:gd fmla="*/ 213191 h 508000" name="connsiteY81"/>
              <a:gd fmla="*/ 483912 w 508000" name="connsiteX82"/>
              <a:gd fmla="*/ 151978 h 508000" name="connsiteY82"/>
              <a:gd fmla="*/ 436962 w 508000" name="connsiteX83"/>
              <a:gd fmla="*/ 77396 h 508000" name="connsiteY83"/>
              <a:gd fmla="*/ 474227 w 508000" name="connsiteX84"/>
              <a:gd fmla="*/ 127944 h 508000" name="connsiteY84"/>
              <a:gd fmla="*/ 426799 w 508000" name="connsiteX85"/>
              <a:gd fmla="*/ 205451 h 508000" name="connsiteY85"/>
              <a:gd fmla="*/ 423411 w 508000" name="connsiteX86"/>
              <a:gd fmla="*/ 205451 h 508000" name="connsiteY86"/>
              <a:gd fmla="*/ 396310 w 508000" name="connsiteX87"/>
              <a:gd fmla="*/ 168382 h 508000" name="connsiteY87"/>
              <a:gd fmla="*/ 382759 w 508000" name="connsiteX88"/>
              <a:gd fmla="*/ 148163 h 508000" name="connsiteY88"/>
              <a:gd fmla="*/ 399698 w 508000" name="connsiteX89"/>
              <a:gd fmla="*/ 117834 h 508000" name="connsiteY89"/>
              <a:gd fmla="*/ 396310 w 508000" name="connsiteX90"/>
              <a:gd fmla="*/ 104355 h 508000" name="connsiteY90"/>
              <a:gd fmla="*/ 436962 w 508000" name="connsiteX91"/>
              <a:gd fmla="*/ 77396 h 508000" name="connsiteY91"/>
              <a:gd fmla="*/ 111079 w 508000" name="connsiteX92"/>
              <a:gd fmla="*/ 43623 h 508000" name="connsiteY92"/>
              <a:gd fmla="*/ 161828 w 508000" name="connsiteX93"/>
              <a:gd fmla="*/ 192729 h 508000" name="connsiteY93"/>
              <a:gd fmla="*/ 2814 w 508000" name="connsiteX94"/>
              <a:gd fmla="*/ 209673 h 508000" name="connsiteY94"/>
              <a:gd fmla="*/ 111079 w 508000" name="connsiteX95"/>
              <a:gd fmla="*/ 43623 h 508000" name="connsiteY95"/>
              <a:gd fmla="*/ 310992 w 508000" name="connsiteX96"/>
              <a:gd fmla="*/ 5629 h 508000" name="connsiteY96"/>
              <a:gd fmla="*/ 419347 w 508000" name="connsiteX97"/>
              <a:gd fmla="*/ 63442 h 508000" name="connsiteY97"/>
              <a:gd fmla="*/ 382100 w 508000" name="connsiteX98"/>
              <a:gd fmla="*/ 87247 h 508000" name="connsiteY98"/>
              <a:gd fmla="*/ 355011 w 508000" name="connsiteX99"/>
              <a:gd fmla="*/ 77045 h 508000" name="connsiteY99"/>
              <a:gd fmla="*/ 344853 w 508000" name="connsiteX100"/>
              <a:gd fmla="*/ 77045 h 508000" name="connsiteY100"/>
              <a:gd fmla="*/ 310992 w 508000" name="connsiteX101"/>
              <a:gd fmla="*/ 5629 h 508000" name="connsiteY101"/>
              <a:gd fmla="*/ 253733 w 508000" name="connsiteX102"/>
              <a:gd fmla="*/ 0 h 508000" name="connsiteY102"/>
              <a:gd fmla="*/ 284303 w 508000" name="connsiteX103"/>
              <a:gd fmla="*/ 3367 h 508000" name="connsiteY103"/>
              <a:gd fmla="*/ 325063 w 508000" name="connsiteX104"/>
              <a:gd fmla="*/ 90915 h 508000" name="connsiteY104"/>
              <a:gd fmla="*/ 314873 w 508000" name="connsiteX105"/>
              <a:gd fmla="*/ 117853 h 508000" name="connsiteY105"/>
              <a:gd fmla="*/ 321666 w 508000" name="connsiteX106"/>
              <a:gd fmla="*/ 141424 h 508000" name="connsiteY106"/>
              <a:gd fmla="*/ 274113 w 508000" name="connsiteX107"/>
              <a:gd fmla="*/ 188565 h 508000" name="connsiteY107"/>
              <a:gd fmla="*/ 270716 w 508000" name="connsiteX108"/>
              <a:gd fmla="*/ 188565 h 508000" name="connsiteY108"/>
              <a:gd fmla="*/ 185799 w 508000" name="connsiteX109"/>
              <a:gd fmla="*/ 188565 h 508000" name="connsiteY109"/>
              <a:gd fmla="*/ 128055 w 508000" name="connsiteX110"/>
              <a:gd fmla="*/ 33672 h 508000" name="connsiteY110"/>
              <a:gd fmla="*/ 253733 w 508000" name="connsiteX111"/>
              <a:gd fmla="*/ 0 h 508000"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508000" w="508000">
                <a:moveTo>
                  <a:pt x="304145" y="402460"/>
                </a:moveTo>
                <a:cubicBezTo>
                  <a:pt x="307528" y="409269"/>
                  <a:pt x="314293" y="419483"/>
                  <a:pt x="321059" y="426292"/>
                </a:cubicBezTo>
                <a:cubicBezTo>
                  <a:pt x="337972" y="450123"/>
                  <a:pt x="351503" y="467146"/>
                  <a:pt x="361651" y="480764"/>
                </a:cubicBezTo>
                <a:cubicBezTo>
                  <a:pt x="327824" y="497787"/>
                  <a:pt x="290614" y="508000"/>
                  <a:pt x="253405" y="508000"/>
                </a:cubicBezTo>
                <a:cubicBezTo>
                  <a:pt x="229726" y="508000"/>
                  <a:pt x="206047" y="504596"/>
                  <a:pt x="185751" y="497787"/>
                </a:cubicBezTo>
                <a:cubicBezTo>
                  <a:pt x="216195" y="477359"/>
                  <a:pt x="260170" y="446719"/>
                  <a:pt x="304145" y="402460"/>
                </a:cubicBezTo>
                <a:close/>
                <a:moveTo>
                  <a:pt x="291291" y="348986"/>
                </a:moveTo>
                <a:cubicBezTo>
                  <a:pt x="298126" y="348986"/>
                  <a:pt x="301543" y="348986"/>
                  <a:pt x="308378" y="348986"/>
                </a:cubicBezTo>
                <a:cubicBezTo>
                  <a:pt x="311796" y="352270"/>
                  <a:pt x="311796" y="355553"/>
                  <a:pt x="315213" y="358837"/>
                </a:cubicBezTo>
                <a:cubicBezTo>
                  <a:pt x="311796" y="362120"/>
                  <a:pt x="308378" y="365404"/>
                  <a:pt x="304961" y="368687"/>
                </a:cubicBezTo>
                <a:cubicBezTo>
                  <a:pt x="301543" y="362120"/>
                  <a:pt x="294708" y="355553"/>
                  <a:pt x="291291" y="348986"/>
                </a:cubicBezTo>
                <a:close/>
                <a:moveTo>
                  <a:pt x="223414" y="348986"/>
                </a:moveTo>
                <a:cubicBezTo>
                  <a:pt x="233596" y="348986"/>
                  <a:pt x="243777" y="348986"/>
                  <a:pt x="250565" y="348986"/>
                </a:cubicBezTo>
                <a:cubicBezTo>
                  <a:pt x="250565" y="348986"/>
                  <a:pt x="250565" y="348986"/>
                  <a:pt x="253959" y="348986"/>
                </a:cubicBezTo>
                <a:cubicBezTo>
                  <a:pt x="257353" y="348986"/>
                  <a:pt x="260746" y="348986"/>
                  <a:pt x="264140" y="348986"/>
                </a:cubicBezTo>
                <a:cubicBezTo>
                  <a:pt x="274322" y="362440"/>
                  <a:pt x="281109" y="372531"/>
                  <a:pt x="291291" y="385985"/>
                </a:cubicBezTo>
                <a:cubicBezTo>
                  <a:pt x="240383" y="436439"/>
                  <a:pt x="186082" y="470074"/>
                  <a:pt x="158931" y="486892"/>
                </a:cubicBezTo>
                <a:cubicBezTo>
                  <a:pt x="145356" y="480165"/>
                  <a:pt x="131780" y="473438"/>
                  <a:pt x="118205" y="466711"/>
                </a:cubicBezTo>
                <a:cubicBezTo>
                  <a:pt x="128387" y="446529"/>
                  <a:pt x="148750" y="412894"/>
                  <a:pt x="172506" y="372531"/>
                </a:cubicBezTo>
                <a:cubicBezTo>
                  <a:pt x="175900" y="372531"/>
                  <a:pt x="179294" y="375895"/>
                  <a:pt x="186082" y="375895"/>
                </a:cubicBezTo>
                <a:cubicBezTo>
                  <a:pt x="203051" y="375895"/>
                  <a:pt x="216626" y="362440"/>
                  <a:pt x="223414" y="348986"/>
                </a:cubicBezTo>
                <a:close/>
                <a:moveTo>
                  <a:pt x="493928" y="332100"/>
                </a:moveTo>
                <a:cubicBezTo>
                  <a:pt x="473632" y="389281"/>
                  <a:pt x="433040" y="439734"/>
                  <a:pt x="382299" y="470006"/>
                </a:cubicBezTo>
                <a:cubicBezTo>
                  <a:pt x="365386" y="449825"/>
                  <a:pt x="345090" y="419553"/>
                  <a:pt x="318028" y="385917"/>
                </a:cubicBezTo>
                <a:cubicBezTo>
                  <a:pt x="324793" y="382554"/>
                  <a:pt x="328176" y="375826"/>
                  <a:pt x="334941" y="372463"/>
                </a:cubicBezTo>
                <a:cubicBezTo>
                  <a:pt x="338324" y="372463"/>
                  <a:pt x="341707" y="375826"/>
                  <a:pt x="348472" y="375826"/>
                </a:cubicBezTo>
                <a:cubicBezTo>
                  <a:pt x="365386" y="375826"/>
                  <a:pt x="382299" y="362372"/>
                  <a:pt x="389065" y="342191"/>
                </a:cubicBezTo>
                <a:cubicBezTo>
                  <a:pt x="429657" y="342191"/>
                  <a:pt x="466866" y="335464"/>
                  <a:pt x="493928" y="332100"/>
                </a:cubicBezTo>
                <a:close/>
                <a:moveTo>
                  <a:pt x="2814" y="301141"/>
                </a:moveTo>
                <a:cubicBezTo>
                  <a:pt x="33491" y="311273"/>
                  <a:pt x="84619" y="328159"/>
                  <a:pt x="145973" y="338291"/>
                </a:cubicBezTo>
                <a:cubicBezTo>
                  <a:pt x="145973" y="348423"/>
                  <a:pt x="149382" y="355178"/>
                  <a:pt x="156199" y="358555"/>
                </a:cubicBezTo>
                <a:cubicBezTo>
                  <a:pt x="128931" y="399083"/>
                  <a:pt x="111888" y="432855"/>
                  <a:pt x="98254" y="453119"/>
                </a:cubicBezTo>
                <a:cubicBezTo>
                  <a:pt x="50534" y="415969"/>
                  <a:pt x="16448" y="361932"/>
                  <a:pt x="2814" y="301141"/>
                </a:cubicBezTo>
                <a:close/>
                <a:moveTo>
                  <a:pt x="223589" y="291291"/>
                </a:moveTo>
                <a:cubicBezTo>
                  <a:pt x="230468" y="304595"/>
                  <a:pt x="240787" y="314574"/>
                  <a:pt x="247667" y="327878"/>
                </a:cubicBezTo>
                <a:cubicBezTo>
                  <a:pt x="240787" y="327878"/>
                  <a:pt x="233908" y="327878"/>
                  <a:pt x="227028" y="327878"/>
                </a:cubicBezTo>
                <a:cubicBezTo>
                  <a:pt x="227028" y="317900"/>
                  <a:pt x="220149" y="311248"/>
                  <a:pt x="216709" y="304595"/>
                </a:cubicBezTo>
                <a:cubicBezTo>
                  <a:pt x="220149" y="301269"/>
                  <a:pt x="220149" y="297943"/>
                  <a:pt x="223589" y="291291"/>
                </a:cubicBezTo>
                <a:close/>
                <a:moveTo>
                  <a:pt x="426916" y="246260"/>
                </a:moveTo>
                <a:cubicBezTo>
                  <a:pt x="443899" y="266601"/>
                  <a:pt x="464280" y="290331"/>
                  <a:pt x="481263" y="310672"/>
                </a:cubicBezTo>
                <a:cubicBezTo>
                  <a:pt x="454089" y="314062"/>
                  <a:pt x="423519" y="317452"/>
                  <a:pt x="389552" y="320842"/>
                </a:cubicBezTo>
                <a:cubicBezTo>
                  <a:pt x="386156" y="317452"/>
                  <a:pt x="386156" y="314062"/>
                  <a:pt x="382759" y="307282"/>
                </a:cubicBezTo>
                <a:cubicBezTo>
                  <a:pt x="399742" y="286941"/>
                  <a:pt x="413329" y="266601"/>
                  <a:pt x="426916" y="246260"/>
                </a:cubicBezTo>
                <a:close/>
                <a:moveTo>
                  <a:pt x="447490" y="236410"/>
                </a:moveTo>
                <a:cubicBezTo>
                  <a:pt x="471022" y="243224"/>
                  <a:pt x="491192" y="250038"/>
                  <a:pt x="508000" y="256851"/>
                </a:cubicBezTo>
                <a:cubicBezTo>
                  <a:pt x="508000" y="270479"/>
                  <a:pt x="504638" y="287514"/>
                  <a:pt x="501277" y="301141"/>
                </a:cubicBezTo>
                <a:cubicBezTo>
                  <a:pt x="484468" y="284107"/>
                  <a:pt x="464298" y="260258"/>
                  <a:pt x="447490" y="236410"/>
                </a:cubicBezTo>
                <a:close/>
                <a:moveTo>
                  <a:pt x="172473" y="212488"/>
                </a:moveTo>
                <a:cubicBezTo>
                  <a:pt x="182618" y="229510"/>
                  <a:pt x="189382" y="243129"/>
                  <a:pt x="199528" y="260151"/>
                </a:cubicBezTo>
                <a:cubicBezTo>
                  <a:pt x="202909" y="263556"/>
                  <a:pt x="206291" y="266960"/>
                  <a:pt x="209673" y="273769"/>
                </a:cubicBezTo>
                <a:cubicBezTo>
                  <a:pt x="206291" y="280578"/>
                  <a:pt x="202909" y="287387"/>
                  <a:pt x="196146" y="290792"/>
                </a:cubicBezTo>
                <a:cubicBezTo>
                  <a:pt x="192764" y="290792"/>
                  <a:pt x="189382" y="290792"/>
                  <a:pt x="186000" y="290792"/>
                </a:cubicBezTo>
                <a:cubicBezTo>
                  <a:pt x="165709" y="290792"/>
                  <a:pt x="152182" y="301006"/>
                  <a:pt x="145418" y="318028"/>
                </a:cubicBezTo>
                <a:cubicBezTo>
                  <a:pt x="81164" y="304410"/>
                  <a:pt x="30436" y="287387"/>
                  <a:pt x="0" y="273769"/>
                </a:cubicBezTo>
                <a:cubicBezTo>
                  <a:pt x="0" y="266960"/>
                  <a:pt x="0" y="260151"/>
                  <a:pt x="0" y="253342"/>
                </a:cubicBezTo>
                <a:cubicBezTo>
                  <a:pt x="0" y="246533"/>
                  <a:pt x="0" y="236319"/>
                  <a:pt x="0" y="229510"/>
                </a:cubicBezTo>
                <a:cubicBezTo>
                  <a:pt x="33818" y="226106"/>
                  <a:pt x="98073" y="215892"/>
                  <a:pt x="172473" y="212488"/>
                </a:cubicBezTo>
                <a:close/>
                <a:moveTo>
                  <a:pt x="284146" y="209673"/>
                </a:moveTo>
                <a:cubicBezTo>
                  <a:pt x="331883" y="209673"/>
                  <a:pt x="372800" y="216427"/>
                  <a:pt x="413717" y="226559"/>
                </a:cubicBezTo>
                <a:cubicBezTo>
                  <a:pt x="400078" y="250201"/>
                  <a:pt x="383029" y="270464"/>
                  <a:pt x="365980" y="294105"/>
                </a:cubicBezTo>
                <a:cubicBezTo>
                  <a:pt x="362571" y="290728"/>
                  <a:pt x="355751" y="290728"/>
                  <a:pt x="348932" y="290728"/>
                </a:cubicBezTo>
                <a:cubicBezTo>
                  <a:pt x="325064" y="290728"/>
                  <a:pt x="308015" y="304237"/>
                  <a:pt x="304605" y="324501"/>
                </a:cubicBezTo>
                <a:cubicBezTo>
                  <a:pt x="294376" y="327878"/>
                  <a:pt x="284146" y="327878"/>
                  <a:pt x="273917" y="327878"/>
                </a:cubicBezTo>
                <a:cubicBezTo>
                  <a:pt x="260278" y="307614"/>
                  <a:pt x="250049" y="290728"/>
                  <a:pt x="236410" y="273842"/>
                </a:cubicBezTo>
                <a:cubicBezTo>
                  <a:pt x="246639" y="260332"/>
                  <a:pt x="253459" y="246823"/>
                  <a:pt x="263688" y="233314"/>
                </a:cubicBezTo>
                <a:cubicBezTo>
                  <a:pt x="270508" y="226559"/>
                  <a:pt x="277327" y="216427"/>
                  <a:pt x="284146" y="209673"/>
                </a:cubicBezTo>
                <a:close/>
                <a:moveTo>
                  <a:pt x="257518" y="209673"/>
                </a:moveTo>
                <a:cubicBezTo>
                  <a:pt x="254156" y="213028"/>
                  <a:pt x="250795" y="216384"/>
                  <a:pt x="247433" y="223095"/>
                </a:cubicBezTo>
                <a:cubicBezTo>
                  <a:pt x="240710" y="233162"/>
                  <a:pt x="230625" y="243229"/>
                  <a:pt x="223901" y="253296"/>
                </a:cubicBezTo>
                <a:cubicBezTo>
                  <a:pt x="223901" y="253296"/>
                  <a:pt x="220540" y="249941"/>
                  <a:pt x="220540" y="246585"/>
                </a:cubicBezTo>
                <a:cubicBezTo>
                  <a:pt x="210455" y="236518"/>
                  <a:pt x="203731" y="223095"/>
                  <a:pt x="197008" y="213028"/>
                </a:cubicBezTo>
                <a:cubicBezTo>
                  <a:pt x="217178" y="209673"/>
                  <a:pt x="237348" y="209673"/>
                  <a:pt x="257518" y="209673"/>
                </a:cubicBezTo>
                <a:close/>
                <a:moveTo>
                  <a:pt x="335564" y="154792"/>
                </a:moveTo>
                <a:cubicBezTo>
                  <a:pt x="342275" y="158256"/>
                  <a:pt x="348986" y="158256"/>
                  <a:pt x="355698" y="158256"/>
                </a:cubicBezTo>
                <a:cubicBezTo>
                  <a:pt x="359053" y="158256"/>
                  <a:pt x="362409" y="158256"/>
                  <a:pt x="365765" y="158256"/>
                </a:cubicBezTo>
                <a:cubicBezTo>
                  <a:pt x="369120" y="165183"/>
                  <a:pt x="372476" y="172111"/>
                  <a:pt x="379187" y="179039"/>
                </a:cubicBezTo>
                <a:cubicBezTo>
                  <a:pt x="382543" y="185966"/>
                  <a:pt x="385899" y="192894"/>
                  <a:pt x="392610" y="199822"/>
                </a:cubicBezTo>
                <a:cubicBezTo>
                  <a:pt x="365765" y="196358"/>
                  <a:pt x="335564" y="189430"/>
                  <a:pt x="305363" y="189430"/>
                </a:cubicBezTo>
                <a:cubicBezTo>
                  <a:pt x="315430" y="175575"/>
                  <a:pt x="325497" y="165183"/>
                  <a:pt x="335564" y="154792"/>
                </a:cubicBezTo>
                <a:close/>
                <a:moveTo>
                  <a:pt x="483912" y="151978"/>
                </a:moveTo>
                <a:cubicBezTo>
                  <a:pt x="493845" y="175783"/>
                  <a:pt x="503778" y="202989"/>
                  <a:pt x="503778" y="233596"/>
                </a:cubicBezTo>
                <a:cubicBezTo>
                  <a:pt x="490534" y="226794"/>
                  <a:pt x="470667" y="219993"/>
                  <a:pt x="447490" y="213191"/>
                </a:cubicBezTo>
                <a:cubicBezTo>
                  <a:pt x="460734" y="189386"/>
                  <a:pt x="473978" y="168982"/>
                  <a:pt x="483912" y="151978"/>
                </a:cubicBezTo>
                <a:close/>
                <a:moveTo>
                  <a:pt x="436962" y="77396"/>
                </a:moveTo>
                <a:cubicBezTo>
                  <a:pt x="450513" y="94245"/>
                  <a:pt x="464064" y="107725"/>
                  <a:pt x="474227" y="127944"/>
                </a:cubicBezTo>
                <a:cubicBezTo>
                  <a:pt x="460676" y="148163"/>
                  <a:pt x="443738" y="175122"/>
                  <a:pt x="426799" y="205451"/>
                </a:cubicBezTo>
                <a:cubicBezTo>
                  <a:pt x="423411" y="205451"/>
                  <a:pt x="423411" y="205451"/>
                  <a:pt x="423411" y="205451"/>
                </a:cubicBezTo>
                <a:cubicBezTo>
                  <a:pt x="413248" y="191971"/>
                  <a:pt x="406473" y="181862"/>
                  <a:pt x="396310" y="168382"/>
                </a:cubicBezTo>
                <a:cubicBezTo>
                  <a:pt x="392922" y="161643"/>
                  <a:pt x="389534" y="154903"/>
                  <a:pt x="382759" y="148163"/>
                </a:cubicBezTo>
                <a:cubicBezTo>
                  <a:pt x="392922" y="141423"/>
                  <a:pt x="399698" y="131314"/>
                  <a:pt x="399698" y="117834"/>
                </a:cubicBezTo>
                <a:cubicBezTo>
                  <a:pt x="399698" y="114464"/>
                  <a:pt x="396310" y="111095"/>
                  <a:pt x="396310" y="104355"/>
                </a:cubicBezTo>
                <a:cubicBezTo>
                  <a:pt x="409861" y="94245"/>
                  <a:pt x="423411" y="84136"/>
                  <a:pt x="436962" y="77396"/>
                </a:cubicBezTo>
                <a:close/>
                <a:moveTo>
                  <a:pt x="111079" y="43623"/>
                </a:moveTo>
                <a:cubicBezTo>
                  <a:pt x="121229" y="80899"/>
                  <a:pt x="138145" y="138509"/>
                  <a:pt x="161828" y="192729"/>
                </a:cubicBezTo>
                <a:cubicBezTo>
                  <a:pt x="94162" y="196118"/>
                  <a:pt x="36647" y="202895"/>
                  <a:pt x="2814" y="209673"/>
                </a:cubicBezTo>
                <a:cubicBezTo>
                  <a:pt x="16347" y="141897"/>
                  <a:pt x="53563" y="80899"/>
                  <a:pt x="111079" y="43623"/>
                </a:cubicBezTo>
                <a:close/>
                <a:moveTo>
                  <a:pt x="310992" y="5629"/>
                </a:moveTo>
                <a:cubicBezTo>
                  <a:pt x="351625" y="15831"/>
                  <a:pt x="388872" y="36236"/>
                  <a:pt x="419347" y="63442"/>
                </a:cubicBezTo>
                <a:cubicBezTo>
                  <a:pt x="409189" y="70243"/>
                  <a:pt x="395644" y="77045"/>
                  <a:pt x="382100" y="87247"/>
                </a:cubicBezTo>
                <a:cubicBezTo>
                  <a:pt x="375328" y="80445"/>
                  <a:pt x="365170" y="77045"/>
                  <a:pt x="355011" y="77045"/>
                </a:cubicBezTo>
                <a:cubicBezTo>
                  <a:pt x="351625" y="77045"/>
                  <a:pt x="348239" y="77045"/>
                  <a:pt x="344853" y="77045"/>
                </a:cubicBezTo>
                <a:cubicBezTo>
                  <a:pt x="327922" y="49839"/>
                  <a:pt x="317764" y="26033"/>
                  <a:pt x="310992" y="5629"/>
                </a:cubicBezTo>
                <a:close/>
                <a:moveTo>
                  <a:pt x="253733" y="0"/>
                </a:moveTo>
                <a:cubicBezTo>
                  <a:pt x="263923" y="0"/>
                  <a:pt x="274113" y="0"/>
                  <a:pt x="284303" y="3367"/>
                </a:cubicBezTo>
                <a:cubicBezTo>
                  <a:pt x="294493" y="23570"/>
                  <a:pt x="308080" y="53876"/>
                  <a:pt x="325063" y="90915"/>
                </a:cubicBezTo>
                <a:cubicBezTo>
                  <a:pt x="318270" y="97650"/>
                  <a:pt x="314873" y="107751"/>
                  <a:pt x="314873" y="117853"/>
                </a:cubicBezTo>
                <a:cubicBezTo>
                  <a:pt x="314873" y="124587"/>
                  <a:pt x="318270" y="134689"/>
                  <a:pt x="321666" y="141424"/>
                </a:cubicBezTo>
                <a:cubicBezTo>
                  <a:pt x="304683" y="154893"/>
                  <a:pt x="291096" y="171729"/>
                  <a:pt x="274113" y="188565"/>
                </a:cubicBezTo>
                <a:cubicBezTo>
                  <a:pt x="274113" y="188565"/>
                  <a:pt x="270716" y="188565"/>
                  <a:pt x="270716" y="188565"/>
                </a:cubicBezTo>
                <a:cubicBezTo>
                  <a:pt x="243542" y="188565"/>
                  <a:pt x="212972" y="188565"/>
                  <a:pt x="185799" y="188565"/>
                </a:cubicBezTo>
                <a:cubicBezTo>
                  <a:pt x="158625" y="134689"/>
                  <a:pt x="138245" y="70712"/>
                  <a:pt x="128055" y="33672"/>
                </a:cubicBezTo>
                <a:cubicBezTo>
                  <a:pt x="165419" y="10102"/>
                  <a:pt x="209576" y="0"/>
                  <a:pt x="253733" y="0"/>
                </a:cubicBezTo>
                <a:close/>
              </a:path>
            </a:pathLst>
          </a:custGeom>
          <a:solidFill>
            <a:schemeClr val="bg1"/>
          </a:solidFill>
          <a:ln>
            <a:noFill/>
          </a:ln>
          <a:extLst/>
        </p:spPr>
        <p:txBody>
          <a:bodyPr anchor="ctr"/>
          <a:lstStyle/>
          <a:p>
            <a:pPr algn="ctr"/>
            <a:endParaRPr/>
          </a:p>
        </p:txBody>
      </p:sp>
      <p:grpSp>
        <p:nvGrpSpPr>
          <p:cNvPr id="18" name="组合 17"/>
          <p:cNvGrpSpPr/>
          <p:nvPr/>
        </p:nvGrpSpPr>
        <p:grpSpPr>
          <a:xfrm>
            <a:off x="1658965" y="3118008"/>
            <a:ext cx="425396" cy="1076601"/>
            <a:chOff x="719138" y="2358101"/>
            <a:chExt cx="504056" cy="1275674"/>
          </a:xfrm>
        </p:grpSpPr>
        <p:sp>
          <p:nvSpPr>
            <p:cNvPr id="45" name="ïšḻïďê-Oval 44"/>
            <p:cNvSpPr/>
            <p:nvPr/>
          </p:nvSpPr>
          <p:spPr>
            <a:xfrm>
              <a:off x="719138" y="2358101"/>
              <a:ext cx="504056" cy="504056"/>
            </a:xfrm>
            <a:prstGeom prst="ellipse">
              <a:avLst/>
            </a:prstGeom>
            <a:solidFill>
              <a:schemeClr val="accent4"/>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200">
                  <a:latin charset="0" panose="020b0502020202020204" pitchFamily="34" typeface="Century Gothic"/>
                </a:rPr>
                <a:t>01</a:t>
              </a:r>
            </a:p>
          </p:txBody>
        </p:sp>
        <p:sp>
          <p:nvSpPr>
            <p:cNvPr id="46" name="ïšḻïďê-Oval 45"/>
            <p:cNvSpPr/>
            <p:nvPr/>
          </p:nvSpPr>
          <p:spPr>
            <a:xfrm>
              <a:off x="719138" y="3129719"/>
              <a:ext cx="504056" cy="504056"/>
            </a:xfrm>
            <a:prstGeom prst="ellipse">
              <a:avLst/>
            </a:prstGeom>
            <a:solidFill>
              <a:schemeClr val="accent2"/>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200">
                  <a:latin charset="0" panose="020b0502020202020204" pitchFamily="34" typeface="Century Gothic"/>
                </a:rPr>
                <a:t>02</a:t>
              </a:r>
            </a:p>
          </p:txBody>
        </p:sp>
      </p:grpSp>
      <p:grpSp>
        <p:nvGrpSpPr>
          <p:cNvPr id="19" name="组合 18"/>
          <p:cNvGrpSpPr/>
          <p:nvPr/>
        </p:nvGrpSpPr>
        <p:grpSpPr>
          <a:xfrm>
            <a:off x="4770322" y="3118008"/>
            <a:ext cx="425396" cy="1076601"/>
            <a:chOff x="719138" y="2358101"/>
            <a:chExt cx="504056" cy="1275674"/>
          </a:xfrm>
        </p:grpSpPr>
        <p:sp>
          <p:nvSpPr>
            <p:cNvPr id="33" name="ïšḻïďê-Oval 32"/>
            <p:cNvSpPr/>
            <p:nvPr/>
          </p:nvSpPr>
          <p:spPr>
            <a:xfrm>
              <a:off x="719138" y="2358101"/>
              <a:ext cx="504056" cy="504056"/>
            </a:xfrm>
            <a:prstGeom prst="ellipse">
              <a:avLst/>
            </a:prstGeom>
            <a:solidFill>
              <a:schemeClr val="accent4"/>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200">
                  <a:latin charset="0" panose="020b0502020202020204" pitchFamily="34" typeface="Century Gothic"/>
                </a:rPr>
                <a:t>01</a:t>
              </a:r>
            </a:p>
          </p:txBody>
        </p:sp>
        <p:sp>
          <p:nvSpPr>
            <p:cNvPr id="34" name="ïšḻïďê-Oval 33"/>
            <p:cNvSpPr/>
            <p:nvPr/>
          </p:nvSpPr>
          <p:spPr>
            <a:xfrm>
              <a:off x="719138" y="3129719"/>
              <a:ext cx="504056" cy="504056"/>
            </a:xfrm>
            <a:prstGeom prst="ellipse">
              <a:avLst/>
            </a:prstGeom>
            <a:solidFill>
              <a:schemeClr val="accent2"/>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200">
                  <a:latin charset="0" panose="020b0502020202020204" pitchFamily="34" typeface="Century Gothic"/>
                </a:rPr>
                <a:t>02</a:t>
              </a:r>
            </a:p>
          </p:txBody>
        </p:sp>
      </p:grpSp>
      <p:grpSp>
        <p:nvGrpSpPr>
          <p:cNvPr id="20" name="组合 19"/>
          <p:cNvGrpSpPr/>
          <p:nvPr/>
        </p:nvGrpSpPr>
        <p:grpSpPr>
          <a:xfrm>
            <a:off x="7881680" y="3118008"/>
            <a:ext cx="425396" cy="1076601"/>
            <a:chOff x="719138" y="2358101"/>
            <a:chExt cx="504056" cy="1275674"/>
          </a:xfrm>
        </p:grpSpPr>
        <p:sp>
          <p:nvSpPr>
            <p:cNvPr id="21" name="ïšḻïďê-Oval 20"/>
            <p:cNvSpPr/>
            <p:nvPr/>
          </p:nvSpPr>
          <p:spPr>
            <a:xfrm>
              <a:off x="719138" y="2358101"/>
              <a:ext cx="504056" cy="504056"/>
            </a:xfrm>
            <a:prstGeom prst="ellipse">
              <a:avLst/>
            </a:prstGeom>
            <a:solidFill>
              <a:schemeClr val="accent1"/>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200">
                  <a:latin charset="0" panose="020b0502020202020204" pitchFamily="34" typeface="Century Gothic"/>
                </a:rPr>
                <a:t>01</a:t>
              </a:r>
            </a:p>
          </p:txBody>
        </p:sp>
        <p:sp>
          <p:nvSpPr>
            <p:cNvPr id="22" name="ïšḻïďê-Oval 21"/>
            <p:cNvSpPr/>
            <p:nvPr/>
          </p:nvSpPr>
          <p:spPr>
            <a:xfrm>
              <a:off x="719138" y="3129719"/>
              <a:ext cx="504056" cy="504056"/>
            </a:xfrm>
            <a:prstGeom prst="ellipse">
              <a:avLst/>
            </a:prstGeom>
            <a:solidFill>
              <a:schemeClr val="accent1"/>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200">
                  <a:latin charset="0" panose="020b0502020202020204" pitchFamily="34" typeface="Century Gothic"/>
                </a:rPr>
                <a:t>02</a:t>
              </a:r>
            </a:p>
          </p:txBody>
        </p:sp>
      </p:grpSp>
      <p:sp>
        <p:nvSpPr>
          <p:cNvPr id="85" name="矩形 84"/>
          <p:cNvSpPr/>
          <p:nvPr/>
        </p:nvSpPr>
        <p:spPr>
          <a:xfrm>
            <a:off x="2125992" y="3072944"/>
            <a:ext cx="2159875"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a:t>
            </a:r>
          </a:p>
        </p:txBody>
      </p:sp>
      <p:sp>
        <p:nvSpPr>
          <p:cNvPr id="86" name="矩形 85"/>
          <p:cNvSpPr/>
          <p:nvPr/>
        </p:nvSpPr>
        <p:spPr>
          <a:xfrm>
            <a:off x="2645103" y="2452705"/>
            <a:ext cx="176785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文字添加此处</a:t>
            </a:r>
          </a:p>
        </p:txBody>
      </p:sp>
      <p:sp>
        <p:nvSpPr>
          <p:cNvPr id="87" name="矩形 86"/>
          <p:cNvSpPr/>
          <p:nvPr/>
        </p:nvSpPr>
        <p:spPr>
          <a:xfrm>
            <a:off x="5756461" y="2452705"/>
            <a:ext cx="176785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文字添加此处</a:t>
            </a:r>
          </a:p>
        </p:txBody>
      </p:sp>
      <p:sp>
        <p:nvSpPr>
          <p:cNvPr id="88" name="矩形 87"/>
          <p:cNvSpPr/>
          <p:nvPr/>
        </p:nvSpPr>
        <p:spPr>
          <a:xfrm>
            <a:off x="8870859" y="2452705"/>
            <a:ext cx="176785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文字添加此处</a:t>
            </a:r>
          </a:p>
        </p:txBody>
      </p:sp>
      <p:sp>
        <p:nvSpPr>
          <p:cNvPr id="89" name="矩形 88"/>
          <p:cNvSpPr/>
          <p:nvPr/>
        </p:nvSpPr>
        <p:spPr>
          <a:xfrm>
            <a:off x="2125992" y="3722967"/>
            <a:ext cx="2159875"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a:t>
            </a:r>
          </a:p>
        </p:txBody>
      </p:sp>
      <p:sp>
        <p:nvSpPr>
          <p:cNvPr id="90" name="矩形 89"/>
          <p:cNvSpPr/>
          <p:nvPr/>
        </p:nvSpPr>
        <p:spPr>
          <a:xfrm>
            <a:off x="5257785" y="3072944"/>
            <a:ext cx="2159875"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a:t>
            </a:r>
          </a:p>
        </p:txBody>
      </p:sp>
      <p:sp>
        <p:nvSpPr>
          <p:cNvPr id="91" name="矩形 90"/>
          <p:cNvSpPr/>
          <p:nvPr/>
        </p:nvSpPr>
        <p:spPr>
          <a:xfrm>
            <a:off x="5257785" y="3722967"/>
            <a:ext cx="2159875"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a:t>
            </a:r>
          </a:p>
        </p:txBody>
      </p:sp>
      <p:sp>
        <p:nvSpPr>
          <p:cNvPr id="92" name="矩形 91"/>
          <p:cNvSpPr/>
          <p:nvPr/>
        </p:nvSpPr>
        <p:spPr>
          <a:xfrm>
            <a:off x="8339639" y="3072944"/>
            <a:ext cx="2159875"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a:t>
            </a:r>
          </a:p>
        </p:txBody>
      </p:sp>
      <p:sp>
        <p:nvSpPr>
          <p:cNvPr id="93" name="矩形 92"/>
          <p:cNvSpPr/>
          <p:nvPr/>
        </p:nvSpPr>
        <p:spPr>
          <a:xfrm>
            <a:off x="8339639" y="3722967"/>
            <a:ext cx="2159875"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a:t>
            </a:r>
          </a:p>
        </p:txBody>
      </p:sp>
      <p:pic>
        <p:nvPicPr>
          <p:cNvPr id="97" name="图片占位符 96"/>
          <p:cNvPicPr>
            <a:picLocks noChangeAspect="1" noGrp="1"/>
          </p:cNvPicPr>
          <p:nvPr>
            <p:ph idx="10" sz="quarter" type="pic"/>
          </p:nvPr>
        </p:nvPicPr>
        <p:blipFill>
          <a:blip r:embed="rId3">
            <a:extLst>
              <a:ext uri="{28A0092B-C50C-407E-A947-70E740481C1C}">
                <a14:useLocalDpi val="0"/>
              </a:ext>
            </a:extLst>
          </a:blip>
          <a:srcRect b="15962" t="15962"/>
          <a:stretch>
            <a:fillRect/>
          </a:stretch>
        </p:blipFill>
        <p:spPr/>
      </p:pic>
      <p:pic>
        <p:nvPicPr>
          <p:cNvPr id="98" name="图片占位符 97"/>
          <p:cNvPicPr>
            <a:picLocks noChangeAspect="1" noGrp="1"/>
          </p:cNvPicPr>
          <p:nvPr>
            <p:ph idx="11" sz="quarter" type="pic"/>
          </p:nvPr>
        </p:nvPicPr>
        <p:blipFill>
          <a:blip r:embed="rId4">
            <a:extLst>
              <a:ext uri="{28A0092B-C50C-407E-A947-70E740481C1C}">
                <a14:useLocalDpi val="0"/>
              </a:ext>
            </a:extLst>
          </a:blip>
          <a:srcRect b="15962" t="15962"/>
          <a:stretch>
            <a:fillRect/>
          </a:stretch>
        </p:blipFill>
        <p:spPr/>
      </p:pic>
      <p:pic>
        <p:nvPicPr>
          <p:cNvPr id="99" name="图片占位符 98"/>
          <p:cNvPicPr>
            <a:picLocks noChangeAspect="1" noGrp="1"/>
          </p:cNvPicPr>
          <p:nvPr>
            <p:ph idx="12" sz="quarter" type="pic"/>
          </p:nvPr>
        </p:nvPicPr>
        <p:blipFill>
          <a:blip r:embed="rId5">
            <a:extLst>
              <a:ext uri="{28A0092B-C50C-407E-A947-70E740481C1C}">
                <a14:useLocalDpi val="0"/>
              </a:ext>
            </a:extLst>
          </a:blip>
          <a:srcRect b="15841" t="15841"/>
          <a:stretch>
            <a:fillRect/>
          </a:stretch>
        </p:blipFill>
        <p:spPr/>
      </p:pic>
      <p:sp>
        <p:nvSpPr>
          <p:cNvPr id="84" name="任意多边形 83"/>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96"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00" name="任意多边形 99"/>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任意多边形 54">
            <a:extLst>
              <a:ext uri="{FF2B5EF4-FFF2-40B4-BE49-F238E27FC236}">
                <a16:creationId xmlns:a16="http://schemas.microsoft.com/office/drawing/2014/main" id="{C4E0E490-5F51-47E5-AC26-B4EAFA9847BD}"/>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任意多边形 55">
            <a:extLst>
              <a:ext uri="{FF2B5EF4-FFF2-40B4-BE49-F238E27FC236}">
                <a16:creationId xmlns:a16="http://schemas.microsoft.com/office/drawing/2014/main" id="{E666DEB9-DF7E-4E26-80FE-F6DAF19A8290}"/>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9">
            <a:extLst>
              <a:ext uri="{FF2B5EF4-FFF2-40B4-BE49-F238E27FC236}">
                <a16:creationId xmlns:a16="http://schemas.microsoft.com/office/drawing/2014/main" id="{3F7CD0C5-3F61-40A5-9F4B-70709F5998CE}"/>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4" name="椭圆 50">
            <a:extLst>
              <a:ext uri="{FF2B5EF4-FFF2-40B4-BE49-F238E27FC236}">
                <a16:creationId xmlns:a16="http://schemas.microsoft.com/office/drawing/2014/main" id="{9C8216CC-3D75-4245-953C-2454FFFF66D9}"/>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7" name="任意多边形 58">
            <a:extLst>
              <a:ext uri="{FF2B5EF4-FFF2-40B4-BE49-F238E27FC236}">
                <a16:creationId xmlns:a16="http://schemas.microsoft.com/office/drawing/2014/main" id="{324D637D-A84A-4306-857D-57FDA059DD27}"/>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8" name="组合 47">
            <a:extLst>
              <a:ext uri="{FF2B5EF4-FFF2-40B4-BE49-F238E27FC236}">
                <a16:creationId xmlns:a16="http://schemas.microsoft.com/office/drawing/2014/main" id="{F9DDD0BF-CB64-4784-801A-C897E6816EAE}"/>
              </a:ext>
            </a:extLst>
          </p:cNvPr>
          <p:cNvGrpSpPr/>
          <p:nvPr/>
        </p:nvGrpSpPr>
        <p:grpSpPr>
          <a:xfrm>
            <a:off x="2242370" y="458879"/>
            <a:ext cx="6623625" cy="809534"/>
            <a:chOff x="2204270" y="458879"/>
            <a:chExt cx="6623625" cy="809534"/>
          </a:xfrm>
        </p:grpSpPr>
        <p:sp>
          <p:nvSpPr>
            <p:cNvPr id="49" name="文本框 48">
              <a:extLst>
                <a:ext uri="{FF2B5EF4-FFF2-40B4-BE49-F238E27FC236}">
                  <a16:creationId xmlns:a16="http://schemas.microsoft.com/office/drawing/2014/main" id="{74A7C016-9E39-41A5-BB90-A6AD1C6A3EED}"/>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50" name="文本框 49">
              <a:extLst>
                <a:ext uri="{FF2B5EF4-FFF2-40B4-BE49-F238E27FC236}">
                  <a16:creationId xmlns:a16="http://schemas.microsoft.com/office/drawing/2014/main" id="{1B771546-1582-4D7B-A416-A6B08DEE79F8}"/>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51" name="椭圆 15">
            <a:extLst>
              <a:ext uri="{FF2B5EF4-FFF2-40B4-BE49-F238E27FC236}">
                <a16:creationId xmlns:a16="http://schemas.microsoft.com/office/drawing/2014/main" id="{A811B9D9-3FDE-4FEF-822D-BC4A7276253E}"/>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custDataLst>
      <p:tags r:id="rId6"/>
    </p:custDataLst>
    <p:extLst>
      <p:ext uri="{BB962C8B-B14F-4D97-AF65-F5344CB8AC3E}">
        <p14:creationId val="2525930037"/>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4"/>
                                        </p:tgtEl>
                                        <p:attrNameLst>
                                          <p:attrName>style.visibility</p:attrName>
                                        </p:attrNameLst>
                                      </p:cBhvr>
                                      <p:to>
                                        <p:strVal val="visible"/>
                                      </p:to>
                                    </p:set>
                                    <p:animEffect filter="fade" transition="in">
                                      <p:cBhvr>
                                        <p:cTn dur="1000" id="17"/>
                                        <p:tgtEl>
                                          <p:spTgt spid="14"/>
                                        </p:tgtEl>
                                      </p:cBhvr>
                                    </p:animEffect>
                                    <p:anim calcmode="lin" valueType="num">
                                      <p:cBhvr>
                                        <p:cTn dur="1000" fill="hold" id="18"/>
                                        <p:tgtEl>
                                          <p:spTgt spid="14"/>
                                        </p:tgtEl>
                                        <p:attrNameLst>
                                          <p:attrName>ppt_x</p:attrName>
                                        </p:attrNameLst>
                                      </p:cBhvr>
                                      <p:tavLst>
                                        <p:tav tm="0">
                                          <p:val>
                                            <p:strVal val="#ppt_x"/>
                                          </p:val>
                                        </p:tav>
                                        <p:tav tm="100000">
                                          <p:val>
                                            <p:strVal val="#ppt_x"/>
                                          </p:val>
                                        </p:tav>
                                      </p:tavLst>
                                    </p:anim>
                                    <p:anim calcmode="lin" valueType="num">
                                      <p:cBhvr>
                                        <p:cTn dur="1000" fill="hold" id="19"/>
                                        <p:tgtEl>
                                          <p:spTgt spid="14"/>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18"/>
                                        </p:tgtEl>
                                        <p:attrNameLst>
                                          <p:attrName>style.visibility</p:attrName>
                                        </p:attrNameLst>
                                      </p:cBhvr>
                                      <p:to>
                                        <p:strVal val="visible"/>
                                      </p:to>
                                    </p:set>
                                    <p:animEffect filter="fade" transition="in">
                                      <p:cBhvr>
                                        <p:cTn dur="1000" id="22"/>
                                        <p:tgtEl>
                                          <p:spTgt spid="18"/>
                                        </p:tgtEl>
                                      </p:cBhvr>
                                    </p:animEffect>
                                    <p:anim calcmode="lin" valueType="num">
                                      <p:cBhvr>
                                        <p:cTn dur="1000" fill="hold" id="23"/>
                                        <p:tgtEl>
                                          <p:spTgt spid="18"/>
                                        </p:tgtEl>
                                        <p:attrNameLst>
                                          <p:attrName>ppt_x</p:attrName>
                                        </p:attrNameLst>
                                      </p:cBhvr>
                                      <p:tavLst>
                                        <p:tav tm="0">
                                          <p:val>
                                            <p:strVal val="#ppt_x"/>
                                          </p:val>
                                        </p:tav>
                                        <p:tav tm="100000">
                                          <p:val>
                                            <p:strVal val="#ppt_x"/>
                                          </p:val>
                                        </p:tav>
                                      </p:tavLst>
                                    </p:anim>
                                    <p:anim calcmode="lin" valueType="num">
                                      <p:cBhvr>
                                        <p:cTn dur="1000" fill="hold" id="24"/>
                                        <p:tgtEl>
                                          <p:spTgt spid="18"/>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85"/>
                                        </p:tgtEl>
                                        <p:attrNameLst>
                                          <p:attrName>style.visibility</p:attrName>
                                        </p:attrNameLst>
                                      </p:cBhvr>
                                      <p:to>
                                        <p:strVal val="visible"/>
                                      </p:to>
                                    </p:set>
                                    <p:animEffect filter="fade" transition="in">
                                      <p:cBhvr>
                                        <p:cTn dur="1000" id="27"/>
                                        <p:tgtEl>
                                          <p:spTgt spid="85"/>
                                        </p:tgtEl>
                                      </p:cBhvr>
                                    </p:animEffect>
                                    <p:anim calcmode="lin" valueType="num">
                                      <p:cBhvr>
                                        <p:cTn dur="1000" fill="hold" id="28"/>
                                        <p:tgtEl>
                                          <p:spTgt spid="85"/>
                                        </p:tgtEl>
                                        <p:attrNameLst>
                                          <p:attrName>ppt_x</p:attrName>
                                        </p:attrNameLst>
                                      </p:cBhvr>
                                      <p:tavLst>
                                        <p:tav tm="0">
                                          <p:val>
                                            <p:strVal val="#ppt_x"/>
                                          </p:val>
                                        </p:tav>
                                        <p:tav tm="100000">
                                          <p:val>
                                            <p:strVal val="#ppt_x"/>
                                          </p:val>
                                        </p:tav>
                                      </p:tavLst>
                                    </p:anim>
                                    <p:anim calcmode="lin" valueType="num">
                                      <p:cBhvr>
                                        <p:cTn dur="1000" fill="hold" id="29"/>
                                        <p:tgtEl>
                                          <p:spTgt spid="85"/>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86"/>
                                        </p:tgtEl>
                                        <p:attrNameLst>
                                          <p:attrName>style.visibility</p:attrName>
                                        </p:attrNameLst>
                                      </p:cBhvr>
                                      <p:to>
                                        <p:strVal val="visible"/>
                                      </p:to>
                                    </p:set>
                                    <p:animEffect filter="fade" transition="in">
                                      <p:cBhvr>
                                        <p:cTn dur="1000" id="32"/>
                                        <p:tgtEl>
                                          <p:spTgt spid="86"/>
                                        </p:tgtEl>
                                      </p:cBhvr>
                                    </p:animEffect>
                                    <p:anim calcmode="lin" valueType="num">
                                      <p:cBhvr>
                                        <p:cTn dur="1000" fill="hold" id="33"/>
                                        <p:tgtEl>
                                          <p:spTgt spid="86"/>
                                        </p:tgtEl>
                                        <p:attrNameLst>
                                          <p:attrName>ppt_x</p:attrName>
                                        </p:attrNameLst>
                                      </p:cBhvr>
                                      <p:tavLst>
                                        <p:tav tm="0">
                                          <p:val>
                                            <p:strVal val="#ppt_x"/>
                                          </p:val>
                                        </p:tav>
                                        <p:tav tm="100000">
                                          <p:val>
                                            <p:strVal val="#ppt_x"/>
                                          </p:val>
                                        </p:tav>
                                      </p:tavLst>
                                    </p:anim>
                                    <p:anim calcmode="lin" valueType="num">
                                      <p:cBhvr>
                                        <p:cTn dur="1000" fill="hold" id="34"/>
                                        <p:tgtEl>
                                          <p:spTgt spid="86"/>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89"/>
                                        </p:tgtEl>
                                        <p:attrNameLst>
                                          <p:attrName>style.visibility</p:attrName>
                                        </p:attrNameLst>
                                      </p:cBhvr>
                                      <p:to>
                                        <p:strVal val="visible"/>
                                      </p:to>
                                    </p:set>
                                    <p:animEffect filter="fade" transition="in">
                                      <p:cBhvr>
                                        <p:cTn dur="1000" id="37"/>
                                        <p:tgtEl>
                                          <p:spTgt spid="89"/>
                                        </p:tgtEl>
                                      </p:cBhvr>
                                    </p:animEffect>
                                    <p:anim calcmode="lin" valueType="num">
                                      <p:cBhvr>
                                        <p:cTn dur="1000" fill="hold" id="38"/>
                                        <p:tgtEl>
                                          <p:spTgt spid="89"/>
                                        </p:tgtEl>
                                        <p:attrNameLst>
                                          <p:attrName>ppt_x</p:attrName>
                                        </p:attrNameLst>
                                      </p:cBhvr>
                                      <p:tavLst>
                                        <p:tav tm="0">
                                          <p:val>
                                            <p:strVal val="#ppt_x"/>
                                          </p:val>
                                        </p:tav>
                                        <p:tav tm="100000">
                                          <p:val>
                                            <p:strVal val="#ppt_x"/>
                                          </p:val>
                                        </p:tav>
                                      </p:tavLst>
                                    </p:anim>
                                    <p:anim calcmode="lin" valueType="num">
                                      <p:cBhvr>
                                        <p:cTn dur="1000" fill="hold" id="39"/>
                                        <p:tgtEl>
                                          <p:spTgt spid="89"/>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97"/>
                                        </p:tgtEl>
                                        <p:attrNameLst>
                                          <p:attrName>style.visibility</p:attrName>
                                        </p:attrNameLst>
                                      </p:cBhvr>
                                      <p:to>
                                        <p:strVal val="visible"/>
                                      </p:to>
                                    </p:set>
                                    <p:animEffect filter="fade" transition="in">
                                      <p:cBhvr>
                                        <p:cTn dur="1000" id="42"/>
                                        <p:tgtEl>
                                          <p:spTgt spid="97"/>
                                        </p:tgtEl>
                                      </p:cBhvr>
                                    </p:animEffect>
                                    <p:anim calcmode="lin" valueType="num">
                                      <p:cBhvr>
                                        <p:cTn dur="1000" fill="hold" id="43"/>
                                        <p:tgtEl>
                                          <p:spTgt spid="97"/>
                                        </p:tgtEl>
                                        <p:attrNameLst>
                                          <p:attrName>ppt_x</p:attrName>
                                        </p:attrNameLst>
                                      </p:cBhvr>
                                      <p:tavLst>
                                        <p:tav tm="0">
                                          <p:val>
                                            <p:strVal val="#ppt_x"/>
                                          </p:val>
                                        </p:tav>
                                        <p:tav tm="100000">
                                          <p:val>
                                            <p:strVal val="#ppt_x"/>
                                          </p:val>
                                        </p:tav>
                                      </p:tavLst>
                                    </p:anim>
                                    <p:anim calcmode="lin" valueType="num">
                                      <p:cBhvr>
                                        <p:cTn dur="1000" fill="hold" id="44"/>
                                        <p:tgtEl>
                                          <p:spTgt spid="97"/>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1000"/>
                            </p:stCondLst>
                            <p:childTnLst>
                              <p:par>
                                <p:cTn fill="hold" grpId="0" id="46" nodeType="afterEffect" presetClass="entr" presetID="42" presetSubtype="0">
                                  <p:stCondLst>
                                    <p:cond delay="0"/>
                                  </p:stCondLst>
                                  <p:childTnLst>
                                    <p:set>
                                      <p:cBhvr>
                                        <p:cTn dur="1" fill="hold" id="47">
                                          <p:stCondLst>
                                            <p:cond delay="0"/>
                                          </p:stCondLst>
                                        </p:cTn>
                                        <p:tgtEl>
                                          <p:spTgt spid="5"/>
                                        </p:tgtEl>
                                        <p:attrNameLst>
                                          <p:attrName>style.visibility</p:attrName>
                                        </p:attrNameLst>
                                      </p:cBhvr>
                                      <p:to>
                                        <p:strVal val="visible"/>
                                      </p:to>
                                    </p:set>
                                    <p:animEffect filter="fade" transition="in">
                                      <p:cBhvr>
                                        <p:cTn dur="1000" id="48"/>
                                        <p:tgtEl>
                                          <p:spTgt spid="5"/>
                                        </p:tgtEl>
                                      </p:cBhvr>
                                    </p:animEffect>
                                    <p:anim calcmode="lin" valueType="num">
                                      <p:cBhvr>
                                        <p:cTn dur="1000" fill="hold" id="49"/>
                                        <p:tgtEl>
                                          <p:spTgt spid="5"/>
                                        </p:tgtEl>
                                        <p:attrNameLst>
                                          <p:attrName>ppt_x</p:attrName>
                                        </p:attrNameLst>
                                      </p:cBhvr>
                                      <p:tavLst>
                                        <p:tav tm="0">
                                          <p:val>
                                            <p:strVal val="#ppt_x"/>
                                          </p:val>
                                        </p:tav>
                                        <p:tav tm="100000">
                                          <p:val>
                                            <p:strVal val="#ppt_x"/>
                                          </p:val>
                                        </p:tav>
                                      </p:tavLst>
                                    </p:anim>
                                    <p:anim calcmode="lin" valueType="num">
                                      <p:cBhvr>
                                        <p:cTn dur="1000" fill="hold" id="50"/>
                                        <p:tgtEl>
                                          <p:spTgt spid="5"/>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7"/>
                                        </p:tgtEl>
                                        <p:attrNameLst>
                                          <p:attrName>style.visibility</p:attrName>
                                        </p:attrNameLst>
                                      </p:cBhvr>
                                      <p:to>
                                        <p:strVal val="visible"/>
                                      </p:to>
                                    </p:set>
                                    <p:animEffect filter="fade" transition="in">
                                      <p:cBhvr>
                                        <p:cTn dur="1000" id="53"/>
                                        <p:tgtEl>
                                          <p:spTgt spid="7"/>
                                        </p:tgtEl>
                                      </p:cBhvr>
                                    </p:animEffect>
                                    <p:anim calcmode="lin" valueType="num">
                                      <p:cBhvr>
                                        <p:cTn dur="1000" fill="hold" id="54"/>
                                        <p:tgtEl>
                                          <p:spTgt spid="7"/>
                                        </p:tgtEl>
                                        <p:attrNameLst>
                                          <p:attrName>ppt_x</p:attrName>
                                        </p:attrNameLst>
                                      </p:cBhvr>
                                      <p:tavLst>
                                        <p:tav tm="0">
                                          <p:val>
                                            <p:strVal val="#ppt_x"/>
                                          </p:val>
                                        </p:tav>
                                        <p:tav tm="100000">
                                          <p:val>
                                            <p:strVal val="#ppt_x"/>
                                          </p:val>
                                        </p:tav>
                                      </p:tavLst>
                                    </p:anim>
                                    <p:anim calcmode="lin" valueType="num">
                                      <p:cBhvr>
                                        <p:cTn dur="1000" fill="hold" id="55"/>
                                        <p:tgtEl>
                                          <p:spTgt spid="7"/>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12"/>
                                        </p:tgtEl>
                                        <p:attrNameLst>
                                          <p:attrName>style.visibility</p:attrName>
                                        </p:attrNameLst>
                                      </p:cBhvr>
                                      <p:to>
                                        <p:strVal val="visible"/>
                                      </p:to>
                                    </p:set>
                                    <p:animEffect filter="fade" transition="in">
                                      <p:cBhvr>
                                        <p:cTn dur="1000" id="58"/>
                                        <p:tgtEl>
                                          <p:spTgt spid="12"/>
                                        </p:tgtEl>
                                      </p:cBhvr>
                                    </p:animEffect>
                                    <p:anim calcmode="lin" valueType="num">
                                      <p:cBhvr>
                                        <p:cTn dur="1000" fill="hold" id="59"/>
                                        <p:tgtEl>
                                          <p:spTgt spid="12"/>
                                        </p:tgtEl>
                                        <p:attrNameLst>
                                          <p:attrName>ppt_x</p:attrName>
                                        </p:attrNameLst>
                                      </p:cBhvr>
                                      <p:tavLst>
                                        <p:tav tm="0">
                                          <p:val>
                                            <p:strVal val="#ppt_x"/>
                                          </p:val>
                                        </p:tav>
                                        <p:tav tm="100000">
                                          <p:val>
                                            <p:strVal val="#ppt_x"/>
                                          </p:val>
                                        </p:tav>
                                      </p:tavLst>
                                    </p:anim>
                                    <p:anim calcmode="lin" valueType="num">
                                      <p:cBhvr>
                                        <p:cTn dur="1000" fill="hold" id="60"/>
                                        <p:tgtEl>
                                          <p:spTgt spid="12"/>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87"/>
                                        </p:tgtEl>
                                        <p:attrNameLst>
                                          <p:attrName>style.visibility</p:attrName>
                                        </p:attrNameLst>
                                      </p:cBhvr>
                                      <p:to>
                                        <p:strVal val="visible"/>
                                      </p:to>
                                    </p:set>
                                    <p:animEffect filter="fade" transition="in">
                                      <p:cBhvr>
                                        <p:cTn dur="1000" id="63"/>
                                        <p:tgtEl>
                                          <p:spTgt spid="87"/>
                                        </p:tgtEl>
                                      </p:cBhvr>
                                    </p:animEffect>
                                    <p:anim calcmode="lin" valueType="num">
                                      <p:cBhvr>
                                        <p:cTn dur="1000" fill="hold" id="64"/>
                                        <p:tgtEl>
                                          <p:spTgt spid="87"/>
                                        </p:tgtEl>
                                        <p:attrNameLst>
                                          <p:attrName>ppt_x</p:attrName>
                                        </p:attrNameLst>
                                      </p:cBhvr>
                                      <p:tavLst>
                                        <p:tav tm="0">
                                          <p:val>
                                            <p:strVal val="#ppt_x"/>
                                          </p:val>
                                        </p:tav>
                                        <p:tav tm="100000">
                                          <p:val>
                                            <p:strVal val="#ppt_x"/>
                                          </p:val>
                                        </p:tav>
                                      </p:tavLst>
                                    </p:anim>
                                    <p:anim calcmode="lin" valueType="num">
                                      <p:cBhvr>
                                        <p:cTn dur="1000" fill="hold" id="65"/>
                                        <p:tgtEl>
                                          <p:spTgt spid="87"/>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90"/>
                                        </p:tgtEl>
                                        <p:attrNameLst>
                                          <p:attrName>style.visibility</p:attrName>
                                        </p:attrNameLst>
                                      </p:cBhvr>
                                      <p:to>
                                        <p:strVal val="visible"/>
                                      </p:to>
                                    </p:set>
                                    <p:animEffect filter="fade" transition="in">
                                      <p:cBhvr>
                                        <p:cTn dur="1000" id="68"/>
                                        <p:tgtEl>
                                          <p:spTgt spid="90"/>
                                        </p:tgtEl>
                                      </p:cBhvr>
                                    </p:animEffect>
                                    <p:anim calcmode="lin" valueType="num">
                                      <p:cBhvr>
                                        <p:cTn dur="1000" fill="hold" id="69"/>
                                        <p:tgtEl>
                                          <p:spTgt spid="90"/>
                                        </p:tgtEl>
                                        <p:attrNameLst>
                                          <p:attrName>ppt_x</p:attrName>
                                        </p:attrNameLst>
                                      </p:cBhvr>
                                      <p:tavLst>
                                        <p:tav tm="0">
                                          <p:val>
                                            <p:strVal val="#ppt_x"/>
                                          </p:val>
                                        </p:tav>
                                        <p:tav tm="100000">
                                          <p:val>
                                            <p:strVal val="#ppt_x"/>
                                          </p:val>
                                        </p:tav>
                                      </p:tavLst>
                                    </p:anim>
                                    <p:anim calcmode="lin" valueType="num">
                                      <p:cBhvr>
                                        <p:cTn dur="1000" fill="hold" id="70"/>
                                        <p:tgtEl>
                                          <p:spTgt spid="90"/>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91"/>
                                        </p:tgtEl>
                                        <p:attrNameLst>
                                          <p:attrName>style.visibility</p:attrName>
                                        </p:attrNameLst>
                                      </p:cBhvr>
                                      <p:to>
                                        <p:strVal val="visible"/>
                                      </p:to>
                                    </p:set>
                                    <p:animEffect filter="fade" transition="in">
                                      <p:cBhvr>
                                        <p:cTn dur="1000" id="73"/>
                                        <p:tgtEl>
                                          <p:spTgt spid="91"/>
                                        </p:tgtEl>
                                      </p:cBhvr>
                                    </p:animEffect>
                                    <p:anim calcmode="lin" valueType="num">
                                      <p:cBhvr>
                                        <p:cTn dur="1000" fill="hold" id="74"/>
                                        <p:tgtEl>
                                          <p:spTgt spid="91"/>
                                        </p:tgtEl>
                                        <p:attrNameLst>
                                          <p:attrName>ppt_x</p:attrName>
                                        </p:attrNameLst>
                                      </p:cBhvr>
                                      <p:tavLst>
                                        <p:tav tm="0">
                                          <p:val>
                                            <p:strVal val="#ppt_x"/>
                                          </p:val>
                                        </p:tav>
                                        <p:tav tm="100000">
                                          <p:val>
                                            <p:strVal val="#ppt_x"/>
                                          </p:val>
                                        </p:tav>
                                      </p:tavLst>
                                    </p:anim>
                                    <p:anim calcmode="lin" valueType="num">
                                      <p:cBhvr>
                                        <p:cTn dur="1000" fill="hold" id="75"/>
                                        <p:tgtEl>
                                          <p:spTgt spid="91"/>
                                        </p:tgtEl>
                                        <p:attrNameLst>
                                          <p:attrName>ppt_y</p:attrName>
                                        </p:attrNameLst>
                                      </p:cBhvr>
                                      <p:tavLst>
                                        <p:tav tm="0">
                                          <p:val>
                                            <p:strVal val="#ppt_y+.1"/>
                                          </p:val>
                                        </p:tav>
                                        <p:tav tm="100000">
                                          <p:val>
                                            <p:strVal val="#ppt_y"/>
                                          </p:val>
                                        </p:tav>
                                      </p:tavLst>
                                    </p:anim>
                                  </p:childTnLst>
                                </p:cTn>
                              </p:par>
                              <p:par>
                                <p:cTn fill="hold" id="76" nodeType="withEffect" presetClass="entr" presetID="42" presetSubtype="0">
                                  <p:stCondLst>
                                    <p:cond delay="0"/>
                                  </p:stCondLst>
                                  <p:childTnLst>
                                    <p:set>
                                      <p:cBhvr>
                                        <p:cTn dur="1" fill="hold" id="77">
                                          <p:stCondLst>
                                            <p:cond delay="0"/>
                                          </p:stCondLst>
                                        </p:cTn>
                                        <p:tgtEl>
                                          <p:spTgt spid="98"/>
                                        </p:tgtEl>
                                        <p:attrNameLst>
                                          <p:attrName>style.visibility</p:attrName>
                                        </p:attrNameLst>
                                      </p:cBhvr>
                                      <p:to>
                                        <p:strVal val="visible"/>
                                      </p:to>
                                    </p:set>
                                    <p:animEffect filter="fade" transition="in">
                                      <p:cBhvr>
                                        <p:cTn dur="1000" id="78"/>
                                        <p:tgtEl>
                                          <p:spTgt spid="98"/>
                                        </p:tgtEl>
                                      </p:cBhvr>
                                    </p:animEffect>
                                    <p:anim calcmode="lin" valueType="num">
                                      <p:cBhvr>
                                        <p:cTn dur="1000" fill="hold" id="79"/>
                                        <p:tgtEl>
                                          <p:spTgt spid="98"/>
                                        </p:tgtEl>
                                        <p:attrNameLst>
                                          <p:attrName>ppt_x</p:attrName>
                                        </p:attrNameLst>
                                      </p:cBhvr>
                                      <p:tavLst>
                                        <p:tav tm="0">
                                          <p:val>
                                            <p:strVal val="#ppt_x"/>
                                          </p:val>
                                        </p:tav>
                                        <p:tav tm="100000">
                                          <p:val>
                                            <p:strVal val="#ppt_x"/>
                                          </p:val>
                                        </p:tav>
                                      </p:tavLst>
                                    </p:anim>
                                    <p:anim calcmode="lin" valueType="num">
                                      <p:cBhvr>
                                        <p:cTn dur="1000" fill="hold" id="80"/>
                                        <p:tgtEl>
                                          <p:spTgt spid="98"/>
                                        </p:tgtEl>
                                        <p:attrNameLst>
                                          <p:attrName>ppt_y</p:attrName>
                                        </p:attrNameLst>
                                      </p:cBhvr>
                                      <p:tavLst>
                                        <p:tav tm="0">
                                          <p:val>
                                            <p:strVal val="#ppt_y+.1"/>
                                          </p:val>
                                        </p:tav>
                                        <p:tav tm="100000">
                                          <p:val>
                                            <p:strVal val="#ppt_y"/>
                                          </p:val>
                                        </p:tav>
                                      </p:tavLst>
                                    </p:anim>
                                  </p:childTnLst>
                                </p:cTn>
                              </p:par>
                              <p:par>
                                <p:cTn fill="hold" id="81" nodeType="withEffect" presetClass="entr" presetID="42" presetSubtype="0">
                                  <p:stCondLst>
                                    <p:cond delay="0"/>
                                  </p:stCondLst>
                                  <p:childTnLst>
                                    <p:set>
                                      <p:cBhvr>
                                        <p:cTn dur="1" fill="hold" id="82">
                                          <p:stCondLst>
                                            <p:cond delay="0"/>
                                          </p:stCondLst>
                                        </p:cTn>
                                        <p:tgtEl>
                                          <p:spTgt spid="19"/>
                                        </p:tgtEl>
                                        <p:attrNameLst>
                                          <p:attrName>style.visibility</p:attrName>
                                        </p:attrNameLst>
                                      </p:cBhvr>
                                      <p:to>
                                        <p:strVal val="visible"/>
                                      </p:to>
                                    </p:set>
                                    <p:animEffect filter="fade" transition="in">
                                      <p:cBhvr>
                                        <p:cTn dur="1000" id="83"/>
                                        <p:tgtEl>
                                          <p:spTgt spid="19"/>
                                        </p:tgtEl>
                                      </p:cBhvr>
                                    </p:animEffect>
                                    <p:anim calcmode="lin" valueType="num">
                                      <p:cBhvr>
                                        <p:cTn dur="1000" fill="hold" id="84"/>
                                        <p:tgtEl>
                                          <p:spTgt spid="19"/>
                                        </p:tgtEl>
                                        <p:attrNameLst>
                                          <p:attrName>ppt_x</p:attrName>
                                        </p:attrNameLst>
                                      </p:cBhvr>
                                      <p:tavLst>
                                        <p:tav tm="0">
                                          <p:val>
                                            <p:strVal val="#ppt_x"/>
                                          </p:val>
                                        </p:tav>
                                        <p:tav tm="100000">
                                          <p:val>
                                            <p:strVal val="#ppt_x"/>
                                          </p:val>
                                        </p:tav>
                                      </p:tavLst>
                                    </p:anim>
                                    <p:anim calcmode="lin" valueType="num">
                                      <p:cBhvr>
                                        <p:cTn dur="1000" fill="hold" id="85"/>
                                        <p:tgtEl>
                                          <p:spTgt spid="19"/>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2000"/>
                            </p:stCondLst>
                            <p:childTnLst>
                              <p:par>
                                <p:cTn fill="hold" grpId="0" id="87" nodeType="afterEffect" presetClass="entr" presetID="42" presetSubtype="0">
                                  <p:stCondLst>
                                    <p:cond delay="0"/>
                                  </p:stCondLst>
                                  <p:childTnLst>
                                    <p:set>
                                      <p:cBhvr>
                                        <p:cTn dur="1" fill="hold" id="88">
                                          <p:stCondLst>
                                            <p:cond delay="0"/>
                                          </p:stCondLst>
                                        </p:cTn>
                                        <p:tgtEl>
                                          <p:spTgt spid="4"/>
                                        </p:tgtEl>
                                        <p:attrNameLst>
                                          <p:attrName>style.visibility</p:attrName>
                                        </p:attrNameLst>
                                      </p:cBhvr>
                                      <p:to>
                                        <p:strVal val="visible"/>
                                      </p:to>
                                    </p:set>
                                    <p:animEffect filter="fade" transition="in">
                                      <p:cBhvr>
                                        <p:cTn dur="1000" id="89"/>
                                        <p:tgtEl>
                                          <p:spTgt spid="4"/>
                                        </p:tgtEl>
                                      </p:cBhvr>
                                    </p:animEffect>
                                    <p:anim calcmode="lin" valueType="num">
                                      <p:cBhvr>
                                        <p:cTn dur="1000" fill="hold" id="90"/>
                                        <p:tgtEl>
                                          <p:spTgt spid="4"/>
                                        </p:tgtEl>
                                        <p:attrNameLst>
                                          <p:attrName>ppt_x</p:attrName>
                                        </p:attrNameLst>
                                      </p:cBhvr>
                                      <p:tavLst>
                                        <p:tav tm="0">
                                          <p:val>
                                            <p:strVal val="#ppt_x"/>
                                          </p:val>
                                        </p:tav>
                                        <p:tav tm="100000">
                                          <p:val>
                                            <p:strVal val="#ppt_x"/>
                                          </p:val>
                                        </p:tav>
                                      </p:tavLst>
                                    </p:anim>
                                    <p:anim calcmode="lin" valueType="num">
                                      <p:cBhvr>
                                        <p:cTn dur="1000" fill="hold" id="91"/>
                                        <p:tgtEl>
                                          <p:spTgt spid="4"/>
                                        </p:tgtEl>
                                        <p:attrNameLst>
                                          <p:attrName>ppt_y</p:attrName>
                                        </p:attrNameLst>
                                      </p:cBhvr>
                                      <p:tavLst>
                                        <p:tav tm="0">
                                          <p:val>
                                            <p:strVal val="#ppt_y+.1"/>
                                          </p:val>
                                        </p:tav>
                                        <p:tav tm="100000">
                                          <p:val>
                                            <p:strVal val="#ppt_y"/>
                                          </p:val>
                                        </p:tav>
                                      </p:tavLst>
                                    </p:anim>
                                  </p:childTnLst>
                                </p:cTn>
                              </p:par>
                              <p:par>
                                <p:cTn fill="hold" grpId="0" id="92" nodeType="withEffect" presetClass="entr" presetID="42" presetSubtype="0">
                                  <p:stCondLst>
                                    <p:cond delay="0"/>
                                  </p:stCondLst>
                                  <p:childTnLst>
                                    <p:set>
                                      <p:cBhvr>
                                        <p:cTn dur="1" fill="hold" id="93">
                                          <p:stCondLst>
                                            <p:cond delay="0"/>
                                          </p:stCondLst>
                                        </p:cTn>
                                        <p:tgtEl>
                                          <p:spTgt spid="8"/>
                                        </p:tgtEl>
                                        <p:attrNameLst>
                                          <p:attrName>style.visibility</p:attrName>
                                        </p:attrNameLst>
                                      </p:cBhvr>
                                      <p:to>
                                        <p:strVal val="visible"/>
                                      </p:to>
                                    </p:set>
                                    <p:animEffect filter="fade" transition="in">
                                      <p:cBhvr>
                                        <p:cTn dur="1000" id="94"/>
                                        <p:tgtEl>
                                          <p:spTgt spid="8"/>
                                        </p:tgtEl>
                                      </p:cBhvr>
                                    </p:animEffect>
                                    <p:anim calcmode="lin" valueType="num">
                                      <p:cBhvr>
                                        <p:cTn dur="1000" fill="hold" id="95"/>
                                        <p:tgtEl>
                                          <p:spTgt spid="8"/>
                                        </p:tgtEl>
                                        <p:attrNameLst>
                                          <p:attrName>ppt_x</p:attrName>
                                        </p:attrNameLst>
                                      </p:cBhvr>
                                      <p:tavLst>
                                        <p:tav tm="0">
                                          <p:val>
                                            <p:strVal val="#ppt_x"/>
                                          </p:val>
                                        </p:tav>
                                        <p:tav tm="100000">
                                          <p:val>
                                            <p:strVal val="#ppt_x"/>
                                          </p:val>
                                        </p:tav>
                                      </p:tavLst>
                                    </p:anim>
                                    <p:anim calcmode="lin" valueType="num">
                                      <p:cBhvr>
                                        <p:cTn dur="1000" fill="hold" id="96"/>
                                        <p:tgtEl>
                                          <p:spTgt spid="8"/>
                                        </p:tgtEl>
                                        <p:attrNameLst>
                                          <p:attrName>ppt_y</p:attrName>
                                        </p:attrNameLst>
                                      </p:cBhvr>
                                      <p:tavLst>
                                        <p:tav tm="0">
                                          <p:val>
                                            <p:strVal val="#ppt_y+.1"/>
                                          </p:val>
                                        </p:tav>
                                        <p:tav tm="100000">
                                          <p:val>
                                            <p:strVal val="#ppt_y"/>
                                          </p:val>
                                        </p:tav>
                                      </p:tavLst>
                                    </p:anim>
                                  </p:childTnLst>
                                </p:cTn>
                              </p:par>
                              <p:par>
                                <p:cTn fill="hold" grpId="0" id="97" nodeType="withEffect" presetClass="entr" presetID="42" presetSubtype="0">
                                  <p:stCondLst>
                                    <p:cond delay="0"/>
                                  </p:stCondLst>
                                  <p:childTnLst>
                                    <p:set>
                                      <p:cBhvr>
                                        <p:cTn dur="1" fill="hold" id="98">
                                          <p:stCondLst>
                                            <p:cond delay="0"/>
                                          </p:stCondLst>
                                        </p:cTn>
                                        <p:tgtEl>
                                          <p:spTgt spid="13"/>
                                        </p:tgtEl>
                                        <p:attrNameLst>
                                          <p:attrName>style.visibility</p:attrName>
                                        </p:attrNameLst>
                                      </p:cBhvr>
                                      <p:to>
                                        <p:strVal val="visible"/>
                                      </p:to>
                                    </p:set>
                                    <p:animEffect filter="fade" transition="in">
                                      <p:cBhvr>
                                        <p:cTn dur="1000" id="99"/>
                                        <p:tgtEl>
                                          <p:spTgt spid="13"/>
                                        </p:tgtEl>
                                      </p:cBhvr>
                                    </p:animEffect>
                                    <p:anim calcmode="lin" valueType="num">
                                      <p:cBhvr>
                                        <p:cTn dur="1000" fill="hold" id="100"/>
                                        <p:tgtEl>
                                          <p:spTgt spid="13"/>
                                        </p:tgtEl>
                                        <p:attrNameLst>
                                          <p:attrName>ppt_x</p:attrName>
                                        </p:attrNameLst>
                                      </p:cBhvr>
                                      <p:tavLst>
                                        <p:tav tm="0">
                                          <p:val>
                                            <p:strVal val="#ppt_x"/>
                                          </p:val>
                                        </p:tav>
                                        <p:tav tm="100000">
                                          <p:val>
                                            <p:strVal val="#ppt_x"/>
                                          </p:val>
                                        </p:tav>
                                      </p:tavLst>
                                    </p:anim>
                                    <p:anim calcmode="lin" valueType="num">
                                      <p:cBhvr>
                                        <p:cTn dur="1000" fill="hold" id="101"/>
                                        <p:tgtEl>
                                          <p:spTgt spid="13"/>
                                        </p:tgtEl>
                                        <p:attrNameLst>
                                          <p:attrName>ppt_y</p:attrName>
                                        </p:attrNameLst>
                                      </p:cBhvr>
                                      <p:tavLst>
                                        <p:tav tm="0">
                                          <p:val>
                                            <p:strVal val="#ppt_y+.1"/>
                                          </p:val>
                                        </p:tav>
                                        <p:tav tm="100000">
                                          <p:val>
                                            <p:strVal val="#ppt_y"/>
                                          </p:val>
                                        </p:tav>
                                      </p:tavLst>
                                    </p:anim>
                                  </p:childTnLst>
                                </p:cTn>
                              </p:par>
                              <p:par>
                                <p:cTn fill="hold" id="102" nodeType="withEffect" presetClass="entr" presetID="42" presetSubtype="0">
                                  <p:stCondLst>
                                    <p:cond delay="0"/>
                                  </p:stCondLst>
                                  <p:childTnLst>
                                    <p:set>
                                      <p:cBhvr>
                                        <p:cTn dur="1" fill="hold" id="103">
                                          <p:stCondLst>
                                            <p:cond delay="0"/>
                                          </p:stCondLst>
                                        </p:cTn>
                                        <p:tgtEl>
                                          <p:spTgt spid="20"/>
                                        </p:tgtEl>
                                        <p:attrNameLst>
                                          <p:attrName>style.visibility</p:attrName>
                                        </p:attrNameLst>
                                      </p:cBhvr>
                                      <p:to>
                                        <p:strVal val="visible"/>
                                      </p:to>
                                    </p:set>
                                    <p:animEffect filter="fade" transition="in">
                                      <p:cBhvr>
                                        <p:cTn dur="1000" id="104"/>
                                        <p:tgtEl>
                                          <p:spTgt spid="20"/>
                                        </p:tgtEl>
                                      </p:cBhvr>
                                    </p:animEffect>
                                    <p:anim calcmode="lin" valueType="num">
                                      <p:cBhvr>
                                        <p:cTn dur="1000" fill="hold" id="105"/>
                                        <p:tgtEl>
                                          <p:spTgt spid="20"/>
                                        </p:tgtEl>
                                        <p:attrNameLst>
                                          <p:attrName>ppt_x</p:attrName>
                                        </p:attrNameLst>
                                      </p:cBhvr>
                                      <p:tavLst>
                                        <p:tav tm="0">
                                          <p:val>
                                            <p:strVal val="#ppt_x"/>
                                          </p:val>
                                        </p:tav>
                                        <p:tav tm="100000">
                                          <p:val>
                                            <p:strVal val="#ppt_x"/>
                                          </p:val>
                                        </p:tav>
                                      </p:tavLst>
                                    </p:anim>
                                    <p:anim calcmode="lin" valueType="num">
                                      <p:cBhvr>
                                        <p:cTn dur="1000" fill="hold" id="106"/>
                                        <p:tgtEl>
                                          <p:spTgt spid="20"/>
                                        </p:tgtEl>
                                        <p:attrNameLst>
                                          <p:attrName>ppt_y</p:attrName>
                                        </p:attrNameLst>
                                      </p:cBhvr>
                                      <p:tavLst>
                                        <p:tav tm="0">
                                          <p:val>
                                            <p:strVal val="#ppt_y+.1"/>
                                          </p:val>
                                        </p:tav>
                                        <p:tav tm="100000">
                                          <p:val>
                                            <p:strVal val="#ppt_y"/>
                                          </p:val>
                                        </p:tav>
                                      </p:tavLst>
                                    </p:anim>
                                  </p:childTnLst>
                                </p:cTn>
                              </p:par>
                              <p:par>
                                <p:cTn fill="hold" grpId="0" id="107" nodeType="withEffect" presetClass="entr" presetID="42" presetSubtype="0">
                                  <p:stCondLst>
                                    <p:cond delay="0"/>
                                  </p:stCondLst>
                                  <p:childTnLst>
                                    <p:set>
                                      <p:cBhvr>
                                        <p:cTn dur="1" fill="hold" id="108">
                                          <p:stCondLst>
                                            <p:cond delay="0"/>
                                          </p:stCondLst>
                                        </p:cTn>
                                        <p:tgtEl>
                                          <p:spTgt spid="88"/>
                                        </p:tgtEl>
                                        <p:attrNameLst>
                                          <p:attrName>style.visibility</p:attrName>
                                        </p:attrNameLst>
                                      </p:cBhvr>
                                      <p:to>
                                        <p:strVal val="visible"/>
                                      </p:to>
                                    </p:set>
                                    <p:animEffect filter="fade" transition="in">
                                      <p:cBhvr>
                                        <p:cTn dur="1000" id="109"/>
                                        <p:tgtEl>
                                          <p:spTgt spid="88"/>
                                        </p:tgtEl>
                                      </p:cBhvr>
                                    </p:animEffect>
                                    <p:anim calcmode="lin" valueType="num">
                                      <p:cBhvr>
                                        <p:cTn dur="1000" fill="hold" id="110"/>
                                        <p:tgtEl>
                                          <p:spTgt spid="88"/>
                                        </p:tgtEl>
                                        <p:attrNameLst>
                                          <p:attrName>ppt_x</p:attrName>
                                        </p:attrNameLst>
                                      </p:cBhvr>
                                      <p:tavLst>
                                        <p:tav tm="0">
                                          <p:val>
                                            <p:strVal val="#ppt_x"/>
                                          </p:val>
                                        </p:tav>
                                        <p:tav tm="100000">
                                          <p:val>
                                            <p:strVal val="#ppt_x"/>
                                          </p:val>
                                        </p:tav>
                                      </p:tavLst>
                                    </p:anim>
                                    <p:anim calcmode="lin" valueType="num">
                                      <p:cBhvr>
                                        <p:cTn dur="1000" fill="hold" id="111"/>
                                        <p:tgtEl>
                                          <p:spTgt spid="88"/>
                                        </p:tgtEl>
                                        <p:attrNameLst>
                                          <p:attrName>ppt_y</p:attrName>
                                        </p:attrNameLst>
                                      </p:cBhvr>
                                      <p:tavLst>
                                        <p:tav tm="0">
                                          <p:val>
                                            <p:strVal val="#ppt_y+.1"/>
                                          </p:val>
                                        </p:tav>
                                        <p:tav tm="100000">
                                          <p:val>
                                            <p:strVal val="#ppt_y"/>
                                          </p:val>
                                        </p:tav>
                                      </p:tavLst>
                                    </p:anim>
                                  </p:childTnLst>
                                </p:cTn>
                              </p:par>
                              <p:par>
                                <p:cTn fill="hold" grpId="0" id="112" nodeType="withEffect" presetClass="entr" presetID="42" presetSubtype="0">
                                  <p:stCondLst>
                                    <p:cond delay="0"/>
                                  </p:stCondLst>
                                  <p:childTnLst>
                                    <p:set>
                                      <p:cBhvr>
                                        <p:cTn dur="1" fill="hold" id="113">
                                          <p:stCondLst>
                                            <p:cond delay="0"/>
                                          </p:stCondLst>
                                        </p:cTn>
                                        <p:tgtEl>
                                          <p:spTgt spid="92"/>
                                        </p:tgtEl>
                                        <p:attrNameLst>
                                          <p:attrName>style.visibility</p:attrName>
                                        </p:attrNameLst>
                                      </p:cBhvr>
                                      <p:to>
                                        <p:strVal val="visible"/>
                                      </p:to>
                                    </p:set>
                                    <p:animEffect filter="fade" transition="in">
                                      <p:cBhvr>
                                        <p:cTn dur="1000" id="114"/>
                                        <p:tgtEl>
                                          <p:spTgt spid="92"/>
                                        </p:tgtEl>
                                      </p:cBhvr>
                                    </p:animEffect>
                                    <p:anim calcmode="lin" valueType="num">
                                      <p:cBhvr>
                                        <p:cTn dur="1000" fill="hold" id="115"/>
                                        <p:tgtEl>
                                          <p:spTgt spid="92"/>
                                        </p:tgtEl>
                                        <p:attrNameLst>
                                          <p:attrName>ppt_x</p:attrName>
                                        </p:attrNameLst>
                                      </p:cBhvr>
                                      <p:tavLst>
                                        <p:tav tm="0">
                                          <p:val>
                                            <p:strVal val="#ppt_x"/>
                                          </p:val>
                                        </p:tav>
                                        <p:tav tm="100000">
                                          <p:val>
                                            <p:strVal val="#ppt_x"/>
                                          </p:val>
                                        </p:tav>
                                      </p:tavLst>
                                    </p:anim>
                                    <p:anim calcmode="lin" valueType="num">
                                      <p:cBhvr>
                                        <p:cTn dur="1000" fill="hold" id="116"/>
                                        <p:tgtEl>
                                          <p:spTgt spid="92"/>
                                        </p:tgtEl>
                                        <p:attrNameLst>
                                          <p:attrName>ppt_y</p:attrName>
                                        </p:attrNameLst>
                                      </p:cBhvr>
                                      <p:tavLst>
                                        <p:tav tm="0">
                                          <p:val>
                                            <p:strVal val="#ppt_y+.1"/>
                                          </p:val>
                                        </p:tav>
                                        <p:tav tm="100000">
                                          <p:val>
                                            <p:strVal val="#ppt_y"/>
                                          </p:val>
                                        </p:tav>
                                      </p:tavLst>
                                    </p:anim>
                                  </p:childTnLst>
                                </p:cTn>
                              </p:par>
                              <p:par>
                                <p:cTn fill="hold" grpId="0" id="117" nodeType="withEffect" presetClass="entr" presetID="42" presetSubtype="0">
                                  <p:stCondLst>
                                    <p:cond delay="0"/>
                                  </p:stCondLst>
                                  <p:childTnLst>
                                    <p:set>
                                      <p:cBhvr>
                                        <p:cTn dur="1" fill="hold" id="118">
                                          <p:stCondLst>
                                            <p:cond delay="0"/>
                                          </p:stCondLst>
                                        </p:cTn>
                                        <p:tgtEl>
                                          <p:spTgt spid="93"/>
                                        </p:tgtEl>
                                        <p:attrNameLst>
                                          <p:attrName>style.visibility</p:attrName>
                                        </p:attrNameLst>
                                      </p:cBhvr>
                                      <p:to>
                                        <p:strVal val="visible"/>
                                      </p:to>
                                    </p:set>
                                    <p:animEffect filter="fade" transition="in">
                                      <p:cBhvr>
                                        <p:cTn dur="1000" id="119"/>
                                        <p:tgtEl>
                                          <p:spTgt spid="93"/>
                                        </p:tgtEl>
                                      </p:cBhvr>
                                    </p:animEffect>
                                    <p:anim calcmode="lin" valueType="num">
                                      <p:cBhvr>
                                        <p:cTn dur="1000" fill="hold" id="120"/>
                                        <p:tgtEl>
                                          <p:spTgt spid="93"/>
                                        </p:tgtEl>
                                        <p:attrNameLst>
                                          <p:attrName>ppt_x</p:attrName>
                                        </p:attrNameLst>
                                      </p:cBhvr>
                                      <p:tavLst>
                                        <p:tav tm="0">
                                          <p:val>
                                            <p:strVal val="#ppt_x"/>
                                          </p:val>
                                        </p:tav>
                                        <p:tav tm="100000">
                                          <p:val>
                                            <p:strVal val="#ppt_x"/>
                                          </p:val>
                                        </p:tav>
                                      </p:tavLst>
                                    </p:anim>
                                    <p:anim calcmode="lin" valueType="num">
                                      <p:cBhvr>
                                        <p:cTn dur="1000" fill="hold" id="121"/>
                                        <p:tgtEl>
                                          <p:spTgt spid="93"/>
                                        </p:tgtEl>
                                        <p:attrNameLst>
                                          <p:attrName>ppt_y</p:attrName>
                                        </p:attrNameLst>
                                      </p:cBhvr>
                                      <p:tavLst>
                                        <p:tav tm="0">
                                          <p:val>
                                            <p:strVal val="#ppt_y+.1"/>
                                          </p:val>
                                        </p:tav>
                                        <p:tav tm="100000">
                                          <p:val>
                                            <p:strVal val="#ppt_y"/>
                                          </p:val>
                                        </p:tav>
                                      </p:tavLst>
                                    </p:anim>
                                  </p:childTnLst>
                                </p:cTn>
                              </p:par>
                              <p:par>
                                <p:cTn fill="hold" id="122" nodeType="withEffect" presetClass="entr" presetID="42" presetSubtype="0">
                                  <p:stCondLst>
                                    <p:cond delay="0"/>
                                  </p:stCondLst>
                                  <p:childTnLst>
                                    <p:set>
                                      <p:cBhvr>
                                        <p:cTn dur="1" fill="hold" id="123">
                                          <p:stCondLst>
                                            <p:cond delay="0"/>
                                          </p:stCondLst>
                                        </p:cTn>
                                        <p:tgtEl>
                                          <p:spTgt spid="99"/>
                                        </p:tgtEl>
                                        <p:attrNameLst>
                                          <p:attrName>style.visibility</p:attrName>
                                        </p:attrNameLst>
                                      </p:cBhvr>
                                      <p:to>
                                        <p:strVal val="visible"/>
                                      </p:to>
                                    </p:set>
                                    <p:animEffect filter="fade" transition="in">
                                      <p:cBhvr>
                                        <p:cTn dur="1000" id="124"/>
                                        <p:tgtEl>
                                          <p:spTgt spid="99"/>
                                        </p:tgtEl>
                                      </p:cBhvr>
                                    </p:animEffect>
                                    <p:anim calcmode="lin" valueType="num">
                                      <p:cBhvr>
                                        <p:cTn dur="1000" fill="hold" id="125"/>
                                        <p:tgtEl>
                                          <p:spTgt spid="99"/>
                                        </p:tgtEl>
                                        <p:attrNameLst>
                                          <p:attrName>ppt_x</p:attrName>
                                        </p:attrNameLst>
                                      </p:cBhvr>
                                      <p:tavLst>
                                        <p:tav tm="0">
                                          <p:val>
                                            <p:strVal val="#ppt_x"/>
                                          </p:val>
                                        </p:tav>
                                        <p:tav tm="100000">
                                          <p:val>
                                            <p:strVal val="#ppt_x"/>
                                          </p:val>
                                        </p:tav>
                                      </p:tavLst>
                                    </p:anim>
                                    <p:anim calcmode="lin" valueType="num">
                                      <p:cBhvr>
                                        <p:cTn dur="1000" fill="hold" id="126"/>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12"/>
      <p:bldP grpId="0" spid="13"/>
      <p:bldP grpId="0" spid="14"/>
      <p:bldP grpId="0" spid="85"/>
      <p:bldP grpId="0" spid="86"/>
      <p:bldP grpId="0" spid="87"/>
      <p:bldP grpId="0" spid="88"/>
      <p:bldP grpId="0" spid="89"/>
      <p:bldP grpId="0" spid="90"/>
      <p:bldP grpId="0" spid="91"/>
      <p:bldP grpId="0" spid="92"/>
      <p:bldP grpId="0" spid="9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561da485-97a0-4369-b821-32c0231f6c70"/>
          <p:cNvGrpSpPr>
            <a:grpSpLocks noChangeAspect="1"/>
          </p:cNvGrpSpPr>
          <p:nvPr/>
        </p:nvGrpSpPr>
        <p:grpSpPr>
          <a:xfrm>
            <a:off x="1331900" y="2212966"/>
            <a:ext cx="9528200" cy="2627754"/>
            <a:chOff x="1149249" y="1738942"/>
            <a:chExt cx="7380705" cy="2035504"/>
          </a:xfrm>
        </p:grpSpPr>
        <p:sp>
          <p:nvSpPr>
            <p:cNvPr id="3" name="ïšḻïďê-任意多边形: 形状 2"/>
            <p:cNvSpPr/>
            <p:nvPr/>
          </p:nvSpPr>
          <p:spPr>
            <a:xfrm>
              <a:off x="1389380" y="1969448"/>
              <a:ext cx="7140574" cy="1574801"/>
            </a:xfrm>
            <a:custGeom>
              <a:rect b="0" l="0" r="0" t="0"/>
              <a:pathLst>
                <a:path extrusionOk="0" h="119999" w="119999">
                  <a:moveTo>
                    <a:pt x="31167" y="120000"/>
                  </a:moveTo>
                  <a:lnTo>
                    <a:pt x="105350" y="120000"/>
                  </a:lnTo>
                  <a:lnTo>
                    <a:pt x="105350" y="120000"/>
                  </a:lnTo>
                  <a:cubicBezTo>
                    <a:pt x="105603" y="120000"/>
                    <a:pt x="105843" y="119933"/>
                    <a:pt x="106097" y="119933"/>
                  </a:cubicBezTo>
                  <a:lnTo>
                    <a:pt x="106844" y="119733"/>
                  </a:lnTo>
                  <a:lnTo>
                    <a:pt x="107578" y="119334"/>
                  </a:lnTo>
                  <a:cubicBezTo>
                    <a:pt x="107818" y="119134"/>
                    <a:pt x="108058" y="119001"/>
                    <a:pt x="108298" y="118801"/>
                  </a:cubicBezTo>
                  <a:cubicBezTo>
                    <a:pt x="108539" y="118601"/>
                    <a:pt x="108765" y="118335"/>
                    <a:pt x="109006" y="118135"/>
                  </a:cubicBezTo>
                  <a:lnTo>
                    <a:pt x="109699" y="117336"/>
                  </a:lnTo>
                  <a:cubicBezTo>
                    <a:pt x="109926" y="117003"/>
                    <a:pt x="110166" y="116736"/>
                    <a:pt x="110393" y="116403"/>
                  </a:cubicBezTo>
                  <a:cubicBezTo>
                    <a:pt x="110607" y="116004"/>
                    <a:pt x="110833" y="115671"/>
                    <a:pt x="111047" y="115271"/>
                  </a:cubicBezTo>
                  <a:lnTo>
                    <a:pt x="111701" y="114073"/>
                  </a:lnTo>
                  <a:cubicBezTo>
                    <a:pt x="111914" y="113607"/>
                    <a:pt x="112114" y="113207"/>
                    <a:pt x="112328" y="112741"/>
                  </a:cubicBezTo>
                  <a:cubicBezTo>
                    <a:pt x="112528" y="112275"/>
                    <a:pt x="112741" y="111809"/>
                    <a:pt x="112941" y="111342"/>
                  </a:cubicBezTo>
                  <a:lnTo>
                    <a:pt x="113542" y="109744"/>
                  </a:lnTo>
                  <a:cubicBezTo>
                    <a:pt x="113742" y="109211"/>
                    <a:pt x="113929" y="108612"/>
                    <a:pt x="114129" y="108079"/>
                  </a:cubicBezTo>
                  <a:cubicBezTo>
                    <a:pt x="114302" y="107480"/>
                    <a:pt x="114489" y="106881"/>
                    <a:pt x="114663" y="106281"/>
                  </a:cubicBezTo>
                  <a:cubicBezTo>
                    <a:pt x="114849" y="105682"/>
                    <a:pt x="115023" y="105083"/>
                    <a:pt x="115210" y="104483"/>
                  </a:cubicBezTo>
                  <a:lnTo>
                    <a:pt x="115703" y="102419"/>
                  </a:lnTo>
                  <a:lnTo>
                    <a:pt x="116197" y="100355"/>
                  </a:lnTo>
                  <a:lnTo>
                    <a:pt x="116664" y="98224"/>
                  </a:lnTo>
                  <a:lnTo>
                    <a:pt x="117091" y="95893"/>
                  </a:lnTo>
                  <a:cubicBezTo>
                    <a:pt x="117224" y="95094"/>
                    <a:pt x="117371" y="94361"/>
                    <a:pt x="117505" y="93562"/>
                  </a:cubicBezTo>
                  <a:cubicBezTo>
                    <a:pt x="117625" y="92763"/>
                    <a:pt x="117758" y="91897"/>
                    <a:pt x="117878" y="91098"/>
                  </a:cubicBezTo>
                  <a:cubicBezTo>
                    <a:pt x="117998" y="90299"/>
                    <a:pt x="118105" y="89433"/>
                    <a:pt x="118225" y="88634"/>
                  </a:cubicBezTo>
                  <a:cubicBezTo>
                    <a:pt x="118332" y="87769"/>
                    <a:pt x="118452" y="86836"/>
                    <a:pt x="118559" y="85971"/>
                  </a:cubicBezTo>
                  <a:lnTo>
                    <a:pt x="118839" y="83374"/>
                  </a:lnTo>
                  <a:cubicBezTo>
                    <a:pt x="118932" y="82441"/>
                    <a:pt x="119012" y="81509"/>
                    <a:pt x="119106" y="80577"/>
                  </a:cubicBezTo>
                  <a:cubicBezTo>
                    <a:pt x="119186" y="79711"/>
                    <a:pt x="119266" y="78779"/>
                    <a:pt x="119346" y="77913"/>
                  </a:cubicBezTo>
                  <a:cubicBezTo>
                    <a:pt x="119412" y="76914"/>
                    <a:pt x="119466" y="75982"/>
                    <a:pt x="119533" y="74983"/>
                  </a:cubicBezTo>
                  <a:cubicBezTo>
                    <a:pt x="119586" y="74051"/>
                    <a:pt x="119653" y="73052"/>
                    <a:pt x="119706" y="72119"/>
                  </a:cubicBezTo>
                  <a:cubicBezTo>
                    <a:pt x="119746" y="71120"/>
                    <a:pt x="119799" y="70122"/>
                    <a:pt x="119839" y="69123"/>
                  </a:cubicBezTo>
                  <a:cubicBezTo>
                    <a:pt x="119866" y="68124"/>
                    <a:pt x="119906" y="67125"/>
                    <a:pt x="119933" y="66126"/>
                  </a:cubicBezTo>
                  <a:cubicBezTo>
                    <a:pt x="119946" y="65127"/>
                    <a:pt x="119973" y="64062"/>
                    <a:pt x="119986" y="63063"/>
                  </a:cubicBezTo>
                  <a:cubicBezTo>
                    <a:pt x="119986" y="62064"/>
                    <a:pt x="120000" y="60998"/>
                    <a:pt x="120000" y="60000"/>
                  </a:cubicBezTo>
                  <a:lnTo>
                    <a:pt x="120000" y="60000"/>
                  </a:lnTo>
                  <a:cubicBezTo>
                    <a:pt x="120000" y="59001"/>
                    <a:pt x="119986" y="57935"/>
                    <a:pt x="119986" y="56936"/>
                  </a:cubicBezTo>
                  <a:cubicBezTo>
                    <a:pt x="119973" y="55937"/>
                    <a:pt x="119946" y="54872"/>
                    <a:pt x="119933" y="53873"/>
                  </a:cubicBezTo>
                  <a:cubicBezTo>
                    <a:pt x="119906" y="52874"/>
                    <a:pt x="119866" y="51875"/>
                    <a:pt x="119839" y="50876"/>
                  </a:cubicBezTo>
                  <a:cubicBezTo>
                    <a:pt x="119799" y="49877"/>
                    <a:pt x="119746" y="48879"/>
                    <a:pt x="119706" y="47880"/>
                  </a:cubicBezTo>
                  <a:cubicBezTo>
                    <a:pt x="119653" y="46947"/>
                    <a:pt x="119586" y="45948"/>
                    <a:pt x="119533" y="45016"/>
                  </a:cubicBezTo>
                  <a:cubicBezTo>
                    <a:pt x="119466" y="44017"/>
                    <a:pt x="119412" y="43085"/>
                    <a:pt x="119346" y="42086"/>
                  </a:cubicBezTo>
                  <a:cubicBezTo>
                    <a:pt x="119266" y="41220"/>
                    <a:pt x="119186" y="40288"/>
                    <a:pt x="119106" y="39422"/>
                  </a:cubicBezTo>
                  <a:cubicBezTo>
                    <a:pt x="119012" y="38490"/>
                    <a:pt x="118932" y="37558"/>
                    <a:pt x="118839" y="36625"/>
                  </a:cubicBezTo>
                  <a:lnTo>
                    <a:pt x="118559" y="34028"/>
                  </a:lnTo>
                  <a:cubicBezTo>
                    <a:pt x="118452" y="33163"/>
                    <a:pt x="118332" y="32230"/>
                    <a:pt x="118225" y="31365"/>
                  </a:cubicBezTo>
                  <a:cubicBezTo>
                    <a:pt x="118105" y="30566"/>
                    <a:pt x="117998" y="29700"/>
                    <a:pt x="117878" y="28901"/>
                  </a:cubicBezTo>
                  <a:cubicBezTo>
                    <a:pt x="117758" y="28102"/>
                    <a:pt x="117625" y="27236"/>
                    <a:pt x="117505" y="26437"/>
                  </a:cubicBezTo>
                  <a:cubicBezTo>
                    <a:pt x="117371" y="25638"/>
                    <a:pt x="117224" y="24905"/>
                    <a:pt x="117091" y="24106"/>
                  </a:cubicBezTo>
                  <a:lnTo>
                    <a:pt x="116664" y="21775"/>
                  </a:lnTo>
                  <a:lnTo>
                    <a:pt x="116197" y="19644"/>
                  </a:lnTo>
                  <a:lnTo>
                    <a:pt x="115703" y="17580"/>
                  </a:lnTo>
                  <a:lnTo>
                    <a:pt x="115210" y="15516"/>
                  </a:lnTo>
                  <a:cubicBezTo>
                    <a:pt x="115023" y="14916"/>
                    <a:pt x="114849" y="14317"/>
                    <a:pt x="114663" y="13718"/>
                  </a:cubicBezTo>
                  <a:cubicBezTo>
                    <a:pt x="114489" y="13118"/>
                    <a:pt x="114302" y="12519"/>
                    <a:pt x="114129" y="11920"/>
                  </a:cubicBezTo>
                  <a:cubicBezTo>
                    <a:pt x="113929" y="11387"/>
                    <a:pt x="113742" y="10788"/>
                    <a:pt x="113542" y="10255"/>
                  </a:cubicBezTo>
                  <a:lnTo>
                    <a:pt x="112941" y="8657"/>
                  </a:lnTo>
                  <a:cubicBezTo>
                    <a:pt x="112741" y="8190"/>
                    <a:pt x="112528" y="7724"/>
                    <a:pt x="112328" y="7258"/>
                  </a:cubicBezTo>
                  <a:cubicBezTo>
                    <a:pt x="112114" y="6792"/>
                    <a:pt x="111914" y="6392"/>
                    <a:pt x="111701" y="5926"/>
                  </a:cubicBezTo>
                  <a:lnTo>
                    <a:pt x="111047" y="4728"/>
                  </a:lnTo>
                  <a:cubicBezTo>
                    <a:pt x="110833" y="4328"/>
                    <a:pt x="110607" y="3995"/>
                    <a:pt x="110393" y="3596"/>
                  </a:cubicBezTo>
                  <a:cubicBezTo>
                    <a:pt x="110166" y="3263"/>
                    <a:pt x="109926" y="2996"/>
                    <a:pt x="109699" y="2663"/>
                  </a:cubicBezTo>
                  <a:lnTo>
                    <a:pt x="109006" y="1864"/>
                  </a:lnTo>
                  <a:cubicBezTo>
                    <a:pt x="108765" y="1664"/>
                    <a:pt x="108539" y="1398"/>
                    <a:pt x="108298" y="1198"/>
                  </a:cubicBezTo>
                  <a:cubicBezTo>
                    <a:pt x="108058" y="998"/>
                    <a:pt x="107818" y="865"/>
                    <a:pt x="107578" y="665"/>
                  </a:cubicBezTo>
                  <a:lnTo>
                    <a:pt x="106844" y="266"/>
                  </a:lnTo>
                  <a:lnTo>
                    <a:pt x="106097" y="66"/>
                  </a:lnTo>
                  <a:cubicBezTo>
                    <a:pt x="105843" y="66"/>
                    <a:pt x="105603" y="0"/>
                    <a:pt x="105350" y="0"/>
                  </a:cubicBezTo>
                  <a:lnTo>
                    <a:pt x="14649" y="0"/>
                  </a:lnTo>
                  <a:lnTo>
                    <a:pt x="14649" y="0"/>
                  </a:lnTo>
                  <a:cubicBezTo>
                    <a:pt x="14396" y="0"/>
                    <a:pt x="14156" y="66"/>
                    <a:pt x="13902" y="66"/>
                  </a:cubicBezTo>
                  <a:lnTo>
                    <a:pt x="13155" y="266"/>
                  </a:lnTo>
                  <a:lnTo>
                    <a:pt x="12421" y="665"/>
                  </a:lnTo>
                  <a:cubicBezTo>
                    <a:pt x="12181" y="865"/>
                    <a:pt x="11941" y="998"/>
                    <a:pt x="11701" y="1198"/>
                  </a:cubicBezTo>
                  <a:cubicBezTo>
                    <a:pt x="11460" y="1398"/>
                    <a:pt x="11234" y="1664"/>
                    <a:pt x="10993" y="1864"/>
                  </a:cubicBezTo>
                  <a:lnTo>
                    <a:pt x="10300" y="2663"/>
                  </a:lnTo>
                  <a:cubicBezTo>
                    <a:pt x="10073" y="2996"/>
                    <a:pt x="9833" y="3263"/>
                    <a:pt x="9606" y="3596"/>
                  </a:cubicBezTo>
                  <a:cubicBezTo>
                    <a:pt x="9392" y="3995"/>
                    <a:pt x="9166" y="4328"/>
                    <a:pt x="8952" y="4728"/>
                  </a:cubicBezTo>
                  <a:lnTo>
                    <a:pt x="8298" y="5926"/>
                  </a:lnTo>
                  <a:cubicBezTo>
                    <a:pt x="8085" y="6392"/>
                    <a:pt x="7885" y="6792"/>
                    <a:pt x="7671" y="7258"/>
                  </a:cubicBezTo>
                  <a:cubicBezTo>
                    <a:pt x="7471" y="7724"/>
                    <a:pt x="7258" y="8190"/>
                    <a:pt x="7058" y="8657"/>
                  </a:cubicBezTo>
                  <a:lnTo>
                    <a:pt x="6457" y="10255"/>
                  </a:lnTo>
                  <a:cubicBezTo>
                    <a:pt x="6257" y="10788"/>
                    <a:pt x="6070" y="11387"/>
                    <a:pt x="5870" y="11920"/>
                  </a:cubicBezTo>
                  <a:cubicBezTo>
                    <a:pt x="5697" y="12519"/>
                    <a:pt x="5510" y="13118"/>
                    <a:pt x="5336" y="13718"/>
                  </a:cubicBezTo>
                  <a:cubicBezTo>
                    <a:pt x="5150" y="14317"/>
                    <a:pt x="4976" y="14916"/>
                    <a:pt x="4789" y="15516"/>
                  </a:cubicBezTo>
                  <a:lnTo>
                    <a:pt x="4296" y="17580"/>
                  </a:lnTo>
                  <a:lnTo>
                    <a:pt x="3802" y="19644"/>
                  </a:lnTo>
                  <a:lnTo>
                    <a:pt x="3335" y="21775"/>
                  </a:lnTo>
                  <a:lnTo>
                    <a:pt x="2908" y="24106"/>
                  </a:lnTo>
                  <a:cubicBezTo>
                    <a:pt x="2775" y="24905"/>
                    <a:pt x="2628" y="25638"/>
                    <a:pt x="2494" y="26437"/>
                  </a:cubicBezTo>
                  <a:cubicBezTo>
                    <a:pt x="2374" y="27236"/>
                    <a:pt x="2241" y="28102"/>
                    <a:pt x="2121" y="28901"/>
                  </a:cubicBezTo>
                  <a:cubicBezTo>
                    <a:pt x="2001" y="29700"/>
                    <a:pt x="1894" y="30566"/>
                    <a:pt x="1774" y="31365"/>
                  </a:cubicBezTo>
                  <a:cubicBezTo>
                    <a:pt x="1667" y="32230"/>
                    <a:pt x="1547" y="33163"/>
                    <a:pt x="1440" y="34028"/>
                  </a:cubicBezTo>
                  <a:lnTo>
                    <a:pt x="1160" y="36625"/>
                  </a:lnTo>
                  <a:cubicBezTo>
                    <a:pt x="1067" y="37558"/>
                    <a:pt x="987" y="38490"/>
                    <a:pt x="893" y="39422"/>
                  </a:cubicBezTo>
                  <a:cubicBezTo>
                    <a:pt x="813" y="40288"/>
                    <a:pt x="733" y="41220"/>
                    <a:pt x="653" y="42086"/>
                  </a:cubicBezTo>
                  <a:cubicBezTo>
                    <a:pt x="587" y="43085"/>
                    <a:pt x="533" y="44017"/>
                    <a:pt x="466" y="45016"/>
                  </a:cubicBezTo>
                  <a:cubicBezTo>
                    <a:pt x="413" y="45948"/>
                    <a:pt x="346" y="46947"/>
                    <a:pt x="293" y="47880"/>
                  </a:cubicBezTo>
                  <a:cubicBezTo>
                    <a:pt x="253" y="48879"/>
                    <a:pt x="200" y="49877"/>
                    <a:pt x="160" y="50876"/>
                  </a:cubicBezTo>
                  <a:cubicBezTo>
                    <a:pt x="133" y="51875"/>
                    <a:pt x="93" y="52874"/>
                    <a:pt x="66" y="53873"/>
                  </a:cubicBezTo>
                  <a:cubicBezTo>
                    <a:pt x="53" y="54872"/>
                    <a:pt x="26" y="55937"/>
                    <a:pt x="13" y="56936"/>
                  </a:cubicBezTo>
                  <a:cubicBezTo>
                    <a:pt x="13" y="57935"/>
                    <a:pt x="0" y="59001"/>
                    <a:pt x="0" y="60000"/>
                  </a:cubicBezTo>
                </a:path>
              </a:pathLst>
            </a:custGeom>
            <a:noFill/>
            <a:ln cap="flat" cmpd="sng" w="9525">
              <a:solidFill>
                <a:schemeClr val="tx1">
                  <a:lumMod val="25000"/>
                  <a:lumOff val="75000"/>
                </a:schemeClr>
              </a:solidFill>
              <a:prstDash val="dash"/>
              <a:round/>
              <a:headEnd len="med" type="none" w="med"/>
              <a:tailEnd len="med" type="none" w="med"/>
            </a:ln>
          </p:spPr>
          <p:txBody>
            <a:bodyPr anchor="ctr"/>
            <a:lstStyle/>
            <a:p>
              <a:pPr algn="ctr"/>
              <a:endParaRPr/>
            </a:p>
          </p:txBody>
        </p:sp>
        <p:sp>
          <p:nvSpPr>
            <p:cNvPr id="4" name="ïšḻïďê-Oval 3"/>
            <p:cNvSpPr/>
            <p:nvPr/>
          </p:nvSpPr>
          <p:spPr>
            <a:xfrm>
              <a:off x="2973717" y="3317246"/>
              <a:ext cx="457200" cy="457200"/>
            </a:xfrm>
            <a:prstGeom prst="ellipse">
              <a:avLst/>
            </a:prstGeom>
            <a:solidFill>
              <a:schemeClr val="accent4"/>
            </a:solidFill>
            <a:ln>
              <a:noFill/>
            </a:ln>
          </p:spPr>
          <p:txBody>
            <a:bodyPr anchor="ctr"/>
            <a:lstStyle/>
            <a:p>
              <a:pPr algn="ctr"/>
              <a:endParaRPr/>
            </a:p>
          </p:txBody>
        </p:sp>
        <p:sp>
          <p:nvSpPr>
            <p:cNvPr id="5" name="ïšḻïďê-Oval 4"/>
            <p:cNvSpPr/>
            <p:nvPr/>
          </p:nvSpPr>
          <p:spPr>
            <a:xfrm>
              <a:off x="5087582" y="3317246"/>
              <a:ext cx="457200" cy="457200"/>
            </a:xfrm>
            <a:prstGeom prst="ellipse">
              <a:avLst/>
            </a:prstGeom>
            <a:solidFill>
              <a:schemeClr val="accent4"/>
            </a:solidFill>
            <a:ln>
              <a:noFill/>
            </a:ln>
          </p:spPr>
          <p:txBody>
            <a:bodyPr anchor="ctr"/>
            <a:lstStyle/>
            <a:p>
              <a:pPr algn="ctr"/>
              <a:endParaRPr/>
            </a:p>
          </p:txBody>
        </p:sp>
        <p:sp>
          <p:nvSpPr>
            <p:cNvPr id="6" name="ïšḻïďê-Oval 5"/>
            <p:cNvSpPr/>
            <p:nvPr/>
          </p:nvSpPr>
          <p:spPr>
            <a:xfrm>
              <a:off x="7201446" y="3317246"/>
              <a:ext cx="457200" cy="457200"/>
            </a:xfrm>
            <a:prstGeom prst="ellipse">
              <a:avLst/>
            </a:prstGeom>
            <a:solidFill>
              <a:schemeClr val="accent4"/>
            </a:solidFill>
            <a:ln>
              <a:noFill/>
            </a:ln>
          </p:spPr>
          <p:txBody>
            <a:bodyPr anchor="ctr"/>
            <a:lstStyle/>
            <a:p>
              <a:pPr algn="ctr"/>
              <a:endParaRPr/>
            </a:p>
          </p:txBody>
        </p:sp>
        <p:sp>
          <p:nvSpPr>
            <p:cNvPr id="7" name="ïšḻïďê-Oval 6"/>
            <p:cNvSpPr/>
            <p:nvPr/>
          </p:nvSpPr>
          <p:spPr>
            <a:xfrm>
              <a:off x="2973717" y="1738942"/>
              <a:ext cx="457200" cy="457200"/>
            </a:xfrm>
            <a:prstGeom prst="ellipse">
              <a:avLst/>
            </a:prstGeom>
            <a:solidFill>
              <a:schemeClr val="accent3"/>
            </a:solidFill>
            <a:ln>
              <a:noFill/>
            </a:ln>
          </p:spPr>
          <p:txBody>
            <a:bodyPr anchor="ctr"/>
            <a:lstStyle/>
            <a:p>
              <a:pPr algn="ctr"/>
              <a:endParaRPr/>
            </a:p>
          </p:txBody>
        </p:sp>
        <p:sp>
          <p:nvSpPr>
            <p:cNvPr id="8" name="ïšḻïďê-Oval 7"/>
            <p:cNvSpPr/>
            <p:nvPr/>
          </p:nvSpPr>
          <p:spPr>
            <a:xfrm>
              <a:off x="1149249" y="2728851"/>
              <a:ext cx="470321" cy="470321"/>
            </a:xfrm>
            <a:prstGeom prst="ellipse">
              <a:avLst/>
            </a:prstGeom>
            <a:solidFill>
              <a:schemeClr val="accent1"/>
            </a:solidFill>
            <a:ln>
              <a:noFill/>
            </a:ln>
          </p:spPr>
          <p:txBody>
            <a:bodyPr anchor="ctr"/>
            <a:lstStyle/>
            <a:p>
              <a:pPr algn="ctr"/>
              <a:endParaRPr/>
            </a:p>
          </p:txBody>
        </p:sp>
        <p:sp>
          <p:nvSpPr>
            <p:cNvPr id="23" name="ïšḻïďê-任意多边形: 形状 22"/>
            <p:cNvSpPr/>
            <p:nvPr/>
          </p:nvSpPr>
          <p:spPr>
            <a:xfrm>
              <a:off x="3084264" y="3412755"/>
              <a:ext cx="238444" cy="241424"/>
            </a:xfrm>
            <a:custGeom>
              <a:rect b="0" l="0" r="0" t="0"/>
              <a:pathLst>
                <a:path extrusionOk="0" h="119999" w="119999">
                  <a:moveTo>
                    <a:pt x="35140" y="108854"/>
                  </a:moveTo>
                  <a:lnTo>
                    <a:pt x="17943" y="108854"/>
                  </a:lnTo>
                  <a:lnTo>
                    <a:pt x="17943" y="108854"/>
                  </a:lnTo>
                  <a:lnTo>
                    <a:pt x="15327" y="108854"/>
                  </a:lnTo>
                  <a:lnTo>
                    <a:pt x="12710" y="108482"/>
                  </a:lnTo>
                  <a:lnTo>
                    <a:pt x="10467" y="107739"/>
                  </a:lnTo>
                  <a:lnTo>
                    <a:pt x="8598" y="106996"/>
                  </a:lnTo>
                  <a:lnTo>
                    <a:pt x="6728" y="105882"/>
                  </a:lnTo>
                  <a:lnTo>
                    <a:pt x="4859" y="104396"/>
                  </a:lnTo>
                  <a:lnTo>
                    <a:pt x="3364" y="102910"/>
                  </a:lnTo>
                  <a:lnTo>
                    <a:pt x="2242" y="101052"/>
                  </a:lnTo>
                  <a:lnTo>
                    <a:pt x="2242" y="101052"/>
                  </a:lnTo>
                  <a:lnTo>
                    <a:pt x="1121" y="98823"/>
                  </a:lnTo>
                  <a:lnTo>
                    <a:pt x="373" y="96594"/>
                  </a:lnTo>
                  <a:lnTo>
                    <a:pt x="0" y="94365"/>
                  </a:lnTo>
                  <a:lnTo>
                    <a:pt x="0" y="92136"/>
                  </a:lnTo>
                  <a:lnTo>
                    <a:pt x="373" y="89164"/>
                  </a:lnTo>
                  <a:lnTo>
                    <a:pt x="1121" y="86934"/>
                  </a:lnTo>
                  <a:lnTo>
                    <a:pt x="1869" y="84334"/>
                  </a:lnTo>
                  <a:lnTo>
                    <a:pt x="3364" y="81733"/>
                  </a:lnTo>
                  <a:lnTo>
                    <a:pt x="23551" y="45696"/>
                  </a:lnTo>
                  <a:lnTo>
                    <a:pt x="9345" y="48668"/>
                  </a:lnTo>
                  <a:lnTo>
                    <a:pt x="9345" y="48668"/>
                  </a:lnTo>
                  <a:lnTo>
                    <a:pt x="8224" y="48668"/>
                  </a:lnTo>
                  <a:lnTo>
                    <a:pt x="7850" y="48297"/>
                  </a:lnTo>
                  <a:lnTo>
                    <a:pt x="7102" y="47925"/>
                  </a:lnTo>
                  <a:lnTo>
                    <a:pt x="7102" y="47182"/>
                  </a:lnTo>
                  <a:lnTo>
                    <a:pt x="7102" y="47182"/>
                  </a:lnTo>
                  <a:lnTo>
                    <a:pt x="7102" y="46439"/>
                  </a:lnTo>
                  <a:lnTo>
                    <a:pt x="7102" y="45696"/>
                  </a:lnTo>
                  <a:lnTo>
                    <a:pt x="7476" y="45325"/>
                  </a:lnTo>
                  <a:lnTo>
                    <a:pt x="8224" y="44953"/>
                  </a:lnTo>
                  <a:lnTo>
                    <a:pt x="27289" y="41238"/>
                  </a:lnTo>
                  <a:lnTo>
                    <a:pt x="27289" y="41238"/>
                  </a:lnTo>
                  <a:lnTo>
                    <a:pt x="27663" y="41238"/>
                  </a:lnTo>
                  <a:lnTo>
                    <a:pt x="28037" y="41238"/>
                  </a:lnTo>
                  <a:lnTo>
                    <a:pt x="28037" y="41238"/>
                  </a:lnTo>
                  <a:lnTo>
                    <a:pt x="28785" y="41609"/>
                  </a:lnTo>
                  <a:lnTo>
                    <a:pt x="28785" y="41609"/>
                  </a:lnTo>
                  <a:lnTo>
                    <a:pt x="29158" y="41981"/>
                  </a:lnTo>
                  <a:lnTo>
                    <a:pt x="29158" y="41981"/>
                  </a:lnTo>
                  <a:lnTo>
                    <a:pt x="29532" y="42352"/>
                  </a:lnTo>
                  <a:lnTo>
                    <a:pt x="37009" y="61300"/>
                  </a:lnTo>
                  <a:lnTo>
                    <a:pt x="37009" y="61300"/>
                  </a:lnTo>
                  <a:lnTo>
                    <a:pt x="37009" y="62043"/>
                  </a:lnTo>
                  <a:lnTo>
                    <a:pt x="37009" y="62786"/>
                  </a:lnTo>
                  <a:lnTo>
                    <a:pt x="36635" y="63157"/>
                  </a:lnTo>
                  <a:lnTo>
                    <a:pt x="35887" y="63900"/>
                  </a:lnTo>
                  <a:lnTo>
                    <a:pt x="35887" y="63900"/>
                  </a:lnTo>
                  <a:lnTo>
                    <a:pt x="35140" y="63900"/>
                  </a:lnTo>
                  <a:lnTo>
                    <a:pt x="35140" y="63900"/>
                  </a:lnTo>
                  <a:lnTo>
                    <a:pt x="34392" y="63529"/>
                  </a:lnTo>
                  <a:lnTo>
                    <a:pt x="33644" y="62786"/>
                  </a:lnTo>
                  <a:lnTo>
                    <a:pt x="27663" y="47182"/>
                  </a:lnTo>
                  <a:lnTo>
                    <a:pt x="6728" y="83591"/>
                  </a:lnTo>
                  <a:lnTo>
                    <a:pt x="6728" y="83591"/>
                  </a:lnTo>
                  <a:lnTo>
                    <a:pt x="5607" y="85820"/>
                  </a:lnTo>
                  <a:lnTo>
                    <a:pt x="4485" y="87678"/>
                  </a:lnTo>
                  <a:lnTo>
                    <a:pt x="4112" y="89907"/>
                  </a:lnTo>
                  <a:lnTo>
                    <a:pt x="3738" y="92136"/>
                  </a:lnTo>
                  <a:lnTo>
                    <a:pt x="3738" y="93993"/>
                  </a:lnTo>
                  <a:lnTo>
                    <a:pt x="4112" y="95851"/>
                  </a:lnTo>
                  <a:lnTo>
                    <a:pt x="4485" y="97337"/>
                  </a:lnTo>
                  <a:lnTo>
                    <a:pt x="5607" y="99195"/>
                  </a:lnTo>
                  <a:lnTo>
                    <a:pt x="5607" y="99195"/>
                  </a:lnTo>
                  <a:lnTo>
                    <a:pt x="6355" y="100681"/>
                  </a:lnTo>
                  <a:lnTo>
                    <a:pt x="7476" y="101795"/>
                  </a:lnTo>
                  <a:lnTo>
                    <a:pt x="8971" y="102910"/>
                  </a:lnTo>
                  <a:lnTo>
                    <a:pt x="10467" y="103653"/>
                  </a:lnTo>
                  <a:lnTo>
                    <a:pt x="11962" y="104396"/>
                  </a:lnTo>
                  <a:lnTo>
                    <a:pt x="13831" y="104767"/>
                  </a:lnTo>
                  <a:lnTo>
                    <a:pt x="17943" y="105139"/>
                  </a:lnTo>
                  <a:lnTo>
                    <a:pt x="35140" y="105139"/>
                  </a:lnTo>
                  <a:lnTo>
                    <a:pt x="35140" y="105139"/>
                  </a:lnTo>
                  <a:lnTo>
                    <a:pt x="36261" y="105139"/>
                  </a:lnTo>
                  <a:lnTo>
                    <a:pt x="36635" y="105510"/>
                  </a:lnTo>
                  <a:lnTo>
                    <a:pt x="37009" y="106253"/>
                  </a:lnTo>
                  <a:lnTo>
                    <a:pt x="37009" y="106996"/>
                  </a:lnTo>
                  <a:lnTo>
                    <a:pt x="37009" y="106996"/>
                  </a:lnTo>
                  <a:lnTo>
                    <a:pt x="37009" y="108854"/>
                  </a:lnTo>
                  <a:lnTo>
                    <a:pt x="37009" y="108854"/>
                  </a:lnTo>
                  <a:lnTo>
                    <a:pt x="35140" y="108854"/>
                  </a:lnTo>
                  <a:lnTo>
                    <a:pt x="35140" y="108854"/>
                  </a:lnTo>
                  <a:close/>
                  <a:moveTo>
                    <a:pt x="59813" y="0"/>
                  </a:moveTo>
                  <a:lnTo>
                    <a:pt x="59813" y="0"/>
                  </a:lnTo>
                  <a:lnTo>
                    <a:pt x="62056" y="371"/>
                  </a:lnTo>
                  <a:lnTo>
                    <a:pt x="63925" y="743"/>
                  </a:lnTo>
                  <a:lnTo>
                    <a:pt x="66168" y="1486"/>
                  </a:lnTo>
                  <a:lnTo>
                    <a:pt x="68037" y="2600"/>
                  </a:lnTo>
                  <a:lnTo>
                    <a:pt x="69532" y="4086"/>
                  </a:lnTo>
                  <a:lnTo>
                    <a:pt x="71401" y="5572"/>
                  </a:lnTo>
                  <a:lnTo>
                    <a:pt x="72897" y="7801"/>
                  </a:lnTo>
                  <a:lnTo>
                    <a:pt x="74392" y="10030"/>
                  </a:lnTo>
                  <a:lnTo>
                    <a:pt x="94953" y="45325"/>
                  </a:lnTo>
                  <a:lnTo>
                    <a:pt x="97570" y="31578"/>
                  </a:lnTo>
                  <a:lnTo>
                    <a:pt x="97570" y="31578"/>
                  </a:lnTo>
                  <a:lnTo>
                    <a:pt x="97943" y="30835"/>
                  </a:lnTo>
                  <a:lnTo>
                    <a:pt x="98691" y="30464"/>
                  </a:lnTo>
                  <a:lnTo>
                    <a:pt x="99065" y="30092"/>
                  </a:lnTo>
                  <a:lnTo>
                    <a:pt x="99813" y="30092"/>
                  </a:lnTo>
                  <a:lnTo>
                    <a:pt x="99813" y="30092"/>
                  </a:lnTo>
                  <a:lnTo>
                    <a:pt x="100560" y="30464"/>
                  </a:lnTo>
                  <a:lnTo>
                    <a:pt x="101308" y="30835"/>
                  </a:lnTo>
                  <a:lnTo>
                    <a:pt x="101308" y="31578"/>
                  </a:lnTo>
                  <a:lnTo>
                    <a:pt x="101308" y="32321"/>
                  </a:lnTo>
                  <a:lnTo>
                    <a:pt x="97570" y="50897"/>
                  </a:lnTo>
                  <a:lnTo>
                    <a:pt x="97570" y="50897"/>
                  </a:lnTo>
                  <a:lnTo>
                    <a:pt x="97570" y="51640"/>
                  </a:lnTo>
                  <a:lnTo>
                    <a:pt x="97570" y="51640"/>
                  </a:lnTo>
                  <a:lnTo>
                    <a:pt x="97196" y="52012"/>
                  </a:lnTo>
                  <a:lnTo>
                    <a:pt x="97196" y="52012"/>
                  </a:lnTo>
                  <a:lnTo>
                    <a:pt x="96822" y="52383"/>
                  </a:lnTo>
                  <a:lnTo>
                    <a:pt x="96822" y="52383"/>
                  </a:lnTo>
                  <a:lnTo>
                    <a:pt x="95700" y="52383"/>
                  </a:lnTo>
                  <a:lnTo>
                    <a:pt x="95700" y="52383"/>
                  </a:lnTo>
                  <a:lnTo>
                    <a:pt x="95327" y="52383"/>
                  </a:lnTo>
                  <a:lnTo>
                    <a:pt x="76261" y="48668"/>
                  </a:lnTo>
                  <a:lnTo>
                    <a:pt x="76261" y="48668"/>
                  </a:lnTo>
                  <a:lnTo>
                    <a:pt x="75514" y="48297"/>
                  </a:lnTo>
                  <a:lnTo>
                    <a:pt x="75140" y="47925"/>
                  </a:lnTo>
                  <a:lnTo>
                    <a:pt x="75140" y="47182"/>
                  </a:lnTo>
                  <a:lnTo>
                    <a:pt x="75140" y="46439"/>
                  </a:lnTo>
                  <a:lnTo>
                    <a:pt x="75140" y="46439"/>
                  </a:lnTo>
                  <a:lnTo>
                    <a:pt x="75140" y="45696"/>
                  </a:lnTo>
                  <a:lnTo>
                    <a:pt x="75887" y="45325"/>
                  </a:lnTo>
                  <a:lnTo>
                    <a:pt x="76261" y="44953"/>
                  </a:lnTo>
                  <a:lnTo>
                    <a:pt x="77383" y="44953"/>
                  </a:lnTo>
                  <a:lnTo>
                    <a:pt x="91962" y="47925"/>
                  </a:lnTo>
                  <a:lnTo>
                    <a:pt x="71028" y="11888"/>
                  </a:lnTo>
                  <a:lnTo>
                    <a:pt x="71028" y="11888"/>
                  </a:lnTo>
                  <a:lnTo>
                    <a:pt x="68785" y="8173"/>
                  </a:lnTo>
                  <a:lnTo>
                    <a:pt x="67289" y="7058"/>
                  </a:lnTo>
                  <a:lnTo>
                    <a:pt x="66168" y="5944"/>
                  </a:lnTo>
                  <a:lnTo>
                    <a:pt x="64672" y="4829"/>
                  </a:lnTo>
                  <a:lnTo>
                    <a:pt x="63177" y="4458"/>
                  </a:lnTo>
                  <a:lnTo>
                    <a:pt x="61682" y="4086"/>
                  </a:lnTo>
                  <a:lnTo>
                    <a:pt x="59813" y="3715"/>
                  </a:lnTo>
                  <a:lnTo>
                    <a:pt x="59813" y="3715"/>
                  </a:lnTo>
                  <a:lnTo>
                    <a:pt x="58317" y="4086"/>
                  </a:lnTo>
                  <a:lnTo>
                    <a:pt x="56822" y="4458"/>
                  </a:lnTo>
                  <a:lnTo>
                    <a:pt x="54953" y="4829"/>
                  </a:lnTo>
                  <a:lnTo>
                    <a:pt x="53457" y="5944"/>
                  </a:lnTo>
                  <a:lnTo>
                    <a:pt x="51962" y="7058"/>
                  </a:lnTo>
                  <a:lnTo>
                    <a:pt x="50841" y="8173"/>
                  </a:lnTo>
                  <a:lnTo>
                    <a:pt x="48224" y="11888"/>
                  </a:lnTo>
                  <a:lnTo>
                    <a:pt x="37009" y="29349"/>
                  </a:lnTo>
                  <a:lnTo>
                    <a:pt x="37009" y="29349"/>
                  </a:lnTo>
                  <a:lnTo>
                    <a:pt x="36261" y="29721"/>
                  </a:lnTo>
                  <a:lnTo>
                    <a:pt x="35514" y="30092"/>
                  </a:lnTo>
                  <a:lnTo>
                    <a:pt x="35140" y="30092"/>
                  </a:lnTo>
                  <a:lnTo>
                    <a:pt x="34392" y="29721"/>
                  </a:lnTo>
                  <a:lnTo>
                    <a:pt x="34392" y="29721"/>
                  </a:lnTo>
                  <a:lnTo>
                    <a:pt x="33644" y="29349"/>
                  </a:lnTo>
                  <a:lnTo>
                    <a:pt x="33271" y="28235"/>
                  </a:lnTo>
                  <a:lnTo>
                    <a:pt x="33271" y="27492"/>
                  </a:lnTo>
                  <a:lnTo>
                    <a:pt x="33644" y="27120"/>
                  </a:lnTo>
                  <a:lnTo>
                    <a:pt x="45233" y="10030"/>
                  </a:lnTo>
                  <a:lnTo>
                    <a:pt x="45233" y="10030"/>
                  </a:lnTo>
                  <a:lnTo>
                    <a:pt x="46728" y="7801"/>
                  </a:lnTo>
                  <a:lnTo>
                    <a:pt x="48224" y="5572"/>
                  </a:lnTo>
                  <a:lnTo>
                    <a:pt x="49719" y="4086"/>
                  </a:lnTo>
                  <a:lnTo>
                    <a:pt x="51588" y="2600"/>
                  </a:lnTo>
                  <a:lnTo>
                    <a:pt x="53457" y="1486"/>
                  </a:lnTo>
                  <a:lnTo>
                    <a:pt x="55700" y="743"/>
                  </a:lnTo>
                  <a:lnTo>
                    <a:pt x="57943" y="371"/>
                  </a:lnTo>
                  <a:lnTo>
                    <a:pt x="59813" y="0"/>
                  </a:lnTo>
                  <a:lnTo>
                    <a:pt x="59813" y="0"/>
                  </a:lnTo>
                  <a:close/>
                  <a:moveTo>
                    <a:pt x="101308" y="108854"/>
                  </a:moveTo>
                  <a:lnTo>
                    <a:pt x="62803" y="108854"/>
                  </a:lnTo>
                  <a:lnTo>
                    <a:pt x="70654" y="116656"/>
                  </a:lnTo>
                  <a:lnTo>
                    <a:pt x="70654" y="116656"/>
                  </a:lnTo>
                  <a:lnTo>
                    <a:pt x="71028" y="117399"/>
                  </a:lnTo>
                  <a:lnTo>
                    <a:pt x="71401" y="118142"/>
                  </a:lnTo>
                  <a:lnTo>
                    <a:pt x="71028" y="118885"/>
                  </a:lnTo>
                  <a:lnTo>
                    <a:pt x="70654" y="119628"/>
                  </a:lnTo>
                  <a:lnTo>
                    <a:pt x="70654" y="119628"/>
                  </a:lnTo>
                  <a:lnTo>
                    <a:pt x="69158" y="120000"/>
                  </a:lnTo>
                  <a:lnTo>
                    <a:pt x="69158" y="120000"/>
                  </a:lnTo>
                  <a:lnTo>
                    <a:pt x="68037" y="119628"/>
                  </a:lnTo>
                  <a:lnTo>
                    <a:pt x="56822" y="108854"/>
                  </a:lnTo>
                  <a:lnTo>
                    <a:pt x="56822" y="108854"/>
                  </a:lnTo>
                  <a:lnTo>
                    <a:pt x="56448" y="108111"/>
                  </a:lnTo>
                  <a:lnTo>
                    <a:pt x="56074" y="106996"/>
                  </a:lnTo>
                  <a:lnTo>
                    <a:pt x="56074" y="106996"/>
                  </a:lnTo>
                  <a:lnTo>
                    <a:pt x="56448" y="106253"/>
                  </a:lnTo>
                  <a:lnTo>
                    <a:pt x="56822" y="105510"/>
                  </a:lnTo>
                  <a:lnTo>
                    <a:pt x="68037" y="94365"/>
                  </a:lnTo>
                  <a:lnTo>
                    <a:pt x="68037" y="94365"/>
                  </a:lnTo>
                  <a:lnTo>
                    <a:pt x="68785" y="93993"/>
                  </a:lnTo>
                  <a:lnTo>
                    <a:pt x="69158" y="93993"/>
                  </a:lnTo>
                  <a:lnTo>
                    <a:pt x="69906" y="93993"/>
                  </a:lnTo>
                  <a:lnTo>
                    <a:pt x="70654" y="94736"/>
                  </a:lnTo>
                  <a:lnTo>
                    <a:pt x="70654" y="94736"/>
                  </a:lnTo>
                  <a:lnTo>
                    <a:pt x="71028" y="95108"/>
                  </a:lnTo>
                  <a:lnTo>
                    <a:pt x="71401" y="95851"/>
                  </a:lnTo>
                  <a:lnTo>
                    <a:pt x="71028" y="96594"/>
                  </a:lnTo>
                  <a:lnTo>
                    <a:pt x="70654" y="97337"/>
                  </a:lnTo>
                  <a:lnTo>
                    <a:pt x="62429" y="105139"/>
                  </a:lnTo>
                  <a:lnTo>
                    <a:pt x="101308" y="105139"/>
                  </a:lnTo>
                  <a:lnTo>
                    <a:pt x="101308" y="105139"/>
                  </a:lnTo>
                  <a:lnTo>
                    <a:pt x="105794" y="104767"/>
                  </a:lnTo>
                  <a:lnTo>
                    <a:pt x="107663" y="104396"/>
                  </a:lnTo>
                  <a:lnTo>
                    <a:pt x="109158" y="103653"/>
                  </a:lnTo>
                  <a:lnTo>
                    <a:pt x="110654" y="102910"/>
                  </a:lnTo>
                  <a:lnTo>
                    <a:pt x="112149" y="101795"/>
                  </a:lnTo>
                  <a:lnTo>
                    <a:pt x="113271" y="100681"/>
                  </a:lnTo>
                  <a:lnTo>
                    <a:pt x="114018" y="99195"/>
                  </a:lnTo>
                  <a:lnTo>
                    <a:pt x="114018" y="99195"/>
                  </a:lnTo>
                  <a:lnTo>
                    <a:pt x="114766" y="97337"/>
                  </a:lnTo>
                  <a:lnTo>
                    <a:pt x="115514" y="95851"/>
                  </a:lnTo>
                  <a:lnTo>
                    <a:pt x="115514" y="93993"/>
                  </a:lnTo>
                  <a:lnTo>
                    <a:pt x="115514" y="92136"/>
                  </a:lnTo>
                  <a:lnTo>
                    <a:pt x="115514" y="89907"/>
                  </a:lnTo>
                  <a:lnTo>
                    <a:pt x="114766" y="88049"/>
                  </a:lnTo>
                  <a:lnTo>
                    <a:pt x="112897" y="83591"/>
                  </a:lnTo>
                  <a:lnTo>
                    <a:pt x="105420" y="66501"/>
                  </a:lnTo>
                  <a:lnTo>
                    <a:pt x="105420" y="66501"/>
                  </a:lnTo>
                  <a:lnTo>
                    <a:pt x="105046" y="65758"/>
                  </a:lnTo>
                  <a:lnTo>
                    <a:pt x="105046" y="65015"/>
                  </a:lnTo>
                  <a:lnTo>
                    <a:pt x="105420" y="64643"/>
                  </a:lnTo>
                  <a:lnTo>
                    <a:pt x="106168" y="63900"/>
                  </a:lnTo>
                  <a:lnTo>
                    <a:pt x="106168" y="63900"/>
                  </a:lnTo>
                  <a:lnTo>
                    <a:pt x="106915" y="63900"/>
                  </a:lnTo>
                  <a:lnTo>
                    <a:pt x="107663" y="63900"/>
                  </a:lnTo>
                  <a:lnTo>
                    <a:pt x="108411" y="64272"/>
                  </a:lnTo>
                  <a:lnTo>
                    <a:pt x="108785" y="65015"/>
                  </a:lnTo>
                  <a:lnTo>
                    <a:pt x="116261" y="82105"/>
                  </a:lnTo>
                  <a:lnTo>
                    <a:pt x="116261" y="82105"/>
                  </a:lnTo>
                  <a:lnTo>
                    <a:pt x="118130" y="84705"/>
                  </a:lnTo>
                  <a:lnTo>
                    <a:pt x="118878" y="86934"/>
                  </a:lnTo>
                  <a:lnTo>
                    <a:pt x="119626" y="89535"/>
                  </a:lnTo>
                  <a:lnTo>
                    <a:pt x="120000" y="92136"/>
                  </a:lnTo>
                  <a:lnTo>
                    <a:pt x="120000" y="94365"/>
                  </a:lnTo>
                  <a:lnTo>
                    <a:pt x="119626" y="96594"/>
                  </a:lnTo>
                  <a:lnTo>
                    <a:pt x="118878" y="98823"/>
                  </a:lnTo>
                  <a:lnTo>
                    <a:pt x="117757" y="101052"/>
                  </a:lnTo>
                  <a:lnTo>
                    <a:pt x="117757" y="101052"/>
                  </a:lnTo>
                  <a:lnTo>
                    <a:pt x="116261" y="102910"/>
                  </a:lnTo>
                  <a:lnTo>
                    <a:pt x="114766" y="104396"/>
                  </a:lnTo>
                  <a:lnTo>
                    <a:pt x="112897" y="105882"/>
                  </a:lnTo>
                  <a:lnTo>
                    <a:pt x="111028" y="106996"/>
                  </a:lnTo>
                  <a:lnTo>
                    <a:pt x="108785" y="107739"/>
                  </a:lnTo>
                  <a:lnTo>
                    <a:pt x="106542" y="108482"/>
                  </a:lnTo>
                  <a:lnTo>
                    <a:pt x="104299" y="108854"/>
                  </a:lnTo>
                  <a:lnTo>
                    <a:pt x="101308" y="108854"/>
                  </a:lnTo>
                  <a:lnTo>
                    <a:pt x="101308" y="108854"/>
                  </a:lnTo>
                  <a:close/>
                </a:path>
              </a:pathLst>
            </a:custGeom>
            <a:solidFill>
              <a:srgbClr val="FBFBFB"/>
            </a:solidFill>
            <a:ln>
              <a:noFill/>
            </a:ln>
          </p:spPr>
          <p:txBody>
            <a:bodyPr anchor="ctr"/>
            <a:lstStyle/>
            <a:p>
              <a:pPr algn="ctr"/>
              <a:endParaRPr/>
            </a:p>
          </p:txBody>
        </p:sp>
        <p:sp>
          <p:nvSpPr>
            <p:cNvPr id="24" name="ïšḻïďê-任意多边形: 形状 23"/>
            <p:cNvSpPr/>
            <p:nvPr/>
          </p:nvSpPr>
          <p:spPr>
            <a:xfrm>
              <a:off x="1276983" y="2822252"/>
              <a:ext cx="209568" cy="305854"/>
            </a:xfrm>
            <a:custGeom>
              <a:rect b="0" l="0" r="0" t="0"/>
              <a:pathLst>
                <a:path extrusionOk="0" h="119999" w="119999">
                  <a:moveTo>
                    <a:pt x="101165" y="11111"/>
                  </a:moveTo>
                  <a:lnTo>
                    <a:pt x="101165" y="11111"/>
                  </a:lnTo>
                  <a:lnTo>
                    <a:pt x="105470" y="14074"/>
                  </a:lnTo>
                  <a:lnTo>
                    <a:pt x="109237" y="17407"/>
                  </a:lnTo>
                  <a:lnTo>
                    <a:pt x="113004" y="21111"/>
                  </a:lnTo>
                  <a:lnTo>
                    <a:pt x="115156" y="24814"/>
                  </a:lnTo>
                  <a:lnTo>
                    <a:pt x="117309" y="28518"/>
                  </a:lnTo>
                  <a:lnTo>
                    <a:pt x="118923" y="32592"/>
                  </a:lnTo>
                  <a:lnTo>
                    <a:pt x="119461" y="36666"/>
                  </a:lnTo>
                  <a:lnTo>
                    <a:pt x="119999" y="41111"/>
                  </a:lnTo>
                  <a:lnTo>
                    <a:pt x="119999" y="41111"/>
                  </a:lnTo>
                  <a:lnTo>
                    <a:pt x="119461" y="45925"/>
                  </a:lnTo>
                  <a:lnTo>
                    <a:pt x="118385" y="50000"/>
                  </a:lnTo>
                  <a:lnTo>
                    <a:pt x="116771" y="54814"/>
                  </a:lnTo>
                  <a:lnTo>
                    <a:pt x="114618" y="58518"/>
                  </a:lnTo>
                  <a:lnTo>
                    <a:pt x="110852" y="62592"/>
                  </a:lnTo>
                  <a:lnTo>
                    <a:pt x="107623" y="65925"/>
                  </a:lnTo>
                  <a:lnTo>
                    <a:pt x="103318" y="69259"/>
                  </a:lnTo>
                  <a:lnTo>
                    <a:pt x="97937" y="72592"/>
                  </a:lnTo>
                  <a:lnTo>
                    <a:pt x="97937" y="72592"/>
                  </a:lnTo>
                  <a:lnTo>
                    <a:pt x="97937" y="72592"/>
                  </a:lnTo>
                  <a:lnTo>
                    <a:pt x="92017" y="77407"/>
                  </a:lnTo>
                  <a:lnTo>
                    <a:pt x="88789" y="80370"/>
                  </a:lnTo>
                  <a:lnTo>
                    <a:pt x="88789" y="80370"/>
                  </a:lnTo>
                  <a:lnTo>
                    <a:pt x="87713" y="82962"/>
                  </a:lnTo>
                  <a:lnTo>
                    <a:pt x="87174" y="85555"/>
                  </a:lnTo>
                  <a:lnTo>
                    <a:pt x="87174" y="85555"/>
                  </a:lnTo>
                  <a:lnTo>
                    <a:pt x="87174" y="85555"/>
                  </a:lnTo>
                  <a:lnTo>
                    <a:pt x="87174" y="86296"/>
                  </a:lnTo>
                  <a:lnTo>
                    <a:pt x="87174" y="86296"/>
                  </a:lnTo>
                  <a:lnTo>
                    <a:pt x="87174" y="86296"/>
                  </a:lnTo>
                  <a:lnTo>
                    <a:pt x="86098" y="88148"/>
                  </a:lnTo>
                  <a:lnTo>
                    <a:pt x="84484" y="89629"/>
                  </a:lnTo>
                  <a:lnTo>
                    <a:pt x="84484" y="89629"/>
                  </a:lnTo>
                  <a:lnTo>
                    <a:pt x="82331" y="90000"/>
                  </a:lnTo>
                  <a:lnTo>
                    <a:pt x="79103" y="90000"/>
                  </a:lnTo>
                  <a:lnTo>
                    <a:pt x="56502" y="86296"/>
                  </a:lnTo>
                  <a:lnTo>
                    <a:pt x="56502" y="86296"/>
                  </a:lnTo>
                  <a:lnTo>
                    <a:pt x="55426" y="85925"/>
                  </a:lnTo>
                  <a:lnTo>
                    <a:pt x="54887" y="85555"/>
                  </a:lnTo>
                  <a:lnTo>
                    <a:pt x="54349" y="84814"/>
                  </a:lnTo>
                  <a:lnTo>
                    <a:pt x="54349" y="84074"/>
                  </a:lnTo>
                  <a:lnTo>
                    <a:pt x="54349" y="84074"/>
                  </a:lnTo>
                  <a:lnTo>
                    <a:pt x="54887" y="83333"/>
                  </a:lnTo>
                  <a:lnTo>
                    <a:pt x="55426" y="82592"/>
                  </a:lnTo>
                  <a:lnTo>
                    <a:pt x="56502" y="82592"/>
                  </a:lnTo>
                  <a:lnTo>
                    <a:pt x="58116" y="82592"/>
                  </a:lnTo>
                  <a:lnTo>
                    <a:pt x="80717" y="86296"/>
                  </a:lnTo>
                  <a:lnTo>
                    <a:pt x="81793" y="86296"/>
                  </a:lnTo>
                  <a:lnTo>
                    <a:pt x="81793" y="86296"/>
                  </a:lnTo>
                  <a:lnTo>
                    <a:pt x="81793" y="85925"/>
                  </a:lnTo>
                  <a:lnTo>
                    <a:pt x="81793" y="85555"/>
                  </a:lnTo>
                  <a:lnTo>
                    <a:pt x="81793" y="85555"/>
                  </a:lnTo>
                  <a:lnTo>
                    <a:pt x="82331" y="81481"/>
                  </a:lnTo>
                  <a:lnTo>
                    <a:pt x="82869" y="80000"/>
                  </a:lnTo>
                  <a:lnTo>
                    <a:pt x="83946" y="78518"/>
                  </a:lnTo>
                  <a:lnTo>
                    <a:pt x="83946" y="78518"/>
                  </a:lnTo>
                  <a:lnTo>
                    <a:pt x="87713" y="75185"/>
                  </a:lnTo>
                  <a:lnTo>
                    <a:pt x="94170" y="70000"/>
                  </a:lnTo>
                  <a:lnTo>
                    <a:pt x="94170" y="70000"/>
                  </a:lnTo>
                  <a:lnTo>
                    <a:pt x="94708" y="69629"/>
                  </a:lnTo>
                  <a:lnTo>
                    <a:pt x="95246" y="69629"/>
                  </a:lnTo>
                  <a:lnTo>
                    <a:pt x="95246" y="69629"/>
                  </a:lnTo>
                  <a:lnTo>
                    <a:pt x="99551" y="66666"/>
                  </a:lnTo>
                  <a:lnTo>
                    <a:pt x="103318" y="63703"/>
                  </a:lnTo>
                  <a:lnTo>
                    <a:pt x="106547" y="60370"/>
                  </a:lnTo>
                  <a:lnTo>
                    <a:pt x="109237" y="57037"/>
                  </a:lnTo>
                  <a:lnTo>
                    <a:pt x="111390" y="53333"/>
                  </a:lnTo>
                  <a:lnTo>
                    <a:pt x="113542" y="49259"/>
                  </a:lnTo>
                  <a:lnTo>
                    <a:pt x="114080" y="45185"/>
                  </a:lnTo>
                  <a:lnTo>
                    <a:pt x="114618" y="41111"/>
                  </a:lnTo>
                  <a:lnTo>
                    <a:pt x="114618" y="41111"/>
                  </a:lnTo>
                  <a:lnTo>
                    <a:pt x="114080" y="37037"/>
                  </a:lnTo>
                  <a:lnTo>
                    <a:pt x="113542" y="33333"/>
                  </a:lnTo>
                  <a:lnTo>
                    <a:pt x="111390" y="29629"/>
                  </a:lnTo>
                  <a:lnTo>
                    <a:pt x="109775" y="26296"/>
                  </a:lnTo>
                  <a:lnTo>
                    <a:pt x="107623" y="22962"/>
                  </a:lnTo>
                  <a:lnTo>
                    <a:pt x="104932" y="20000"/>
                  </a:lnTo>
                  <a:lnTo>
                    <a:pt x="101165" y="16666"/>
                  </a:lnTo>
                  <a:lnTo>
                    <a:pt x="97399" y="14074"/>
                  </a:lnTo>
                  <a:lnTo>
                    <a:pt x="97399" y="14074"/>
                  </a:lnTo>
                  <a:lnTo>
                    <a:pt x="93632" y="11481"/>
                  </a:lnTo>
                  <a:lnTo>
                    <a:pt x="89327" y="9629"/>
                  </a:lnTo>
                  <a:lnTo>
                    <a:pt x="84484" y="7777"/>
                  </a:lnTo>
                  <a:lnTo>
                    <a:pt x="80179" y="6296"/>
                  </a:lnTo>
                  <a:lnTo>
                    <a:pt x="75336" y="5185"/>
                  </a:lnTo>
                  <a:lnTo>
                    <a:pt x="70493" y="4444"/>
                  </a:lnTo>
                  <a:lnTo>
                    <a:pt x="64573" y="4074"/>
                  </a:lnTo>
                  <a:lnTo>
                    <a:pt x="59730" y="3703"/>
                  </a:lnTo>
                  <a:lnTo>
                    <a:pt x="59730" y="3703"/>
                  </a:lnTo>
                  <a:lnTo>
                    <a:pt x="54349" y="4074"/>
                  </a:lnTo>
                  <a:lnTo>
                    <a:pt x="49506" y="4444"/>
                  </a:lnTo>
                  <a:lnTo>
                    <a:pt x="44663" y="5185"/>
                  </a:lnTo>
                  <a:lnTo>
                    <a:pt x="39820" y="6296"/>
                  </a:lnTo>
                  <a:lnTo>
                    <a:pt x="34977" y="7777"/>
                  </a:lnTo>
                  <a:lnTo>
                    <a:pt x="30672" y="9629"/>
                  </a:lnTo>
                  <a:lnTo>
                    <a:pt x="26367" y="11481"/>
                  </a:lnTo>
                  <a:lnTo>
                    <a:pt x="21524" y="14074"/>
                  </a:lnTo>
                  <a:lnTo>
                    <a:pt x="21524" y="14074"/>
                  </a:lnTo>
                  <a:lnTo>
                    <a:pt x="17757" y="16666"/>
                  </a:lnTo>
                  <a:lnTo>
                    <a:pt x="14529" y="20000"/>
                  </a:lnTo>
                  <a:lnTo>
                    <a:pt x="11838" y="22962"/>
                  </a:lnTo>
                  <a:lnTo>
                    <a:pt x="9147" y="26296"/>
                  </a:lnTo>
                  <a:lnTo>
                    <a:pt x="7533" y="29629"/>
                  </a:lnTo>
                  <a:lnTo>
                    <a:pt x="6457" y="33333"/>
                  </a:lnTo>
                  <a:lnTo>
                    <a:pt x="5381" y="37037"/>
                  </a:lnTo>
                  <a:lnTo>
                    <a:pt x="5381" y="41111"/>
                  </a:lnTo>
                  <a:lnTo>
                    <a:pt x="5381" y="41111"/>
                  </a:lnTo>
                  <a:lnTo>
                    <a:pt x="5381" y="45185"/>
                  </a:lnTo>
                  <a:lnTo>
                    <a:pt x="6457" y="49259"/>
                  </a:lnTo>
                  <a:lnTo>
                    <a:pt x="8071" y="53333"/>
                  </a:lnTo>
                  <a:lnTo>
                    <a:pt x="10224" y="57037"/>
                  </a:lnTo>
                  <a:lnTo>
                    <a:pt x="12914" y="60370"/>
                  </a:lnTo>
                  <a:lnTo>
                    <a:pt x="16143" y="63703"/>
                  </a:lnTo>
                  <a:lnTo>
                    <a:pt x="19910" y="66666"/>
                  </a:lnTo>
                  <a:lnTo>
                    <a:pt x="24753" y="69629"/>
                  </a:lnTo>
                  <a:lnTo>
                    <a:pt x="24753" y="69629"/>
                  </a:lnTo>
                  <a:lnTo>
                    <a:pt x="25829" y="70000"/>
                  </a:lnTo>
                  <a:lnTo>
                    <a:pt x="25829" y="70000"/>
                  </a:lnTo>
                  <a:lnTo>
                    <a:pt x="32286" y="75185"/>
                  </a:lnTo>
                  <a:lnTo>
                    <a:pt x="36053" y="78518"/>
                  </a:lnTo>
                  <a:lnTo>
                    <a:pt x="36053" y="78518"/>
                  </a:lnTo>
                  <a:lnTo>
                    <a:pt x="37668" y="81481"/>
                  </a:lnTo>
                  <a:lnTo>
                    <a:pt x="38206" y="85555"/>
                  </a:lnTo>
                  <a:lnTo>
                    <a:pt x="38206" y="87407"/>
                  </a:lnTo>
                  <a:lnTo>
                    <a:pt x="38206" y="88148"/>
                  </a:lnTo>
                  <a:lnTo>
                    <a:pt x="38206" y="88148"/>
                  </a:lnTo>
                  <a:lnTo>
                    <a:pt x="38206" y="89629"/>
                  </a:lnTo>
                  <a:lnTo>
                    <a:pt x="38744" y="90000"/>
                  </a:lnTo>
                  <a:lnTo>
                    <a:pt x="82869" y="96666"/>
                  </a:lnTo>
                  <a:lnTo>
                    <a:pt x="82869" y="96666"/>
                  </a:lnTo>
                  <a:lnTo>
                    <a:pt x="83946" y="97037"/>
                  </a:lnTo>
                  <a:lnTo>
                    <a:pt x="84484" y="97407"/>
                  </a:lnTo>
                  <a:lnTo>
                    <a:pt x="85022" y="98148"/>
                  </a:lnTo>
                  <a:lnTo>
                    <a:pt x="84484" y="98888"/>
                  </a:lnTo>
                  <a:lnTo>
                    <a:pt x="84484" y="98888"/>
                  </a:lnTo>
                  <a:lnTo>
                    <a:pt x="83946" y="100000"/>
                  </a:lnTo>
                  <a:lnTo>
                    <a:pt x="82331" y="100370"/>
                  </a:lnTo>
                  <a:lnTo>
                    <a:pt x="82331" y="100370"/>
                  </a:lnTo>
                  <a:lnTo>
                    <a:pt x="81793" y="100370"/>
                  </a:lnTo>
                  <a:lnTo>
                    <a:pt x="37130" y="93703"/>
                  </a:lnTo>
                  <a:lnTo>
                    <a:pt x="37130" y="93703"/>
                  </a:lnTo>
                  <a:lnTo>
                    <a:pt x="34977" y="92962"/>
                  </a:lnTo>
                  <a:lnTo>
                    <a:pt x="33901" y="91851"/>
                  </a:lnTo>
                  <a:lnTo>
                    <a:pt x="32825" y="90370"/>
                  </a:lnTo>
                  <a:lnTo>
                    <a:pt x="32825" y="88148"/>
                  </a:lnTo>
                  <a:lnTo>
                    <a:pt x="32825" y="87407"/>
                  </a:lnTo>
                  <a:lnTo>
                    <a:pt x="32825" y="87407"/>
                  </a:lnTo>
                  <a:lnTo>
                    <a:pt x="32825" y="85555"/>
                  </a:lnTo>
                  <a:lnTo>
                    <a:pt x="32825" y="85555"/>
                  </a:lnTo>
                  <a:lnTo>
                    <a:pt x="32286" y="82962"/>
                  </a:lnTo>
                  <a:lnTo>
                    <a:pt x="30672" y="80370"/>
                  </a:lnTo>
                  <a:lnTo>
                    <a:pt x="30672" y="80370"/>
                  </a:lnTo>
                  <a:lnTo>
                    <a:pt x="27443" y="77407"/>
                  </a:lnTo>
                  <a:lnTo>
                    <a:pt x="21524" y="72592"/>
                  </a:lnTo>
                  <a:lnTo>
                    <a:pt x="21524" y="72592"/>
                  </a:lnTo>
                  <a:lnTo>
                    <a:pt x="20448" y="72222"/>
                  </a:lnTo>
                  <a:lnTo>
                    <a:pt x="20448" y="72222"/>
                  </a:lnTo>
                  <a:lnTo>
                    <a:pt x="15605" y="69259"/>
                  </a:lnTo>
                  <a:lnTo>
                    <a:pt x="11300" y="65925"/>
                  </a:lnTo>
                  <a:lnTo>
                    <a:pt x="8071" y="62222"/>
                  </a:lnTo>
                  <a:lnTo>
                    <a:pt x="4843" y="58518"/>
                  </a:lnTo>
                  <a:lnTo>
                    <a:pt x="2690" y="54814"/>
                  </a:lnTo>
                  <a:lnTo>
                    <a:pt x="1076" y="50000"/>
                  </a:lnTo>
                  <a:lnTo>
                    <a:pt x="0" y="45925"/>
                  </a:lnTo>
                  <a:lnTo>
                    <a:pt x="0" y="41111"/>
                  </a:lnTo>
                  <a:lnTo>
                    <a:pt x="0" y="41111"/>
                  </a:lnTo>
                  <a:lnTo>
                    <a:pt x="0" y="36666"/>
                  </a:lnTo>
                  <a:lnTo>
                    <a:pt x="1076" y="32592"/>
                  </a:lnTo>
                  <a:lnTo>
                    <a:pt x="2152" y="28518"/>
                  </a:lnTo>
                  <a:lnTo>
                    <a:pt x="4304" y="24814"/>
                  </a:lnTo>
                  <a:lnTo>
                    <a:pt x="6995" y="21111"/>
                  </a:lnTo>
                  <a:lnTo>
                    <a:pt x="10224" y="17407"/>
                  </a:lnTo>
                  <a:lnTo>
                    <a:pt x="13991" y="14444"/>
                  </a:lnTo>
                  <a:lnTo>
                    <a:pt x="17757" y="11481"/>
                  </a:lnTo>
                  <a:lnTo>
                    <a:pt x="17757" y="11481"/>
                  </a:lnTo>
                  <a:lnTo>
                    <a:pt x="22600" y="8888"/>
                  </a:lnTo>
                  <a:lnTo>
                    <a:pt x="27982" y="6296"/>
                  </a:lnTo>
                  <a:lnTo>
                    <a:pt x="32825" y="4444"/>
                  </a:lnTo>
                  <a:lnTo>
                    <a:pt x="37668" y="2962"/>
                  </a:lnTo>
                  <a:lnTo>
                    <a:pt x="43049" y="1481"/>
                  </a:lnTo>
                  <a:lnTo>
                    <a:pt x="48430" y="740"/>
                  </a:lnTo>
                  <a:lnTo>
                    <a:pt x="53811" y="370"/>
                  </a:lnTo>
                  <a:lnTo>
                    <a:pt x="59730" y="0"/>
                  </a:lnTo>
                  <a:lnTo>
                    <a:pt x="59730" y="0"/>
                  </a:lnTo>
                  <a:lnTo>
                    <a:pt x="65112" y="370"/>
                  </a:lnTo>
                  <a:lnTo>
                    <a:pt x="71569" y="740"/>
                  </a:lnTo>
                  <a:lnTo>
                    <a:pt x="76950" y="1481"/>
                  </a:lnTo>
                  <a:lnTo>
                    <a:pt x="81793" y="2962"/>
                  </a:lnTo>
                  <a:lnTo>
                    <a:pt x="87174" y="4444"/>
                  </a:lnTo>
                  <a:lnTo>
                    <a:pt x="92017" y="6296"/>
                  </a:lnTo>
                  <a:lnTo>
                    <a:pt x="96860" y="8518"/>
                  </a:lnTo>
                  <a:lnTo>
                    <a:pt x="101165" y="11111"/>
                  </a:lnTo>
                  <a:lnTo>
                    <a:pt x="101165" y="11111"/>
                  </a:lnTo>
                  <a:close/>
                  <a:moveTo>
                    <a:pt x="80717" y="110370"/>
                  </a:moveTo>
                  <a:lnTo>
                    <a:pt x="37130" y="103703"/>
                  </a:lnTo>
                  <a:lnTo>
                    <a:pt x="37130" y="103703"/>
                  </a:lnTo>
                  <a:lnTo>
                    <a:pt x="36053" y="103333"/>
                  </a:lnTo>
                  <a:lnTo>
                    <a:pt x="35515" y="102962"/>
                  </a:lnTo>
                  <a:lnTo>
                    <a:pt x="34977" y="102222"/>
                  </a:lnTo>
                  <a:lnTo>
                    <a:pt x="35515" y="101481"/>
                  </a:lnTo>
                  <a:lnTo>
                    <a:pt x="35515" y="101481"/>
                  </a:lnTo>
                  <a:lnTo>
                    <a:pt x="36053" y="100740"/>
                  </a:lnTo>
                  <a:lnTo>
                    <a:pt x="36591" y="100000"/>
                  </a:lnTo>
                  <a:lnTo>
                    <a:pt x="37668" y="100000"/>
                  </a:lnTo>
                  <a:lnTo>
                    <a:pt x="38744" y="100000"/>
                  </a:lnTo>
                  <a:lnTo>
                    <a:pt x="82331" y="106666"/>
                  </a:lnTo>
                  <a:lnTo>
                    <a:pt x="82331" y="106666"/>
                  </a:lnTo>
                  <a:lnTo>
                    <a:pt x="83408" y="107037"/>
                  </a:lnTo>
                  <a:lnTo>
                    <a:pt x="83946" y="107407"/>
                  </a:lnTo>
                  <a:lnTo>
                    <a:pt x="84484" y="108148"/>
                  </a:lnTo>
                  <a:lnTo>
                    <a:pt x="84484" y="108888"/>
                  </a:lnTo>
                  <a:lnTo>
                    <a:pt x="84484" y="108888"/>
                  </a:lnTo>
                  <a:lnTo>
                    <a:pt x="83408" y="110000"/>
                  </a:lnTo>
                  <a:lnTo>
                    <a:pt x="81793" y="110370"/>
                  </a:lnTo>
                  <a:lnTo>
                    <a:pt x="81793" y="110370"/>
                  </a:lnTo>
                  <a:lnTo>
                    <a:pt x="80717" y="110370"/>
                  </a:lnTo>
                  <a:lnTo>
                    <a:pt x="80717" y="110370"/>
                  </a:lnTo>
                  <a:close/>
                  <a:moveTo>
                    <a:pt x="76950" y="116296"/>
                  </a:moveTo>
                  <a:lnTo>
                    <a:pt x="76950" y="116296"/>
                  </a:lnTo>
                  <a:lnTo>
                    <a:pt x="78026" y="116666"/>
                  </a:lnTo>
                  <a:lnTo>
                    <a:pt x="78565" y="117037"/>
                  </a:lnTo>
                  <a:lnTo>
                    <a:pt x="79103" y="117777"/>
                  </a:lnTo>
                  <a:lnTo>
                    <a:pt x="79103" y="118518"/>
                  </a:lnTo>
                  <a:lnTo>
                    <a:pt x="79103" y="118518"/>
                  </a:lnTo>
                  <a:lnTo>
                    <a:pt x="78026" y="119629"/>
                  </a:lnTo>
                  <a:lnTo>
                    <a:pt x="76412" y="120000"/>
                  </a:lnTo>
                  <a:lnTo>
                    <a:pt x="76412" y="120000"/>
                  </a:lnTo>
                  <a:lnTo>
                    <a:pt x="75336" y="120000"/>
                  </a:lnTo>
                  <a:lnTo>
                    <a:pt x="39820" y="114444"/>
                  </a:lnTo>
                  <a:lnTo>
                    <a:pt x="39820" y="114444"/>
                  </a:lnTo>
                  <a:lnTo>
                    <a:pt x="38744" y="114444"/>
                  </a:lnTo>
                  <a:lnTo>
                    <a:pt x="38206" y="113333"/>
                  </a:lnTo>
                  <a:lnTo>
                    <a:pt x="37668" y="112962"/>
                  </a:lnTo>
                  <a:lnTo>
                    <a:pt x="38206" y="112222"/>
                  </a:lnTo>
                  <a:lnTo>
                    <a:pt x="38206" y="112222"/>
                  </a:lnTo>
                  <a:lnTo>
                    <a:pt x="38744" y="111111"/>
                  </a:lnTo>
                  <a:lnTo>
                    <a:pt x="39282" y="110740"/>
                  </a:lnTo>
                  <a:lnTo>
                    <a:pt x="40358" y="110740"/>
                  </a:lnTo>
                  <a:lnTo>
                    <a:pt x="41434" y="110740"/>
                  </a:lnTo>
                  <a:lnTo>
                    <a:pt x="76950" y="116296"/>
                  </a:lnTo>
                  <a:close/>
                </a:path>
              </a:pathLst>
            </a:custGeom>
            <a:solidFill>
              <a:srgbClr val="FBFBFB"/>
            </a:solidFill>
            <a:ln>
              <a:noFill/>
            </a:ln>
          </p:spPr>
          <p:txBody>
            <a:bodyPr anchor="ctr"/>
            <a:lstStyle/>
            <a:p>
              <a:pPr algn="ctr"/>
              <a:endParaRPr/>
            </a:p>
          </p:txBody>
        </p:sp>
        <p:sp>
          <p:nvSpPr>
            <p:cNvPr id="25" name="ïšḻïďê-任意多边形: 形状 24"/>
            <p:cNvSpPr/>
            <p:nvPr/>
          </p:nvSpPr>
          <p:spPr>
            <a:xfrm>
              <a:off x="3094999" y="1828958"/>
              <a:ext cx="212954" cy="211647"/>
            </a:xfrm>
            <a:custGeom>
              <a:rect b="0" l="0" r="0" t="0"/>
              <a:pathLst>
                <a:path extrusionOk="0" h="119999" w="119999">
                  <a:moveTo>
                    <a:pt x="1840" y="116296"/>
                  </a:moveTo>
                  <a:lnTo>
                    <a:pt x="104907" y="116296"/>
                  </a:lnTo>
                  <a:lnTo>
                    <a:pt x="79877" y="108888"/>
                  </a:lnTo>
                  <a:lnTo>
                    <a:pt x="79877" y="108888"/>
                  </a:lnTo>
                  <a:lnTo>
                    <a:pt x="79141" y="108518"/>
                  </a:lnTo>
                  <a:lnTo>
                    <a:pt x="15460" y="43703"/>
                  </a:lnTo>
                  <a:lnTo>
                    <a:pt x="15460" y="43703"/>
                  </a:lnTo>
                  <a:lnTo>
                    <a:pt x="15460" y="43703"/>
                  </a:lnTo>
                  <a:lnTo>
                    <a:pt x="1840" y="30000"/>
                  </a:lnTo>
                  <a:lnTo>
                    <a:pt x="1840" y="30000"/>
                  </a:lnTo>
                  <a:lnTo>
                    <a:pt x="368" y="27777"/>
                  </a:lnTo>
                  <a:lnTo>
                    <a:pt x="0" y="25555"/>
                  </a:lnTo>
                  <a:lnTo>
                    <a:pt x="0" y="25555"/>
                  </a:lnTo>
                  <a:lnTo>
                    <a:pt x="368" y="23333"/>
                  </a:lnTo>
                  <a:lnTo>
                    <a:pt x="1840" y="21481"/>
                  </a:lnTo>
                  <a:lnTo>
                    <a:pt x="20981" y="1851"/>
                  </a:lnTo>
                  <a:lnTo>
                    <a:pt x="20981" y="1851"/>
                  </a:lnTo>
                  <a:lnTo>
                    <a:pt x="21717" y="1111"/>
                  </a:lnTo>
                  <a:lnTo>
                    <a:pt x="22822" y="370"/>
                  </a:lnTo>
                  <a:lnTo>
                    <a:pt x="23926" y="0"/>
                  </a:lnTo>
                  <a:lnTo>
                    <a:pt x="25030" y="0"/>
                  </a:lnTo>
                  <a:lnTo>
                    <a:pt x="25030" y="0"/>
                  </a:lnTo>
                  <a:lnTo>
                    <a:pt x="26134" y="0"/>
                  </a:lnTo>
                  <a:lnTo>
                    <a:pt x="27607" y="370"/>
                  </a:lnTo>
                  <a:lnTo>
                    <a:pt x="28711" y="1111"/>
                  </a:lnTo>
                  <a:lnTo>
                    <a:pt x="29447" y="1851"/>
                  </a:lnTo>
                  <a:lnTo>
                    <a:pt x="43435" y="15925"/>
                  </a:lnTo>
                  <a:lnTo>
                    <a:pt x="43435" y="16296"/>
                  </a:lnTo>
                  <a:lnTo>
                    <a:pt x="107116" y="80740"/>
                  </a:lnTo>
                  <a:lnTo>
                    <a:pt x="107116" y="80740"/>
                  </a:lnTo>
                  <a:lnTo>
                    <a:pt x="107852" y="81111"/>
                  </a:lnTo>
                  <a:lnTo>
                    <a:pt x="119631" y="117407"/>
                  </a:lnTo>
                  <a:lnTo>
                    <a:pt x="119631" y="117777"/>
                  </a:lnTo>
                  <a:lnTo>
                    <a:pt x="119631" y="117777"/>
                  </a:lnTo>
                  <a:lnTo>
                    <a:pt x="120000" y="118148"/>
                  </a:lnTo>
                  <a:lnTo>
                    <a:pt x="120000" y="118518"/>
                  </a:lnTo>
                  <a:lnTo>
                    <a:pt x="119631" y="118518"/>
                  </a:lnTo>
                  <a:lnTo>
                    <a:pt x="119631" y="118518"/>
                  </a:lnTo>
                  <a:lnTo>
                    <a:pt x="119263" y="119259"/>
                  </a:lnTo>
                  <a:lnTo>
                    <a:pt x="119263" y="119259"/>
                  </a:lnTo>
                  <a:lnTo>
                    <a:pt x="119263" y="119259"/>
                  </a:lnTo>
                  <a:lnTo>
                    <a:pt x="118159" y="120000"/>
                  </a:lnTo>
                  <a:lnTo>
                    <a:pt x="118159" y="120000"/>
                  </a:lnTo>
                  <a:lnTo>
                    <a:pt x="117791" y="120000"/>
                  </a:lnTo>
                  <a:lnTo>
                    <a:pt x="1840" y="120000"/>
                  </a:lnTo>
                  <a:lnTo>
                    <a:pt x="1840" y="120000"/>
                  </a:lnTo>
                  <a:lnTo>
                    <a:pt x="1104" y="120000"/>
                  </a:lnTo>
                  <a:lnTo>
                    <a:pt x="736" y="119629"/>
                  </a:lnTo>
                  <a:lnTo>
                    <a:pt x="368" y="118888"/>
                  </a:lnTo>
                  <a:lnTo>
                    <a:pt x="0" y="118148"/>
                  </a:lnTo>
                  <a:lnTo>
                    <a:pt x="0" y="118148"/>
                  </a:lnTo>
                  <a:lnTo>
                    <a:pt x="0" y="116296"/>
                  </a:lnTo>
                  <a:lnTo>
                    <a:pt x="0" y="116296"/>
                  </a:lnTo>
                  <a:lnTo>
                    <a:pt x="1840" y="116296"/>
                  </a:lnTo>
                  <a:lnTo>
                    <a:pt x="1840" y="116296"/>
                  </a:lnTo>
                  <a:close/>
                  <a:moveTo>
                    <a:pt x="4417" y="27037"/>
                  </a:moveTo>
                  <a:lnTo>
                    <a:pt x="16932" y="40000"/>
                  </a:lnTo>
                  <a:lnTo>
                    <a:pt x="39386" y="17407"/>
                  </a:lnTo>
                  <a:lnTo>
                    <a:pt x="26871" y="4444"/>
                  </a:lnTo>
                  <a:lnTo>
                    <a:pt x="26871" y="4444"/>
                  </a:lnTo>
                  <a:lnTo>
                    <a:pt x="25766" y="4074"/>
                  </a:lnTo>
                  <a:lnTo>
                    <a:pt x="25030" y="3703"/>
                  </a:lnTo>
                  <a:lnTo>
                    <a:pt x="24294" y="4074"/>
                  </a:lnTo>
                  <a:lnTo>
                    <a:pt x="23558" y="4444"/>
                  </a:lnTo>
                  <a:lnTo>
                    <a:pt x="4417" y="24444"/>
                  </a:lnTo>
                  <a:lnTo>
                    <a:pt x="4417" y="24444"/>
                  </a:lnTo>
                  <a:lnTo>
                    <a:pt x="4049" y="24814"/>
                  </a:lnTo>
                  <a:lnTo>
                    <a:pt x="3680" y="25555"/>
                  </a:lnTo>
                  <a:lnTo>
                    <a:pt x="3680" y="25555"/>
                  </a:lnTo>
                  <a:lnTo>
                    <a:pt x="4049" y="26296"/>
                  </a:lnTo>
                  <a:lnTo>
                    <a:pt x="4417" y="27037"/>
                  </a:lnTo>
                  <a:lnTo>
                    <a:pt x="4417" y="27037"/>
                  </a:lnTo>
                  <a:close/>
                  <a:moveTo>
                    <a:pt x="19509" y="42592"/>
                  </a:moveTo>
                  <a:lnTo>
                    <a:pt x="79877" y="103703"/>
                  </a:lnTo>
                  <a:lnTo>
                    <a:pt x="82085" y="95925"/>
                  </a:lnTo>
                  <a:lnTo>
                    <a:pt x="23558" y="38518"/>
                  </a:lnTo>
                  <a:lnTo>
                    <a:pt x="19509" y="42592"/>
                  </a:lnTo>
                  <a:close/>
                  <a:moveTo>
                    <a:pt x="93865" y="93703"/>
                  </a:moveTo>
                  <a:lnTo>
                    <a:pt x="93865" y="85185"/>
                  </a:lnTo>
                  <a:lnTo>
                    <a:pt x="35337" y="26296"/>
                  </a:lnTo>
                  <a:lnTo>
                    <a:pt x="26134" y="35555"/>
                  </a:lnTo>
                  <a:lnTo>
                    <a:pt x="84662" y="93703"/>
                  </a:lnTo>
                  <a:lnTo>
                    <a:pt x="93865" y="93703"/>
                  </a:lnTo>
                  <a:close/>
                  <a:moveTo>
                    <a:pt x="102331" y="80740"/>
                  </a:moveTo>
                  <a:lnTo>
                    <a:pt x="41963" y="20000"/>
                  </a:lnTo>
                  <a:lnTo>
                    <a:pt x="37914" y="23703"/>
                  </a:lnTo>
                  <a:lnTo>
                    <a:pt x="96073" y="82222"/>
                  </a:lnTo>
                  <a:lnTo>
                    <a:pt x="102331" y="80740"/>
                  </a:lnTo>
                  <a:close/>
                  <a:moveTo>
                    <a:pt x="83190" y="105925"/>
                  </a:moveTo>
                  <a:lnTo>
                    <a:pt x="114478" y="115555"/>
                  </a:lnTo>
                  <a:lnTo>
                    <a:pt x="104907" y="84074"/>
                  </a:lnTo>
                  <a:lnTo>
                    <a:pt x="97546" y="85555"/>
                  </a:lnTo>
                  <a:lnTo>
                    <a:pt x="97546" y="95555"/>
                  </a:lnTo>
                  <a:lnTo>
                    <a:pt x="97546" y="95555"/>
                  </a:lnTo>
                  <a:lnTo>
                    <a:pt x="97177" y="96296"/>
                  </a:lnTo>
                  <a:lnTo>
                    <a:pt x="96809" y="97037"/>
                  </a:lnTo>
                  <a:lnTo>
                    <a:pt x="96441" y="97407"/>
                  </a:lnTo>
                  <a:lnTo>
                    <a:pt x="95705" y="97407"/>
                  </a:lnTo>
                  <a:lnTo>
                    <a:pt x="85398" y="97407"/>
                  </a:lnTo>
                  <a:lnTo>
                    <a:pt x="83190" y="105925"/>
                  </a:lnTo>
                  <a:close/>
                </a:path>
              </a:pathLst>
            </a:custGeom>
            <a:solidFill>
              <a:srgbClr val="FBFBFB"/>
            </a:solidFill>
            <a:ln>
              <a:noFill/>
            </a:ln>
          </p:spPr>
          <p:txBody>
            <a:bodyPr anchor="ctr"/>
            <a:lstStyle/>
            <a:p>
              <a:pPr algn="ctr"/>
              <a:endParaRPr/>
            </a:p>
          </p:txBody>
        </p:sp>
        <p:sp>
          <p:nvSpPr>
            <p:cNvPr id="26" name="ïšḻïďê-任意多边形: 形状 25"/>
            <p:cNvSpPr/>
            <p:nvPr/>
          </p:nvSpPr>
          <p:spPr>
            <a:xfrm>
              <a:off x="5162450" y="3407728"/>
              <a:ext cx="304707" cy="231747"/>
            </a:xfrm>
            <a:custGeom>
              <a:rect b="0" l="0" r="0" t="0"/>
              <a:pathLst>
                <a:path extrusionOk="0" h="119999" w="119999">
                  <a:moveTo>
                    <a:pt x="112941" y="60000"/>
                  </a:moveTo>
                  <a:lnTo>
                    <a:pt x="112941" y="60000"/>
                  </a:lnTo>
                  <a:lnTo>
                    <a:pt x="114635" y="62592"/>
                  </a:lnTo>
                  <a:lnTo>
                    <a:pt x="116047" y="65555"/>
                  </a:lnTo>
                  <a:lnTo>
                    <a:pt x="117176" y="68148"/>
                  </a:lnTo>
                  <a:lnTo>
                    <a:pt x="118023" y="71111"/>
                  </a:lnTo>
                  <a:lnTo>
                    <a:pt x="118870" y="74074"/>
                  </a:lnTo>
                  <a:lnTo>
                    <a:pt x="119435" y="77407"/>
                  </a:lnTo>
                  <a:lnTo>
                    <a:pt x="119717" y="80740"/>
                  </a:lnTo>
                  <a:lnTo>
                    <a:pt x="120000" y="84444"/>
                  </a:lnTo>
                  <a:lnTo>
                    <a:pt x="120000" y="84444"/>
                  </a:lnTo>
                  <a:lnTo>
                    <a:pt x="119717" y="87777"/>
                  </a:lnTo>
                  <a:lnTo>
                    <a:pt x="119435" y="90740"/>
                  </a:lnTo>
                  <a:lnTo>
                    <a:pt x="118870" y="93703"/>
                  </a:lnTo>
                  <a:lnTo>
                    <a:pt x="118023" y="96666"/>
                  </a:lnTo>
                  <a:lnTo>
                    <a:pt x="116894" y="99629"/>
                  </a:lnTo>
                  <a:lnTo>
                    <a:pt x="115482" y="102592"/>
                  </a:lnTo>
                  <a:lnTo>
                    <a:pt x="114070" y="105555"/>
                  </a:lnTo>
                  <a:lnTo>
                    <a:pt x="112094" y="108518"/>
                  </a:lnTo>
                  <a:lnTo>
                    <a:pt x="112094" y="108518"/>
                  </a:lnTo>
                  <a:lnTo>
                    <a:pt x="110117" y="111111"/>
                  </a:lnTo>
                  <a:lnTo>
                    <a:pt x="108141" y="113333"/>
                  </a:lnTo>
                  <a:lnTo>
                    <a:pt x="105882" y="115555"/>
                  </a:lnTo>
                  <a:lnTo>
                    <a:pt x="103905" y="117407"/>
                  </a:lnTo>
                  <a:lnTo>
                    <a:pt x="101647" y="118518"/>
                  </a:lnTo>
                  <a:lnTo>
                    <a:pt x="99388" y="119259"/>
                  </a:lnTo>
                  <a:lnTo>
                    <a:pt x="96564" y="120000"/>
                  </a:lnTo>
                  <a:lnTo>
                    <a:pt x="94305" y="120000"/>
                  </a:lnTo>
                  <a:lnTo>
                    <a:pt x="72847" y="120000"/>
                  </a:lnTo>
                  <a:lnTo>
                    <a:pt x="72847" y="120000"/>
                  </a:lnTo>
                  <a:lnTo>
                    <a:pt x="68894" y="119629"/>
                  </a:lnTo>
                  <a:lnTo>
                    <a:pt x="65788" y="118888"/>
                  </a:lnTo>
                  <a:lnTo>
                    <a:pt x="62964" y="117407"/>
                  </a:lnTo>
                  <a:lnTo>
                    <a:pt x="61835" y="116296"/>
                  </a:lnTo>
                  <a:lnTo>
                    <a:pt x="60988" y="115185"/>
                  </a:lnTo>
                  <a:lnTo>
                    <a:pt x="60988" y="115185"/>
                  </a:lnTo>
                  <a:lnTo>
                    <a:pt x="60141" y="113703"/>
                  </a:lnTo>
                  <a:lnTo>
                    <a:pt x="59294" y="112222"/>
                  </a:lnTo>
                  <a:lnTo>
                    <a:pt x="58164" y="108518"/>
                  </a:lnTo>
                  <a:lnTo>
                    <a:pt x="57317" y="104444"/>
                  </a:lnTo>
                  <a:lnTo>
                    <a:pt x="57317" y="99259"/>
                  </a:lnTo>
                  <a:lnTo>
                    <a:pt x="57317" y="47777"/>
                  </a:lnTo>
                  <a:lnTo>
                    <a:pt x="45458" y="63333"/>
                  </a:lnTo>
                  <a:lnTo>
                    <a:pt x="45458" y="63333"/>
                  </a:lnTo>
                  <a:lnTo>
                    <a:pt x="44894" y="63703"/>
                  </a:lnTo>
                  <a:lnTo>
                    <a:pt x="44329" y="63703"/>
                  </a:lnTo>
                  <a:lnTo>
                    <a:pt x="44047" y="63703"/>
                  </a:lnTo>
                  <a:lnTo>
                    <a:pt x="43482" y="63333"/>
                  </a:lnTo>
                  <a:lnTo>
                    <a:pt x="43482" y="63333"/>
                  </a:lnTo>
                  <a:lnTo>
                    <a:pt x="43200" y="62592"/>
                  </a:lnTo>
                  <a:lnTo>
                    <a:pt x="42917" y="61851"/>
                  </a:lnTo>
                  <a:lnTo>
                    <a:pt x="42917" y="61111"/>
                  </a:lnTo>
                  <a:lnTo>
                    <a:pt x="43482" y="60370"/>
                  </a:lnTo>
                  <a:lnTo>
                    <a:pt x="56470" y="43703"/>
                  </a:lnTo>
                  <a:lnTo>
                    <a:pt x="56470" y="43703"/>
                  </a:lnTo>
                  <a:lnTo>
                    <a:pt x="57600" y="42592"/>
                  </a:lnTo>
                  <a:lnTo>
                    <a:pt x="58729" y="42222"/>
                  </a:lnTo>
                  <a:lnTo>
                    <a:pt x="59858" y="42592"/>
                  </a:lnTo>
                  <a:lnTo>
                    <a:pt x="60988" y="43703"/>
                  </a:lnTo>
                  <a:lnTo>
                    <a:pt x="73976" y="60370"/>
                  </a:lnTo>
                  <a:lnTo>
                    <a:pt x="73976" y="60370"/>
                  </a:lnTo>
                  <a:lnTo>
                    <a:pt x="74258" y="61111"/>
                  </a:lnTo>
                  <a:lnTo>
                    <a:pt x="74258" y="61851"/>
                  </a:lnTo>
                  <a:lnTo>
                    <a:pt x="74258" y="62592"/>
                  </a:lnTo>
                  <a:lnTo>
                    <a:pt x="73976" y="63333"/>
                  </a:lnTo>
                  <a:lnTo>
                    <a:pt x="73976" y="63333"/>
                  </a:lnTo>
                  <a:lnTo>
                    <a:pt x="73129" y="63703"/>
                  </a:lnTo>
                  <a:lnTo>
                    <a:pt x="72564" y="63703"/>
                  </a:lnTo>
                  <a:lnTo>
                    <a:pt x="72564" y="63703"/>
                  </a:lnTo>
                  <a:lnTo>
                    <a:pt x="72000" y="63703"/>
                  </a:lnTo>
                  <a:lnTo>
                    <a:pt x="71435" y="63333"/>
                  </a:lnTo>
                  <a:lnTo>
                    <a:pt x="60141" y="47777"/>
                  </a:lnTo>
                  <a:lnTo>
                    <a:pt x="60141" y="99259"/>
                  </a:lnTo>
                  <a:lnTo>
                    <a:pt x="60141" y="99259"/>
                  </a:lnTo>
                  <a:lnTo>
                    <a:pt x="60141" y="103333"/>
                  </a:lnTo>
                  <a:lnTo>
                    <a:pt x="60705" y="107037"/>
                  </a:lnTo>
                  <a:lnTo>
                    <a:pt x="61552" y="110000"/>
                  </a:lnTo>
                  <a:lnTo>
                    <a:pt x="62964" y="112222"/>
                  </a:lnTo>
                  <a:lnTo>
                    <a:pt x="62964" y="112222"/>
                  </a:lnTo>
                  <a:lnTo>
                    <a:pt x="64658" y="113703"/>
                  </a:lnTo>
                  <a:lnTo>
                    <a:pt x="66917" y="115555"/>
                  </a:lnTo>
                  <a:lnTo>
                    <a:pt x="69458" y="116296"/>
                  </a:lnTo>
                  <a:lnTo>
                    <a:pt x="72847" y="116296"/>
                  </a:lnTo>
                  <a:lnTo>
                    <a:pt x="94305" y="116296"/>
                  </a:lnTo>
                  <a:lnTo>
                    <a:pt x="94305" y="116296"/>
                  </a:lnTo>
                  <a:lnTo>
                    <a:pt x="96282" y="116296"/>
                  </a:lnTo>
                  <a:lnTo>
                    <a:pt x="98823" y="115555"/>
                  </a:lnTo>
                  <a:lnTo>
                    <a:pt x="100800" y="114814"/>
                  </a:lnTo>
                  <a:lnTo>
                    <a:pt x="102776" y="113333"/>
                  </a:lnTo>
                  <a:lnTo>
                    <a:pt x="104752" y="111851"/>
                  </a:lnTo>
                  <a:lnTo>
                    <a:pt x="106729" y="110370"/>
                  </a:lnTo>
                  <a:lnTo>
                    <a:pt x="108423" y="108148"/>
                  </a:lnTo>
                  <a:lnTo>
                    <a:pt x="110117" y="105925"/>
                  </a:lnTo>
                  <a:lnTo>
                    <a:pt x="110117" y="105925"/>
                  </a:lnTo>
                  <a:lnTo>
                    <a:pt x="111811" y="103333"/>
                  </a:lnTo>
                  <a:lnTo>
                    <a:pt x="113223" y="100740"/>
                  </a:lnTo>
                  <a:lnTo>
                    <a:pt x="114352" y="98148"/>
                  </a:lnTo>
                  <a:lnTo>
                    <a:pt x="115482" y="95555"/>
                  </a:lnTo>
                  <a:lnTo>
                    <a:pt x="116047" y="92592"/>
                  </a:lnTo>
                  <a:lnTo>
                    <a:pt x="116611" y="90000"/>
                  </a:lnTo>
                  <a:lnTo>
                    <a:pt x="116894" y="87407"/>
                  </a:lnTo>
                  <a:lnTo>
                    <a:pt x="117176" y="84444"/>
                  </a:lnTo>
                  <a:lnTo>
                    <a:pt x="117176" y="84444"/>
                  </a:lnTo>
                  <a:lnTo>
                    <a:pt x="116894" y="81111"/>
                  </a:lnTo>
                  <a:lnTo>
                    <a:pt x="116611" y="78148"/>
                  </a:lnTo>
                  <a:lnTo>
                    <a:pt x="116047" y="75185"/>
                  </a:lnTo>
                  <a:lnTo>
                    <a:pt x="115482" y="72222"/>
                  </a:lnTo>
                  <a:lnTo>
                    <a:pt x="114635" y="69629"/>
                  </a:lnTo>
                  <a:lnTo>
                    <a:pt x="113505" y="67037"/>
                  </a:lnTo>
                  <a:lnTo>
                    <a:pt x="112094" y="64814"/>
                  </a:lnTo>
                  <a:lnTo>
                    <a:pt x="110682" y="62592"/>
                  </a:lnTo>
                  <a:lnTo>
                    <a:pt x="110682" y="62592"/>
                  </a:lnTo>
                  <a:lnTo>
                    <a:pt x="107576" y="58518"/>
                  </a:lnTo>
                  <a:lnTo>
                    <a:pt x="105882" y="57037"/>
                  </a:lnTo>
                  <a:lnTo>
                    <a:pt x="104188" y="55555"/>
                  </a:lnTo>
                  <a:lnTo>
                    <a:pt x="102494" y="54444"/>
                  </a:lnTo>
                  <a:lnTo>
                    <a:pt x="100800" y="53703"/>
                  </a:lnTo>
                  <a:lnTo>
                    <a:pt x="99105" y="52962"/>
                  </a:lnTo>
                  <a:lnTo>
                    <a:pt x="97411" y="52592"/>
                  </a:lnTo>
                  <a:lnTo>
                    <a:pt x="97411" y="58148"/>
                  </a:lnTo>
                  <a:lnTo>
                    <a:pt x="97411" y="58148"/>
                  </a:lnTo>
                  <a:lnTo>
                    <a:pt x="96847" y="58888"/>
                  </a:lnTo>
                  <a:lnTo>
                    <a:pt x="96564" y="59629"/>
                  </a:lnTo>
                  <a:lnTo>
                    <a:pt x="96282" y="60000"/>
                  </a:lnTo>
                  <a:lnTo>
                    <a:pt x="95717" y="60000"/>
                  </a:lnTo>
                  <a:lnTo>
                    <a:pt x="95717" y="60000"/>
                  </a:lnTo>
                  <a:lnTo>
                    <a:pt x="94870" y="60000"/>
                  </a:lnTo>
                  <a:lnTo>
                    <a:pt x="94588" y="59629"/>
                  </a:lnTo>
                  <a:lnTo>
                    <a:pt x="94305" y="58888"/>
                  </a:lnTo>
                  <a:lnTo>
                    <a:pt x="94305" y="58148"/>
                  </a:lnTo>
                  <a:lnTo>
                    <a:pt x="94305" y="52592"/>
                  </a:lnTo>
                  <a:lnTo>
                    <a:pt x="94305" y="52592"/>
                  </a:lnTo>
                  <a:lnTo>
                    <a:pt x="94023" y="47407"/>
                  </a:lnTo>
                  <a:lnTo>
                    <a:pt x="93741" y="42962"/>
                  </a:lnTo>
                  <a:lnTo>
                    <a:pt x="92894" y="38518"/>
                  </a:lnTo>
                  <a:lnTo>
                    <a:pt x="92047" y="34444"/>
                  </a:lnTo>
                  <a:lnTo>
                    <a:pt x="90635" y="30000"/>
                  </a:lnTo>
                  <a:lnTo>
                    <a:pt x="88941" y="26296"/>
                  </a:lnTo>
                  <a:lnTo>
                    <a:pt x="87247" y="22222"/>
                  </a:lnTo>
                  <a:lnTo>
                    <a:pt x="84988" y="18148"/>
                  </a:lnTo>
                  <a:lnTo>
                    <a:pt x="84988" y="18148"/>
                  </a:lnTo>
                  <a:lnTo>
                    <a:pt x="82729" y="14814"/>
                  </a:lnTo>
                  <a:lnTo>
                    <a:pt x="79905" y="11851"/>
                  </a:lnTo>
                  <a:lnTo>
                    <a:pt x="77082" y="9259"/>
                  </a:lnTo>
                  <a:lnTo>
                    <a:pt x="73976" y="7407"/>
                  </a:lnTo>
                  <a:lnTo>
                    <a:pt x="70305" y="5925"/>
                  </a:lnTo>
                  <a:lnTo>
                    <a:pt x="66635" y="4814"/>
                  </a:lnTo>
                  <a:lnTo>
                    <a:pt x="62682" y="4074"/>
                  </a:lnTo>
                  <a:lnTo>
                    <a:pt x="58729" y="3703"/>
                  </a:lnTo>
                  <a:lnTo>
                    <a:pt x="58729" y="3703"/>
                  </a:lnTo>
                  <a:lnTo>
                    <a:pt x="54776" y="4074"/>
                  </a:lnTo>
                  <a:lnTo>
                    <a:pt x="51105" y="4444"/>
                  </a:lnTo>
                  <a:lnTo>
                    <a:pt x="47152" y="5555"/>
                  </a:lnTo>
                  <a:lnTo>
                    <a:pt x="43764" y="7037"/>
                  </a:lnTo>
                  <a:lnTo>
                    <a:pt x="40658" y="8888"/>
                  </a:lnTo>
                  <a:lnTo>
                    <a:pt x="37835" y="11481"/>
                  </a:lnTo>
                  <a:lnTo>
                    <a:pt x="35011" y="14074"/>
                  </a:lnTo>
                  <a:lnTo>
                    <a:pt x="32470" y="17037"/>
                  </a:lnTo>
                  <a:lnTo>
                    <a:pt x="32470" y="17037"/>
                  </a:lnTo>
                  <a:lnTo>
                    <a:pt x="30211" y="21111"/>
                  </a:lnTo>
                  <a:lnTo>
                    <a:pt x="28235" y="24444"/>
                  </a:lnTo>
                  <a:lnTo>
                    <a:pt x="26258" y="28148"/>
                  </a:lnTo>
                  <a:lnTo>
                    <a:pt x="24564" y="32222"/>
                  </a:lnTo>
                  <a:lnTo>
                    <a:pt x="23435" y="36296"/>
                  </a:lnTo>
                  <a:lnTo>
                    <a:pt x="22588" y="40370"/>
                  </a:lnTo>
                  <a:lnTo>
                    <a:pt x="22023" y="44444"/>
                  </a:lnTo>
                  <a:lnTo>
                    <a:pt x="21458" y="48888"/>
                  </a:lnTo>
                  <a:lnTo>
                    <a:pt x="21458" y="48888"/>
                  </a:lnTo>
                  <a:lnTo>
                    <a:pt x="25694" y="48518"/>
                  </a:lnTo>
                  <a:lnTo>
                    <a:pt x="30211" y="48518"/>
                  </a:lnTo>
                  <a:lnTo>
                    <a:pt x="30211" y="48518"/>
                  </a:lnTo>
                  <a:lnTo>
                    <a:pt x="30776" y="48518"/>
                  </a:lnTo>
                  <a:lnTo>
                    <a:pt x="31058" y="48888"/>
                  </a:lnTo>
                  <a:lnTo>
                    <a:pt x="31341" y="49629"/>
                  </a:lnTo>
                  <a:lnTo>
                    <a:pt x="31623" y="50370"/>
                  </a:lnTo>
                  <a:lnTo>
                    <a:pt x="31623" y="50370"/>
                  </a:lnTo>
                  <a:lnTo>
                    <a:pt x="31341" y="51481"/>
                  </a:lnTo>
                  <a:lnTo>
                    <a:pt x="31058" y="52222"/>
                  </a:lnTo>
                  <a:lnTo>
                    <a:pt x="30776" y="52592"/>
                  </a:lnTo>
                  <a:lnTo>
                    <a:pt x="30211" y="52592"/>
                  </a:lnTo>
                  <a:lnTo>
                    <a:pt x="25694" y="52592"/>
                  </a:lnTo>
                  <a:lnTo>
                    <a:pt x="25694" y="52592"/>
                  </a:lnTo>
                  <a:lnTo>
                    <a:pt x="23152" y="52962"/>
                  </a:lnTo>
                  <a:lnTo>
                    <a:pt x="20611" y="53333"/>
                  </a:lnTo>
                  <a:lnTo>
                    <a:pt x="18352" y="54074"/>
                  </a:lnTo>
                  <a:lnTo>
                    <a:pt x="16376" y="55185"/>
                  </a:lnTo>
                  <a:lnTo>
                    <a:pt x="14400" y="56666"/>
                  </a:lnTo>
                  <a:lnTo>
                    <a:pt x="12423" y="58518"/>
                  </a:lnTo>
                  <a:lnTo>
                    <a:pt x="10729" y="60740"/>
                  </a:lnTo>
                  <a:lnTo>
                    <a:pt x="9317" y="63333"/>
                  </a:lnTo>
                  <a:lnTo>
                    <a:pt x="9317" y="63333"/>
                  </a:lnTo>
                  <a:lnTo>
                    <a:pt x="6494" y="68518"/>
                  </a:lnTo>
                  <a:lnTo>
                    <a:pt x="4517" y="73703"/>
                  </a:lnTo>
                  <a:lnTo>
                    <a:pt x="3952" y="76296"/>
                  </a:lnTo>
                  <a:lnTo>
                    <a:pt x="3388" y="78888"/>
                  </a:lnTo>
                  <a:lnTo>
                    <a:pt x="2823" y="81481"/>
                  </a:lnTo>
                  <a:lnTo>
                    <a:pt x="2823" y="84444"/>
                  </a:lnTo>
                  <a:lnTo>
                    <a:pt x="2823" y="84444"/>
                  </a:lnTo>
                  <a:lnTo>
                    <a:pt x="2823" y="87407"/>
                  </a:lnTo>
                  <a:lnTo>
                    <a:pt x="3388" y="90740"/>
                  </a:lnTo>
                  <a:lnTo>
                    <a:pt x="3952" y="93333"/>
                  </a:lnTo>
                  <a:lnTo>
                    <a:pt x="4800" y="96296"/>
                  </a:lnTo>
                  <a:lnTo>
                    <a:pt x="5647" y="98888"/>
                  </a:lnTo>
                  <a:lnTo>
                    <a:pt x="6776" y="101481"/>
                  </a:lnTo>
                  <a:lnTo>
                    <a:pt x="8188" y="104074"/>
                  </a:lnTo>
                  <a:lnTo>
                    <a:pt x="9882" y="106666"/>
                  </a:lnTo>
                  <a:lnTo>
                    <a:pt x="9882" y="106666"/>
                  </a:lnTo>
                  <a:lnTo>
                    <a:pt x="11576" y="108888"/>
                  </a:lnTo>
                  <a:lnTo>
                    <a:pt x="13270" y="110740"/>
                  </a:lnTo>
                  <a:lnTo>
                    <a:pt x="15247" y="112222"/>
                  </a:lnTo>
                  <a:lnTo>
                    <a:pt x="17223" y="113703"/>
                  </a:lnTo>
                  <a:lnTo>
                    <a:pt x="19200" y="115185"/>
                  </a:lnTo>
                  <a:lnTo>
                    <a:pt x="21176" y="115925"/>
                  </a:lnTo>
                  <a:lnTo>
                    <a:pt x="23435" y="116296"/>
                  </a:lnTo>
                  <a:lnTo>
                    <a:pt x="25694" y="116296"/>
                  </a:lnTo>
                  <a:lnTo>
                    <a:pt x="44329" y="116296"/>
                  </a:lnTo>
                  <a:lnTo>
                    <a:pt x="44329" y="116296"/>
                  </a:lnTo>
                  <a:lnTo>
                    <a:pt x="44894" y="116296"/>
                  </a:lnTo>
                  <a:lnTo>
                    <a:pt x="45176" y="116666"/>
                  </a:lnTo>
                  <a:lnTo>
                    <a:pt x="45458" y="117407"/>
                  </a:lnTo>
                  <a:lnTo>
                    <a:pt x="45741" y="118148"/>
                  </a:lnTo>
                  <a:lnTo>
                    <a:pt x="45741" y="118148"/>
                  </a:lnTo>
                  <a:lnTo>
                    <a:pt x="45458" y="118888"/>
                  </a:lnTo>
                  <a:lnTo>
                    <a:pt x="45176" y="119629"/>
                  </a:lnTo>
                  <a:lnTo>
                    <a:pt x="44894" y="120000"/>
                  </a:lnTo>
                  <a:lnTo>
                    <a:pt x="44329" y="120000"/>
                  </a:lnTo>
                  <a:lnTo>
                    <a:pt x="25694" y="120000"/>
                  </a:lnTo>
                  <a:lnTo>
                    <a:pt x="25694" y="120000"/>
                  </a:lnTo>
                  <a:lnTo>
                    <a:pt x="23152" y="120000"/>
                  </a:lnTo>
                  <a:lnTo>
                    <a:pt x="20611" y="119259"/>
                  </a:lnTo>
                  <a:lnTo>
                    <a:pt x="18352" y="118518"/>
                  </a:lnTo>
                  <a:lnTo>
                    <a:pt x="16094" y="117407"/>
                  </a:lnTo>
                  <a:lnTo>
                    <a:pt x="13835" y="115925"/>
                  </a:lnTo>
                  <a:lnTo>
                    <a:pt x="11858" y="113703"/>
                  </a:lnTo>
                  <a:lnTo>
                    <a:pt x="9600" y="111481"/>
                  </a:lnTo>
                  <a:lnTo>
                    <a:pt x="7905" y="109259"/>
                  </a:lnTo>
                  <a:lnTo>
                    <a:pt x="7905" y="109259"/>
                  </a:lnTo>
                  <a:lnTo>
                    <a:pt x="5929" y="106296"/>
                  </a:lnTo>
                  <a:lnTo>
                    <a:pt x="4517" y="103703"/>
                  </a:lnTo>
                  <a:lnTo>
                    <a:pt x="2823" y="100740"/>
                  </a:lnTo>
                  <a:lnTo>
                    <a:pt x="1694" y="97777"/>
                  </a:lnTo>
                  <a:lnTo>
                    <a:pt x="847" y="94444"/>
                  </a:lnTo>
                  <a:lnTo>
                    <a:pt x="282" y="91481"/>
                  </a:lnTo>
                  <a:lnTo>
                    <a:pt x="0" y="88148"/>
                  </a:lnTo>
                  <a:lnTo>
                    <a:pt x="0" y="84444"/>
                  </a:lnTo>
                  <a:lnTo>
                    <a:pt x="0" y="84444"/>
                  </a:lnTo>
                  <a:lnTo>
                    <a:pt x="282" y="79259"/>
                  </a:lnTo>
                  <a:lnTo>
                    <a:pt x="1129" y="74074"/>
                  </a:lnTo>
                  <a:lnTo>
                    <a:pt x="2823" y="69259"/>
                  </a:lnTo>
                  <a:lnTo>
                    <a:pt x="5082" y="64074"/>
                  </a:lnTo>
                  <a:lnTo>
                    <a:pt x="5082" y="64074"/>
                  </a:lnTo>
                  <a:lnTo>
                    <a:pt x="6494" y="61481"/>
                  </a:lnTo>
                  <a:lnTo>
                    <a:pt x="7905" y="59259"/>
                  </a:lnTo>
                  <a:lnTo>
                    <a:pt x="9317" y="57407"/>
                  </a:lnTo>
                  <a:lnTo>
                    <a:pt x="11011" y="55555"/>
                  </a:lnTo>
                  <a:lnTo>
                    <a:pt x="12705" y="54074"/>
                  </a:lnTo>
                  <a:lnTo>
                    <a:pt x="14682" y="52592"/>
                  </a:lnTo>
                  <a:lnTo>
                    <a:pt x="16376" y="51481"/>
                  </a:lnTo>
                  <a:lnTo>
                    <a:pt x="18635" y="50000"/>
                  </a:lnTo>
                  <a:lnTo>
                    <a:pt x="18635" y="50000"/>
                  </a:lnTo>
                  <a:lnTo>
                    <a:pt x="18917" y="44814"/>
                  </a:lnTo>
                  <a:lnTo>
                    <a:pt x="19482" y="39629"/>
                  </a:lnTo>
                  <a:lnTo>
                    <a:pt x="20611" y="35185"/>
                  </a:lnTo>
                  <a:lnTo>
                    <a:pt x="22023" y="30370"/>
                  </a:lnTo>
                  <a:lnTo>
                    <a:pt x="23435" y="26296"/>
                  </a:lnTo>
                  <a:lnTo>
                    <a:pt x="25411" y="22222"/>
                  </a:lnTo>
                  <a:lnTo>
                    <a:pt x="28235" y="17777"/>
                  </a:lnTo>
                  <a:lnTo>
                    <a:pt x="30776" y="14074"/>
                  </a:lnTo>
                  <a:lnTo>
                    <a:pt x="30776" y="14074"/>
                  </a:lnTo>
                  <a:lnTo>
                    <a:pt x="33600" y="10740"/>
                  </a:lnTo>
                  <a:lnTo>
                    <a:pt x="36705" y="8148"/>
                  </a:lnTo>
                  <a:lnTo>
                    <a:pt x="40094" y="5555"/>
                  </a:lnTo>
                  <a:lnTo>
                    <a:pt x="43482" y="3703"/>
                  </a:lnTo>
                  <a:lnTo>
                    <a:pt x="46870" y="2222"/>
                  </a:lnTo>
                  <a:lnTo>
                    <a:pt x="50823" y="1111"/>
                  </a:lnTo>
                  <a:lnTo>
                    <a:pt x="54776" y="370"/>
                  </a:lnTo>
                  <a:lnTo>
                    <a:pt x="58729" y="0"/>
                  </a:lnTo>
                  <a:lnTo>
                    <a:pt x="58729" y="0"/>
                  </a:lnTo>
                  <a:lnTo>
                    <a:pt x="62682" y="370"/>
                  </a:lnTo>
                  <a:lnTo>
                    <a:pt x="66635" y="1111"/>
                  </a:lnTo>
                  <a:lnTo>
                    <a:pt x="70305" y="2222"/>
                  </a:lnTo>
                  <a:lnTo>
                    <a:pt x="74258" y="3703"/>
                  </a:lnTo>
                  <a:lnTo>
                    <a:pt x="77364" y="5555"/>
                  </a:lnTo>
                  <a:lnTo>
                    <a:pt x="80470" y="8148"/>
                  </a:lnTo>
                  <a:lnTo>
                    <a:pt x="83294" y="10740"/>
                  </a:lnTo>
                  <a:lnTo>
                    <a:pt x="85835" y="14074"/>
                  </a:lnTo>
                  <a:lnTo>
                    <a:pt x="85835" y="14074"/>
                  </a:lnTo>
                  <a:lnTo>
                    <a:pt x="88376" y="17777"/>
                  </a:lnTo>
                  <a:lnTo>
                    <a:pt x="90352" y="21851"/>
                  </a:lnTo>
                  <a:lnTo>
                    <a:pt x="92047" y="25925"/>
                  </a:lnTo>
                  <a:lnTo>
                    <a:pt x="93741" y="30000"/>
                  </a:lnTo>
                  <a:lnTo>
                    <a:pt x="94870" y="34444"/>
                  </a:lnTo>
                  <a:lnTo>
                    <a:pt x="95717" y="38888"/>
                  </a:lnTo>
                  <a:lnTo>
                    <a:pt x="96564" y="43703"/>
                  </a:lnTo>
                  <a:lnTo>
                    <a:pt x="96847" y="48518"/>
                  </a:lnTo>
                  <a:lnTo>
                    <a:pt x="96847" y="48518"/>
                  </a:lnTo>
                  <a:lnTo>
                    <a:pt x="99388" y="48888"/>
                  </a:lnTo>
                  <a:lnTo>
                    <a:pt x="101364" y="49629"/>
                  </a:lnTo>
                  <a:lnTo>
                    <a:pt x="103341" y="51111"/>
                  </a:lnTo>
                  <a:lnTo>
                    <a:pt x="105317" y="52222"/>
                  </a:lnTo>
                  <a:lnTo>
                    <a:pt x="107294" y="53703"/>
                  </a:lnTo>
                  <a:lnTo>
                    <a:pt x="109270" y="55555"/>
                  </a:lnTo>
                  <a:lnTo>
                    <a:pt x="110964" y="57777"/>
                  </a:lnTo>
                  <a:lnTo>
                    <a:pt x="112941" y="60000"/>
                  </a:lnTo>
                  <a:lnTo>
                    <a:pt x="112941" y="60000"/>
                  </a:lnTo>
                  <a:close/>
                </a:path>
              </a:pathLst>
            </a:custGeom>
            <a:solidFill>
              <a:srgbClr val="FBFBFB"/>
            </a:solidFill>
            <a:ln>
              <a:noFill/>
            </a:ln>
          </p:spPr>
          <p:txBody>
            <a:bodyPr anchor="ctr"/>
            <a:lstStyle/>
            <a:p>
              <a:pPr algn="ctr"/>
              <a:endParaRPr/>
            </a:p>
          </p:txBody>
        </p:sp>
        <p:sp>
          <p:nvSpPr>
            <p:cNvPr id="27" name="ïšḻïďê-任意多边形: 形状 26"/>
            <p:cNvSpPr/>
            <p:nvPr/>
          </p:nvSpPr>
          <p:spPr>
            <a:xfrm>
              <a:off x="7333603" y="3404287"/>
              <a:ext cx="208927" cy="250710"/>
            </a:xfrm>
            <a:custGeom>
              <a:rect b="0" l="0" r="0" t="0"/>
              <a:pathLst>
                <a:path extrusionOk="0" h="119999" w="119999">
                  <a:moveTo>
                    <a:pt x="28339" y="66873"/>
                  </a:moveTo>
                  <a:lnTo>
                    <a:pt x="28339" y="66873"/>
                  </a:lnTo>
                  <a:lnTo>
                    <a:pt x="31881" y="61671"/>
                  </a:lnTo>
                  <a:lnTo>
                    <a:pt x="31881" y="61671"/>
                  </a:lnTo>
                  <a:lnTo>
                    <a:pt x="34095" y="56842"/>
                  </a:lnTo>
                  <a:lnTo>
                    <a:pt x="36752" y="50154"/>
                  </a:lnTo>
                  <a:lnTo>
                    <a:pt x="36752" y="50154"/>
                  </a:lnTo>
                  <a:lnTo>
                    <a:pt x="38523" y="46439"/>
                  </a:lnTo>
                  <a:lnTo>
                    <a:pt x="39409" y="43095"/>
                  </a:lnTo>
                  <a:lnTo>
                    <a:pt x="39852" y="39752"/>
                  </a:lnTo>
                  <a:lnTo>
                    <a:pt x="39852" y="36780"/>
                  </a:lnTo>
                  <a:lnTo>
                    <a:pt x="39852" y="9287"/>
                  </a:lnTo>
                  <a:lnTo>
                    <a:pt x="39852" y="9287"/>
                  </a:lnTo>
                  <a:lnTo>
                    <a:pt x="40295" y="8544"/>
                  </a:lnTo>
                  <a:lnTo>
                    <a:pt x="40738" y="7801"/>
                  </a:lnTo>
                  <a:lnTo>
                    <a:pt x="41180" y="7430"/>
                  </a:lnTo>
                  <a:lnTo>
                    <a:pt x="42066" y="7430"/>
                  </a:lnTo>
                  <a:lnTo>
                    <a:pt x="73062" y="7430"/>
                  </a:lnTo>
                  <a:lnTo>
                    <a:pt x="73062" y="7430"/>
                  </a:lnTo>
                  <a:lnTo>
                    <a:pt x="74833" y="7430"/>
                  </a:lnTo>
                  <a:lnTo>
                    <a:pt x="75276" y="7801"/>
                  </a:lnTo>
                  <a:lnTo>
                    <a:pt x="75719" y="8544"/>
                  </a:lnTo>
                  <a:lnTo>
                    <a:pt x="75719" y="9287"/>
                  </a:lnTo>
                  <a:lnTo>
                    <a:pt x="75719" y="36780"/>
                  </a:lnTo>
                  <a:lnTo>
                    <a:pt x="75719" y="36780"/>
                  </a:lnTo>
                  <a:lnTo>
                    <a:pt x="76162" y="40495"/>
                  </a:lnTo>
                  <a:lnTo>
                    <a:pt x="77047" y="44582"/>
                  </a:lnTo>
                  <a:lnTo>
                    <a:pt x="78376" y="49040"/>
                  </a:lnTo>
                  <a:lnTo>
                    <a:pt x="80147" y="53126"/>
                  </a:lnTo>
                  <a:lnTo>
                    <a:pt x="80147" y="53126"/>
                  </a:lnTo>
                  <a:lnTo>
                    <a:pt x="84575" y="60928"/>
                  </a:lnTo>
                  <a:lnTo>
                    <a:pt x="86346" y="63900"/>
                  </a:lnTo>
                  <a:lnTo>
                    <a:pt x="88118" y="66130"/>
                  </a:lnTo>
                  <a:lnTo>
                    <a:pt x="88560" y="66501"/>
                  </a:lnTo>
                  <a:lnTo>
                    <a:pt x="116014" y="104024"/>
                  </a:lnTo>
                  <a:lnTo>
                    <a:pt x="116014" y="104024"/>
                  </a:lnTo>
                  <a:lnTo>
                    <a:pt x="118671" y="106996"/>
                  </a:lnTo>
                  <a:lnTo>
                    <a:pt x="120000" y="109969"/>
                  </a:lnTo>
                  <a:lnTo>
                    <a:pt x="120000" y="112569"/>
                  </a:lnTo>
                  <a:lnTo>
                    <a:pt x="120000" y="114055"/>
                  </a:lnTo>
                  <a:lnTo>
                    <a:pt x="119114" y="115170"/>
                  </a:lnTo>
                  <a:lnTo>
                    <a:pt x="119114" y="115170"/>
                  </a:lnTo>
                  <a:lnTo>
                    <a:pt x="118228" y="116284"/>
                  </a:lnTo>
                  <a:lnTo>
                    <a:pt x="117343" y="117399"/>
                  </a:lnTo>
                  <a:lnTo>
                    <a:pt x="116014" y="118142"/>
                  </a:lnTo>
                  <a:lnTo>
                    <a:pt x="114243" y="118885"/>
                  </a:lnTo>
                  <a:lnTo>
                    <a:pt x="109815" y="119628"/>
                  </a:lnTo>
                  <a:lnTo>
                    <a:pt x="104501" y="120000"/>
                  </a:lnTo>
                  <a:lnTo>
                    <a:pt x="15055" y="120000"/>
                  </a:lnTo>
                  <a:lnTo>
                    <a:pt x="15055" y="120000"/>
                  </a:lnTo>
                  <a:lnTo>
                    <a:pt x="10184" y="119628"/>
                  </a:lnTo>
                  <a:lnTo>
                    <a:pt x="6199" y="118885"/>
                  </a:lnTo>
                  <a:lnTo>
                    <a:pt x="4428" y="118142"/>
                  </a:lnTo>
                  <a:lnTo>
                    <a:pt x="3099" y="117399"/>
                  </a:lnTo>
                  <a:lnTo>
                    <a:pt x="2214" y="116284"/>
                  </a:lnTo>
                  <a:lnTo>
                    <a:pt x="1328" y="115170"/>
                  </a:lnTo>
                  <a:lnTo>
                    <a:pt x="1328" y="115170"/>
                  </a:lnTo>
                  <a:lnTo>
                    <a:pt x="0" y="114055"/>
                  </a:lnTo>
                  <a:lnTo>
                    <a:pt x="0" y="112569"/>
                  </a:lnTo>
                  <a:lnTo>
                    <a:pt x="0" y="109969"/>
                  </a:lnTo>
                  <a:lnTo>
                    <a:pt x="1771" y="106996"/>
                  </a:lnTo>
                  <a:lnTo>
                    <a:pt x="3985" y="103653"/>
                  </a:lnTo>
                  <a:lnTo>
                    <a:pt x="28339" y="66873"/>
                  </a:lnTo>
                  <a:close/>
                  <a:moveTo>
                    <a:pt x="112472" y="105882"/>
                  </a:moveTo>
                  <a:lnTo>
                    <a:pt x="85461" y="69473"/>
                  </a:lnTo>
                  <a:lnTo>
                    <a:pt x="85461" y="69473"/>
                  </a:lnTo>
                  <a:lnTo>
                    <a:pt x="81918" y="69102"/>
                  </a:lnTo>
                  <a:lnTo>
                    <a:pt x="77933" y="68730"/>
                  </a:lnTo>
                  <a:lnTo>
                    <a:pt x="77933" y="68730"/>
                  </a:lnTo>
                  <a:lnTo>
                    <a:pt x="73948" y="69102"/>
                  </a:lnTo>
                  <a:lnTo>
                    <a:pt x="70405" y="69845"/>
                  </a:lnTo>
                  <a:lnTo>
                    <a:pt x="66863" y="70959"/>
                  </a:lnTo>
                  <a:lnTo>
                    <a:pt x="63321" y="72445"/>
                  </a:lnTo>
                  <a:lnTo>
                    <a:pt x="63321" y="72445"/>
                  </a:lnTo>
                  <a:lnTo>
                    <a:pt x="59335" y="73931"/>
                  </a:lnTo>
                  <a:lnTo>
                    <a:pt x="55350" y="75417"/>
                  </a:lnTo>
                  <a:lnTo>
                    <a:pt x="50922" y="76160"/>
                  </a:lnTo>
                  <a:lnTo>
                    <a:pt x="46937" y="76160"/>
                  </a:lnTo>
                  <a:lnTo>
                    <a:pt x="46937" y="76160"/>
                  </a:lnTo>
                  <a:lnTo>
                    <a:pt x="42952" y="76160"/>
                  </a:lnTo>
                  <a:lnTo>
                    <a:pt x="38523" y="75417"/>
                  </a:lnTo>
                  <a:lnTo>
                    <a:pt x="34095" y="73931"/>
                  </a:lnTo>
                  <a:lnTo>
                    <a:pt x="30110" y="72445"/>
                  </a:lnTo>
                  <a:lnTo>
                    <a:pt x="7970" y="105882"/>
                  </a:lnTo>
                  <a:lnTo>
                    <a:pt x="7970" y="105882"/>
                  </a:lnTo>
                  <a:lnTo>
                    <a:pt x="6199" y="108482"/>
                  </a:lnTo>
                  <a:lnTo>
                    <a:pt x="4870" y="110340"/>
                  </a:lnTo>
                  <a:lnTo>
                    <a:pt x="4870" y="112198"/>
                  </a:lnTo>
                  <a:lnTo>
                    <a:pt x="4870" y="113684"/>
                  </a:lnTo>
                  <a:lnTo>
                    <a:pt x="4870" y="113684"/>
                  </a:lnTo>
                  <a:lnTo>
                    <a:pt x="6199" y="114798"/>
                  </a:lnTo>
                  <a:lnTo>
                    <a:pt x="8413" y="115541"/>
                  </a:lnTo>
                  <a:lnTo>
                    <a:pt x="11512" y="116284"/>
                  </a:lnTo>
                  <a:lnTo>
                    <a:pt x="15055" y="116284"/>
                  </a:lnTo>
                  <a:lnTo>
                    <a:pt x="104501" y="116284"/>
                  </a:lnTo>
                  <a:lnTo>
                    <a:pt x="104501" y="116284"/>
                  </a:lnTo>
                  <a:lnTo>
                    <a:pt x="108487" y="116284"/>
                  </a:lnTo>
                  <a:lnTo>
                    <a:pt x="112029" y="115541"/>
                  </a:lnTo>
                  <a:lnTo>
                    <a:pt x="113800" y="114798"/>
                  </a:lnTo>
                  <a:lnTo>
                    <a:pt x="115571" y="113684"/>
                  </a:lnTo>
                  <a:lnTo>
                    <a:pt x="115571" y="113684"/>
                  </a:lnTo>
                  <a:lnTo>
                    <a:pt x="115571" y="112198"/>
                  </a:lnTo>
                  <a:lnTo>
                    <a:pt x="115571" y="110340"/>
                  </a:lnTo>
                  <a:lnTo>
                    <a:pt x="114243" y="108482"/>
                  </a:lnTo>
                  <a:lnTo>
                    <a:pt x="112472" y="105882"/>
                  </a:lnTo>
                  <a:lnTo>
                    <a:pt x="112472" y="105882"/>
                  </a:lnTo>
                  <a:close/>
                  <a:moveTo>
                    <a:pt x="41623" y="51269"/>
                  </a:moveTo>
                  <a:lnTo>
                    <a:pt x="41623" y="51269"/>
                  </a:lnTo>
                  <a:lnTo>
                    <a:pt x="38523" y="58328"/>
                  </a:lnTo>
                  <a:lnTo>
                    <a:pt x="35424" y="63529"/>
                  </a:lnTo>
                  <a:lnTo>
                    <a:pt x="35424" y="63529"/>
                  </a:lnTo>
                  <a:lnTo>
                    <a:pt x="32324" y="68730"/>
                  </a:lnTo>
                  <a:lnTo>
                    <a:pt x="32324" y="69102"/>
                  </a:lnTo>
                  <a:lnTo>
                    <a:pt x="32324" y="69102"/>
                  </a:lnTo>
                  <a:lnTo>
                    <a:pt x="35867" y="70588"/>
                  </a:lnTo>
                  <a:lnTo>
                    <a:pt x="39852" y="71702"/>
                  </a:lnTo>
                  <a:lnTo>
                    <a:pt x="43394" y="72445"/>
                  </a:lnTo>
                  <a:lnTo>
                    <a:pt x="46937" y="72445"/>
                  </a:lnTo>
                  <a:lnTo>
                    <a:pt x="46937" y="72445"/>
                  </a:lnTo>
                  <a:lnTo>
                    <a:pt x="50479" y="72445"/>
                  </a:lnTo>
                  <a:lnTo>
                    <a:pt x="54022" y="71702"/>
                  </a:lnTo>
                  <a:lnTo>
                    <a:pt x="57564" y="70588"/>
                  </a:lnTo>
                  <a:lnTo>
                    <a:pt x="61107" y="69102"/>
                  </a:lnTo>
                  <a:lnTo>
                    <a:pt x="61107" y="69102"/>
                  </a:lnTo>
                  <a:lnTo>
                    <a:pt x="65092" y="67244"/>
                  </a:lnTo>
                  <a:lnTo>
                    <a:pt x="69520" y="66130"/>
                  </a:lnTo>
                  <a:lnTo>
                    <a:pt x="73505" y="65386"/>
                  </a:lnTo>
                  <a:lnTo>
                    <a:pt x="77933" y="65015"/>
                  </a:lnTo>
                  <a:lnTo>
                    <a:pt x="77933" y="65015"/>
                  </a:lnTo>
                  <a:lnTo>
                    <a:pt x="81918" y="65386"/>
                  </a:lnTo>
                  <a:lnTo>
                    <a:pt x="81918" y="65386"/>
                  </a:lnTo>
                  <a:lnTo>
                    <a:pt x="77490" y="57213"/>
                  </a:lnTo>
                  <a:lnTo>
                    <a:pt x="73505" y="50154"/>
                  </a:lnTo>
                  <a:lnTo>
                    <a:pt x="72619" y="46439"/>
                  </a:lnTo>
                  <a:lnTo>
                    <a:pt x="71734" y="43095"/>
                  </a:lnTo>
                  <a:lnTo>
                    <a:pt x="71291" y="39752"/>
                  </a:lnTo>
                  <a:lnTo>
                    <a:pt x="70848" y="36780"/>
                  </a:lnTo>
                  <a:lnTo>
                    <a:pt x="70848" y="11145"/>
                  </a:lnTo>
                  <a:lnTo>
                    <a:pt x="44280" y="11145"/>
                  </a:lnTo>
                  <a:lnTo>
                    <a:pt x="44280" y="36780"/>
                  </a:lnTo>
                  <a:lnTo>
                    <a:pt x="44280" y="36780"/>
                  </a:lnTo>
                  <a:lnTo>
                    <a:pt x="44280" y="39752"/>
                  </a:lnTo>
                  <a:lnTo>
                    <a:pt x="43837" y="43467"/>
                  </a:lnTo>
                  <a:lnTo>
                    <a:pt x="42952" y="47182"/>
                  </a:lnTo>
                  <a:lnTo>
                    <a:pt x="41623" y="51269"/>
                  </a:lnTo>
                  <a:lnTo>
                    <a:pt x="41623" y="51269"/>
                  </a:lnTo>
                  <a:close/>
                  <a:moveTo>
                    <a:pt x="37195" y="3715"/>
                  </a:moveTo>
                  <a:lnTo>
                    <a:pt x="37195" y="3715"/>
                  </a:lnTo>
                  <a:lnTo>
                    <a:pt x="36309" y="3715"/>
                  </a:lnTo>
                  <a:lnTo>
                    <a:pt x="35867" y="3343"/>
                  </a:lnTo>
                  <a:lnTo>
                    <a:pt x="35424" y="2600"/>
                  </a:lnTo>
                  <a:lnTo>
                    <a:pt x="34981" y="1857"/>
                  </a:lnTo>
                  <a:lnTo>
                    <a:pt x="34981" y="1857"/>
                  </a:lnTo>
                  <a:lnTo>
                    <a:pt x="35424" y="1114"/>
                  </a:lnTo>
                  <a:lnTo>
                    <a:pt x="35867" y="371"/>
                  </a:lnTo>
                  <a:lnTo>
                    <a:pt x="36309" y="0"/>
                  </a:lnTo>
                  <a:lnTo>
                    <a:pt x="37195" y="0"/>
                  </a:lnTo>
                  <a:lnTo>
                    <a:pt x="77933" y="0"/>
                  </a:lnTo>
                  <a:lnTo>
                    <a:pt x="77933" y="0"/>
                  </a:lnTo>
                  <a:lnTo>
                    <a:pt x="79261" y="0"/>
                  </a:lnTo>
                  <a:lnTo>
                    <a:pt x="79704" y="371"/>
                  </a:lnTo>
                  <a:lnTo>
                    <a:pt x="80147" y="1114"/>
                  </a:lnTo>
                  <a:lnTo>
                    <a:pt x="80147" y="1857"/>
                  </a:lnTo>
                  <a:lnTo>
                    <a:pt x="80147" y="1857"/>
                  </a:lnTo>
                  <a:lnTo>
                    <a:pt x="80147" y="2600"/>
                  </a:lnTo>
                  <a:lnTo>
                    <a:pt x="79704" y="3343"/>
                  </a:lnTo>
                  <a:lnTo>
                    <a:pt x="79261" y="3715"/>
                  </a:lnTo>
                  <a:lnTo>
                    <a:pt x="77933" y="3715"/>
                  </a:lnTo>
                  <a:lnTo>
                    <a:pt x="37195" y="3715"/>
                  </a:lnTo>
                  <a:close/>
                </a:path>
              </a:pathLst>
            </a:custGeom>
            <a:solidFill>
              <a:srgbClr val="FBFBFB"/>
            </a:solidFill>
            <a:ln>
              <a:noFill/>
            </a:ln>
          </p:spPr>
          <p:txBody>
            <a:bodyPr anchor="ctr"/>
            <a:lstStyle/>
            <a:p>
              <a:pPr algn="ctr"/>
              <a:endParaRPr/>
            </a:p>
          </p:txBody>
        </p:sp>
        <p:sp>
          <p:nvSpPr>
            <p:cNvPr id="28" name="ïšḻïďê-Oval 27"/>
            <p:cNvSpPr/>
            <p:nvPr/>
          </p:nvSpPr>
          <p:spPr>
            <a:xfrm>
              <a:off x="5087582" y="1738942"/>
              <a:ext cx="457200" cy="457200"/>
            </a:xfrm>
            <a:prstGeom prst="ellipse">
              <a:avLst/>
            </a:prstGeom>
            <a:solidFill>
              <a:schemeClr val="accent3"/>
            </a:solidFill>
            <a:ln>
              <a:noFill/>
            </a:ln>
          </p:spPr>
          <p:txBody>
            <a:bodyPr anchor="ctr"/>
            <a:lstStyle/>
            <a:p>
              <a:pPr algn="ctr"/>
              <a:endParaRPr/>
            </a:p>
          </p:txBody>
        </p:sp>
        <p:sp>
          <p:nvSpPr>
            <p:cNvPr id="29" name="ïšḻïďê-Oval 28"/>
            <p:cNvSpPr/>
            <p:nvPr/>
          </p:nvSpPr>
          <p:spPr>
            <a:xfrm>
              <a:off x="7201446" y="1738942"/>
              <a:ext cx="457200" cy="457200"/>
            </a:xfrm>
            <a:prstGeom prst="ellipse">
              <a:avLst/>
            </a:prstGeom>
            <a:solidFill>
              <a:schemeClr val="accent3"/>
            </a:solidFill>
            <a:ln>
              <a:noFill/>
            </a:ln>
          </p:spPr>
          <p:txBody>
            <a:bodyPr anchor="ctr"/>
            <a:lstStyle/>
            <a:p>
              <a:pPr algn="ctr"/>
              <a:endParaRPr/>
            </a:p>
          </p:txBody>
        </p:sp>
        <p:sp>
          <p:nvSpPr>
            <p:cNvPr id="30" name="ïšḻïďê-任意多边形: 形状 29"/>
            <p:cNvSpPr/>
            <p:nvPr/>
          </p:nvSpPr>
          <p:spPr>
            <a:xfrm>
              <a:off x="5187323" y="1838488"/>
              <a:ext cx="244136" cy="244133"/>
            </a:xfrm>
            <a:custGeom>
              <a:rect b="0" l="0" r="0" t="0"/>
              <a:pathLst>
                <a:path extrusionOk="0" h="119999" w="119999">
                  <a:moveTo>
                    <a:pt x="0" y="117407"/>
                  </a:moveTo>
                  <a:lnTo>
                    <a:pt x="12184" y="80740"/>
                  </a:lnTo>
                  <a:lnTo>
                    <a:pt x="12184" y="80740"/>
                  </a:lnTo>
                  <a:lnTo>
                    <a:pt x="12553" y="80370"/>
                  </a:lnTo>
                  <a:lnTo>
                    <a:pt x="76430" y="15925"/>
                  </a:lnTo>
                  <a:lnTo>
                    <a:pt x="76800" y="15555"/>
                  </a:lnTo>
                  <a:lnTo>
                    <a:pt x="90461" y="1851"/>
                  </a:lnTo>
                  <a:lnTo>
                    <a:pt x="90461" y="1851"/>
                  </a:lnTo>
                  <a:lnTo>
                    <a:pt x="91569" y="1111"/>
                  </a:lnTo>
                  <a:lnTo>
                    <a:pt x="92307" y="370"/>
                  </a:lnTo>
                  <a:lnTo>
                    <a:pt x="93415" y="0"/>
                  </a:lnTo>
                  <a:lnTo>
                    <a:pt x="94523" y="0"/>
                  </a:lnTo>
                  <a:lnTo>
                    <a:pt x="94523" y="0"/>
                  </a:lnTo>
                  <a:lnTo>
                    <a:pt x="95630" y="0"/>
                  </a:lnTo>
                  <a:lnTo>
                    <a:pt x="96738" y="370"/>
                  </a:lnTo>
                  <a:lnTo>
                    <a:pt x="97846" y="1111"/>
                  </a:lnTo>
                  <a:lnTo>
                    <a:pt x="98584" y="1851"/>
                  </a:lnTo>
                  <a:lnTo>
                    <a:pt x="118523" y="21481"/>
                  </a:lnTo>
                  <a:lnTo>
                    <a:pt x="118523" y="21481"/>
                  </a:lnTo>
                  <a:lnTo>
                    <a:pt x="119630" y="23333"/>
                  </a:lnTo>
                  <a:lnTo>
                    <a:pt x="120000" y="25555"/>
                  </a:lnTo>
                  <a:lnTo>
                    <a:pt x="120000" y="25555"/>
                  </a:lnTo>
                  <a:lnTo>
                    <a:pt x="119630" y="27777"/>
                  </a:lnTo>
                  <a:lnTo>
                    <a:pt x="118523" y="30000"/>
                  </a:lnTo>
                  <a:lnTo>
                    <a:pt x="104861" y="43333"/>
                  </a:lnTo>
                  <a:lnTo>
                    <a:pt x="104492" y="43333"/>
                  </a:lnTo>
                  <a:lnTo>
                    <a:pt x="40984" y="108148"/>
                  </a:lnTo>
                  <a:lnTo>
                    <a:pt x="40984" y="108148"/>
                  </a:lnTo>
                  <a:lnTo>
                    <a:pt x="39507" y="108518"/>
                  </a:lnTo>
                  <a:lnTo>
                    <a:pt x="2215" y="120000"/>
                  </a:lnTo>
                  <a:lnTo>
                    <a:pt x="2215" y="120000"/>
                  </a:lnTo>
                  <a:lnTo>
                    <a:pt x="1846" y="120000"/>
                  </a:lnTo>
                  <a:lnTo>
                    <a:pt x="1846" y="120000"/>
                  </a:lnTo>
                  <a:lnTo>
                    <a:pt x="1107" y="120000"/>
                  </a:lnTo>
                  <a:lnTo>
                    <a:pt x="369" y="119259"/>
                  </a:lnTo>
                  <a:lnTo>
                    <a:pt x="369" y="119259"/>
                  </a:lnTo>
                  <a:lnTo>
                    <a:pt x="0" y="118518"/>
                  </a:lnTo>
                  <a:lnTo>
                    <a:pt x="0" y="117407"/>
                  </a:lnTo>
                  <a:lnTo>
                    <a:pt x="0" y="117407"/>
                  </a:lnTo>
                  <a:close/>
                  <a:moveTo>
                    <a:pt x="21046" y="2222"/>
                  </a:moveTo>
                  <a:lnTo>
                    <a:pt x="21046" y="2222"/>
                  </a:lnTo>
                  <a:lnTo>
                    <a:pt x="23261" y="1111"/>
                  </a:lnTo>
                  <a:lnTo>
                    <a:pt x="25846" y="370"/>
                  </a:lnTo>
                  <a:lnTo>
                    <a:pt x="25846" y="370"/>
                  </a:lnTo>
                  <a:lnTo>
                    <a:pt x="27323" y="370"/>
                  </a:lnTo>
                  <a:lnTo>
                    <a:pt x="28430" y="740"/>
                  </a:lnTo>
                  <a:lnTo>
                    <a:pt x="29907" y="1481"/>
                  </a:lnTo>
                  <a:lnTo>
                    <a:pt x="31384" y="2222"/>
                  </a:lnTo>
                  <a:lnTo>
                    <a:pt x="31384" y="2222"/>
                  </a:lnTo>
                  <a:lnTo>
                    <a:pt x="42461" y="14074"/>
                  </a:lnTo>
                  <a:lnTo>
                    <a:pt x="55015" y="27777"/>
                  </a:lnTo>
                  <a:lnTo>
                    <a:pt x="55015" y="27777"/>
                  </a:lnTo>
                  <a:lnTo>
                    <a:pt x="55753" y="28518"/>
                  </a:lnTo>
                  <a:lnTo>
                    <a:pt x="55753" y="29259"/>
                  </a:lnTo>
                  <a:lnTo>
                    <a:pt x="55384" y="29629"/>
                  </a:lnTo>
                  <a:lnTo>
                    <a:pt x="55015" y="30370"/>
                  </a:lnTo>
                  <a:lnTo>
                    <a:pt x="55015" y="30370"/>
                  </a:lnTo>
                  <a:lnTo>
                    <a:pt x="54276" y="30740"/>
                  </a:lnTo>
                  <a:lnTo>
                    <a:pt x="53907" y="31111"/>
                  </a:lnTo>
                  <a:lnTo>
                    <a:pt x="53169" y="30740"/>
                  </a:lnTo>
                  <a:lnTo>
                    <a:pt x="52430" y="30370"/>
                  </a:lnTo>
                  <a:lnTo>
                    <a:pt x="52430" y="30370"/>
                  </a:lnTo>
                  <a:lnTo>
                    <a:pt x="40246" y="17037"/>
                  </a:lnTo>
                  <a:lnTo>
                    <a:pt x="28430" y="4814"/>
                  </a:lnTo>
                  <a:lnTo>
                    <a:pt x="28430" y="4814"/>
                  </a:lnTo>
                  <a:lnTo>
                    <a:pt x="27323" y="4074"/>
                  </a:lnTo>
                  <a:lnTo>
                    <a:pt x="26215" y="3703"/>
                  </a:lnTo>
                  <a:lnTo>
                    <a:pt x="25107" y="4074"/>
                  </a:lnTo>
                  <a:lnTo>
                    <a:pt x="24000" y="5185"/>
                  </a:lnTo>
                  <a:lnTo>
                    <a:pt x="5169" y="24074"/>
                  </a:lnTo>
                  <a:lnTo>
                    <a:pt x="5169" y="24074"/>
                  </a:lnTo>
                  <a:lnTo>
                    <a:pt x="4061" y="25185"/>
                  </a:lnTo>
                  <a:lnTo>
                    <a:pt x="3692" y="26296"/>
                  </a:lnTo>
                  <a:lnTo>
                    <a:pt x="4061" y="27407"/>
                  </a:lnTo>
                  <a:lnTo>
                    <a:pt x="5169" y="28518"/>
                  </a:lnTo>
                  <a:lnTo>
                    <a:pt x="5169" y="28518"/>
                  </a:lnTo>
                  <a:lnTo>
                    <a:pt x="5538" y="29629"/>
                  </a:lnTo>
                  <a:lnTo>
                    <a:pt x="5538" y="29629"/>
                  </a:lnTo>
                  <a:lnTo>
                    <a:pt x="6646" y="30370"/>
                  </a:lnTo>
                  <a:lnTo>
                    <a:pt x="6646" y="30370"/>
                  </a:lnTo>
                  <a:lnTo>
                    <a:pt x="7753" y="31481"/>
                  </a:lnTo>
                  <a:lnTo>
                    <a:pt x="7753" y="31481"/>
                  </a:lnTo>
                  <a:lnTo>
                    <a:pt x="9600" y="32962"/>
                  </a:lnTo>
                  <a:lnTo>
                    <a:pt x="22892" y="19259"/>
                  </a:lnTo>
                  <a:lnTo>
                    <a:pt x="22892" y="19259"/>
                  </a:lnTo>
                  <a:lnTo>
                    <a:pt x="23630" y="18518"/>
                  </a:lnTo>
                  <a:lnTo>
                    <a:pt x="24369" y="18518"/>
                  </a:lnTo>
                  <a:lnTo>
                    <a:pt x="25107" y="18518"/>
                  </a:lnTo>
                  <a:lnTo>
                    <a:pt x="25476" y="19629"/>
                  </a:lnTo>
                  <a:lnTo>
                    <a:pt x="25476" y="19629"/>
                  </a:lnTo>
                  <a:lnTo>
                    <a:pt x="26215" y="20000"/>
                  </a:lnTo>
                  <a:lnTo>
                    <a:pt x="26215" y="20740"/>
                  </a:lnTo>
                  <a:lnTo>
                    <a:pt x="26215" y="21481"/>
                  </a:lnTo>
                  <a:lnTo>
                    <a:pt x="25846" y="22222"/>
                  </a:lnTo>
                  <a:lnTo>
                    <a:pt x="12184" y="35555"/>
                  </a:lnTo>
                  <a:lnTo>
                    <a:pt x="12184" y="35555"/>
                  </a:lnTo>
                  <a:lnTo>
                    <a:pt x="20676" y="44074"/>
                  </a:lnTo>
                  <a:lnTo>
                    <a:pt x="26584" y="37777"/>
                  </a:lnTo>
                  <a:lnTo>
                    <a:pt x="26584" y="37777"/>
                  </a:lnTo>
                  <a:lnTo>
                    <a:pt x="27323" y="37407"/>
                  </a:lnTo>
                  <a:lnTo>
                    <a:pt x="28061" y="37407"/>
                  </a:lnTo>
                  <a:lnTo>
                    <a:pt x="28800" y="37407"/>
                  </a:lnTo>
                  <a:lnTo>
                    <a:pt x="29169" y="38148"/>
                  </a:lnTo>
                  <a:lnTo>
                    <a:pt x="29169" y="38148"/>
                  </a:lnTo>
                  <a:lnTo>
                    <a:pt x="29907" y="38518"/>
                  </a:lnTo>
                  <a:lnTo>
                    <a:pt x="29907" y="39259"/>
                  </a:lnTo>
                  <a:lnTo>
                    <a:pt x="29907" y="40000"/>
                  </a:lnTo>
                  <a:lnTo>
                    <a:pt x="29538" y="40740"/>
                  </a:lnTo>
                  <a:lnTo>
                    <a:pt x="23261" y="46666"/>
                  </a:lnTo>
                  <a:lnTo>
                    <a:pt x="23261" y="46666"/>
                  </a:lnTo>
                  <a:lnTo>
                    <a:pt x="29538" y="52962"/>
                  </a:lnTo>
                  <a:lnTo>
                    <a:pt x="29538" y="52962"/>
                  </a:lnTo>
                  <a:lnTo>
                    <a:pt x="29907" y="53703"/>
                  </a:lnTo>
                  <a:lnTo>
                    <a:pt x="29907" y="54074"/>
                  </a:lnTo>
                  <a:lnTo>
                    <a:pt x="29907" y="54814"/>
                  </a:lnTo>
                  <a:lnTo>
                    <a:pt x="29538" y="55555"/>
                  </a:lnTo>
                  <a:lnTo>
                    <a:pt x="29538" y="55555"/>
                  </a:lnTo>
                  <a:lnTo>
                    <a:pt x="28800" y="55925"/>
                  </a:lnTo>
                  <a:lnTo>
                    <a:pt x="28061" y="56296"/>
                  </a:lnTo>
                  <a:lnTo>
                    <a:pt x="28061" y="56296"/>
                  </a:lnTo>
                  <a:lnTo>
                    <a:pt x="27323" y="55925"/>
                  </a:lnTo>
                  <a:lnTo>
                    <a:pt x="26953" y="55555"/>
                  </a:lnTo>
                  <a:lnTo>
                    <a:pt x="26953" y="55555"/>
                  </a:lnTo>
                  <a:lnTo>
                    <a:pt x="2584" y="31481"/>
                  </a:lnTo>
                  <a:lnTo>
                    <a:pt x="2584" y="31481"/>
                  </a:lnTo>
                  <a:lnTo>
                    <a:pt x="1476" y="30370"/>
                  </a:lnTo>
                  <a:lnTo>
                    <a:pt x="738" y="29259"/>
                  </a:lnTo>
                  <a:lnTo>
                    <a:pt x="369" y="27777"/>
                  </a:lnTo>
                  <a:lnTo>
                    <a:pt x="369" y="26666"/>
                  </a:lnTo>
                  <a:lnTo>
                    <a:pt x="369" y="26666"/>
                  </a:lnTo>
                  <a:lnTo>
                    <a:pt x="369" y="25185"/>
                  </a:lnTo>
                  <a:lnTo>
                    <a:pt x="738" y="23703"/>
                  </a:lnTo>
                  <a:lnTo>
                    <a:pt x="1476" y="22592"/>
                  </a:lnTo>
                  <a:lnTo>
                    <a:pt x="2215" y="21111"/>
                  </a:lnTo>
                  <a:lnTo>
                    <a:pt x="21046" y="2222"/>
                  </a:lnTo>
                  <a:close/>
                  <a:moveTo>
                    <a:pt x="4430" y="115555"/>
                  </a:moveTo>
                  <a:lnTo>
                    <a:pt x="36184" y="105555"/>
                  </a:lnTo>
                  <a:lnTo>
                    <a:pt x="33969" y="97407"/>
                  </a:lnTo>
                  <a:lnTo>
                    <a:pt x="24369" y="97407"/>
                  </a:lnTo>
                  <a:lnTo>
                    <a:pt x="24369" y="97407"/>
                  </a:lnTo>
                  <a:lnTo>
                    <a:pt x="23630" y="97407"/>
                  </a:lnTo>
                  <a:lnTo>
                    <a:pt x="22892" y="97037"/>
                  </a:lnTo>
                  <a:lnTo>
                    <a:pt x="22523" y="96296"/>
                  </a:lnTo>
                  <a:lnTo>
                    <a:pt x="22523" y="95555"/>
                  </a:lnTo>
                  <a:lnTo>
                    <a:pt x="22523" y="85555"/>
                  </a:lnTo>
                  <a:lnTo>
                    <a:pt x="15138" y="84074"/>
                  </a:lnTo>
                  <a:lnTo>
                    <a:pt x="4430" y="115555"/>
                  </a:lnTo>
                  <a:close/>
                  <a:moveTo>
                    <a:pt x="17353" y="80370"/>
                  </a:moveTo>
                  <a:lnTo>
                    <a:pt x="24000" y="81851"/>
                  </a:lnTo>
                  <a:lnTo>
                    <a:pt x="81969" y="23703"/>
                  </a:lnTo>
                  <a:lnTo>
                    <a:pt x="78276" y="20000"/>
                  </a:lnTo>
                  <a:lnTo>
                    <a:pt x="17353" y="80370"/>
                  </a:lnTo>
                  <a:close/>
                  <a:moveTo>
                    <a:pt x="26215" y="93703"/>
                  </a:moveTo>
                  <a:lnTo>
                    <a:pt x="34707" y="93703"/>
                  </a:lnTo>
                  <a:lnTo>
                    <a:pt x="93415" y="35555"/>
                  </a:lnTo>
                  <a:lnTo>
                    <a:pt x="84553" y="26296"/>
                  </a:lnTo>
                  <a:lnTo>
                    <a:pt x="26215" y="85185"/>
                  </a:lnTo>
                  <a:lnTo>
                    <a:pt x="26215" y="93703"/>
                  </a:lnTo>
                  <a:close/>
                  <a:moveTo>
                    <a:pt x="96000" y="38148"/>
                  </a:moveTo>
                  <a:lnTo>
                    <a:pt x="37292" y="95925"/>
                  </a:lnTo>
                  <a:lnTo>
                    <a:pt x="39507" y="103333"/>
                  </a:lnTo>
                  <a:lnTo>
                    <a:pt x="100430" y="42222"/>
                  </a:lnTo>
                  <a:lnTo>
                    <a:pt x="96000" y="38148"/>
                  </a:lnTo>
                  <a:close/>
                  <a:moveTo>
                    <a:pt x="81969" y="93333"/>
                  </a:moveTo>
                  <a:lnTo>
                    <a:pt x="75692" y="99259"/>
                  </a:lnTo>
                  <a:lnTo>
                    <a:pt x="75692" y="99259"/>
                  </a:lnTo>
                  <a:lnTo>
                    <a:pt x="84184" y="107777"/>
                  </a:lnTo>
                  <a:lnTo>
                    <a:pt x="97476" y="94074"/>
                  </a:lnTo>
                  <a:lnTo>
                    <a:pt x="97476" y="94074"/>
                  </a:lnTo>
                  <a:lnTo>
                    <a:pt x="98215" y="93703"/>
                  </a:lnTo>
                  <a:lnTo>
                    <a:pt x="98953" y="93703"/>
                  </a:lnTo>
                  <a:lnTo>
                    <a:pt x="99692" y="93703"/>
                  </a:lnTo>
                  <a:lnTo>
                    <a:pt x="100061" y="94444"/>
                  </a:lnTo>
                  <a:lnTo>
                    <a:pt x="100061" y="94444"/>
                  </a:lnTo>
                  <a:lnTo>
                    <a:pt x="100800" y="94814"/>
                  </a:lnTo>
                  <a:lnTo>
                    <a:pt x="100800" y="95555"/>
                  </a:lnTo>
                  <a:lnTo>
                    <a:pt x="100800" y="96296"/>
                  </a:lnTo>
                  <a:lnTo>
                    <a:pt x="100430" y="97037"/>
                  </a:lnTo>
                  <a:lnTo>
                    <a:pt x="86769" y="110370"/>
                  </a:lnTo>
                  <a:lnTo>
                    <a:pt x="86769" y="110370"/>
                  </a:lnTo>
                  <a:lnTo>
                    <a:pt x="91200" y="115185"/>
                  </a:lnTo>
                  <a:lnTo>
                    <a:pt x="91200" y="115185"/>
                  </a:lnTo>
                  <a:lnTo>
                    <a:pt x="91938" y="115925"/>
                  </a:lnTo>
                  <a:lnTo>
                    <a:pt x="93415" y="116296"/>
                  </a:lnTo>
                  <a:lnTo>
                    <a:pt x="93415" y="116296"/>
                  </a:lnTo>
                  <a:lnTo>
                    <a:pt x="94892" y="115925"/>
                  </a:lnTo>
                  <a:lnTo>
                    <a:pt x="95630" y="115185"/>
                  </a:lnTo>
                  <a:lnTo>
                    <a:pt x="114461" y="95925"/>
                  </a:lnTo>
                  <a:lnTo>
                    <a:pt x="114461" y="95925"/>
                  </a:lnTo>
                  <a:lnTo>
                    <a:pt x="115200" y="95185"/>
                  </a:lnTo>
                  <a:lnTo>
                    <a:pt x="115569" y="94444"/>
                  </a:lnTo>
                  <a:lnTo>
                    <a:pt x="115569" y="93703"/>
                  </a:lnTo>
                  <a:lnTo>
                    <a:pt x="114830" y="92962"/>
                  </a:lnTo>
                  <a:lnTo>
                    <a:pt x="89723" y="67777"/>
                  </a:lnTo>
                  <a:lnTo>
                    <a:pt x="89723" y="67777"/>
                  </a:lnTo>
                  <a:lnTo>
                    <a:pt x="89353" y="67037"/>
                  </a:lnTo>
                  <a:lnTo>
                    <a:pt x="88984" y="66296"/>
                  </a:lnTo>
                  <a:lnTo>
                    <a:pt x="89353" y="65555"/>
                  </a:lnTo>
                  <a:lnTo>
                    <a:pt x="89723" y="65185"/>
                  </a:lnTo>
                  <a:lnTo>
                    <a:pt x="89723" y="65185"/>
                  </a:lnTo>
                  <a:lnTo>
                    <a:pt x="90461" y="64444"/>
                  </a:lnTo>
                  <a:lnTo>
                    <a:pt x="91200" y="64444"/>
                  </a:lnTo>
                  <a:lnTo>
                    <a:pt x="91938" y="64814"/>
                  </a:lnTo>
                  <a:lnTo>
                    <a:pt x="92307" y="65185"/>
                  </a:lnTo>
                  <a:lnTo>
                    <a:pt x="117415" y="90370"/>
                  </a:lnTo>
                  <a:lnTo>
                    <a:pt x="117415" y="90370"/>
                  </a:lnTo>
                  <a:lnTo>
                    <a:pt x="118153" y="91111"/>
                  </a:lnTo>
                  <a:lnTo>
                    <a:pt x="118523" y="92222"/>
                  </a:lnTo>
                  <a:lnTo>
                    <a:pt x="118892" y="93333"/>
                  </a:lnTo>
                  <a:lnTo>
                    <a:pt x="118892" y="94444"/>
                  </a:lnTo>
                  <a:lnTo>
                    <a:pt x="118892" y="94444"/>
                  </a:lnTo>
                  <a:lnTo>
                    <a:pt x="118523" y="96666"/>
                  </a:lnTo>
                  <a:lnTo>
                    <a:pt x="117415" y="98888"/>
                  </a:lnTo>
                  <a:lnTo>
                    <a:pt x="98584" y="118148"/>
                  </a:lnTo>
                  <a:lnTo>
                    <a:pt x="98584" y="118148"/>
                  </a:lnTo>
                  <a:lnTo>
                    <a:pt x="97476" y="118888"/>
                  </a:lnTo>
                  <a:lnTo>
                    <a:pt x="96000" y="119259"/>
                  </a:lnTo>
                  <a:lnTo>
                    <a:pt x="94892" y="119629"/>
                  </a:lnTo>
                  <a:lnTo>
                    <a:pt x="93415" y="120000"/>
                  </a:lnTo>
                  <a:lnTo>
                    <a:pt x="93415" y="120000"/>
                  </a:lnTo>
                  <a:lnTo>
                    <a:pt x="91938" y="119629"/>
                  </a:lnTo>
                  <a:lnTo>
                    <a:pt x="90461" y="119259"/>
                  </a:lnTo>
                  <a:lnTo>
                    <a:pt x="89353" y="118888"/>
                  </a:lnTo>
                  <a:lnTo>
                    <a:pt x="88246" y="118148"/>
                  </a:lnTo>
                  <a:lnTo>
                    <a:pt x="88246" y="118148"/>
                  </a:lnTo>
                  <a:lnTo>
                    <a:pt x="78276" y="107037"/>
                  </a:lnTo>
                  <a:lnTo>
                    <a:pt x="64615" y="93333"/>
                  </a:lnTo>
                  <a:lnTo>
                    <a:pt x="64615" y="93333"/>
                  </a:lnTo>
                  <a:lnTo>
                    <a:pt x="64246" y="92592"/>
                  </a:lnTo>
                  <a:lnTo>
                    <a:pt x="63876" y="92222"/>
                  </a:lnTo>
                  <a:lnTo>
                    <a:pt x="64246" y="91481"/>
                  </a:lnTo>
                  <a:lnTo>
                    <a:pt x="64615" y="90740"/>
                  </a:lnTo>
                  <a:lnTo>
                    <a:pt x="64615" y="90740"/>
                  </a:lnTo>
                  <a:lnTo>
                    <a:pt x="65353" y="90370"/>
                  </a:lnTo>
                  <a:lnTo>
                    <a:pt x="66092" y="90000"/>
                  </a:lnTo>
                  <a:lnTo>
                    <a:pt x="66461" y="90370"/>
                  </a:lnTo>
                  <a:lnTo>
                    <a:pt x="67200" y="90740"/>
                  </a:lnTo>
                  <a:lnTo>
                    <a:pt x="67200" y="90740"/>
                  </a:lnTo>
                  <a:lnTo>
                    <a:pt x="73107" y="96666"/>
                  </a:lnTo>
                  <a:lnTo>
                    <a:pt x="79015" y="90370"/>
                  </a:lnTo>
                  <a:lnTo>
                    <a:pt x="79015" y="90370"/>
                  </a:lnTo>
                  <a:lnTo>
                    <a:pt x="79753" y="90000"/>
                  </a:lnTo>
                  <a:lnTo>
                    <a:pt x="80492" y="90000"/>
                  </a:lnTo>
                  <a:lnTo>
                    <a:pt x="81230" y="90000"/>
                  </a:lnTo>
                  <a:lnTo>
                    <a:pt x="81600" y="90740"/>
                  </a:lnTo>
                  <a:lnTo>
                    <a:pt x="81600" y="90740"/>
                  </a:lnTo>
                  <a:lnTo>
                    <a:pt x="82338" y="91111"/>
                  </a:lnTo>
                  <a:lnTo>
                    <a:pt x="82338" y="91851"/>
                  </a:lnTo>
                  <a:lnTo>
                    <a:pt x="82338" y="92592"/>
                  </a:lnTo>
                  <a:lnTo>
                    <a:pt x="81969" y="93333"/>
                  </a:lnTo>
                  <a:lnTo>
                    <a:pt x="81969" y="93333"/>
                  </a:lnTo>
                  <a:close/>
                  <a:moveTo>
                    <a:pt x="80492" y="17037"/>
                  </a:moveTo>
                  <a:lnTo>
                    <a:pt x="103015" y="39629"/>
                  </a:lnTo>
                  <a:lnTo>
                    <a:pt x="115569" y="27037"/>
                  </a:lnTo>
                  <a:lnTo>
                    <a:pt x="115569" y="27037"/>
                  </a:lnTo>
                  <a:lnTo>
                    <a:pt x="116307" y="26296"/>
                  </a:lnTo>
                  <a:lnTo>
                    <a:pt x="116307" y="25555"/>
                  </a:lnTo>
                  <a:lnTo>
                    <a:pt x="116307" y="25555"/>
                  </a:lnTo>
                  <a:lnTo>
                    <a:pt x="116307" y="24814"/>
                  </a:lnTo>
                  <a:lnTo>
                    <a:pt x="115569" y="24444"/>
                  </a:lnTo>
                  <a:lnTo>
                    <a:pt x="96000" y="4444"/>
                  </a:lnTo>
                  <a:lnTo>
                    <a:pt x="96000" y="4444"/>
                  </a:lnTo>
                  <a:lnTo>
                    <a:pt x="95261" y="4074"/>
                  </a:lnTo>
                  <a:lnTo>
                    <a:pt x="94523" y="3703"/>
                  </a:lnTo>
                  <a:lnTo>
                    <a:pt x="93784" y="4074"/>
                  </a:lnTo>
                  <a:lnTo>
                    <a:pt x="93046" y="4444"/>
                  </a:lnTo>
                  <a:lnTo>
                    <a:pt x="80492" y="17037"/>
                  </a:lnTo>
                  <a:close/>
                </a:path>
              </a:pathLst>
            </a:custGeom>
            <a:solidFill>
              <a:srgbClr val="FBFBFB"/>
            </a:solidFill>
            <a:ln>
              <a:noFill/>
            </a:ln>
          </p:spPr>
          <p:txBody>
            <a:bodyPr anchor="ctr"/>
            <a:lstStyle/>
            <a:p>
              <a:pPr algn="ctr"/>
              <a:endParaRPr/>
            </a:p>
          </p:txBody>
        </p:sp>
        <p:sp>
          <p:nvSpPr>
            <p:cNvPr id="31" name="ïšḻïďê-任意多边形: 形状 30"/>
            <p:cNvSpPr/>
            <p:nvPr/>
          </p:nvSpPr>
          <p:spPr>
            <a:xfrm>
              <a:off x="7317632" y="1850390"/>
              <a:ext cx="224357" cy="225741"/>
            </a:xfrm>
            <a:custGeom>
              <a:rect b="0" l="0" r="0" t="0"/>
              <a:pathLst>
                <a:path extrusionOk="0" h="119999" w="119999">
                  <a:moveTo>
                    <a:pt x="22222" y="14444"/>
                  </a:moveTo>
                  <a:lnTo>
                    <a:pt x="19259" y="16666"/>
                  </a:lnTo>
                  <a:lnTo>
                    <a:pt x="48148" y="45185"/>
                  </a:lnTo>
                  <a:lnTo>
                    <a:pt x="48148" y="45185"/>
                  </a:lnTo>
                  <a:lnTo>
                    <a:pt x="48518" y="45925"/>
                  </a:lnTo>
                  <a:lnTo>
                    <a:pt x="48888" y="46666"/>
                  </a:lnTo>
                  <a:lnTo>
                    <a:pt x="48518" y="47407"/>
                  </a:lnTo>
                  <a:lnTo>
                    <a:pt x="48148" y="48148"/>
                  </a:lnTo>
                  <a:lnTo>
                    <a:pt x="48148" y="48148"/>
                  </a:lnTo>
                  <a:lnTo>
                    <a:pt x="47407" y="48518"/>
                  </a:lnTo>
                  <a:lnTo>
                    <a:pt x="47037" y="48518"/>
                  </a:lnTo>
                  <a:lnTo>
                    <a:pt x="47037" y="48518"/>
                  </a:lnTo>
                  <a:lnTo>
                    <a:pt x="46296" y="48518"/>
                  </a:lnTo>
                  <a:lnTo>
                    <a:pt x="45555" y="48148"/>
                  </a:lnTo>
                  <a:lnTo>
                    <a:pt x="17037" y="19259"/>
                  </a:lnTo>
                  <a:lnTo>
                    <a:pt x="14444" y="21851"/>
                  </a:lnTo>
                  <a:lnTo>
                    <a:pt x="14444" y="21851"/>
                  </a:lnTo>
                  <a:lnTo>
                    <a:pt x="13703" y="22222"/>
                  </a:lnTo>
                  <a:lnTo>
                    <a:pt x="13333" y="22222"/>
                  </a:lnTo>
                  <a:lnTo>
                    <a:pt x="13333" y="22222"/>
                  </a:lnTo>
                  <a:lnTo>
                    <a:pt x="12592" y="22222"/>
                  </a:lnTo>
                  <a:lnTo>
                    <a:pt x="11851" y="21851"/>
                  </a:lnTo>
                  <a:lnTo>
                    <a:pt x="740" y="10740"/>
                  </a:lnTo>
                  <a:lnTo>
                    <a:pt x="740" y="10740"/>
                  </a:lnTo>
                  <a:lnTo>
                    <a:pt x="370" y="10000"/>
                  </a:lnTo>
                  <a:lnTo>
                    <a:pt x="0" y="9259"/>
                  </a:lnTo>
                  <a:lnTo>
                    <a:pt x="370" y="8518"/>
                  </a:lnTo>
                  <a:lnTo>
                    <a:pt x="740" y="7777"/>
                  </a:lnTo>
                  <a:lnTo>
                    <a:pt x="8148" y="370"/>
                  </a:lnTo>
                  <a:lnTo>
                    <a:pt x="8148" y="370"/>
                  </a:lnTo>
                  <a:lnTo>
                    <a:pt x="8888" y="0"/>
                  </a:lnTo>
                  <a:lnTo>
                    <a:pt x="9629" y="0"/>
                  </a:lnTo>
                  <a:lnTo>
                    <a:pt x="10000" y="0"/>
                  </a:lnTo>
                  <a:lnTo>
                    <a:pt x="10740" y="370"/>
                  </a:lnTo>
                  <a:lnTo>
                    <a:pt x="22222" y="11481"/>
                  </a:lnTo>
                  <a:lnTo>
                    <a:pt x="22222" y="11481"/>
                  </a:lnTo>
                  <a:lnTo>
                    <a:pt x="22592" y="12222"/>
                  </a:lnTo>
                  <a:lnTo>
                    <a:pt x="22962" y="12962"/>
                  </a:lnTo>
                  <a:lnTo>
                    <a:pt x="22592" y="13703"/>
                  </a:lnTo>
                  <a:lnTo>
                    <a:pt x="22222" y="14444"/>
                  </a:lnTo>
                  <a:lnTo>
                    <a:pt x="22222" y="14444"/>
                  </a:lnTo>
                  <a:close/>
                  <a:moveTo>
                    <a:pt x="93333" y="18148"/>
                  </a:moveTo>
                  <a:lnTo>
                    <a:pt x="93333" y="18148"/>
                  </a:lnTo>
                  <a:lnTo>
                    <a:pt x="92962" y="18888"/>
                  </a:lnTo>
                  <a:lnTo>
                    <a:pt x="92592" y="19629"/>
                  </a:lnTo>
                  <a:lnTo>
                    <a:pt x="92962" y="20370"/>
                  </a:lnTo>
                  <a:lnTo>
                    <a:pt x="93333" y="20740"/>
                  </a:lnTo>
                  <a:lnTo>
                    <a:pt x="98888" y="26296"/>
                  </a:lnTo>
                  <a:lnTo>
                    <a:pt x="98888" y="26296"/>
                  </a:lnTo>
                  <a:lnTo>
                    <a:pt x="99629" y="27037"/>
                  </a:lnTo>
                  <a:lnTo>
                    <a:pt x="100370" y="27407"/>
                  </a:lnTo>
                  <a:lnTo>
                    <a:pt x="101111" y="27037"/>
                  </a:lnTo>
                  <a:lnTo>
                    <a:pt x="101851" y="26296"/>
                  </a:lnTo>
                  <a:lnTo>
                    <a:pt x="115185" y="13333"/>
                  </a:lnTo>
                  <a:lnTo>
                    <a:pt x="115185" y="13333"/>
                  </a:lnTo>
                  <a:lnTo>
                    <a:pt x="115925" y="12962"/>
                  </a:lnTo>
                  <a:lnTo>
                    <a:pt x="117037" y="12962"/>
                  </a:lnTo>
                  <a:lnTo>
                    <a:pt x="117037" y="12962"/>
                  </a:lnTo>
                  <a:lnTo>
                    <a:pt x="117777" y="13333"/>
                  </a:lnTo>
                  <a:lnTo>
                    <a:pt x="118148" y="14074"/>
                  </a:lnTo>
                  <a:lnTo>
                    <a:pt x="118148" y="14074"/>
                  </a:lnTo>
                  <a:lnTo>
                    <a:pt x="119259" y="17407"/>
                  </a:lnTo>
                  <a:lnTo>
                    <a:pt x="120000" y="20740"/>
                  </a:lnTo>
                  <a:lnTo>
                    <a:pt x="120000" y="23703"/>
                  </a:lnTo>
                  <a:lnTo>
                    <a:pt x="119629" y="27407"/>
                  </a:lnTo>
                  <a:lnTo>
                    <a:pt x="119629" y="27407"/>
                  </a:lnTo>
                  <a:lnTo>
                    <a:pt x="118888" y="31111"/>
                  </a:lnTo>
                  <a:lnTo>
                    <a:pt x="117407" y="34074"/>
                  </a:lnTo>
                  <a:lnTo>
                    <a:pt x="115555" y="37037"/>
                  </a:lnTo>
                  <a:lnTo>
                    <a:pt x="113333" y="39629"/>
                  </a:lnTo>
                  <a:lnTo>
                    <a:pt x="113333" y="39629"/>
                  </a:lnTo>
                  <a:lnTo>
                    <a:pt x="111481" y="41111"/>
                  </a:lnTo>
                  <a:lnTo>
                    <a:pt x="109629" y="42592"/>
                  </a:lnTo>
                  <a:lnTo>
                    <a:pt x="107407" y="43703"/>
                  </a:lnTo>
                  <a:lnTo>
                    <a:pt x="105555" y="44814"/>
                  </a:lnTo>
                  <a:lnTo>
                    <a:pt x="103333" y="45555"/>
                  </a:lnTo>
                  <a:lnTo>
                    <a:pt x="101111" y="45925"/>
                  </a:lnTo>
                  <a:lnTo>
                    <a:pt x="98518" y="46296"/>
                  </a:lnTo>
                  <a:lnTo>
                    <a:pt x="96296" y="46666"/>
                  </a:lnTo>
                  <a:lnTo>
                    <a:pt x="96296" y="46666"/>
                  </a:lnTo>
                  <a:lnTo>
                    <a:pt x="92222" y="46296"/>
                  </a:lnTo>
                  <a:lnTo>
                    <a:pt x="88888" y="45185"/>
                  </a:lnTo>
                  <a:lnTo>
                    <a:pt x="45185" y="88148"/>
                  </a:lnTo>
                  <a:lnTo>
                    <a:pt x="45185" y="88148"/>
                  </a:lnTo>
                  <a:lnTo>
                    <a:pt x="46296" y="91851"/>
                  </a:lnTo>
                  <a:lnTo>
                    <a:pt x="46666" y="95185"/>
                  </a:lnTo>
                  <a:lnTo>
                    <a:pt x="46666" y="98518"/>
                  </a:lnTo>
                  <a:lnTo>
                    <a:pt x="45925" y="101851"/>
                  </a:lnTo>
                  <a:lnTo>
                    <a:pt x="45925" y="101851"/>
                  </a:lnTo>
                  <a:lnTo>
                    <a:pt x="45185" y="105185"/>
                  </a:lnTo>
                  <a:lnTo>
                    <a:pt x="43703" y="108148"/>
                  </a:lnTo>
                  <a:lnTo>
                    <a:pt x="41851" y="110740"/>
                  </a:lnTo>
                  <a:lnTo>
                    <a:pt x="39629" y="113333"/>
                  </a:lnTo>
                  <a:lnTo>
                    <a:pt x="39629" y="113333"/>
                  </a:lnTo>
                  <a:lnTo>
                    <a:pt x="36296" y="116296"/>
                  </a:lnTo>
                  <a:lnTo>
                    <a:pt x="32592" y="118148"/>
                  </a:lnTo>
                  <a:lnTo>
                    <a:pt x="30740" y="118888"/>
                  </a:lnTo>
                  <a:lnTo>
                    <a:pt x="28518" y="119629"/>
                  </a:lnTo>
                  <a:lnTo>
                    <a:pt x="24074" y="120000"/>
                  </a:lnTo>
                  <a:lnTo>
                    <a:pt x="24074" y="120000"/>
                  </a:lnTo>
                  <a:lnTo>
                    <a:pt x="21851" y="119629"/>
                  </a:lnTo>
                  <a:lnTo>
                    <a:pt x="18888" y="119259"/>
                  </a:lnTo>
                  <a:lnTo>
                    <a:pt x="16666" y="118518"/>
                  </a:lnTo>
                  <a:lnTo>
                    <a:pt x="14444" y="117777"/>
                  </a:lnTo>
                  <a:lnTo>
                    <a:pt x="14444" y="117777"/>
                  </a:lnTo>
                  <a:lnTo>
                    <a:pt x="13703" y="117037"/>
                  </a:lnTo>
                  <a:lnTo>
                    <a:pt x="13333" y="116296"/>
                  </a:lnTo>
                  <a:lnTo>
                    <a:pt x="13333" y="116296"/>
                  </a:lnTo>
                  <a:lnTo>
                    <a:pt x="13333" y="115185"/>
                  </a:lnTo>
                  <a:lnTo>
                    <a:pt x="13703" y="114444"/>
                  </a:lnTo>
                  <a:lnTo>
                    <a:pt x="27037" y="101481"/>
                  </a:lnTo>
                  <a:lnTo>
                    <a:pt x="27037" y="101481"/>
                  </a:lnTo>
                  <a:lnTo>
                    <a:pt x="27407" y="101111"/>
                  </a:lnTo>
                  <a:lnTo>
                    <a:pt x="27777" y="100370"/>
                  </a:lnTo>
                  <a:lnTo>
                    <a:pt x="27407" y="99629"/>
                  </a:lnTo>
                  <a:lnTo>
                    <a:pt x="27037" y="98888"/>
                  </a:lnTo>
                  <a:lnTo>
                    <a:pt x="21481" y="92962"/>
                  </a:lnTo>
                  <a:lnTo>
                    <a:pt x="21481" y="92962"/>
                  </a:lnTo>
                  <a:lnTo>
                    <a:pt x="20740" y="92592"/>
                  </a:lnTo>
                  <a:lnTo>
                    <a:pt x="19629" y="92222"/>
                  </a:lnTo>
                  <a:lnTo>
                    <a:pt x="18888" y="92592"/>
                  </a:lnTo>
                  <a:lnTo>
                    <a:pt x="18148" y="92962"/>
                  </a:lnTo>
                  <a:lnTo>
                    <a:pt x="5185" y="106296"/>
                  </a:lnTo>
                  <a:lnTo>
                    <a:pt x="5185" y="106296"/>
                  </a:lnTo>
                  <a:lnTo>
                    <a:pt x="4444" y="106666"/>
                  </a:lnTo>
                  <a:lnTo>
                    <a:pt x="3703" y="106666"/>
                  </a:lnTo>
                  <a:lnTo>
                    <a:pt x="3703" y="106666"/>
                  </a:lnTo>
                  <a:lnTo>
                    <a:pt x="2592" y="106296"/>
                  </a:lnTo>
                  <a:lnTo>
                    <a:pt x="2222" y="105555"/>
                  </a:lnTo>
                  <a:lnTo>
                    <a:pt x="2222" y="105555"/>
                  </a:lnTo>
                  <a:lnTo>
                    <a:pt x="1111" y="102592"/>
                  </a:lnTo>
                  <a:lnTo>
                    <a:pt x="370" y="99259"/>
                  </a:lnTo>
                  <a:lnTo>
                    <a:pt x="370" y="95925"/>
                  </a:lnTo>
                  <a:lnTo>
                    <a:pt x="740" y="92592"/>
                  </a:lnTo>
                  <a:lnTo>
                    <a:pt x="740" y="92592"/>
                  </a:lnTo>
                  <a:lnTo>
                    <a:pt x="1481" y="88888"/>
                  </a:lnTo>
                  <a:lnTo>
                    <a:pt x="2962" y="85555"/>
                  </a:lnTo>
                  <a:lnTo>
                    <a:pt x="4814" y="82962"/>
                  </a:lnTo>
                  <a:lnTo>
                    <a:pt x="7037" y="80370"/>
                  </a:lnTo>
                  <a:lnTo>
                    <a:pt x="7037" y="80370"/>
                  </a:lnTo>
                  <a:lnTo>
                    <a:pt x="8888" y="78518"/>
                  </a:lnTo>
                  <a:lnTo>
                    <a:pt x="10740" y="77037"/>
                  </a:lnTo>
                  <a:lnTo>
                    <a:pt x="12592" y="75925"/>
                  </a:lnTo>
                  <a:lnTo>
                    <a:pt x="14444" y="74814"/>
                  </a:lnTo>
                  <a:lnTo>
                    <a:pt x="16666" y="74074"/>
                  </a:lnTo>
                  <a:lnTo>
                    <a:pt x="18888" y="73703"/>
                  </a:lnTo>
                  <a:lnTo>
                    <a:pt x="21851" y="73333"/>
                  </a:lnTo>
                  <a:lnTo>
                    <a:pt x="24074" y="73333"/>
                  </a:lnTo>
                  <a:lnTo>
                    <a:pt x="24074" y="73333"/>
                  </a:lnTo>
                  <a:lnTo>
                    <a:pt x="28148" y="73703"/>
                  </a:lnTo>
                  <a:lnTo>
                    <a:pt x="31481" y="74814"/>
                  </a:lnTo>
                  <a:lnTo>
                    <a:pt x="74814" y="31481"/>
                  </a:lnTo>
                  <a:lnTo>
                    <a:pt x="74814" y="31481"/>
                  </a:lnTo>
                  <a:lnTo>
                    <a:pt x="73703" y="27777"/>
                  </a:lnTo>
                  <a:lnTo>
                    <a:pt x="73333" y="24814"/>
                  </a:lnTo>
                  <a:lnTo>
                    <a:pt x="73333" y="21481"/>
                  </a:lnTo>
                  <a:lnTo>
                    <a:pt x="74074" y="18148"/>
                  </a:lnTo>
                  <a:lnTo>
                    <a:pt x="74074" y="18148"/>
                  </a:lnTo>
                  <a:lnTo>
                    <a:pt x="74814" y="14814"/>
                  </a:lnTo>
                  <a:lnTo>
                    <a:pt x="76296" y="11851"/>
                  </a:lnTo>
                  <a:lnTo>
                    <a:pt x="78148" y="8888"/>
                  </a:lnTo>
                  <a:lnTo>
                    <a:pt x="80370" y="6666"/>
                  </a:lnTo>
                  <a:lnTo>
                    <a:pt x="80370" y="6666"/>
                  </a:lnTo>
                  <a:lnTo>
                    <a:pt x="83333" y="4074"/>
                  </a:lnTo>
                  <a:lnTo>
                    <a:pt x="85925" y="2592"/>
                  </a:lnTo>
                  <a:lnTo>
                    <a:pt x="89259" y="1111"/>
                  </a:lnTo>
                  <a:lnTo>
                    <a:pt x="92592" y="370"/>
                  </a:lnTo>
                  <a:lnTo>
                    <a:pt x="92592" y="370"/>
                  </a:lnTo>
                  <a:lnTo>
                    <a:pt x="95925" y="0"/>
                  </a:lnTo>
                  <a:lnTo>
                    <a:pt x="99259" y="0"/>
                  </a:lnTo>
                  <a:lnTo>
                    <a:pt x="102592" y="740"/>
                  </a:lnTo>
                  <a:lnTo>
                    <a:pt x="105555" y="2222"/>
                  </a:lnTo>
                  <a:lnTo>
                    <a:pt x="105555" y="2222"/>
                  </a:lnTo>
                  <a:lnTo>
                    <a:pt x="106296" y="2592"/>
                  </a:lnTo>
                  <a:lnTo>
                    <a:pt x="107037" y="3703"/>
                  </a:lnTo>
                  <a:lnTo>
                    <a:pt x="107037" y="3703"/>
                  </a:lnTo>
                  <a:lnTo>
                    <a:pt x="107037" y="4444"/>
                  </a:lnTo>
                  <a:lnTo>
                    <a:pt x="106296" y="5185"/>
                  </a:lnTo>
                  <a:lnTo>
                    <a:pt x="93333" y="18148"/>
                  </a:lnTo>
                  <a:close/>
                  <a:moveTo>
                    <a:pt x="88888" y="19629"/>
                  </a:moveTo>
                  <a:lnTo>
                    <a:pt x="88888" y="19629"/>
                  </a:lnTo>
                  <a:lnTo>
                    <a:pt x="89629" y="17407"/>
                  </a:lnTo>
                  <a:lnTo>
                    <a:pt x="90740" y="15185"/>
                  </a:lnTo>
                  <a:lnTo>
                    <a:pt x="101851" y="4444"/>
                  </a:lnTo>
                  <a:lnTo>
                    <a:pt x="101851" y="4444"/>
                  </a:lnTo>
                  <a:lnTo>
                    <a:pt x="99259" y="3703"/>
                  </a:lnTo>
                  <a:lnTo>
                    <a:pt x="96666" y="3703"/>
                  </a:lnTo>
                  <a:lnTo>
                    <a:pt x="94074" y="3703"/>
                  </a:lnTo>
                  <a:lnTo>
                    <a:pt x="91851" y="4074"/>
                  </a:lnTo>
                  <a:lnTo>
                    <a:pt x="89629" y="4814"/>
                  </a:lnTo>
                  <a:lnTo>
                    <a:pt x="87407" y="5925"/>
                  </a:lnTo>
                  <a:lnTo>
                    <a:pt x="85185" y="7407"/>
                  </a:lnTo>
                  <a:lnTo>
                    <a:pt x="83333" y="9259"/>
                  </a:lnTo>
                  <a:lnTo>
                    <a:pt x="83333" y="9259"/>
                  </a:lnTo>
                  <a:lnTo>
                    <a:pt x="81111" y="11481"/>
                  </a:lnTo>
                  <a:lnTo>
                    <a:pt x="79629" y="13703"/>
                  </a:lnTo>
                  <a:lnTo>
                    <a:pt x="78518" y="16296"/>
                  </a:lnTo>
                  <a:lnTo>
                    <a:pt x="77407" y="19259"/>
                  </a:lnTo>
                  <a:lnTo>
                    <a:pt x="77407" y="19259"/>
                  </a:lnTo>
                  <a:lnTo>
                    <a:pt x="77037" y="22592"/>
                  </a:lnTo>
                  <a:lnTo>
                    <a:pt x="77037" y="25185"/>
                  </a:lnTo>
                  <a:lnTo>
                    <a:pt x="77777" y="28148"/>
                  </a:lnTo>
                  <a:lnTo>
                    <a:pt x="78518" y="31111"/>
                  </a:lnTo>
                  <a:lnTo>
                    <a:pt x="78518" y="31111"/>
                  </a:lnTo>
                  <a:lnTo>
                    <a:pt x="78518" y="32222"/>
                  </a:lnTo>
                  <a:lnTo>
                    <a:pt x="78148" y="33333"/>
                  </a:lnTo>
                  <a:lnTo>
                    <a:pt x="33333" y="78148"/>
                  </a:lnTo>
                  <a:lnTo>
                    <a:pt x="33333" y="78148"/>
                  </a:lnTo>
                  <a:lnTo>
                    <a:pt x="32592" y="78518"/>
                  </a:lnTo>
                  <a:lnTo>
                    <a:pt x="31481" y="78518"/>
                  </a:lnTo>
                  <a:lnTo>
                    <a:pt x="31481" y="78518"/>
                  </a:lnTo>
                  <a:lnTo>
                    <a:pt x="27777" y="77407"/>
                  </a:lnTo>
                  <a:lnTo>
                    <a:pt x="24074" y="77037"/>
                  </a:lnTo>
                  <a:lnTo>
                    <a:pt x="24074" y="77037"/>
                  </a:lnTo>
                  <a:lnTo>
                    <a:pt x="19629" y="77407"/>
                  </a:lnTo>
                  <a:lnTo>
                    <a:pt x="16296" y="78518"/>
                  </a:lnTo>
                  <a:lnTo>
                    <a:pt x="12592" y="80370"/>
                  </a:lnTo>
                  <a:lnTo>
                    <a:pt x="9629" y="82962"/>
                  </a:lnTo>
                  <a:lnTo>
                    <a:pt x="9629" y="82962"/>
                  </a:lnTo>
                  <a:lnTo>
                    <a:pt x="7777" y="84814"/>
                  </a:lnTo>
                  <a:lnTo>
                    <a:pt x="6296" y="87037"/>
                  </a:lnTo>
                  <a:lnTo>
                    <a:pt x="5185" y="89259"/>
                  </a:lnTo>
                  <a:lnTo>
                    <a:pt x="4444" y="91851"/>
                  </a:lnTo>
                  <a:lnTo>
                    <a:pt x="4074" y="94074"/>
                  </a:lnTo>
                  <a:lnTo>
                    <a:pt x="3703" y="96296"/>
                  </a:lnTo>
                  <a:lnTo>
                    <a:pt x="4074" y="98888"/>
                  </a:lnTo>
                  <a:lnTo>
                    <a:pt x="4444" y="101481"/>
                  </a:lnTo>
                  <a:lnTo>
                    <a:pt x="15555" y="90000"/>
                  </a:lnTo>
                  <a:lnTo>
                    <a:pt x="15555" y="90000"/>
                  </a:lnTo>
                  <a:lnTo>
                    <a:pt x="17407" y="88888"/>
                  </a:lnTo>
                  <a:lnTo>
                    <a:pt x="19629" y="88518"/>
                  </a:lnTo>
                  <a:lnTo>
                    <a:pt x="19629" y="88518"/>
                  </a:lnTo>
                  <a:lnTo>
                    <a:pt x="21111" y="88518"/>
                  </a:lnTo>
                  <a:lnTo>
                    <a:pt x="22222" y="88888"/>
                  </a:lnTo>
                  <a:lnTo>
                    <a:pt x="23333" y="89259"/>
                  </a:lnTo>
                  <a:lnTo>
                    <a:pt x="24074" y="90000"/>
                  </a:lnTo>
                  <a:lnTo>
                    <a:pt x="29629" y="95925"/>
                  </a:lnTo>
                  <a:lnTo>
                    <a:pt x="29629" y="95925"/>
                  </a:lnTo>
                  <a:lnTo>
                    <a:pt x="31111" y="98148"/>
                  </a:lnTo>
                  <a:lnTo>
                    <a:pt x="31481" y="100370"/>
                  </a:lnTo>
                  <a:lnTo>
                    <a:pt x="31481" y="100370"/>
                  </a:lnTo>
                  <a:lnTo>
                    <a:pt x="31111" y="101481"/>
                  </a:lnTo>
                  <a:lnTo>
                    <a:pt x="30740" y="102592"/>
                  </a:lnTo>
                  <a:lnTo>
                    <a:pt x="30370" y="103333"/>
                  </a:lnTo>
                  <a:lnTo>
                    <a:pt x="29629" y="104444"/>
                  </a:lnTo>
                  <a:lnTo>
                    <a:pt x="18148" y="115185"/>
                  </a:lnTo>
                  <a:lnTo>
                    <a:pt x="18148" y="115185"/>
                  </a:lnTo>
                  <a:lnTo>
                    <a:pt x="21111" y="115925"/>
                  </a:lnTo>
                  <a:lnTo>
                    <a:pt x="23703" y="116296"/>
                  </a:lnTo>
                  <a:lnTo>
                    <a:pt x="25925" y="115925"/>
                  </a:lnTo>
                  <a:lnTo>
                    <a:pt x="28518" y="115555"/>
                  </a:lnTo>
                  <a:lnTo>
                    <a:pt x="28518" y="115555"/>
                  </a:lnTo>
                  <a:lnTo>
                    <a:pt x="30740" y="114814"/>
                  </a:lnTo>
                  <a:lnTo>
                    <a:pt x="32962" y="113703"/>
                  </a:lnTo>
                  <a:lnTo>
                    <a:pt x="35185" y="112222"/>
                  </a:lnTo>
                  <a:lnTo>
                    <a:pt x="37037" y="110740"/>
                  </a:lnTo>
                  <a:lnTo>
                    <a:pt x="37037" y="110740"/>
                  </a:lnTo>
                  <a:lnTo>
                    <a:pt x="38888" y="108518"/>
                  </a:lnTo>
                  <a:lnTo>
                    <a:pt x="40740" y="105925"/>
                  </a:lnTo>
                  <a:lnTo>
                    <a:pt x="41851" y="103333"/>
                  </a:lnTo>
                  <a:lnTo>
                    <a:pt x="42592" y="100370"/>
                  </a:lnTo>
                  <a:lnTo>
                    <a:pt x="42592" y="100370"/>
                  </a:lnTo>
                  <a:lnTo>
                    <a:pt x="42962" y="97407"/>
                  </a:lnTo>
                  <a:lnTo>
                    <a:pt x="42962" y="94444"/>
                  </a:lnTo>
                  <a:lnTo>
                    <a:pt x="42222" y="91111"/>
                  </a:lnTo>
                  <a:lnTo>
                    <a:pt x="41481" y="88518"/>
                  </a:lnTo>
                  <a:lnTo>
                    <a:pt x="41481" y="88518"/>
                  </a:lnTo>
                  <a:lnTo>
                    <a:pt x="41481" y="87407"/>
                  </a:lnTo>
                  <a:lnTo>
                    <a:pt x="41851" y="86296"/>
                  </a:lnTo>
                  <a:lnTo>
                    <a:pt x="87037" y="41481"/>
                  </a:lnTo>
                  <a:lnTo>
                    <a:pt x="87037" y="41481"/>
                  </a:lnTo>
                  <a:lnTo>
                    <a:pt x="87777" y="41111"/>
                  </a:lnTo>
                  <a:lnTo>
                    <a:pt x="88888" y="41481"/>
                  </a:lnTo>
                  <a:lnTo>
                    <a:pt x="88888" y="41481"/>
                  </a:lnTo>
                  <a:lnTo>
                    <a:pt x="92592" y="42592"/>
                  </a:lnTo>
                  <a:lnTo>
                    <a:pt x="96296" y="42962"/>
                  </a:lnTo>
                  <a:lnTo>
                    <a:pt x="96296" y="42962"/>
                  </a:lnTo>
                  <a:lnTo>
                    <a:pt x="100370" y="42592"/>
                  </a:lnTo>
                  <a:lnTo>
                    <a:pt x="104074" y="41481"/>
                  </a:lnTo>
                  <a:lnTo>
                    <a:pt x="107407" y="39629"/>
                  </a:lnTo>
                  <a:lnTo>
                    <a:pt x="110740" y="37037"/>
                  </a:lnTo>
                  <a:lnTo>
                    <a:pt x="110740" y="37037"/>
                  </a:lnTo>
                  <a:lnTo>
                    <a:pt x="112592" y="35185"/>
                  </a:lnTo>
                  <a:lnTo>
                    <a:pt x="114074" y="32962"/>
                  </a:lnTo>
                  <a:lnTo>
                    <a:pt x="115185" y="30740"/>
                  </a:lnTo>
                  <a:lnTo>
                    <a:pt x="115925" y="28148"/>
                  </a:lnTo>
                  <a:lnTo>
                    <a:pt x="116296" y="25925"/>
                  </a:lnTo>
                  <a:lnTo>
                    <a:pt x="116666" y="23333"/>
                  </a:lnTo>
                  <a:lnTo>
                    <a:pt x="116296" y="20740"/>
                  </a:lnTo>
                  <a:lnTo>
                    <a:pt x="115925" y="18518"/>
                  </a:lnTo>
                  <a:lnTo>
                    <a:pt x="104444" y="29629"/>
                  </a:lnTo>
                  <a:lnTo>
                    <a:pt x="104444" y="29629"/>
                  </a:lnTo>
                  <a:lnTo>
                    <a:pt x="103703" y="30370"/>
                  </a:lnTo>
                  <a:lnTo>
                    <a:pt x="102592" y="30740"/>
                  </a:lnTo>
                  <a:lnTo>
                    <a:pt x="100370" y="31111"/>
                  </a:lnTo>
                  <a:lnTo>
                    <a:pt x="100370" y="31111"/>
                  </a:lnTo>
                  <a:lnTo>
                    <a:pt x="98148" y="30740"/>
                  </a:lnTo>
                  <a:lnTo>
                    <a:pt x="96296" y="29629"/>
                  </a:lnTo>
                  <a:lnTo>
                    <a:pt x="90740" y="23703"/>
                  </a:lnTo>
                  <a:lnTo>
                    <a:pt x="90740" y="23703"/>
                  </a:lnTo>
                  <a:lnTo>
                    <a:pt x="89629" y="21851"/>
                  </a:lnTo>
                  <a:lnTo>
                    <a:pt x="88888" y="19629"/>
                  </a:lnTo>
                  <a:lnTo>
                    <a:pt x="88888" y="19629"/>
                  </a:lnTo>
                  <a:close/>
                  <a:moveTo>
                    <a:pt x="18148" y="12962"/>
                  </a:moveTo>
                  <a:lnTo>
                    <a:pt x="9629" y="4444"/>
                  </a:lnTo>
                  <a:lnTo>
                    <a:pt x="4444" y="9259"/>
                  </a:lnTo>
                  <a:lnTo>
                    <a:pt x="13333" y="17777"/>
                  </a:lnTo>
                  <a:lnTo>
                    <a:pt x="18148" y="12962"/>
                  </a:lnTo>
                  <a:close/>
                  <a:moveTo>
                    <a:pt x="115185" y="108888"/>
                  </a:moveTo>
                  <a:lnTo>
                    <a:pt x="115185" y="108888"/>
                  </a:lnTo>
                  <a:lnTo>
                    <a:pt x="115555" y="108518"/>
                  </a:lnTo>
                  <a:lnTo>
                    <a:pt x="115925" y="107777"/>
                  </a:lnTo>
                  <a:lnTo>
                    <a:pt x="115555" y="107037"/>
                  </a:lnTo>
                  <a:lnTo>
                    <a:pt x="115185" y="106296"/>
                  </a:lnTo>
                  <a:lnTo>
                    <a:pt x="77407" y="68888"/>
                  </a:lnTo>
                  <a:lnTo>
                    <a:pt x="77407" y="68888"/>
                  </a:lnTo>
                  <a:lnTo>
                    <a:pt x="77037" y="68148"/>
                  </a:lnTo>
                  <a:lnTo>
                    <a:pt x="76666" y="67407"/>
                  </a:lnTo>
                  <a:lnTo>
                    <a:pt x="77037" y="66666"/>
                  </a:lnTo>
                  <a:lnTo>
                    <a:pt x="77407" y="66296"/>
                  </a:lnTo>
                  <a:lnTo>
                    <a:pt x="77407" y="66296"/>
                  </a:lnTo>
                  <a:lnTo>
                    <a:pt x="78148" y="65555"/>
                  </a:lnTo>
                  <a:lnTo>
                    <a:pt x="78888" y="65555"/>
                  </a:lnTo>
                  <a:lnTo>
                    <a:pt x="79259" y="65555"/>
                  </a:lnTo>
                  <a:lnTo>
                    <a:pt x="80000" y="65925"/>
                  </a:lnTo>
                  <a:lnTo>
                    <a:pt x="117777" y="103333"/>
                  </a:lnTo>
                  <a:lnTo>
                    <a:pt x="117777" y="103333"/>
                  </a:lnTo>
                  <a:lnTo>
                    <a:pt x="119259" y="105555"/>
                  </a:lnTo>
                  <a:lnTo>
                    <a:pt x="119629" y="107777"/>
                  </a:lnTo>
                  <a:lnTo>
                    <a:pt x="119629" y="107777"/>
                  </a:lnTo>
                  <a:lnTo>
                    <a:pt x="119259" y="110000"/>
                  </a:lnTo>
                  <a:lnTo>
                    <a:pt x="117777" y="111851"/>
                  </a:lnTo>
                  <a:lnTo>
                    <a:pt x="112592" y="117407"/>
                  </a:lnTo>
                  <a:lnTo>
                    <a:pt x="112592" y="117407"/>
                  </a:lnTo>
                  <a:lnTo>
                    <a:pt x="110370" y="118518"/>
                  </a:lnTo>
                  <a:lnTo>
                    <a:pt x="107777" y="118888"/>
                  </a:lnTo>
                  <a:lnTo>
                    <a:pt x="107777" y="118888"/>
                  </a:lnTo>
                  <a:lnTo>
                    <a:pt x="105555" y="118518"/>
                  </a:lnTo>
                  <a:lnTo>
                    <a:pt x="104814" y="118148"/>
                  </a:lnTo>
                  <a:lnTo>
                    <a:pt x="103703" y="117407"/>
                  </a:lnTo>
                  <a:lnTo>
                    <a:pt x="66296" y="80000"/>
                  </a:lnTo>
                  <a:lnTo>
                    <a:pt x="66296" y="80000"/>
                  </a:lnTo>
                  <a:lnTo>
                    <a:pt x="65925" y="79259"/>
                  </a:lnTo>
                  <a:lnTo>
                    <a:pt x="65555" y="78518"/>
                  </a:lnTo>
                  <a:lnTo>
                    <a:pt x="65925" y="77777"/>
                  </a:lnTo>
                  <a:lnTo>
                    <a:pt x="66296" y="77407"/>
                  </a:lnTo>
                  <a:lnTo>
                    <a:pt x="66296" y="77407"/>
                  </a:lnTo>
                  <a:lnTo>
                    <a:pt x="67037" y="76666"/>
                  </a:lnTo>
                  <a:lnTo>
                    <a:pt x="67777" y="76666"/>
                  </a:lnTo>
                  <a:lnTo>
                    <a:pt x="68148" y="76666"/>
                  </a:lnTo>
                  <a:lnTo>
                    <a:pt x="68888" y="77037"/>
                  </a:lnTo>
                  <a:lnTo>
                    <a:pt x="106296" y="114444"/>
                  </a:lnTo>
                  <a:lnTo>
                    <a:pt x="106296" y="114444"/>
                  </a:lnTo>
                  <a:lnTo>
                    <a:pt x="107037" y="115185"/>
                  </a:lnTo>
                  <a:lnTo>
                    <a:pt x="108148" y="115555"/>
                  </a:lnTo>
                  <a:lnTo>
                    <a:pt x="108888" y="115185"/>
                  </a:lnTo>
                  <a:lnTo>
                    <a:pt x="109259" y="114444"/>
                  </a:lnTo>
                  <a:lnTo>
                    <a:pt x="115185" y="108888"/>
                  </a:lnTo>
                  <a:close/>
                </a:path>
              </a:pathLst>
            </a:custGeom>
            <a:solidFill>
              <a:srgbClr val="FBFBFB"/>
            </a:solidFill>
            <a:ln>
              <a:noFill/>
            </a:ln>
          </p:spPr>
          <p:txBody>
            <a:bodyPr anchor="ctr"/>
            <a:lstStyle/>
            <a:p>
              <a:pPr algn="ctr"/>
              <a:endParaRPr/>
            </a:p>
          </p:txBody>
        </p:sp>
      </p:grpSp>
      <p:sp>
        <p:nvSpPr>
          <p:cNvPr id="39" name="矩形 38"/>
          <p:cNvSpPr/>
          <p:nvPr/>
        </p:nvSpPr>
        <p:spPr>
          <a:xfrm>
            <a:off x="3187288" y="2899975"/>
            <a:ext cx="1587912" cy="66751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050">
                <a:solidFill>
                  <a:schemeClr val="tx1">
                    <a:lumMod val="85000"/>
                    <a:lumOff val="15000"/>
                  </a:schemeClr>
                </a:solidFill>
              </a:rPr>
              <a:t>用户可以在投影仪或者计算机上可以将演示文稿打印出来制作成胶片</a:t>
            </a:r>
          </a:p>
        </p:txBody>
      </p:sp>
      <p:sp>
        <p:nvSpPr>
          <p:cNvPr id="40" name="矩形 39"/>
          <p:cNvSpPr/>
          <p:nvPr/>
        </p:nvSpPr>
        <p:spPr>
          <a:xfrm>
            <a:off x="5915511" y="2899975"/>
            <a:ext cx="1587912" cy="66751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050">
                <a:solidFill>
                  <a:schemeClr val="tx1">
                    <a:lumMod val="85000"/>
                    <a:lumOff val="15000"/>
                  </a:schemeClr>
                </a:solidFill>
              </a:rPr>
              <a:t>用户可以在投影仪或者计算机上可以将演示文稿打印出来制作成胶片</a:t>
            </a:r>
          </a:p>
        </p:txBody>
      </p:sp>
      <p:sp>
        <p:nvSpPr>
          <p:cNvPr id="41" name="矩形 40"/>
          <p:cNvSpPr/>
          <p:nvPr/>
        </p:nvSpPr>
        <p:spPr>
          <a:xfrm>
            <a:off x="8643733" y="2899975"/>
            <a:ext cx="1587912" cy="66751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050">
                <a:solidFill>
                  <a:schemeClr val="tx1">
                    <a:lumMod val="85000"/>
                    <a:lumOff val="15000"/>
                  </a:schemeClr>
                </a:solidFill>
              </a:rPr>
              <a:t>用户可以在投影仪或者计算机上可以将演示文稿打印出来制作成胶片</a:t>
            </a:r>
          </a:p>
        </p:txBody>
      </p:sp>
      <p:sp>
        <p:nvSpPr>
          <p:cNvPr id="42" name="矩形 41"/>
          <p:cNvSpPr/>
          <p:nvPr/>
        </p:nvSpPr>
        <p:spPr>
          <a:xfrm>
            <a:off x="3187288" y="5007666"/>
            <a:ext cx="1587912" cy="66751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050">
                <a:solidFill>
                  <a:schemeClr val="tx1">
                    <a:lumMod val="85000"/>
                    <a:lumOff val="15000"/>
                  </a:schemeClr>
                </a:solidFill>
              </a:rPr>
              <a:t>用户可以在投影仪或者计算机上可以将演示文稿打印出来制作成胶片</a:t>
            </a:r>
          </a:p>
        </p:txBody>
      </p:sp>
      <p:sp>
        <p:nvSpPr>
          <p:cNvPr id="43" name="矩形 42"/>
          <p:cNvSpPr/>
          <p:nvPr/>
        </p:nvSpPr>
        <p:spPr>
          <a:xfrm>
            <a:off x="5915511" y="5007666"/>
            <a:ext cx="1587912" cy="66751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050">
                <a:solidFill>
                  <a:schemeClr val="tx1">
                    <a:lumMod val="85000"/>
                    <a:lumOff val="15000"/>
                  </a:schemeClr>
                </a:solidFill>
              </a:rPr>
              <a:t>用户可以在投影仪或者计算机上可以将演示文稿打印出来制作成胶片</a:t>
            </a:r>
          </a:p>
        </p:txBody>
      </p:sp>
      <p:sp>
        <p:nvSpPr>
          <p:cNvPr id="44" name="矩形 43"/>
          <p:cNvSpPr/>
          <p:nvPr/>
        </p:nvSpPr>
        <p:spPr>
          <a:xfrm>
            <a:off x="8643733" y="5007666"/>
            <a:ext cx="1587912" cy="66751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050">
                <a:solidFill>
                  <a:schemeClr val="tx1">
                    <a:lumMod val="85000"/>
                    <a:lumOff val="15000"/>
                  </a:schemeClr>
                </a:solidFill>
              </a:rPr>
              <a:t>用户可以在投影仪或者计算机上可以将演示文稿打印出来制作成胶片</a:t>
            </a:r>
          </a:p>
        </p:txBody>
      </p:sp>
      <p:sp>
        <p:nvSpPr>
          <p:cNvPr id="45" name="矩形 44"/>
          <p:cNvSpPr/>
          <p:nvPr/>
        </p:nvSpPr>
        <p:spPr>
          <a:xfrm>
            <a:off x="838116" y="4218896"/>
            <a:ext cx="1587912" cy="66751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050">
                <a:solidFill>
                  <a:schemeClr val="tx1">
                    <a:lumMod val="85000"/>
                    <a:lumOff val="15000"/>
                  </a:schemeClr>
                </a:solidFill>
              </a:rPr>
              <a:t>用户可以在投影仪或者计算机上可以将演示文稿打印出来制作成胶片</a:t>
            </a:r>
          </a:p>
        </p:txBody>
      </p:sp>
      <p:sp>
        <p:nvSpPr>
          <p:cNvPr id="46" name="任意多边形 45"/>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9"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0" name="任意多边形 49"/>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54">
            <a:extLst>
              <a:ext uri="{FF2B5EF4-FFF2-40B4-BE49-F238E27FC236}">
                <a16:creationId xmlns:a16="http://schemas.microsoft.com/office/drawing/2014/main" id="{515095EF-11B1-4AC9-804B-7333EC5F2F60}"/>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任意多边形 55">
            <a:extLst>
              <a:ext uri="{FF2B5EF4-FFF2-40B4-BE49-F238E27FC236}">
                <a16:creationId xmlns:a16="http://schemas.microsoft.com/office/drawing/2014/main" id="{CB150B3B-4695-48E2-AC72-9E7F0A7AF8EE}"/>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49">
            <a:extLst>
              <a:ext uri="{FF2B5EF4-FFF2-40B4-BE49-F238E27FC236}">
                <a16:creationId xmlns:a16="http://schemas.microsoft.com/office/drawing/2014/main" id="{B06F4ACB-C7D0-477D-AAD0-22D92785B26C}"/>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7" name="椭圆 50">
            <a:extLst>
              <a:ext uri="{FF2B5EF4-FFF2-40B4-BE49-F238E27FC236}">
                <a16:creationId xmlns:a16="http://schemas.microsoft.com/office/drawing/2014/main" id="{C3945F8E-29CC-4907-9FF0-FF467B9766BF}"/>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8" name="任意多边形 58">
            <a:extLst>
              <a:ext uri="{FF2B5EF4-FFF2-40B4-BE49-F238E27FC236}">
                <a16:creationId xmlns:a16="http://schemas.microsoft.com/office/drawing/2014/main" id="{5902EC7C-F7B0-433D-ACD3-78E4C9CB30C7}"/>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a:extLst>
              <a:ext uri="{FF2B5EF4-FFF2-40B4-BE49-F238E27FC236}">
                <a16:creationId xmlns:a16="http://schemas.microsoft.com/office/drawing/2014/main" id="{D3637DB3-AF28-444D-B1AB-4ADD6EE632E2}"/>
              </a:ext>
            </a:extLst>
          </p:cNvPr>
          <p:cNvGrpSpPr/>
          <p:nvPr/>
        </p:nvGrpSpPr>
        <p:grpSpPr>
          <a:xfrm>
            <a:off x="2242370" y="458879"/>
            <a:ext cx="6623625" cy="809534"/>
            <a:chOff x="2204270" y="458879"/>
            <a:chExt cx="6623625" cy="809534"/>
          </a:xfrm>
        </p:grpSpPr>
        <p:sp>
          <p:nvSpPr>
            <p:cNvPr id="56" name="文本框 55">
              <a:extLst>
                <a:ext uri="{FF2B5EF4-FFF2-40B4-BE49-F238E27FC236}">
                  <a16:creationId xmlns:a16="http://schemas.microsoft.com/office/drawing/2014/main" id="{2F576268-521B-483B-AE94-A91CCE40FC3A}"/>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57" name="文本框 56">
              <a:extLst>
                <a:ext uri="{FF2B5EF4-FFF2-40B4-BE49-F238E27FC236}">
                  <a16:creationId xmlns:a16="http://schemas.microsoft.com/office/drawing/2014/main" id="{E1EE8ED5-9F43-4C46-AA77-14E61BA48E2B}"/>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58" name="椭圆 15">
            <a:extLst>
              <a:ext uri="{FF2B5EF4-FFF2-40B4-BE49-F238E27FC236}">
                <a16:creationId xmlns:a16="http://schemas.microsoft.com/office/drawing/2014/main" id="{DA8A586A-D580-468C-852D-1CCA7EE210A3}"/>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custDataLst>
      <p:tags r:id="rId3"/>
    </p:custDataLst>
    <p:extLst>
      <p:ext uri="{BB962C8B-B14F-4D97-AF65-F5344CB8AC3E}">
        <p14:creationId val="191336230"/>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39"/>
                                        </p:tgtEl>
                                        <p:attrNameLst>
                                          <p:attrName>style.visibility</p:attrName>
                                        </p:attrNameLst>
                                      </p:cBhvr>
                                      <p:to>
                                        <p:strVal val="visible"/>
                                      </p:to>
                                    </p:set>
                                    <p:anim calcmode="lin" valueType="num">
                                      <p:cBhvr>
                                        <p:cTn dur="500" fill="hold" id="13"/>
                                        <p:tgtEl>
                                          <p:spTgt spid="39"/>
                                        </p:tgtEl>
                                        <p:attrNameLst>
                                          <p:attrName>ppt_w</p:attrName>
                                        </p:attrNameLst>
                                      </p:cBhvr>
                                      <p:tavLst>
                                        <p:tav tm="0">
                                          <p:val>
                                            <p:fltVal val="0"/>
                                          </p:val>
                                        </p:tav>
                                        <p:tav tm="100000">
                                          <p:val>
                                            <p:strVal val="#ppt_w"/>
                                          </p:val>
                                        </p:tav>
                                      </p:tavLst>
                                    </p:anim>
                                    <p:anim calcmode="lin" valueType="num">
                                      <p:cBhvr>
                                        <p:cTn dur="500" fill="hold" id="14"/>
                                        <p:tgtEl>
                                          <p:spTgt spid="39"/>
                                        </p:tgtEl>
                                        <p:attrNameLst>
                                          <p:attrName>ppt_h</p:attrName>
                                        </p:attrNameLst>
                                      </p:cBhvr>
                                      <p:tavLst>
                                        <p:tav tm="0">
                                          <p:val>
                                            <p:fltVal val="0"/>
                                          </p:val>
                                        </p:tav>
                                        <p:tav tm="100000">
                                          <p:val>
                                            <p:strVal val="#ppt_h"/>
                                          </p:val>
                                        </p:tav>
                                      </p:tavLst>
                                    </p:anim>
                                    <p:animEffect filter="fade" transition="in">
                                      <p:cBhvr>
                                        <p:cTn dur="500" id="15"/>
                                        <p:tgtEl>
                                          <p:spTgt spid="39"/>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40"/>
                                        </p:tgtEl>
                                        <p:attrNameLst>
                                          <p:attrName>style.visibility</p:attrName>
                                        </p:attrNameLst>
                                      </p:cBhvr>
                                      <p:to>
                                        <p:strVal val="visible"/>
                                      </p:to>
                                    </p:set>
                                    <p:anim calcmode="lin" valueType="num">
                                      <p:cBhvr>
                                        <p:cTn dur="500" fill="hold" id="18"/>
                                        <p:tgtEl>
                                          <p:spTgt spid="40"/>
                                        </p:tgtEl>
                                        <p:attrNameLst>
                                          <p:attrName>ppt_w</p:attrName>
                                        </p:attrNameLst>
                                      </p:cBhvr>
                                      <p:tavLst>
                                        <p:tav tm="0">
                                          <p:val>
                                            <p:fltVal val="0"/>
                                          </p:val>
                                        </p:tav>
                                        <p:tav tm="100000">
                                          <p:val>
                                            <p:strVal val="#ppt_w"/>
                                          </p:val>
                                        </p:tav>
                                      </p:tavLst>
                                    </p:anim>
                                    <p:anim calcmode="lin" valueType="num">
                                      <p:cBhvr>
                                        <p:cTn dur="500" fill="hold" id="19"/>
                                        <p:tgtEl>
                                          <p:spTgt spid="40"/>
                                        </p:tgtEl>
                                        <p:attrNameLst>
                                          <p:attrName>ppt_h</p:attrName>
                                        </p:attrNameLst>
                                      </p:cBhvr>
                                      <p:tavLst>
                                        <p:tav tm="0">
                                          <p:val>
                                            <p:fltVal val="0"/>
                                          </p:val>
                                        </p:tav>
                                        <p:tav tm="100000">
                                          <p:val>
                                            <p:strVal val="#ppt_h"/>
                                          </p:val>
                                        </p:tav>
                                      </p:tavLst>
                                    </p:anim>
                                    <p:animEffect filter="fade" transition="in">
                                      <p:cBhvr>
                                        <p:cTn dur="500" id="20"/>
                                        <p:tgtEl>
                                          <p:spTgt spid="40"/>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41"/>
                                        </p:tgtEl>
                                        <p:attrNameLst>
                                          <p:attrName>style.visibility</p:attrName>
                                        </p:attrNameLst>
                                      </p:cBhvr>
                                      <p:to>
                                        <p:strVal val="visible"/>
                                      </p:to>
                                    </p:set>
                                    <p:anim calcmode="lin" valueType="num">
                                      <p:cBhvr>
                                        <p:cTn dur="500" fill="hold" id="23"/>
                                        <p:tgtEl>
                                          <p:spTgt spid="41"/>
                                        </p:tgtEl>
                                        <p:attrNameLst>
                                          <p:attrName>ppt_w</p:attrName>
                                        </p:attrNameLst>
                                      </p:cBhvr>
                                      <p:tavLst>
                                        <p:tav tm="0">
                                          <p:val>
                                            <p:fltVal val="0"/>
                                          </p:val>
                                        </p:tav>
                                        <p:tav tm="100000">
                                          <p:val>
                                            <p:strVal val="#ppt_w"/>
                                          </p:val>
                                        </p:tav>
                                      </p:tavLst>
                                    </p:anim>
                                    <p:anim calcmode="lin" valueType="num">
                                      <p:cBhvr>
                                        <p:cTn dur="500" fill="hold" id="24"/>
                                        <p:tgtEl>
                                          <p:spTgt spid="41"/>
                                        </p:tgtEl>
                                        <p:attrNameLst>
                                          <p:attrName>ppt_h</p:attrName>
                                        </p:attrNameLst>
                                      </p:cBhvr>
                                      <p:tavLst>
                                        <p:tav tm="0">
                                          <p:val>
                                            <p:fltVal val="0"/>
                                          </p:val>
                                        </p:tav>
                                        <p:tav tm="100000">
                                          <p:val>
                                            <p:strVal val="#ppt_h"/>
                                          </p:val>
                                        </p:tav>
                                      </p:tavLst>
                                    </p:anim>
                                    <p:animEffect filter="fade" transition="in">
                                      <p:cBhvr>
                                        <p:cTn dur="500" id="25"/>
                                        <p:tgtEl>
                                          <p:spTgt spid="41"/>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42"/>
                                        </p:tgtEl>
                                        <p:attrNameLst>
                                          <p:attrName>style.visibility</p:attrName>
                                        </p:attrNameLst>
                                      </p:cBhvr>
                                      <p:to>
                                        <p:strVal val="visible"/>
                                      </p:to>
                                    </p:set>
                                    <p:anim calcmode="lin" valueType="num">
                                      <p:cBhvr>
                                        <p:cTn dur="500" fill="hold" id="28"/>
                                        <p:tgtEl>
                                          <p:spTgt spid="42"/>
                                        </p:tgtEl>
                                        <p:attrNameLst>
                                          <p:attrName>ppt_w</p:attrName>
                                        </p:attrNameLst>
                                      </p:cBhvr>
                                      <p:tavLst>
                                        <p:tav tm="0">
                                          <p:val>
                                            <p:fltVal val="0"/>
                                          </p:val>
                                        </p:tav>
                                        <p:tav tm="100000">
                                          <p:val>
                                            <p:strVal val="#ppt_w"/>
                                          </p:val>
                                        </p:tav>
                                      </p:tavLst>
                                    </p:anim>
                                    <p:anim calcmode="lin" valueType="num">
                                      <p:cBhvr>
                                        <p:cTn dur="500" fill="hold" id="29"/>
                                        <p:tgtEl>
                                          <p:spTgt spid="42"/>
                                        </p:tgtEl>
                                        <p:attrNameLst>
                                          <p:attrName>ppt_h</p:attrName>
                                        </p:attrNameLst>
                                      </p:cBhvr>
                                      <p:tavLst>
                                        <p:tav tm="0">
                                          <p:val>
                                            <p:fltVal val="0"/>
                                          </p:val>
                                        </p:tav>
                                        <p:tav tm="100000">
                                          <p:val>
                                            <p:strVal val="#ppt_h"/>
                                          </p:val>
                                        </p:tav>
                                      </p:tavLst>
                                    </p:anim>
                                    <p:animEffect filter="fade" transition="in">
                                      <p:cBhvr>
                                        <p:cTn dur="500" id="30"/>
                                        <p:tgtEl>
                                          <p:spTgt spid="42"/>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43"/>
                                        </p:tgtEl>
                                        <p:attrNameLst>
                                          <p:attrName>style.visibility</p:attrName>
                                        </p:attrNameLst>
                                      </p:cBhvr>
                                      <p:to>
                                        <p:strVal val="visible"/>
                                      </p:to>
                                    </p:set>
                                    <p:anim calcmode="lin" valueType="num">
                                      <p:cBhvr>
                                        <p:cTn dur="500" fill="hold" id="33"/>
                                        <p:tgtEl>
                                          <p:spTgt spid="43"/>
                                        </p:tgtEl>
                                        <p:attrNameLst>
                                          <p:attrName>ppt_w</p:attrName>
                                        </p:attrNameLst>
                                      </p:cBhvr>
                                      <p:tavLst>
                                        <p:tav tm="0">
                                          <p:val>
                                            <p:fltVal val="0"/>
                                          </p:val>
                                        </p:tav>
                                        <p:tav tm="100000">
                                          <p:val>
                                            <p:strVal val="#ppt_w"/>
                                          </p:val>
                                        </p:tav>
                                      </p:tavLst>
                                    </p:anim>
                                    <p:anim calcmode="lin" valueType="num">
                                      <p:cBhvr>
                                        <p:cTn dur="500" fill="hold" id="34"/>
                                        <p:tgtEl>
                                          <p:spTgt spid="43"/>
                                        </p:tgtEl>
                                        <p:attrNameLst>
                                          <p:attrName>ppt_h</p:attrName>
                                        </p:attrNameLst>
                                      </p:cBhvr>
                                      <p:tavLst>
                                        <p:tav tm="0">
                                          <p:val>
                                            <p:fltVal val="0"/>
                                          </p:val>
                                        </p:tav>
                                        <p:tav tm="100000">
                                          <p:val>
                                            <p:strVal val="#ppt_h"/>
                                          </p:val>
                                        </p:tav>
                                      </p:tavLst>
                                    </p:anim>
                                    <p:animEffect filter="fade" transition="in">
                                      <p:cBhvr>
                                        <p:cTn dur="500" id="35"/>
                                        <p:tgtEl>
                                          <p:spTgt spid="43"/>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44"/>
                                        </p:tgtEl>
                                        <p:attrNameLst>
                                          <p:attrName>style.visibility</p:attrName>
                                        </p:attrNameLst>
                                      </p:cBhvr>
                                      <p:to>
                                        <p:strVal val="visible"/>
                                      </p:to>
                                    </p:set>
                                    <p:anim calcmode="lin" valueType="num">
                                      <p:cBhvr>
                                        <p:cTn dur="500" fill="hold" id="38"/>
                                        <p:tgtEl>
                                          <p:spTgt spid="44"/>
                                        </p:tgtEl>
                                        <p:attrNameLst>
                                          <p:attrName>ppt_w</p:attrName>
                                        </p:attrNameLst>
                                      </p:cBhvr>
                                      <p:tavLst>
                                        <p:tav tm="0">
                                          <p:val>
                                            <p:fltVal val="0"/>
                                          </p:val>
                                        </p:tav>
                                        <p:tav tm="100000">
                                          <p:val>
                                            <p:strVal val="#ppt_w"/>
                                          </p:val>
                                        </p:tav>
                                      </p:tavLst>
                                    </p:anim>
                                    <p:anim calcmode="lin" valueType="num">
                                      <p:cBhvr>
                                        <p:cTn dur="500" fill="hold" id="39"/>
                                        <p:tgtEl>
                                          <p:spTgt spid="44"/>
                                        </p:tgtEl>
                                        <p:attrNameLst>
                                          <p:attrName>ppt_h</p:attrName>
                                        </p:attrNameLst>
                                      </p:cBhvr>
                                      <p:tavLst>
                                        <p:tav tm="0">
                                          <p:val>
                                            <p:fltVal val="0"/>
                                          </p:val>
                                        </p:tav>
                                        <p:tav tm="100000">
                                          <p:val>
                                            <p:strVal val="#ppt_h"/>
                                          </p:val>
                                        </p:tav>
                                      </p:tavLst>
                                    </p:anim>
                                    <p:animEffect filter="fade" transition="in">
                                      <p:cBhvr>
                                        <p:cTn dur="500" id="40"/>
                                        <p:tgtEl>
                                          <p:spTgt spid="44"/>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45"/>
                                        </p:tgtEl>
                                        <p:attrNameLst>
                                          <p:attrName>style.visibility</p:attrName>
                                        </p:attrNameLst>
                                      </p:cBhvr>
                                      <p:to>
                                        <p:strVal val="visible"/>
                                      </p:to>
                                    </p:set>
                                    <p:anim calcmode="lin" valueType="num">
                                      <p:cBhvr>
                                        <p:cTn dur="500" fill="hold" id="43"/>
                                        <p:tgtEl>
                                          <p:spTgt spid="45"/>
                                        </p:tgtEl>
                                        <p:attrNameLst>
                                          <p:attrName>ppt_w</p:attrName>
                                        </p:attrNameLst>
                                      </p:cBhvr>
                                      <p:tavLst>
                                        <p:tav tm="0">
                                          <p:val>
                                            <p:fltVal val="0"/>
                                          </p:val>
                                        </p:tav>
                                        <p:tav tm="100000">
                                          <p:val>
                                            <p:strVal val="#ppt_w"/>
                                          </p:val>
                                        </p:tav>
                                      </p:tavLst>
                                    </p:anim>
                                    <p:anim calcmode="lin" valueType="num">
                                      <p:cBhvr>
                                        <p:cTn dur="500" fill="hold" id="44"/>
                                        <p:tgtEl>
                                          <p:spTgt spid="45"/>
                                        </p:tgtEl>
                                        <p:attrNameLst>
                                          <p:attrName>ppt_h</p:attrName>
                                        </p:attrNameLst>
                                      </p:cBhvr>
                                      <p:tavLst>
                                        <p:tav tm="0">
                                          <p:val>
                                            <p:fltVal val="0"/>
                                          </p:val>
                                        </p:tav>
                                        <p:tav tm="100000">
                                          <p:val>
                                            <p:strVal val="#ppt_h"/>
                                          </p:val>
                                        </p:tav>
                                      </p:tavLst>
                                    </p:anim>
                                    <p:animEffect filter="fade" transition="in">
                                      <p:cBhvr>
                                        <p:cTn dur="500" id="45"/>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P grpId="0" spid="43"/>
      <p:bldP grpId="0" spid="44"/>
      <p:bldP grpId="0" spid="4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5F898DDB-FDF1-4625-9A29-377C59D45719}"/>
              </a:ext>
            </a:extLst>
          </p:cNvPr>
          <p:cNvPicPr>
            <a:picLocks noChangeAspect="1"/>
          </p:cNvPicPr>
          <p:nvPr/>
        </p:nvPicPr>
        <p:blipFill>
          <a:blip r:embed="rId3">
            <a:extLst>
              <a:ext uri="{28A0092B-C50C-407E-A947-70E740481C1C}">
                <a14:useLocalDpi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3986848" y="2583815"/>
            <a:ext cx="4218305" cy="579120"/>
          </a:xfrm>
          <a:prstGeom prst="rect">
            <a:avLst/>
          </a:prstGeom>
          <a:noFill/>
        </p:spPr>
        <p:txBody>
          <a:bodyPr rtlCol="0" wrap="square">
            <a:spAutoFit/>
          </a:bodyPr>
          <a:lstStyle/>
          <a:p>
            <a:pPr algn="ctr"/>
            <a:r>
              <a:rPr altLang="zh-CN" lang="en-US" sz="3200">
                <a:solidFill>
                  <a:schemeClr val="tx1">
                    <a:lumMod val="75000"/>
                    <a:lumOff val="25000"/>
                  </a:schemeClr>
                </a:solidFill>
                <a:latin charset="0" panose="02000000000000000000" typeface="Poppins SemiBold"/>
                <a:ea charset="-122" panose="02010600040101010101" typeface="华文细黑"/>
              </a:rPr>
              <a:t>PART THREE</a:t>
            </a:r>
          </a:p>
        </p:txBody>
      </p:sp>
      <p:sp>
        <p:nvSpPr>
          <p:cNvPr id="14" name="文本框 13"/>
          <p:cNvSpPr txBox="1"/>
          <p:nvPr/>
        </p:nvSpPr>
        <p:spPr>
          <a:xfrm>
            <a:off x="3362324" y="3429000"/>
            <a:ext cx="5466715" cy="701040"/>
          </a:xfrm>
          <a:prstGeom prst="rect">
            <a:avLst/>
          </a:prstGeom>
          <a:noFill/>
        </p:spPr>
        <p:txBody>
          <a:bodyPr rtlCol="0" wrap="square">
            <a:spAutoFit/>
          </a:bodyPr>
          <a:lstStyle/>
          <a:p>
            <a:pPr algn="ctr"/>
            <a:r>
              <a:rPr altLang="en-US" b="1" lang="zh-CN" sz="4000">
                <a:solidFill>
                  <a:schemeClr val="tx1">
                    <a:lumMod val="75000"/>
                    <a:lumOff val="25000"/>
                  </a:schemeClr>
                </a:solidFill>
                <a:latin charset="0" panose="02000000000000000000" typeface="Poppins SemiBold"/>
                <a:ea charset="-122" panose="02010600040101010101" typeface="华文细黑"/>
                <a:sym typeface="+mn-ea"/>
              </a:rPr>
              <a:t>成功项目展示</a:t>
            </a:r>
          </a:p>
        </p:txBody>
      </p:sp>
      <p:sp>
        <p:nvSpPr>
          <p:cNvPr id="22" name="文本框 21"/>
          <p:cNvSpPr txBox="1"/>
          <p:nvPr/>
        </p:nvSpPr>
        <p:spPr>
          <a:xfrm>
            <a:off x="2239010" y="4032250"/>
            <a:ext cx="7715250" cy="7010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200000"/>
              </a:lnSpc>
            </a:pPr>
            <a:r>
              <a:rPr altLang="en-US" lang="zh-CN" sz="1000">
                <a:solidFill>
                  <a:schemeClr val="tx1">
                    <a:lumMod val="75000"/>
                    <a:lumOff val="25000"/>
                  </a:schemeClr>
                </a:solidFill>
                <a:latin charset="0" panose="02000503000000020004" pitchFamily="2" typeface="Lora"/>
                <a:ea charset="-122" panose="02010600040101010101" typeface="华文细黑"/>
                <a:sym typeface="+mn-ea"/>
              </a:rPr>
              <a:t>I love you more than I've ever loved any woman. And I've waited longer for you than I've waited for any woman.I love you more than I've ever loved any woman. And I've waited longer for you than I've waited for any woman.</a:t>
            </a:r>
          </a:p>
        </p:txBody>
      </p:sp>
      <p:cxnSp>
        <p:nvCxnSpPr>
          <p:cNvPr id="9" name="直接连接符 8"/>
          <p:cNvCxnSpPr/>
          <p:nvPr/>
        </p:nvCxnSpPr>
        <p:spPr>
          <a:xfrm>
            <a:off x="5738495" y="3324225"/>
            <a:ext cx="714375" cy="0"/>
          </a:xfrm>
          <a:prstGeom prst="line">
            <a:avLst/>
          </a:prstGeom>
          <a:ln cmpd="sng" w="50800">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66440315"/>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id="7"/>
                                        <p:tgtEl>
                                          <p:spTgt spid="6"/>
                                        </p:tgtEl>
                                        <p:attrNameLst>
                                          <p:attrName>ppt_y</p:attrName>
                                        </p:attrNameLst>
                                      </p:cBhvr>
                                      <p:tavLst>
                                        <p:tav tm="0">
                                          <p:val>
                                            <p:strVal val="#ppt_y+#ppt_h*1.125000"/>
                                          </p:val>
                                        </p:tav>
                                        <p:tav tm="100000">
                                          <p:val>
                                            <p:strVal val="#ppt_y"/>
                                          </p:val>
                                        </p:tav>
                                      </p:tavLst>
                                    </p:anim>
                                    <p:animEffect filter="wipe(up)" transition="in">
                                      <p:cBhvr>
                                        <p:cTn dur="500" id="8"/>
                                        <p:tgtEl>
                                          <p:spTgt spid="6"/>
                                        </p:tgtEl>
                                      </p:cBhvr>
                                    </p:animEffect>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ur="500" fill="hold" id="18"/>
                                        <p:tgtEl>
                                          <p:spTgt spid="8"/>
                                        </p:tgtEl>
                                        <p:attrNameLst>
                                          <p:attrName>ppt_w</p:attrName>
                                        </p:attrNameLst>
                                      </p:cBhvr>
                                      <p:tavLst>
                                        <p:tav tm="0">
                                          <p:val>
                                            <p:fltVal val="0"/>
                                          </p:val>
                                        </p:tav>
                                        <p:tav tm="100000">
                                          <p:val>
                                            <p:strVal val="#ppt_w"/>
                                          </p:val>
                                        </p:tav>
                                      </p:tavLst>
                                    </p:anim>
                                    <p:anim calcmode="lin" valueType="num">
                                      <p:cBhvr>
                                        <p:cTn dur="500" fill="hold" id="19"/>
                                        <p:tgtEl>
                                          <p:spTgt spid="8"/>
                                        </p:tgtEl>
                                        <p:attrNameLst>
                                          <p:attrName>ppt_h</p:attrName>
                                        </p:attrNameLst>
                                      </p:cBhvr>
                                      <p:tavLst>
                                        <p:tav tm="0">
                                          <p:val>
                                            <p:fltVal val="0"/>
                                          </p:val>
                                        </p:tav>
                                        <p:tav tm="100000">
                                          <p:val>
                                            <p:strVal val="#ppt_h"/>
                                          </p:val>
                                        </p:tav>
                                      </p:tavLst>
                                    </p:anim>
                                    <p:animEffect filter="fade" transition="in">
                                      <p:cBhvr>
                                        <p:cTn dur="500" id="20"/>
                                        <p:tgtEl>
                                          <p:spTgt spid="8"/>
                                        </p:tgtEl>
                                      </p:cBhvr>
                                    </p:animEffect>
                                  </p:childTnLst>
                                </p:cTn>
                              </p:par>
                            </p:childTnLst>
                          </p:cTn>
                        </p:par>
                        <p:par>
                          <p:cTn fill="hold" id="21" nodeType="afterGroup">
                            <p:stCondLst>
                              <p:cond delay="1500"/>
                            </p:stCondLst>
                            <p:childTnLst>
                              <p:par>
                                <p:cTn fill="hold" id="22" nodeType="afterEffect" presetClass="entr" presetID="22" presetSubtype="8">
                                  <p:stCondLst>
                                    <p:cond delay="0"/>
                                  </p:stCondLst>
                                  <p:childTnLst>
                                    <p:set>
                                      <p:cBhvr>
                                        <p:cTn dur="1" fill="hold" id="23">
                                          <p:stCondLst>
                                            <p:cond delay="0"/>
                                          </p:stCondLst>
                                        </p:cTn>
                                        <p:tgtEl>
                                          <p:spTgt spid="9"/>
                                        </p:tgtEl>
                                        <p:attrNameLst>
                                          <p:attrName>style.visibility</p:attrName>
                                        </p:attrNameLst>
                                      </p:cBhvr>
                                      <p:to>
                                        <p:strVal val="visible"/>
                                      </p:to>
                                    </p:set>
                                    <p:animEffect filter="wipe(left)" transition="in">
                                      <p:cBhvr>
                                        <p:cTn dur="500" id="24"/>
                                        <p:tgtEl>
                                          <p:spTgt spid="9"/>
                                        </p:tgtEl>
                                      </p:cBhvr>
                                    </p:animEffect>
                                  </p:childTnLst>
                                </p:cTn>
                              </p:par>
                            </p:childTnLst>
                          </p:cTn>
                        </p:par>
                        <p:par>
                          <p:cTn fill="hold" id="25" nodeType="afterGroup">
                            <p:stCondLst>
                              <p:cond delay="2000"/>
                            </p:stCondLst>
                            <p:childTnLst>
                              <p:par>
                                <p:cTn fill="hold" grpId="0" id="26" nodeType="afterEffect" presetClass="entr" presetID="22" presetSubtype="8">
                                  <p:stCondLst>
                                    <p:cond delay="0"/>
                                  </p:stCondLst>
                                  <p:childTnLst>
                                    <p:set>
                                      <p:cBhvr>
                                        <p:cTn dur="1" fill="hold" id="27">
                                          <p:stCondLst>
                                            <p:cond delay="0"/>
                                          </p:stCondLst>
                                        </p:cTn>
                                        <p:tgtEl>
                                          <p:spTgt spid="14"/>
                                        </p:tgtEl>
                                        <p:attrNameLst>
                                          <p:attrName>style.visibility</p:attrName>
                                        </p:attrNameLst>
                                      </p:cBhvr>
                                      <p:to>
                                        <p:strVal val="visible"/>
                                      </p:to>
                                    </p:set>
                                    <p:animEffect filter="wipe(left)" transition="in">
                                      <p:cBhvr>
                                        <p:cTn dur="500" id="28"/>
                                        <p:tgtEl>
                                          <p:spTgt spid="14"/>
                                        </p:tgtEl>
                                      </p:cBhvr>
                                    </p:animEffect>
                                  </p:childTnLst>
                                </p:cTn>
                              </p:par>
                            </p:childTnLst>
                          </p:cTn>
                        </p:par>
                        <p:par>
                          <p:cTn fill="hold" id="29" nodeType="afterGroup">
                            <p:stCondLst>
                              <p:cond delay="2500"/>
                            </p:stCondLst>
                            <p:childTnLst>
                              <p:par>
                                <p:cTn fill="hold" grpId="1" id="30" nodeType="afterEffect" presetClass="entr" presetID="14" presetSubtype="5">
                                  <p:stCondLst>
                                    <p:cond delay="0"/>
                                  </p:stCondLst>
                                  <p:childTnLst>
                                    <p:set>
                                      <p:cBhvr>
                                        <p:cTn dur="1" fill="hold" id="31">
                                          <p:stCondLst>
                                            <p:cond delay="0"/>
                                          </p:stCondLst>
                                        </p:cTn>
                                        <p:tgtEl>
                                          <p:spTgt spid="22"/>
                                        </p:tgtEl>
                                        <p:attrNameLst>
                                          <p:attrName>style.visibility</p:attrName>
                                        </p:attrNameLst>
                                      </p:cBhvr>
                                      <p:to>
                                        <p:strVal val="visible"/>
                                      </p:to>
                                    </p:set>
                                    <p:animEffect filter="randombar(vertical)" transition="in">
                                      <p:cBhvr>
                                        <p:cTn dur="1000" id="3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4"/>
      <p:bldP grpId="1" spid="2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 name="组合 52"/>
          <p:cNvGrpSpPr/>
          <p:nvPr/>
        </p:nvGrpSpPr>
        <p:grpSpPr>
          <a:xfrm>
            <a:off x="1016000" y="1979411"/>
            <a:ext cx="10160001" cy="1869432"/>
            <a:chOff x="1016000" y="1979411"/>
            <a:chExt cx="10160001" cy="1869432"/>
          </a:xfrm>
        </p:grpSpPr>
        <p:sp>
          <p:nvSpPr>
            <p:cNvPr id="3" name="is1ide-Rectangle 21"/>
            <p:cNvSpPr/>
            <p:nvPr/>
          </p:nvSpPr>
          <p:spPr>
            <a:xfrm>
              <a:off x="1268915" y="1979412"/>
              <a:ext cx="4855803" cy="1869431"/>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4" name="is1ide-Rectangle 22"/>
            <p:cNvSpPr/>
            <p:nvPr/>
          </p:nvSpPr>
          <p:spPr>
            <a:xfrm>
              <a:off x="6320198" y="1979412"/>
              <a:ext cx="4855803" cy="1869431"/>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13" name="is1ide-Rectangle: Rounded Corners 31"/>
            <p:cNvSpPr/>
            <p:nvPr/>
          </p:nvSpPr>
          <p:spPr>
            <a:xfrm rot="16200000">
              <a:off x="309960" y="2685451"/>
              <a:ext cx="1869431" cy="457352"/>
            </a:xfrm>
            <a:prstGeom prst="rect">
              <a:avLst/>
            </a:prstGeom>
            <a:solidFill>
              <a:schemeClr val="accent1"/>
            </a:solidFill>
            <a:ln w="12700">
              <a:miter lim="400000"/>
            </a:ln>
          </p:spPr>
          <p:txBody>
            <a:bodyPr anchor="ctr" anchorCtr="1" bIns="25400" lIns="25400" rIns="25400" tIns="25400" vert="eaVert" wrap="none">
              <a:normAutofit/>
            </a:bodyPr>
            <a:lstStyle/>
            <a:p>
              <a:pPr algn="ctr" defTabSz="914400" eaLnBrk="1" fontAlgn="auto" hangingPunct="1" indent="0" latinLnBrk="0" lvl="0" marL="0" marR="0">
                <a:buClrTx/>
                <a:buSzTx/>
                <a:buFontTx/>
                <a:buNone/>
                <a:defRPr/>
              </a:pPr>
              <a:endParaRPr altLang="en-US" b="0" baseline="0" cap="none" i="0" kern="0" kumimoji="0" lang="zh-CN" noProof="0" normalizeH="0" spc="0" strike="noStrike" sz="1600" u="none">
                <a:ln>
                  <a:noFill/>
                </a:ln>
                <a:solidFill>
                  <a:schemeClr val="tx1">
                    <a:lumMod val="85000"/>
                    <a:lumOff val="15000"/>
                  </a:schemeClr>
                </a:solidFill>
                <a:effectLst/>
                <a:uLnTx/>
                <a:uFillTx/>
              </a:endParaRPr>
            </a:p>
          </p:txBody>
        </p:sp>
        <p:grpSp>
          <p:nvGrpSpPr>
            <p:cNvPr id="52" name="组合 51"/>
            <p:cNvGrpSpPr/>
            <p:nvPr/>
          </p:nvGrpSpPr>
          <p:grpSpPr>
            <a:xfrm>
              <a:off x="1854651" y="2110683"/>
              <a:ext cx="9191009" cy="1335332"/>
              <a:chOff x="1854651" y="2110683"/>
              <a:chExt cx="9191009" cy="1335332"/>
            </a:xfrm>
          </p:grpSpPr>
          <p:grpSp>
            <p:nvGrpSpPr>
              <p:cNvPr id="26" name="组合 25"/>
              <p:cNvGrpSpPr/>
              <p:nvPr/>
            </p:nvGrpSpPr>
            <p:grpSpPr>
              <a:xfrm>
                <a:off x="1854651" y="2610839"/>
                <a:ext cx="3888767" cy="835176"/>
                <a:chOff x="7805427" y="3341205"/>
                <a:chExt cx="3888767" cy="835176"/>
              </a:xfrm>
            </p:grpSpPr>
            <p:sp>
              <p:nvSpPr>
                <p:cNvPr id="27" name="矩形 26"/>
                <p:cNvSpPr/>
                <p:nvPr/>
              </p:nvSpPr>
              <p:spPr>
                <a:xfrm>
                  <a:off x="7805427" y="3660855"/>
                  <a:ext cx="3888767"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28" name="矩形 27"/>
                <p:cNvSpPr/>
                <p:nvPr/>
              </p:nvSpPr>
              <p:spPr>
                <a:xfrm>
                  <a:off x="7805427" y="334120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标题文字添加</a:t>
                  </a:r>
                </a:p>
              </p:txBody>
            </p:sp>
          </p:grpSp>
          <p:grpSp>
            <p:nvGrpSpPr>
              <p:cNvPr id="38" name="组合 37"/>
              <p:cNvGrpSpPr/>
              <p:nvPr/>
            </p:nvGrpSpPr>
            <p:grpSpPr>
              <a:xfrm>
                <a:off x="6794951" y="2610839"/>
                <a:ext cx="3888767" cy="835176"/>
                <a:chOff x="7805427" y="3341205"/>
                <a:chExt cx="3888767" cy="835176"/>
              </a:xfrm>
            </p:grpSpPr>
            <p:sp>
              <p:nvSpPr>
                <p:cNvPr id="39" name="矩形 38"/>
                <p:cNvSpPr/>
                <p:nvPr/>
              </p:nvSpPr>
              <p:spPr>
                <a:xfrm>
                  <a:off x="7805427" y="3660855"/>
                  <a:ext cx="3888767"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0" name="矩形 39"/>
                <p:cNvSpPr/>
                <p:nvPr/>
              </p:nvSpPr>
              <p:spPr>
                <a:xfrm>
                  <a:off x="7805427" y="334120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标题文字添加</a:t>
                  </a:r>
                </a:p>
              </p:txBody>
            </p:sp>
          </p:grpSp>
          <p:sp>
            <p:nvSpPr>
              <p:cNvPr id="48" name="椭圆 43"/>
              <p:cNvSpPr/>
              <p:nvPr/>
            </p:nvSpPr>
            <p:spPr>
              <a:xfrm>
                <a:off x="5470376" y="2110683"/>
                <a:ext cx="546084" cy="545278"/>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85000"/>
                      <a:lumOff val="15000"/>
                    </a:schemeClr>
                  </a:solidFill>
                </a:endParaRPr>
              </a:p>
            </p:txBody>
          </p:sp>
          <p:sp>
            <p:nvSpPr>
              <p:cNvPr id="49" name="椭圆 44"/>
              <p:cNvSpPr/>
              <p:nvPr/>
            </p:nvSpPr>
            <p:spPr>
              <a:xfrm>
                <a:off x="10499576" y="2118184"/>
                <a:ext cx="546084" cy="530275"/>
              </a:xfrm>
              <a:custGeom>
                <a:gdLst>
                  <a:gd fmla="*/ 402703 w 581831" name="connsiteX0"/>
                  <a:gd fmla="*/ 478705 h 564988" name="connsiteY0"/>
                  <a:gd fmla="*/ 430122 w 581831" name="connsiteX1"/>
                  <a:gd fmla="*/ 523802 h 564988" name="connsiteY1"/>
                  <a:gd fmla="*/ 375284 w 581831" name="connsiteX2"/>
                  <a:gd fmla="*/ 549571 h 564988" name="connsiteY2"/>
                  <a:gd fmla="*/ 358349 w 581831" name="connsiteX3"/>
                  <a:gd fmla="*/ 499643 h 564988" name="connsiteY3"/>
                  <a:gd fmla="*/ 402703 w 581831" name="connsiteX4"/>
                  <a:gd fmla="*/ 478705 h 564988" name="connsiteY4"/>
                  <a:gd fmla="*/ 306459 w 581831" name="connsiteX5"/>
                  <a:gd fmla="*/ 152485 h 564988" name="connsiteY5"/>
                  <a:gd fmla="*/ 326021 w 581831" name="connsiteX6"/>
                  <a:gd fmla="*/ 157925 h 564988" name="connsiteY6"/>
                  <a:gd fmla="*/ 357481 w 581831" name="connsiteX7"/>
                  <a:gd fmla="*/ 160342 h 564988" name="connsiteY7"/>
                  <a:gd fmla="*/ 346994 w 581831" name="connsiteX8"/>
                  <a:gd fmla="*/ 241734 h 564988" name="connsiteY8"/>
                  <a:gd fmla="*/ 327634 w 581831" name="connsiteX9"/>
                  <a:gd fmla="*/ 256240 h 564988" name="connsiteY9"/>
                  <a:gd fmla="*/ 366355 w 581831" name="connsiteX10"/>
                  <a:gd fmla="*/ 294115 h 564988" name="connsiteY10"/>
                  <a:gd fmla="*/ 384908 w 581831" name="connsiteX11"/>
                  <a:gd fmla="*/ 392430 h 564988" name="connsiteY11"/>
                  <a:gd fmla="*/ 374421 w 581831" name="connsiteX12"/>
                  <a:gd fmla="*/ 406936 h 564988" name="connsiteY12"/>
                  <a:gd fmla="*/ 280847 w 581831" name="connsiteX13"/>
                  <a:gd fmla="*/ 420635 h 564988" name="connsiteY13"/>
                  <a:gd fmla="*/ 166300 w 581831" name="connsiteX14"/>
                  <a:gd fmla="*/ 410159 h 564988" name="connsiteY14"/>
                  <a:gd fmla="*/ 154200 w 581831" name="connsiteX15"/>
                  <a:gd fmla="*/ 396459 h 564988" name="connsiteY15"/>
                  <a:gd fmla="*/ 167106 w 581831" name="connsiteX16"/>
                  <a:gd fmla="*/ 305397 h 564988" name="connsiteY16"/>
                  <a:gd fmla="*/ 243740 w 581831" name="connsiteX17"/>
                  <a:gd fmla="*/ 259463 h 564988" name="connsiteY17"/>
                  <a:gd fmla="*/ 250194 w 581831" name="connsiteX18"/>
                  <a:gd fmla="*/ 240122 h 564988" name="connsiteY18"/>
                  <a:gd fmla="*/ 263100 w 581831" name="connsiteX19"/>
                  <a:gd fmla="*/ 233676 h 564988" name="connsiteY19"/>
                  <a:gd fmla="*/ 263100 w 581831" name="connsiteX20"/>
                  <a:gd fmla="*/ 206276 h 564988" name="connsiteY20"/>
                  <a:gd fmla="*/ 259874 w 581831" name="connsiteX21"/>
                  <a:gd fmla="*/ 190965 h 564988" name="connsiteY21"/>
                  <a:gd fmla="*/ 277621 w 581831" name="connsiteX22"/>
                  <a:gd fmla="*/ 186936 h 564988" name="connsiteY22"/>
                  <a:gd fmla="*/ 292947 w 581831" name="connsiteX23"/>
                  <a:gd fmla="*/ 173236 h 564988" name="connsiteY23"/>
                  <a:gd fmla="*/ 297787 w 581831" name="connsiteX24"/>
                  <a:gd fmla="*/ 155507 h 564988" name="connsiteY24"/>
                  <a:gd fmla="*/ 306459 w 581831" name="connsiteX25"/>
                  <a:gd fmla="*/ 152485 h 564988" name="connsiteY25"/>
                  <a:gd fmla="*/ 269604 w 581831" name="connsiteX26"/>
                  <a:gd fmla="*/ 123336 h 564988" name="connsiteY26"/>
                  <a:gd fmla="*/ 290592 w 581831" name="connsiteX27"/>
                  <a:gd fmla="*/ 148314 h 564988" name="connsiteY27"/>
                  <a:gd fmla="*/ 289785 w 581831" name="connsiteX28"/>
                  <a:gd fmla="*/ 149119 h 564988" name="connsiteY28"/>
                  <a:gd fmla="*/ 281712 w 581831" name="connsiteX29"/>
                  <a:gd fmla="*/ 174097 h 564988" name="connsiteY29"/>
                  <a:gd fmla="*/ 280905 w 581831" name="connsiteX30"/>
                  <a:gd fmla="*/ 178931 h 564988" name="connsiteY30"/>
                  <a:gd fmla="*/ 276869 w 581831" name="connsiteX31"/>
                  <a:gd fmla="*/ 178931 h 564988" name="connsiteY31"/>
                  <a:gd fmla="*/ 266375 w 581831" name="connsiteX32"/>
                  <a:gd fmla="*/ 176514 h 564988" name="connsiteY32"/>
                  <a:gd fmla="*/ 253459 w 581831" name="connsiteX33"/>
                  <a:gd fmla="*/ 182154 h 564988" name="connsiteY33"/>
                  <a:gd fmla="*/ 269604 w 581831" name="connsiteX34"/>
                  <a:gd fmla="*/ 123336 h 564988" name="connsiteY34"/>
                  <a:gd fmla="*/ 305717 w 581831" name="connsiteX35"/>
                  <a:gd fmla="*/ 105370 h 564988" name="connsiteY35"/>
                  <a:gd fmla="*/ 322809 w 581831" name="connsiteX36"/>
                  <a:gd fmla="*/ 108060 h 564988" name="connsiteY36"/>
                  <a:gd fmla="*/ 358356 w 581831" name="connsiteX37"/>
                  <a:gd fmla="*/ 150693 h 564988" name="connsiteY37"/>
                  <a:gd fmla="*/ 351893 w 581831" name="connsiteX38"/>
                  <a:gd fmla="*/ 153107 h 564988" name="connsiteY38"/>
                  <a:gd fmla="*/ 343814 w 581831" name="connsiteX39"/>
                  <a:gd fmla="*/ 153911 h 564988" name="connsiteY39"/>
                  <a:gd fmla="*/ 325233 w 581831" name="connsiteX40"/>
                  <a:gd fmla="*/ 150693 h 564988" name="connsiteY40"/>
                  <a:gd fmla="*/ 301804 w 581831" name="connsiteX41"/>
                  <a:gd fmla="*/ 144258 h 564988" name="connsiteY41"/>
                  <a:gd fmla="*/ 299381 w 581831" name="connsiteX42"/>
                  <a:gd fmla="*/ 144258 h 564988" name="connsiteY42"/>
                  <a:gd fmla="*/ 275952 w 581831" name="connsiteX43"/>
                  <a:gd fmla="*/ 116908 h 564988" name="connsiteY43"/>
                  <a:gd fmla="*/ 305717 w 581831" name="connsiteX44"/>
                  <a:gd fmla="*/ 105370 h 564988" name="connsiteY44"/>
                  <a:gd fmla="*/ 283249 w 581831" name="connsiteX45"/>
                  <a:gd fmla="*/ 0 h 564988" name="connsiteY45"/>
                  <a:gd fmla="*/ 530184 w 581831" name="connsiteX46"/>
                  <a:gd fmla="*/ 144269 h 564988" name="connsiteY46"/>
                  <a:gd fmla="*/ 581831 w 581831" name="connsiteX47"/>
                  <a:gd fmla="*/ 131374 h 564988" name="connsiteY47"/>
                  <a:gd fmla="*/ 539868 w 581831" name="connsiteX48"/>
                  <a:gd fmla="*/ 282091 h 564988" name="connsiteY48"/>
                  <a:gd fmla="*/ 430119 w 581831" name="connsiteX49"/>
                  <a:gd fmla="*/ 170867 h 564988" name="connsiteY49"/>
                  <a:gd fmla="*/ 476924 w 581831" name="connsiteX50"/>
                  <a:gd fmla="*/ 158777 h 564988" name="connsiteY50"/>
                  <a:gd fmla="*/ 283249 w 581831" name="connsiteX51"/>
                  <a:gd fmla="*/ 52388 h 564988" name="connsiteY51"/>
                  <a:gd fmla="*/ 52454 w 581831" name="connsiteX52"/>
                  <a:gd fmla="*/ 282091 h 564988" name="connsiteY52"/>
                  <a:gd fmla="*/ 283249 w 581831" name="connsiteX53"/>
                  <a:gd fmla="*/ 512600 h 564988" name="connsiteY53"/>
                  <a:gd fmla="*/ 325212 w 581831" name="connsiteX54"/>
                  <a:gd fmla="*/ 508570 h 564988" name="connsiteY54"/>
                  <a:gd fmla="*/ 334896 w 581831" name="connsiteX55"/>
                  <a:gd fmla="*/ 560152 h 564988" name="connsiteY55"/>
                  <a:gd fmla="*/ 283249 w 581831" name="connsiteX56"/>
                  <a:gd fmla="*/ 564988 h 564988" name="connsiteY56"/>
                  <a:gd fmla="*/ 0 w 581831" name="connsiteX57"/>
                  <a:gd fmla="*/ 282091 h 564988" name="connsiteY57"/>
                  <a:gd fmla="*/ 283249 w 581831" name="connsiteX58"/>
                  <a:gd fmla="*/ 0 h 564988" name="connsiteY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b="b" l="l" r="r" t="t"/>
                <a:pathLst>
                  <a:path h="564988" w="581831">
                    <a:moveTo>
                      <a:pt x="402703" y="478705"/>
                    </a:moveTo>
                    <a:lnTo>
                      <a:pt x="430122" y="523802"/>
                    </a:lnTo>
                    <a:cubicBezTo>
                      <a:pt x="413187" y="534270"/>
                      <a:pt x="394639" y="543129"/>
                      <a:pt x="375284" y="549571"/>
                    </a:cubicBezTo>
                    <a:lnTo>
                      <a:pt x="358349" y="499643"/>
                    </a:lnTo>
                    <a:cubicBezTo>
                      <a:pt x="373671" y="494811"/>
                      <a:pt x="388994" y="487563"/>
                      <a:pt x="402703" y="478705"/>
                    </a:cubicBezTo>
                    <a:close/>
                    <a:moveTo>
                      <a:pt x="306459" y="152485"/>
                    </a:moveTo>
                    <a:cubicBezTo>
                      <a:pt x="310291" y="152888"/>
                      <a:pt x="315937" y="154702"/>
                      <a:pt x="326021" y="157925"/>
                    </a:cubicBezTo>
                    <a:cubicBezTo>
                      <a:pt x="345381" y="165177"/>
                      <a:pt x="357481" y="160342"/>
                      <a:pt x="357481" y="160342"/>
                    </a:cubicBezTo>
                    <a:cubicBezTo>
                      <a:pt x="359094" y="179683"/>
                      <a:pt x="352641" y="218364"/>
                      <a:pt x="346994" y="241734"/>
                    </a:cubicBezTo>
                    <a:cubicBezTo>
                      <a:pt x="341348" y="265910"/>
                      <a:pt x="327634" y="256240"/>
                      <a:pt x="327634" y="256240"/>
                    </a:cubicBezTo>
                    <a:cubicBezTo>
                      <a:pt x="330861" y="265910"/>
                      <a:pt x="347801" y="281221"/>
                      <a:pt x="366355" y="294115"/>
                    </a:cubicBezTo>
                    <a:cubicBezTo>
                      <a:pt x="381681" y="303785"/>
                      <a:pt x="384101" y="366643"/>
                      <a:pt x="384908" y="392430"/>
                    </a:cubicBezTo>
                    <a:cubicBezTo>
                      <a:pt x="384908" y="398877"/>
                      <a:pt x="380068" y="405324"/>
                      <a:pt x="374421" y="406936"/>
                    </a:cubicBezTo>
                    <a:cubicBezTo>
                      <a:pt x="359094" y="411771"/>
                      <a:pt x="326828" y="419829"/>
                      <a:pt x="280847" y="420635"/>
                    </a:cubicBezTo>
                    <a:cubicBezTo>
                      <a:pt x="231640" y="421441"/>
                      <a:pt x="186467" y="413382"/>
                      <a:pt x="166300" y="410159"/>
                    </a:cubicBezTo>
                    <a:cubicBezTo>
                      <a:pt x="159846" y="408547"/>
                      <a:pt x="155006" y="402906"/>
                      <a:pt x="154200" y="396459"/>
                    </a:cubicBezTo>
                    <a:cubicBezTo>
                      <a:pt x="153393" y="365837"/>
                      <a:pt x="160653" y="326349"/>
                      <a:pt x="167106" y="305397"/>
                    </a:cubicBezTo>
                    <a:cubicBezTo>
                      <a:pt x="175173" y="281221"/>
                      <a:pt x="243740" y="259463"/>
                      <a:pt x="243740" y="259463"/>
                    </a:cubicBezTo>
                    <a:cubicBezTo>
                      <a:pt x="243740" y="253016"/>
                      <a:pt x="246160" y="248987"/>
                      <a:pt x="250194" y="240122"/>
                    </a:cubicBezTo>
                    <a:cubicBezTo>
                      <a:pt x="255034" y="230452"/>
                      <a:pt x="263100" y="233676"/>
                      <a:pt x="263100" y="233676"/>
                    </a:cubicBezTo>
                    <a:lnTo>
                      <a:pt x="263100" y="206276"/>
                    </a:lnTo>
                    <a:cubicBezTo>
                      <a:pt x="263100" y="206276"/>
                      <a:pt x="255034" y="202247"/>
                      <a:pt x="259874" y="190965"/>
                    </a:cubicBezTo>
                    <a:cubicBezTo>
                      <a:pt x="265520" y="178877"/>
                      <a:pt x="277621" y="186936"/>
                      <a:pt x="277621" y="186936"/>
                    </a:cubicBezTo>
                    <a:cubicBezTo>
                      <a:pt x="295367" y="190965"/>
                      <a:pt x="292947" y="173236"/>
                      <a:pt x="292947" y="173236"/>
                    </a:cubicBezTo>
                    <a:cubicBezTo>
                      <a:pt x="292947" y="173236"/>
                      <a:pt x="290527" y="161954"/>
                      <a:pt x="297787" y="155507"/>
                    </a:cubicBezTo>
                    <a:cubicBezTo>
                      <a:pt x="300611" y="153090"/>
                      <a:pt x="302627" y="152082"/>
                      <a:pt x="306459" y="152485"/>
                    </a:cubicBezTo>
                    <a:close/>
                    <a:moveTo>
                      <a:pt x="269604" y="123336"/>
                    </a:moveTo>
                    <a:cubicBezTo>
                      <a:pt x="273640" y="130588"/>
                      <a:pt x="280098" y="140256"/>
                      <a:pt x="290592" y="148314"/>
                    </a:cubicBezTo>
                    <a:cubicBezTo>
                      <a:pt x="290592" y="148314"/>
                      <a:pt x="289785" y="148314"/>
                      <a:pt x="289785" y="149119"/>
                    </a:cubicBezTo>
                    <a:cubicBezTo>
                      <a:pt x="280905" y="156371"/>
                      <a:pt x="280905" y="168457"/>
                      <a:pt x="281712" y="174097"/>
                    </a:cubicBezTo>
                    <a:cubicBezTo>
                      <a:pt x="281712" y="174902"/>
                      <a:pt x="281712" y="178125"/>
                      <a:pt x="280905" y="178931"/>
                    </a:cubicBezTo>
                    <a:cubicBezTo>
                      <a:pt x="280905" y="178931"/>
                      <a:pt x="279291" y="179737"/>
                      <a:pt x="276869" y="178931"/>
                    </a:cubicBezTo>
                    <a:cubicBezTo>
                      <a:pt x="275255" y="178125"/>
                      <a:pt x="271218" y="176514"/>
                      <a:pt x="266375" y="176514"/>
                    </a:cubicBezTo>
                    <a:cubicBezTo>
                      <a:pt x="260724" y="176514"/>
                      <a:pt x="256688" y="178125"/>
                      <a:pt x="253459" y="182154"/>
                    </a:cubicBezTo>
                    <a:cubicBezTo>
                      <a:pt x="250230" y="167651"/>
                      <a:pt x="248616" y="141062"/>
                      <a:pt x="269604" y="123336"/>
                    </a:cubicBezTo>
                    <a:close/>
                    <a:moveTo>
                      <a:pt x="305717" y="105370"/>
                    </a:moveTo>
                    <a:cubicBezTo>
                      <a:pt x="310842" y="105295"/>
                      <a:pt x="316548" y="106049"/>
                      <a:pt x="322809" y="108060"/>
                    </a:cubicBezTo>
                    <a:cubicBezTo>
                      <a:pt x="359972" y="120126"/>
                      <a:pt x="361588" y="138627"/>
                      <a:pt x="358356" y="150693"/>
                    </a:cubicBezTo>
                    <a:lnTo>
                      <a:pt x="351893" y="153107"/>
                    </a:lnTo>
                    <a:cubicBezTo>
                      <a:pt x="351893" y="153107"/>
                      <a:pt x="348662" y="153911"/>
                      <a:pt x="343814" y="153911"/>
                    </a:cubicBezTo>
                    <a:cubicBezTo>
                      <a:pt x="338159" y="153911"/>
                      <a:pt x="331696" y="152302"/>
                      <a:pt x="325233" y="150693"/>
                    </a:cubicBezTo>
                    <a:cubicBezTo>
                      <a:pt x="313115" y="145867"/>
                      <a:pt x="307460" y="144258"/>
                      <a:pt x="301804" y="144258"/>
                    </a:cubicBezTo>
                    <a:cubicBezTo>
                      <a:pt x="300996" y="144258"/>
                      <a:pt x="300189" y="144258"/>
                      <a:pt x="299381" y="144258"/>
                    </a:cubicBezTo>
                    <a:cubicBezTo>
                      <a:pt x="285647" y="136214"/>
                      <a:pt x="279184" y="124952"/>
                      <a:pt x="275952" y="116908"/>
                    </a:cubicBezTo>
                    <a:cubicBezTo>
                      <a:pt x="280193" y="113289"/>
                      <a:pt x="290342" y="105597"/>
                      <a:pt x="305717" y="105370"/>
                    </a:cubicBezTo>
                    <a:close/>
                    <a:moveTo>
                      <a:pt x="283249" y="0"/>
                    </a:moveTo>
                    <a:cubicBezTo>
                      <a:pt x="385735" y="0"/>
                      <a:pt x="480152" y="56418"/>
                      <a:pt x="530184" y="144269"/>
                    </a:cubicBezTo>
                    <a:lnTo>
                      <a:pt x="581831" y="131374"/>
                    </a:lnTo>
                    <a:lnTo>
                      <a:pt x="539868" y="282091"/>
                    </a:lnTo>
                    <a:lnTo>
                      <a:pt x="430119" y="170867"/>
                    </a:lnTo>
                    <a:lnTo>
                      <a:pt x="476924" y="158777"/>
                    </a:lnTo>
                    <a:cubicBezTo>
                      <a:pt x="434961" y="92687"/>
                      <a:pt x="361526" y="52388"/>
                      <a:pt x="283249" y="52388"/>
                    </a:cubicBezTo>
                    <a:cubicBezTo>
                      <a:pt x="155747" y="52388"/>
                      <a:pt x="52454" y="155553"/>
                      <a:pt x="52454" y="282091"/>
                    </a:cubicBezTo>
                    <a:cubicBezTo>
                      <a:pt x="52454" y="409435"/>
                      <a:pt x="155747" y="512600"/>
                      <a:pt x="283249" y="512600"/>
                    </a:cubicBezTo>
                    <a:cubicBezTo>
                      <a:pt x="296968" y="512600"/>
                      <a:pt x="311493" y="510988"/>
                      <a:pt x="325212" y="508570"/>
                    </a:cubicBezTo>
                    <a:lnTo>
                      <a:pt x="334896" y="560152"/>
                    </a:lnTo>
                    <a:cubicBezTo>
                      <a:pt x="317949" y="563376"/>
                      <a:pt x="300196" y="564988"/>
                      <a:pt x="283249" y="564988"/>
                    </a:cubicBezTo>
                    <a:cubicBezTo>
                      <a:pt x="126696" y="564988"/>
                      <a:pt x="0" y="438450"/>
                      <a:pt x="0" y="282091"/>
                    </a:cubicBezTo>
                    <a:cubicBezTo>
                      <a:pt x="0" y="126538"/>
                      <a:pt x="126696" y="0"/>
                      <a:pt x="28324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85000"/>
                      <a:lumOff val="15000"/>
                    </a:schemeClr>
                  </a:solidFill>
                </a:endParaRPr>
              </a:p>
            </p:txBody>
          </p:sp>
        </p:grpSp>
      </p:grpSp>
      <p:grpSp>
        <p:nvGrpSpPr>
          <p:cNvPr id="54" name="组合 53"/>
          <p:cNvGrpSpPr/>
          <p:nvPr/>
        </p:nvGrpSpPr>
        <p:grpSpPr>
          <a:xfrm>
            <a:off x="1016000" y="4094658"/>
            <a:ext cx="10160001" cy="1869431"/>
            <a:chOff x="1016000" y="4094658"/>
            <a:chExt cx="10160001" cy="1869431"/>
          </a:xfrm>
        </p:grpSpPr>
        <p:sp>
          <p:nvSpPr>
            <p:cNvPr id="5" name="is1ide-Rectangle 23"/>
            <p:cNvSpPr/>
            <p:nvPr/>
          </p:nvSpPr>
          <p:spPr>
            <a:xfrm>
              <a:off x="1268915" y="4094659"/>
              <a:ext cx="4855803" cy="1869430"/>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6" name="is1ide-Rectangle 24"/>
            <p:cNvSpPr/>
            <p:nvPr/>
          </p:nvSpPr>
          <p:spPr>
            <a:xfrm>
              <a:off x="6320198" y="4094659"/>
              <a:ext cx="4855803" cy="1869430"/>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14" name="is1ide-Rectangle: Rounded Corners 33"/>
            <p:cNvSpPr/>
            <p:nvPr/>
          </p:nvSpPr>
          <p:spPr>
            <a:xfrm rot="16200000">
              <a:off x="309960" y="4800698"/>
              <a:ext cx="1869431" cy="457352"/>
            </a:xfrm>
            <a:prstGeom prst="rect">
              <a:avLst/>
            </a:prstGeom>
            <a:solidFill>
              <a:schemeClr val="accent1"/>
            </a:solidFill>
            <a:ln w="12700">
              <a:miter lim="400000"/>
            </a:ln>
          </p:spPr>
          <p:txBody>
            <a:bodyPr anchor="ctr" anchorCtr="1" bIns="25400" lIns="25400" rIns="25400" tIns="25400" vert="eaVert" wrap="none">
              <a:normAutofit/>
            </a:bodyPr>
            <a:lstStyle/>
            <a:p>
              <a:pPr algn="ctr" defTabSz="914400" eaLnBrk="1" fontAlgn="auto" hangingPunct="1" indent="0" latinLnBrk="0" lvl="0" marL="0" marR="0">
                <a:buClrTx/>
                <a:buSzTx/>
                <a:buFontTx/>
                <a:buNone/>
                <a:defRPr/>
              </a:pPr>
              <a:endParaRPr altLang="en-US" b="0" baseline="0" cap="none" i="0" kern="0" kumimoji="0" lang="zh-CN" noProof="0" normalizeH="0" spc="0" strike="noStrike" sz="1600" u="none">
                <a:ln>
                  <a:noFill/>
                </a:ln>
                <a:solidFill>
                  <a:schemeClr val="tx1">
                    <a:lumMod val="85000"/>
                    <a:lumOff val="15000"/>
                  </a:schemeClr>
                </a:solidFill>
                <a:effectLst/>
                <a:uLnTx/>
                <a:uFillTx/>
              </a:endParaRPr>
            </a:p>
          </p:txBody>
        </p:sp>
        <p:grpSp>
          <p:nvGrpSpPr>
            <p:cNvPr id="35" name="组合 34"/>
            <p:cNvGrpSpPr/>
            <p:nvPr/>
          </p:nvGrpSpPr>
          <p:grpSpPr>
            <a:xfrm>
              <a:off x="1854651" y="4726086"/>
              <a:ext cx="3888767" cy="835176"/>
              <a:chOff x="7805427" y="3341205"/>
              <a:chExt cx="3888767" cy="835176"/>
            </a:xfrm>
          </p:grpSpPr>
          <p:sp>
            <p:nvSpPr>
              <p:cNvPr id="36" name="矩形 35"/>
              <p:cNvSpPr/>
              <p:nvPr/>
            </p:nvSpPr>
            <p:spPr>
              <a:xfrm>
                <a:off x="7805427" y="3660855"/>
                <a:ext cx="3888767"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37" name="矩形 36"/>
              <p:cNvSpPr/>
              <p:nvPr/>
            </p:nvSpPr>
            <p:spPr>
              <a:xfrm>
                <a:off x="7805427" y="334120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标题文字添加</a:t>
                </a:r>
              </a:p>
            </p:txBody>
          </p:sp>
        </p:grpSp>
        <p:grpSp>
          <p:nvGrpSpPr>
            <p:cNvPr id="41" name="组合 40"/>
            <p:cNvGrpSpPr/>
            <p:nvPr/>
          </p:nvGrpSpPr>
          <p:grpSpPr>
            <a:xfrm>
              <a:off x="6794951" y="4726086"/>
              <a:ext cx="3888767" cy="835176"/>
              <a:chOff x="7805427" y="3341205"/>
              <a:chExt cx="3888767" cy="835176"/>
            </a:xfrm>
          </p:grpSpPr>
          <p:sp>
            <p:nvSpPr>
              <p:cNvPr id="42" name="矩形 41"/>
              <p:cNvSpPr/>
              <p:nvPr/>
            </p:nvSpPr>
            <p:spPr>
              <a:xfrm>
                <a:off x="7805427" y="3660855"/>
                <a:ext cx="3888767"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3" name="矩形 42"/>
              <p:cNvSpPr/>
              <p:nvPr/>
            </p:nvSpPr>
            <p:spPr>
              <a:xfrm>
                <a:off x="7805427" y="334120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标题文字添加</a:t>
                </a:r>
              </a:p>
            </p:txBody>
          </p:sp>
        </p:grpSp>
        <p:sp>
          <p:nvSpPr>
            <p:cNvPr id="51" name="椭圆 45"/>
            <p:cNvSpPr/>
            <p:nvPr/>
          </p:nvSpPr>
          <p:spPr>
            <a:xfrm>
              <a:off x="5477947" y="4225815"/>
              <a:ext cx="530943" cy="546084"/>
            </a:xfrm>
            <a:custGeom>
              <a:gdLst>
                <a:gd fmla="*/ 6023 w 6383" name="T0"/>
                <a:gd fmla="*/ 2985 h 6575" name="T1"/>
                <a:gd fmla="*/ 5921 w 6383" name="T2"/>
                <a:gd fmla="*/ 1957 h 6575" name="T3"/>
                <a:gd fmla="*/ 5304 w 6383" name="T4"/>
                <a:gd fmla="*/ 1379 h 6575" name="T5"/>
                <a:gd fmla="*/ 4619 w 6383" name="T6"/>
                <a:gd fmla="*/ 608 h 6575" name="T7"/>
                <a:gd fmla="*/ 3777 w 6383" name="T8"/>
                <a:gd fmla="*/ 501 h 6575" name="T9"/>
                <a:gd fmla="*/ 2768 w 6383" name="T10"/>
                <a:gd fmla="*/ 280 h 6575" name="T11"/>
                <a:gd fmla="*/ 2028 w 6383" name="T12"/>
                <a:gd fmla="*/ 688 h 6575" name="T13"/>
                <a:gd fmla="*/ 1083 w 6383" name="T14"/>
                <a:gd fmla="*/ 1103 h 6575" name="T15"/>
                <a:gd fmla="*/ 723 w 6383" name="T16"/>
                <a:gd fmla="*/ 1868 h 6575" name="T17"/>
                <a:gd fmla="*/ 201 w 6383" name="T18"/>
                <a:gd fmla="*/ 2759 h 6575" name="T19"/>
                <a:gd fmla="*/ 360 w 6383" name="T20"/>
                <a:gd fmla="*/ 3591 h 6575" name="T21"/>
                <a:gd fmla="*/ 461 w 6383" name="T22"/>
                <a:gd fmla="*/ 4619 h 6575" name="T23"/>
                <a:gd fmla="*/ 1079 w 6383" name="T24"/>
                <a:gd fmla="*/ 5197 h 6575" name="T25"/>
                <a:gd fmla="*/ 1764 w 6383" name="T26"/>
                <a:gd fmla="*/ 5968 h 6575" name="T27"/>
                <a:gd fmla="*/ 2604 w 6383" name="T28"/>
                <a:gd fmla="*/ 6073 h 6575" name="T29"/>
                <a:gd fmla="*/ 3613 w 6383" name="T30"/>
                <a:gd fmla="*/ 6295 h 6575" name="T31"/>
                <a:gd fmla="*/ 4353 w 6383" name="T32"/>
                <a:gd fmla="*/ 5888 h 6575" name="T33"/>
                <a:gd fmla="*/ 5299 w 6383" name="T34"/>
                <a:gd fmla="*/ 5473 h 6575" name="T35"/>
                <a:gd fmla="*/ 5659 w 6383" name="T36"/>
                <a:gd fmla="*/ 4708 h 6575" name="T37"/>
                <a:gd fmla="*/ 6180 w 6383" name="T38"/>
                <a:gd fmla="*/ 3817 h 6575" name="T39"/>
                <a:gd fmla="*/ 3877 w 6383" name="T40"/>
                <a:gd fmla="*/ 4231 h 6575" name="T41"/>
                <a:gd fmla="*/ 3381 w 6383" name="T42"/>
                <a:gd fmla="*/ 4613 h 6575" name="T43"/>
                <a:gd fmla="*/ 3287 w 6383" name="T44"/>
                <a:gd fmla="*/ 4924 h 6575" name="T45"/>
                <a:gd fmla="*/ 2960 w 6383" name="T46"/>
                <a:gd fmla="*/ 4820 h 6575" name="T47"/>
                <a:gd fmla="*/ 2844 w 6383" name="T48"/>
                <a:gd fmla="*/ 4529 h 6575" name="T49"/>
                <a:gd fmla="*/ 2356 w 6383" name="T50"/>
                <a:gd fmla="*/ 4233 h 6575" name="T51"/>
                <a:gd fmla="*/ 2560 w 6383" name="T52"/>
                <a:gd fmla="*/ 3940 h 6575" name="T53"/>
                <a:gd fmla="*/ 3307 w 6383" name="T54"/>
                <a:gd fmla="*/ 4036 h 6575" name="T55"/>
                <a:gd fmla="*/ 3193 w 6383" name="T56"/>
                <a:gd fmla="*/ 3535 h 6575" name="T57"/>
                <a:gd fmla="*/ 2365 w 6383" name="T58"/>
                <a:gd fmla="*/ 2705 h 6575" name="T59"/>
                <a:gd fmla="*/ 2991 w 6383" name="T60"/>
                <a:gd fmla="*/ 1897 h 6575" name="T61"/>
                <a:gd fmla="*/ 3105 w 6383" name="T62"/>
                <a:gd fmla="*/ 1651 h 6575" name="T63"/>
                <a:gd fmla="*/ 3401 w 6383" name="T64"/>
                <a:gd fmla="*/ 1856 h 6575" name="T65"/>
                <a:gd fmla="*/ 3865 w 6383" name="T66"/>
                <a:gd fmla="*/ 2119 h 6575" name="T67"/>
                <a:gd fmla="*/ 3847 w 6383" name="T68"/>
                <a:gd fmla="*/ 2508 h 6575" name="T69"/>
                <a:gd fmla="*/ 3208 w 6383" name="T70"/>
                <a:gd fmla="*/ 2464 h 6575" name="T71"/>
                <a:gd fmla="*/ 3025 w 6383" name="T72"/>
                <a:gd fmla="*/ 2832 h 6575" name="T73"/>
                <a:gd fmla="*/ 3647 w 6383" name="T74"/>
                <a:gd fmla="*/ 3137 h 657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575" w="6383">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85000"/>
                    <a:lumOff val="15000"/>
                  </a:schemeClr>
                </a:solidFill>
              </a:endParaRPr>
            </a:p>
          </p:txBody>
        </p:sp>
        <p:sp>
          <p:nvSpPr>
            <p:cNvPr id="50" name="椭圆 46"/>
            <p:cNvSpPr/>
            <p:nvPr/>
          </p:nvSpPr>
          <p:spPr>
            <a:xfrm>
              <a:off x="10507979" y="4225815"/>
              <a:ext cx="529280" cy="546084"/>
            </a:xfrm>
            <a:custGeom>
              <a:gdLst>
                <a:gd fmla="*/ 614 w 834" name="T0"/>
                <a:gd fmla="*/ 393 h 862" name="T1"/>
                <a:gd fmla="*/ 548 w 834" name="T2"/>
                <a:gd fmla="*/ 370 h 862" name="T3"/>
                <a:gd fmla="*/ 551 w 834" name="T4"/>
                <a:gd fmla="*/ 312 h 862" name="T5"/>
                <a:gd fmla="*/ 627 w 834" name="T6"/>
                <a:gd fmla="*/ 313 h 862" name="T7"/>
                <a:gd fmla="*/ 615 w 834" name="T8"/>
                <a:gd fmla="*/ 345 h 862" name="T9"/>
                <a:gd fmla="*/ 587 w 834" name="T10"/>
                <a:gd fmla="*/ 324 h 862" name="T11"/>
                <a:gd fmla="*/ 563 w 834" name="T12"/>
                <a:gd fmla="*/ 342 h 862" name="T13"/>
                <a:gd fmla="*/ 596 w 834" name="T14"/>
                <a:gd fmla="*/ 359 h 862" name="T15"/>
                <a:gd fmla="*/ 646 w 834" name="T16"/>
                <a:gd fmla="*/ 402 h 862" name="T17"/>
                <a:gd fmla="*/ 590 w 834" name="T18"/>
                <a:gd fmla="*/ 444 h 862" name="T19"/>
                <a:gd fmla="*/ 534 w 834" name="T20"/>
                <a:gd fmla="*/ 398 h 862" name="T21"/>
                <a:gd fmla="*/ 570 w 834" name="T22"/>
                <a:gd fmla="*/ 415 h 862" name="T23"/>
                <a:gd fmla="*/ 612 w 834" name="T24"/>
                <a:gd fmla="*/ 416 h 862" name="T25"/>
                <a:gd fmla="*/ 403 w 834" name="T26"/>
                <a:gd fmla="*/ 440 h 862" name="T27"/>
                <a:gd fmla="*/ 437 w 834" name="T28"/>
                <a:gd fmla="*/ 333 h 862" name="T29"/>
                <a:gd fmla="*/ 473 w 834" name="T30"/>
                <a:gd fmla="*/ 440 h 862" name="T31"/>
                <a:gd fmla="*/ 524 w 834" name="T32"/>
                <a:gd fmla="*/ 304 h 862" name="T33"/>
                <a:gd fmla="*/ 496 w 834" name="T34"/>
                <a:gd fmla="*/ 304 h 862" name="T35"/>
                <a:gd fmla="*/ 473 w 834" name="T36"/>
                <a:gd fmla="*/ 403 h 862" name="T37"/>
                <a:gd fmla="*/ 438 w 834" name="T38"/>
                <a:gd fmla="*/ 304 h 862" name="T39"/>
                <a:gd fmla="*/ 404 w 834" name="T40"/>
                <a:gd fmla="*/ 404 h 862" name="T41"/>
                <a:gd fmla="*/ 366 w 834" name="T42"/>
                <a:gd fmla="*/ 304 h 862" name="T43"/>
                <a:gd fmla="*/ 389 w 834" name="T44"/>
                <a:gd fmla="*/ 440 h 862" name="T45"/>
                <a:gd fmla="*/ 340 w 834" name="T46"/>
                <a:gd fmla="*/ 428 h 862" name="T47"/>
                <a:gd fmla="*/ 265 w 834" name="T48"/>
                <a:gd fmla="*/ 416 h 862" name="T49"/>
                <a:gd fmla="*/ 331 w 834" name="T50"/>
                <a:gd fmla="*/ 381 h 862" name="T51"/>
                <a:gd fmla="*/ 331 w 834" name="T52"/>
                <a:gd fmla="*/ 357 h 862" name="T53"/>
                <a:gd fmla="*/ 265 w 834" name="T54"/>
                <a:gd fmla="*/ 328 h 862" name="T55"/>
                <a:gd fmla="*/ 336 w 834" name="T56"/>
                <a:gd fmla="*/ 316 h 862" name="T57"/>
                <a:gd fmla="*/ 236 w 834" name="T58"/>
                <a:gd fmla="*/ 304 h 862" name="T59"/>
                <a:gd fmla="*/ 340 w 834" name="T60"/>
                <a:gd fmla="*/ 440 h 862" name="T61"/>
                <a:gd fmla="*/ 340 w 834" name="T62"/>
                <a:gd fmla="*/ 428 h 862" name="T63"/>
                <a:gd fmla="*/ 98 w 834" name="T64"/>
                <a:gd fmla="*/ 440 h 862" name="T65"/>
                <a:gd fmla="*/ 125 w 834" name="T66"/>
                <a:gd fmla="*/ 440 h 862" name="T67"/>
                <a:gd fmla="*/ 181 w 834" name="T68"/>
                <a:gd fmla="*/ 440 h 862" name="T69"/>
                <a:gd fmla="*/ 209 w 834" name="T70"/>
                <a:gd fmla="*/ 440 h 862" name="T71"/>
                <a:gd fmla="*/ 196 w 834" name="T72"/>
                <a:gd fmla="*/ 304 h 862" name="T73"/>
                <a:gd fmla="*/ 182 w 834" name="T74"/>
                <a:gd fmla="*/ 400 h 862" name="T75"/>
                <a:gd fmla="*/ 113 w 834" name="T76"/>
                <a:gd fmla="*/ 304 h 862" name="T77"/>
                <a:gd fmla="*/ 834 w 834" name="T78"/>
                <a:gd fmla="*/ 0 h 862" name="T79"/>
                <a:gd fmla="*/ 743 w 834" name="T80"/>
                <a:gd fmla="*/ 555 h 862" name="T81"/>
                <a:gd fmla="*/ 551 w 834" name="T82"/>
                <a:gd fmla="*/ 643 h 862" name="T83"/>
                <a:gd fmla="*/ 420 w 834" name="T84"/>
                <a:gd fmla="*/ 772 h 862" name="T85"/>
                <a:gd fmla="*/ 329 w 834" name="T86"/>
                <a:gd fmla="*/ 643 h 862" name="T87"/>
                <a:gd fmla="*/ 0 w 834" name="T88"/>
                <a:gd fmla="*/ 88 h 862" name="T89"/>
                <a:gd fmla="*/ 91 w 834" name="T90"/>
                <a:gd fmla="*/ 0 h 862" name="T91"/>
                <a:gd fmla="*/ 707 w 834" name="T92"/>
                <a:gd fmla="*/ 125 h 862" name="T93"/>
                <a:gd fmla="*/ 109 w 834" name="T94"/>
                <a:gd fmla="*/ 125 h 862" name="T95"/>
                <a:gd fmla="*/ 37 w 834" name="T96"/>
                <a:gd fmla="*/ 125 h 862" name="T97"/>
                <a:gd fmla="*/ 366 w 834" name="T98"/>
                <a:gd fmla="*/ 606 h 862" name="T99"/>
                <a:gd fmla="*/ 420 w 834" name="T100"/>
                <a:gd fmla="*/ 720 h 862" name="T101"/>
                <a:gd fmla="*/ 456 w 834" name="T102"/>
                <a:gd fmla="*/ 683 h 862" name="T103"/>
                <a:gd fmla="*/ 536 w 834" name="T104"/>
                <a:gd fmla="*/ 606 h 862" name="T105"/>
                <a:gd fmla="*/ 587 w 834" name="T106"/>
                <a:gd fmla="*/ 606 h 862" name="T107"/>
                <a:gd fmla="*/ 707 w 834" name="T108"/>
                <a:gd fmla="*/ 554 h 862" name="T109"/>
                <a:gd fmla="*/ 707 w 834" name="T110"/>
                <a:gd fmla="*/ 518 h 862" name="T111"/>
                <a:gd fmla="*/ 707 w 834" name="T112"/>
                <a:gd fmla="*/ 125 h 862" name="T113"/>
                <a:gd fmla="*/ 127 w 834" name="T114"/>
                <a:gd fmla="*/ 37 h 862" name="T115"/>
                <a:gd fmla="*/ 743 w 834" name="T116"/>
                <a:gd fmla="*/ 88 h 862" name="T117"/>
                <a:gd fmla="*/ 798 w 834" name="T118"/>
                <a:gd fmla="*/ 518 h 862" name="T119"/>
                <a:gd fmla="*/ 798 w 834" name="T120"/>
                <a:gd fmla="*/ 37 h 86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62" w="834">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85000"/>
                    <a:lumOff val="15000"/>
                  </a:schemeClr>
                </a:solidFill>
              </a:endParaRPr>
            </a:p>
          </p:txBody>
        </p:sp>
      </p:grpSp>
      <p:sp>
        <p:nvSpPr>
          <p:cNvPr id="34" name="任意多边形 33"/>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6"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7" name="任意多边形 46"/>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4">
            <a:extLst>
              <a:ext uri="{FF2B5EF4-FFF2-40B4-BE49-F238E27FC236}">
                <a16:creationId xmlns:a16="http://schemas.microsoft.com/office/drawing/2014/main" id="{76B3507A-B662-42CD-810D-37B4A94143E5}"/>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5">
            <a:extLst>
              <a:ext uri="{FF2B5EF4-FFF2-40B4-BE49-F238E27FC236}">
                <a16:creationId xmlns:a16="http://schemas.microsoft.com/office/drawing/2014/main" id="{16ED6506-66F6-4C8B-B93D-C9E16DC1B2A6}"/>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49">
            <a:extLst>
              <a:ext uri="{FF2B5EF4-FFF2-40B4-BE49-F238E27FC236}">
                <a16:creationId xmlns:a16="http://schemas.microsoft.com/office/drawing/2014/main" id="{BFF9062B-53BB-435B-B3EF-0EAD3530A419}"/>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2" name="椭圆 50">
            <a:extLst>
              <a:ext uri="{FF2B5EF4-FFF2-40B4-BE49-F238E27FC236}">
                <a16:creationId xmlns:a16="http://schemas.microsoft.com/office/drawing/2014/main" id="{76416AB2-8580-459C-8987-3E89D8481131}"/>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3" name="任意多边形 58">
            <a:extLst>
              <a:ext uri="{FF2B5EF4-FFF2-40B4-BE49-F238E27FC236}">
                <a16:creationId xmlns:a16="http://schemas.microsoft.com/office/drawing/2014/main" id="{BD92CF42-A49F-407B-AF5D-3D3B8C65FD19}"/>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4" name="组合 63">
            <a:extLst>
              <a:ext uri="{FF2B5EF4-FFF2-40B4-BE49-F238E27FC236}">
                <a16:creationId xmlns:a16="http://schemas.microsoft.com/office/drawing/2014/main" id="{FBCCBC41-C87A-452D-A1A9-18A49B401C49}"/>
              </a:ext>
            </a:extLst>
          </p:cNvPr>
          <p:cNvGrpSpPr/>
          <p:nvPr/>
        </p:nvGrpSpPr>
        <p:grpSpPr>
          <a:xfrm>
            <a:off x="2242370" y="458879"/>
            <a:ext cx="6623625" cy="809534"/>
            <a:chOff x="2204270" y="458879"/>
            <a:chExt cx="6623625" cy="809534"/>
          </a:xfrm>
        </p:grpSpPr>
        <p:sp>
          <p:nvSpPr>
            <p:cNvPr id="65" name="文本框 64">
              <a:extLst>
                <a:ext uri="{FF2B5EF4-FFF2-40B4-BE49-F238E27FC236}">
                  <a16:creationId xmlns:a16="http://schemas.microsoft.com/office/drawing/2014/main" id="{82CA2867-01F7-4A7C-8581-3171347C2A47}"/>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66" name="文本框 65">
              <a:extLst>
                <a:ext uri="{FF2B5EF4-FFF2-40B4-BE49-F238E27FC236}">
                  <a16:creationId xmlns:a16="http://schemas.microsoft.com/office/drawing/2014/main" id="{E1A34904-B63A-4D3E-9A36-8491FBFF9B7E}"/>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67" name="椭圆 15">
            <a:extLst>
              <a:ext uri="{FF2B5EF4-FFF2-40B4-BE49-F238E27FC236}">
                <a16:creationId xmlns:a16="http://schemas.microsoft.com/office/drawing/2014/main" id="{63AF3F9B-8AE3-471B-8D39-C1571C59FDE9}"/>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custDataLst>
      <p:tags r:id="rId3"/>
    </p:custDataLst>
    <p:extLst>
      <p:ext uri="{BB962C8B-B14F-4D97-AF65-F5344CB8AC3E}">
        <p14:creationId val="2434253997"/>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additive="base">
                                        <p:cTn dur="500" fill="hold" id="7"/>
                                        <p:tgtEl>
                                          <p:spTgt spid="53"/>
                                        </p:tgtEl>
                                        <p:attrNameLst>
                                          <p:attrName>ppt_x</p:attrName>
                                        </p:attrNameLst>
                                      </p:cBhvr>
                                      <p:tavLst>
                                        <p:tav tm="0">
                                          <p:val>
                                            <p:strVal val="1+#ppt_w/2"/>
                                          </p:val>
                                        </p:tav>
                                        <p:tav tm="100000">
                                          <p:val>
                                            <p:strVal val="#ppt_x"/>
                                          </p:val>
                                        </p:tav>
                                      </p:tavLst>
                                    </p:anim>
                                    <p:anim calcmode="lin" valueType="num">
                                      <p:cBhvr additive="base">
                                        <p:cTn dur="500" fill="hold" id="8"/>
                                        <p:tgtEl>
                                          <p:spTgt spid="5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54"/>
                                        </p:tgtEl>
                                        <p:attrNameLst>
                                          <p:attrName>style.visibility</p:attrName>
                                        </p:attrNameLst>
                                      </p:cBhvr>
                                      <p:to>
                                        <p:strVal val="visible"/>
                                      </p:to>
                                    </p:set>
                                    <p:anim calcmode="lin" valueType="num">
                                      <p:cBhvr additive="base">
                                        <p:cTn dur="500" fill="hold" id="12"/>
                                        <p:tgtEl>
                                          <p:spTgt spid="54"/>
                                        </p:tgtEl>
                                        <p:attrNameLst>
                                          <p:attrName>ppt_x</p:attrName>
                                        </p:attrNameLst>
                                      </p:cBhvr>
                                      <p:tavLst>
                                        <p:tav tm="0">
                                          <p:val>
                                            <p:strVal val="1+#ppt_w/2"/>
                                          </p:val>
                                        </p:tav>
                                        <p:tav tm="100000">
                                          <p:val>
                                            <p:strVal val="#ppt_x"/>
                                          </p:val>
                                        </p:tav>
                                      </p:tavLst>
                                    </p:anim>
                                    <p:anim calcmode="lin" valueType="num">
                                      <p:cBhvr additive="base">
                                        <p:cTn dur="500" fill="hold" id="13"/>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0" name="组合 89"/>
          <p:cNvGrpSpPr/>
          <p:nvPr/>
        </p:nvGrpSpPr>
        <p:grpSpPr>
          <a:xfrm>
            <a:off x="3817257" y="2429718"/>
            <a:ext cx="3328129" cy="2896380"/>
            <a:chOff x="3817257" y="2429718"/>
            <a:chExt cx="3328129" cy="2896380"/>
          </a:xfrm>
        </p:grpSpPr>
        <p:cxnSp>
          <p:nvCxnSpPr>
            <p:cNvPr id="72" name="直接连接符 71"/>
            <p:cNvCxnSpPr/>
            <p:nvPr/>
          </p:nvCxnSpPr>
          <p:spPr>
            <a:xfrm>
              <a:off x="3817257" y="2429718"/>
              <a:ext cx="332812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332787" y="3395178"/>
              <a:ext cx="281259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881157" y="4360638"/>
              <a:ext cx="226422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881157" y="5326098"/>
              <a:ext cx="226422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166972" y="1700440"/>
            <a:ext cx="4846300" cy="4177846"/>
            <a:chOff x="3590122" y="1268760"/>
            <a:chExt cx="5011756" cy="4320480"/>
          </a:xfrm>
        </p:grpSpPr>
        <p:sp>
          <p:nvSpPr>
            <p:cNvPr id="53" name="ïšḻïďê-任意多边形: 形状 1"/>
            <p:cNvSpPr/>
            <p:nvPr/>
          </p:nvSpPr>
          <p:spPr>
            <a:xfrm>
              <a:off x="5327470" y="2166862"/>
              <a:ext cx="1994611" cy="1267873"/>
            </a:xfrm>
            <a:custGeom>
              <a:gdLst>
                <a:gd fmla="*/ 1670994 w 1670994" name="connsiteX0"/>
                <a:gd fmla="*/ 1062166 h 1062166" name="connsiteY0"/>
                <a:gd fmla="*/ 0 w 1670994" name="connsiteX1"/>
                <a:gd fmla="*/ 351481 h 1062166" name="connsiteY1"/>
                <a:gd fmla="*/ 289097 w 1670994" name="connsiteX2"/>
                <a:gd fmla="*/ 0 h 1062166" name="connsiteY2"/>
                <a:gd fmla="*/ 1399832 w 1670994" name="connsiteX3"/>
                <a:gd fmla="*/ 552364 h 1062166" name="connsiteY3"/>
                <a:gd fmla="*/ 1670994 w 1670994" name="connsiteX4"/>
                <a:gd fmla="*/ 1062166 h 10621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62166" w="1670994">
                  <a:moveTo>
                    <a:pt x="1670994" y="1062166"/>
                  </a:moveTo>
                  <a:lnTo>
                    <a:pt x="0" y="351481"/>
                  </a:lnTo>
                  <a:cubicBezTo>
                    <a:pt x="143991" y="254429"/>
                    <a:pt x="227656" y="157377"/>
                    <a:pt x="289097" y="0"/>
                  </a:cubicBezTo>
                  <a:lnTo>
                    <a:pt x="1399832" y="552364"/>
                  </a:lnTo>
                  <a:cubicBezTo>
                    <a:pt x="1498686" y="721240"/>
                    <a:pt x="1489590" y="899640"/>
                    <a:pt x="1670994" y="106216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4" name="ïšḻïďê-任意多边形: 形状 2"/>
            <p:cNvSpPr/>
            <p:nvPr/>
          </p:nvSpPr>
          <p:spPr>
            <a:xfrm>
              <a:off x="5327981" y="1268760"/>
              <a:ext cx="1536039" cy="1324171"/>
            </a:xfrm>
            <a:custGeom>
              <a:gdLst>
                <a:gd fmla="*/ 643411 w 1286823" name="connsiteX0"/>
                <a:gd fmla="*/ 0 h 1109330" name="connsiteY0"/>
                <a:gd fmla="*/ 1286823 w 1286823" name="connsiteX1"/>
                <a:gd fmla="*/ 1109330 h 1109330" name="connsiteY1"/>
                <a:gd fmla="*/ 0 w 1286823" name="connsiteX2"/>
                <a:gd fmla="*/ 1109330 h 1109330" name="connsiteY2"/>
                <a:gd fmla="*/ 643411 w 1286823" name="connsiteX3"/>
                <a:gd fmla="*/ 0 h 1109330" name="connsiteY3"/>
              </a:gdLst>
              <a:cxnLst>
                <a:cxn ang="0">
                  <a:pos x="connsiteX0" y="connsiteY0"/>
                </a:cxn>
                <a:cxn ang="0">
                  <a:pos x="connsiteX1" y="connsiteY1"/>
                </a:cxn>
                <a:cxn ang="0">
                  <a:pos x="connsiteX2" y="connsiteY2"/>
                </a:cxn>
                <a:cxn ang="0">
                  <a:pos x="connsiteX3" y="connsiteY3"/>
                </a:cxn>
              </a:cxnLst>
              <a:rect b="b" l="l" r="r" t="t"/>
              <a:pathLst>
                <a:path h="1109330" w="1286823">
                  <a:moveTo>
                    <a:pt x="643411" y="0"/>
                  </a:moveTo>
                  <a:cubicBezTo>
                    <a:pt x="857882" y="369777"/>
                    <a:pt x="966026" y="813981"/>
                    <a:pt x="1286823" y="1109330"/>
                  </a:cubicBezTo>
                  <a:lnTo>
                    <a:pt x="0" y="1109330"/>
                  </a:lnTo>
                  <a:cubicBezTo>
                    <a:pt x="320796" y="867144"/>
                    <a:pt x="428941" y="369777"/>
                    <a:pt x="6434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ïšḻïďê-任意多边形: 形状 3"/>
            <p:cNvSpPr/>
            <p:nvPr/>
          </p:nvSpPr>
          <p:spPr>
            <a:xfrm>
              <a:off x="4844720" y="2822412"/>
              <a:ext cx="2994222" cy="1467612"/>
            </a:xfrm>
            <a:custGeom>
              <a:gdLst>
                <a:gd fmla="*/ 2508422 w 2508422" name="connsiteX0"/>
                <a:gd fmla="*/ 1229498 h 1229498" name="connsiteY0"/>
                <a:gd fmla="*/ 0 w 2508422" name="connsiteX1"/>
                <a:gd fmla="*/ 512806 h 1229498" name="connsiteY1"/>
                <a:gd fmla="*/ 296562 w 2508422" name="connsiteX2"/>
                <a:gd fmla="*/ 0 h 1229498" name="connsiteY2"/>
                <a:gd fmla="*/ 2211860 w 2508422" name="connsiteX3"/>
                <a:gd fmla="*/ 710514 h 1229498" name="connsiteY3"/>
                <a:gd fmla="*/ 2508422 w 2508422" name="connsiteX4"/>
                <a:gd fmla="*/ 1229498 h 12294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29498" w="2508422">
                  <a:moveTo>
                    <a:pt x="2508422" y="1229498"/>
                  </a:moveTo>
                  <a:lnTo>
                    <a:pt x="0" y="512806"/>
                  </a:lnTo>
                  <a:cubicBezTo>
                    <a:pt x="232204" y="392671"/>
                    <a:pt x="197708" y="170935"/>
                    <a:pt x="296562" y="0"/>
                  </a:cubicBezTo>
                  <a:lnTo>
                    <a:pt x="2211860" y="710514"/>
                  </a:lnTo>
                  <a:cubicBezTo>
                    <a:pt x="2310714" y="883509"/>
                    <a:pt x="2333368" y="1100953"/>
                    <a:pt x="2508422" y="1229498"/>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6" name="ïšḻïďê-任意多边形: 形状 4"/>
            <p:cNvSpPr/>
            <p:nvPr/>
          </p:nvSpPr>
          <p:spPr>
            <a:xfrm>
              <a:off x="4835393" y="2815037"/>
              <a:ext cx="2521214" cy="627184"/>
            </a:xfrm>
            <a:custGeom>
              <a:gdLst>
                <a:gd fmla="*/ 304747 w 2112158" name="connsiteX0"/>
                <a:gd fmla="*/ 0 h 525426" name="connsiteY0"/>
                <a:gd fmla="*/ 1807411 w 2112158" name="connsiteX1"/>
                <a:gd fmla="*/ 0 h 525426" name="connsiteY1"/>
                <a:gd fmla="*/ 2112158 w 2112158" name="connsiteX2"/>
                <a:gd fmla="*/ 525426 h 525426" name="connsiteY2"/>
                <a:gd fmla="*/ 0 w 2112158" name="connsiteX3"/>
                <a:gd fmla="*/ 525426 h 525426" name="connsiteY3"/>
                <a:gd fmla="*/ 304747 w 2112158" name="connsiteX4"/>
                <a:gd fmla="*/ 0 h 52542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25426" w="2112158">
                  <a:moveTo>
                    <a:pt x="304747" y="0"/>
                  </a:moveTo>
                  <a:cubicBezTo>
                    <a:pt x="816268" y="85060"/>
                    <a:pt x="1306523" y="0"/>
                    <a:pt x="1807411" y="0"/>
                  </a:cubicBezTo>
                  <a:cubicBezTo>
                    <a:pt x="1908993" y="175142"/>
                    <a:pt x="1914883" y="392814"/>
                    <a:pt x="2112158" y="525426"/>
                  </a:cubicBezTo>
                  <a:lnTo>
                    <a:pt x="0" y="525426"/>
                  </a:lnTo>
                  <a:cubicBezTo>
                    <a:pt x="239805" y="382181"/>
                    <a:pt x="203165" y="175142"/>
                    <a:pt x="30474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ïšḻïďê-任意多边形: 形状 5"/>
            <p:cNvSpPr/>
            <p:nvPr/>
          </p:nvSpPr>
          <p:spPr>
            <a:xfrm>
              <a:off x="4335850" y="3670529"/>
              <a:ext cx="4247959" cy="1902732"/>
            </a:xfrm>
            <a:custGeom>
              <a:gdLst>
                <a:gd fmla="*/ 3558746 w 3558746" name="connsiteX0"/>
                <a:gd fmla="*/ 1594022 h 1594022" name="connsiteY0"/>
                <a:gd fmla="*/ 0 w 3558746" name="connsiteX1"/>
                <a:gd fmla="*/ 525162 h 1594022" name="connsiteY1"/>
                <a:gd fmla="*/ 327969 w 3558746" name="connsiteX2"/>
                <a:gd fmla="*/ 0 h 1594022" name="connsiteY2"/>
                <a:gd fmla="*/ 3052119 w 3558746" name="connsiteX3"/>
                <a:gd fmla="*/ 716692 h 1594022" name="connsiteY3"/>
                <a:gd fmla="*/ 3558746 w 3558746" name="connsiteX4"/>
                <a:gd fmla="*/ 1594022 h 15940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94022" w="3558746">
                  <a:moveTo>
                    <a:pt x="3558746" y="1594022"/>
                  </a:moveTo>
                  <a:lnTo>
                    <a:pt x="0" y="525162"/>
                  </a:lnTo>
                  <a:cubicBezTo>
                    <a:pt x="128373" y="350108"/>
                    <a:pt x="301196" y="219504"/>
                    <a:pt x="327969" y="0"/>
                  </a:cubicBezTo>
                  <a:lnTo>
                    <a:pt x="3052119" y="716692"/>
                  </a:lnTo>
                  <a:lnTo>
                    <a:pt x="3558746" y="159402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8" name="ïšḻïďê-任意多边形: 形状 6"/>
            <p:cNvSpPr/>
            <p:nvPr/>
          </p:nvSpPr>
          <p:spPr>
            <a:xfrm>
              <a:off x="4339124" y="3628452"/>
              <a:ext cx="3513752" cy="669405"/>
            </a:xfrm>
            <a:custGeom>
              <a:gdLst>
                <a:gd fmla="*/ 307831 w 2943661" name="connsiteX0"/>
                <a:gd fmla="*/ 30054 h 560797" name="connsiteY0"/>
                <a:gd fmla="*/ 2635830 w 2943661" name="connsiteX1"/>
                <a:gd fmla="*/ 30054 h 560797" name="connsiteY1"/>
                <a:gd fmla="*/ 2943661 w 2943661" name="connsiteX2"/>
                <a:gd fmla="*/ 560797 h 560797" name="connsiteY2"/>
                <a:gd fmla="*/ 0 w 2943661" name="connsiteX3"/>
                <a:gd fmla="*/ 560797 h 560797" name="connsiteY3"/>
                <a:gd fmla="*/ 307831 w 2943661" name="connsiteX4"/>
                <a:gd fmla="*/ 30054 h 5607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0797" w="2943661">
                  <a:moveTo>
                    <a:pt x="307831" y="30054"/>
                  </a:moveTo>
                  <a:cubicBezTo>
                    <a:pt x="1073198" y="104482"/>
                    <a:pt x="1817300" y="-65639"/>
                    <a:pt x="2635830" y="30054"/>
                  </a:cubicBezTo>
                  <a:cubicBezTo>
                    <a:pt x="2738440" y="206968"/>
                    <a:pt x="2755991" y="405148"/>
                    <a:pt x="2943661" y="560797"/>
                  </a:cubicBezTo>
                  <a:cubicBezTo>
                    <a:pt x="1973073" y="475737"/>
                    <a:pt x="981220" y="560797"/>
                    <a:pt x="0" y="560797"/>
                  </a:cubicBezTo>
                  <a:cubicBezTo>
                    <a:pt x="102610" y="383883"/>
                    <a:pt x="269017" y="228233"/>
                    <a:pt x="307831" y="300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9" name="ïšḻïďê-任意多边形: 形状 7"/>
            <p:cNvSpPr/>
            <p:nvPr/>
          </p:nvSpPr>
          <p:spPr>
            <a:xfrm>
              <a:off x="3590122" y="4455711"/>
              <a:ext cx="5011756" cy="1133529"/>
            </a:xfrm>
            <a:custGeom>
              <a:gdLst>
                <a:gd fmla="*/ 519559 w 4198620" name="connsiteX0"/>
                <a:gd fmla="*/ 53828 h 949619" name="connsiteY0"/>
                <a:gd fmla="*/ 3679061 w 4198620" name="connsiteX1"/>
                <a:gd fmla="*/ 53828 h 949619" name="connsiteY1"/>
                <a:gd fmla="*/ 4198620 w 4198620" name="connsiteX2"/>
                <a:gd fmla="*/ 949619 h 949619" name="connsiteY2"/>
                <a:gd fmla="*/ 0 w 4198620" name="connsiteX3"/>
                <a:gd fmla="*/ 949619 h 949619" name="connsiteY3"/>
                <a:gd fmla="*/ 519559 w 4198620" name="connsiteX4"/>
                <a:gd fmla="*/ 53828 h 94961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9619" w="4198620">
                  <a:moveTo>
                    <a:pt x="519559" y="53828"/>
                  </a:moveTo>
                  <a:cubicBezTo>
                    <a:pt x="1572726" y="149521"/>
                    <a:pt x="2604629" y="-105660"/>
                    <a:pt x="3679061" y="53828"/>
                  </a:cubicBezTo>
                  <a:lnTo>
                    <a:pt x="4198620" y="949619"/>
                  </a:lnTo>
                  <a:cubicBezTo>
                    <a:pt x="2777814" y="747600"/>
                    <a:pt x="1399540" y="949619"/>
                    <a:pt x="0" y="949619"/>
                  </a:cubicBezTo>
                  <a:cubicBezTo>
                    <a:pt x="258246" y="672287"/>
                    <a:pt x="346373" y="352425"/>
                    <a:pt x="519559" y="53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0" name="ïšḻïďê-文本框 8"/>
            <p:cNvSpPr txBox="1"/>
            <p:nvPr/>
          </p:nvSpPr>
          <p:spPr>
            <a:xfrm>
              <a:off x="5734361" y="4870909"/>
              <a:ext cx="723275" cy="307777"/>
            </a:xfrm>
            <a:prstGeom prst="rect">
              <a:avLst/>
            </a:prstGeom>
            <a:noFill/>
          </p:spPr>
          <p:txBody>
            <a:bodyPr anchor="ctr" wrap="none">
              <a:normAutofit lnSpcReduction="10000"/>
            </a:bodyPr>
            <a:lstStyle/>
            <a:p>
              <a:pPr algn="ctr"/>
              <a:r>
                <a:rPr altLang="en-US" lang="zh-CN" sz="1400">
                  <a:solidFill>
                    <a:schemeClr val="bg1">
                      <a:lumMod val="95000"/>
                    </a:schemeClr>
                  </a:solidFill>
                </a:rPr>
                <a:t>关键词</a:t>
              </a:r>
            </a:p>
          </p:txBody>
        </p:sp>
        <p:sp>
          <p:nvSpPr>
            <p:cNvPr id="61" name="ïšḻïďê-文本框 9"/>
            <p:cNvSpPr txBox="1"/>
            <p:nvPr/>
          </p:nvSpPr>
          <p:spPr>
            <a:xfrm>
              <a:off x="5734361" y="3797399"/>
              <a:ext cx="723275" cy="307777"/>
            </a:xfrm>
            <a:prstGeom prst="rect">
              <a:avLst/>
            </a:prstGeom>
            <a:noFill/>
          </p:spPr>
          <p:txBody>
            <a:bodyPr anchor="ctr" wrap="none">
              <a:normAutofit lnSpcReduction="10000"/>
            </a:bodyPr>
            <a:lstStyle/>
            <a:p>
              <a:pPr algn="ctr"/>
              <a:r>
                <a:rPr altLang="en-US" lang="zh-CN" sz="1400">
                  <a:solidFill>
                    <a:schemeClr val="bg1">
                      <a:lumMod val="95000"/>
                    </a:schemeClr>
                  </a:solidFill>
                </a:rPr>
                <a:t>关键词</a:t>
              </a:r>
            </a:p>
          </p:txBody>
        </p:sp>
        <p:sp>
          <p:nvSpPr>
            <p:cNvPr id="62" name="ïšḻïďê-文本框 10"/>
            <p:cNvSpPr txBox="1"/>
            <p:nvPr/>
          </p:nvSpPr>
          <p:spPr>
            <a:xfrm>
              <a:off x="5734361" y="2944937"/>
              <a:ext cx="723275" cy="307777"/>
            </a:xfrm>
            <a:prstGeom prst="rect">
              <a:avLst/>
            </a:prstGeom>
            <a:noFill/>
          </p:spPr>
          <p:txBody>
            <a:bodyPr anchor="ctr" wrap="none">
              <a:normAutofit lnSpcReduction="10000"/>
            </a:bodyPr>
            <a:lstStyle/>
            <a:p>
              <a:pPr algn="ctr"/>
              <a:r>
                <a:rPr altLang="en-US" lang="zh-CN" sz="1400">
                  <a:solidFill>
                    <a:schemeClr val="bg1">
                      <a:lumMod val="95000"/>
                    </a:schemeClr>
                  </a:solidFill>
                </a:rPr>
                <a:t>关键词</a:t>
              </a:r>
            </a:p>
          </p:txBody>
        </p:sp>
        <p:sp>
          <p:nvSpPr>
            <p:cNvPr id="63" name="ïšḻïďê-文本框 11"/>
            <p:cNvSpPr txBox="1"/>
            <p:nvPr/>
          </p:nvSpPr>
          <p:spPr>
            <a:xfrm>
              <a:off x="5734362" y="2022936"/>
              <a:ext cx="723276" cy="307777"/>
            </a:xfrm>
            <a:prstGeom prst="rect">
              <a:avLst/>
            </a:prstGeom>
            <a:noFill/>
          </p:spPr>
          <p:txBody>
            <a:bodyPr anchor="ctr" wrap="none">
              <a:normAutofit lnSpcReduction="10000"/>
            </a:bodyPr>
            <a:lstStyle/>
            <a:p>
              <a:pPr algn="ctr"/>
              <a:r>
                <a:rPr altLang="en-US" lang="zh-CN" sz="1400">
                  <a:solidFill>
                    <a:schemeClr val="bg1">
                      <a:lumMod val="95000"/>
                    </a:schemeClr>
                  </a:solidFill>
                </a:rPr>
                <a:t>关键词</a:t>
              </a:r>
            </a:p>
          </p:txBody>
        </p:sp>
      </p:grpSp>
      <p:grpSp>
        <p:nvGrpSpPr>
          <p:cNvPr id="78" name="组合 77"/>
          <p:cNvGrpSpPr/>
          <p:nvPr/>
        </p:nvGrpSpPr>
        <p:grpSpPr>
          <a:xfrm>
            <a:off x="7254490" y="2082031"/>
            <a:ext cx="3616708" cy="674278"/>
            <a:chOff x="7583812" y="3374825"/>
            <a:chExt cx="3044101" cy="674278"/>
          </a:xfrm>
        </p:grpSpPr>
        <p:sp>
          <p:nvSpPr>
            <p:cNvPr id="79" name="矩形 78"/>
            <p:cNvSpPr/>
            <p:nvPr/>
          </p:nvSpPr>
          <p:spPr>
            <a:xfrm>
              <a:off x="7583813" y="3747033"/>
              <a:ext cx="3044101" cy="320040"/>
            </a:xfrm>
            <a:prstGeom prst="rect">
              <a:avLst/>
            </a:prstGeom>
          </p:spPr>
          <p:txBody>
            <a:bodyPr wrap="square">
              <a:spAutoFit/>
              <a:scene3d>
                <a:camera prst="orthographicFront"/>
                <a:lightRig dir="t" rig="threePt"/>
              </a:scene3d>
              <a:sp3d contourW="12700"/>
            </a:bodyPr>
            <a:lstStyle/>
            <a:p>
              <a:pPr>
                <a:lnSpc>
                  <a:spcPct val="125000"/>
                </a:lnSpc>
              </a:pPr>
              <a:r>
                <a:rPr altLang="en-US" lang="zh-CN" sz="1200">
                  <a:solidFill>
                    <a:schemeClr val="tx1">
                      <a:lumMod val="85000"/>
                      <a:lumOff val="15000"/>
                    </a:schemeClr>
                  </a:solidFill>
                  <a:latin typeface="+mn-ea"/>
                </a:rPr>
                <a:t>用户可以在投影仪或者计算机上进行演示也将演示</a:t>
              </a:r>
            </a:p>
          </p:txBody>
        </p:sp>
        <p:sp>
          <p:nvSpPr>
            <p:cNvPr id="80" name="矩形 79"/>
            <p:cNvSpPr/>
            <p:nvPr/>
          </p:nvSpPr>
          <p:spPr>
            <a:xfrm>
              <a:off x="7583812" y="3374825"/>
              <a:ext cx="2050552"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solidFill>
                    <a:schemeClr val="tx1">
                      <a:lumMod val="85000"/>
                      <a:lumOff val="15000"/>
                    </a:schemeClr>
                  </a:solidFill>
                  <a:latin typeface="+mn-ea"/>
                </a:rPr>
                <a:t>标题文字添加</a:t>
              </a:r>
            </a:p>
          </p:txBody>
        </p:sp>
      </p:grpSp>
      <p:grpSp>
        <p:nvGrpSpPr>
          <p:cNvPr id="81" name="组合 80"/>
          <p:cNvGrpSpPr/>
          <p:nvPr/>
        </p:nvGrpSpPr>
        <p:grpSpPr>
          <a:xfrm>
            <a:off x="7254490" y="3047491"/>
            <a:ext cx="3616708" cy="674278"/>
            <a:chOff x="7583812" y="3374825"/>
            <a:chExt cx="3044101" cy="674278"/>
          </a:xfrm>
        </p:grpSpPr>
        <p:sp>
          <p:nvSpPr>
            <p:cNvPr id="82" name="矩形 81"/>
            <p:cNvSpPr/>
            <p:nvPr/>
          </p:nvSpPr>
          <p:spPr>
            <a:xfrm>
              <a:off x="7583813" y="3747033"/>
              <a:ext cx="3044101" cy="320040"/>
            </a:xfrm>
            <a:prstGeom prst="rect">
              <a:avLst/>
            </a:prstGeom>
          </p:spPr>
          <p:txBody>
            <a:bodyPr wrap="square">
              <a:spAutoFit/>
              <a:scene3d>
                <a:camera prst="orthographicFront"/>
                <a:lightRig dir="t" rig="threePt"/>
              </a:scene3d>
              <a:sp3d contourW="12700"/>
            </a:bodyPr>
            <a:lstStyle/>
            <a:p>
              <a:pPr>
                <a:lnSpc>
                  <a:spcPct val="125000"/>
                </a:lnSpc>
              </a:pPr>
              <a:r>
                <a:rPr altLang="en-US" lang="zh-CN" sz="1200">
                  <a:solidFill>
                    <a:schemeClr val="tx1">
                      <a:lumMod val="85000"/>
                      <a:lumOff val="15000"/>
                    </a:schemeClr>
                  </a:solidFill>
                  <a:latin typeface="+mn-ea"/>
                </a:rPr>
                <a:t>用户可以在投影仪或者计算机上进行演示也将演示</a:t>
              </a:r>
            </a:p>
          </p:txBody>
        </p:sp>
        <p:sp>
          <p:nvSpPr>
            <p:cNvPr id="83" name="矩形 82"/>
            <p:cNvSpPr/>
            <p:nvPr/>
          </p:nvSpPr>
          <p:spPr>
            <a:xfrm>
              <a:off x="7583812" y="3374825"/>
              <a:ext cx="2050552"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solidFill>
                    <a:schemeClr val="tx1">
                      <a:lumMod val="85000"/>
                      <a:lumOff val="15000"/>
                    </a:schemeClr>
                  </a:solidFill>
                  <a:latin typeface="+mn-ea"/>
                </a:rPr>
                <a:t>标题文字添加</a:t>
              </a:r>
            </a:p>
          </p:txBody>
        </p:sp>
      </p:grpSp>
      <p:grpSp>
        <p:nvGrpSpPr>
          <p:cNvPr id="84" name="组合 83"/>
          <p:cNvGrpSpPr/>
          <p:nvPr/>
        </p:nvGrpSpPr>
        <p:grpSpPr>
          <a:xfrm>
            <a:off x="7254490" y="4012951"/>
            <a:ext cx="3616708" cy="674278"/>
            <a:chOff x="7583812" y="3374825"/>
            <a:chExt cx="3044101" cy="674278"/>
          </a:xfrm>
        </p:grpSpPr>
        <p:sp>
          <p:nvSpPr>
            <p:cNvPr id="85" name="矩形 84"/>
            <p:cNvSpPr/>
            <p:nvPr/>
          </p:nvSpPr>
          <p:spPr>
            <a:xfrm>
              <a:off x="7583813" y="3747033"/>
              <a:ext cx="3044101" cy="320040"/>
            </a:xfrm>
            <a:prstGeom prst="rect">
              <a:avLst/>
            </a:prstGeom>
          </p:spPr>
          <p:txBody>
            <a:bodyPr wrap="square">
              <a:spAutoFit/>
              <a:scene3d>
                <a:camera prst="orthographicFront"/>
                <a:lightRig dir="t" rig="threePt"/>
              </a:scene3d>
              <a:sp3d contourW="12700"/>
            </a:bodyPr>
            <a:lstStyle/>
            <a:p>
              <a:pPr>
                <a:lnSpc>
                  <a:spcPct val="125000"/>
                </a:lnSpc>
              </a:pPr>
              <a:r>
                <a:rPr altLang="en-US" lang="zh-CN" sz="1200">
                  <a:solidFill>
                    <a:schemeClr val="tx1">
                      <a:lumMod val="85000"/>
                      <a:lumOff val="15000"/>
                    </a:schemeClr>
                  </a:solidFill>
                  <a:latin typeface="+mn-ea"/>
                </a:rPr>
                <a:t>用户可以在投影仪或者计算机上进行演示也将演示</a:t>
              </a:r>
            </a:p>
          </p:txBody>
        </p:sp>
        <p:sp>
          <p:nvSpPr>
            <p:cNvPr id="86" name="矩形 85"/>
            <p:cNvSpPr/>
            <p:nvPr/>
          </p:nvSpPr>
          <p:spPr>
            <a:xfrm>
              <a:off x="7583812" y="3374825"/>
              <a:ext cx="2050552"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solidFill>
                    <a:schemeClr val="tx1">
                      <a:lumMod val="85000"/>
                      <a:lumOff val="15000"/>
                    </a:schemeClr>
                  </a:solidFill>
                  <a:latin typeface="+mn-ea"/>
                </a:rPr>
                <a:t>标题文字添加</a:t>
              </a:r>
            </a:p>
          </p:txBody>
        </p:sp>
      </p:grpSp>
      <p:grpSp>
        <p:nvGrpSpPr>
          <p:cNvPr id="87" name="组合 86"/>
          <p:cNvGrpSpPr/>
          <p:nvPr/>
        </p:nvGrpSpPr>
        <p:grpSpPr>
          <a:xfrm>
            <a:off x="7254490" y="4984791"/>
            <a:ext cx="3616708" cy="674278"/>
            <a:chOff x="7583812" y="3374825"/>
            <a:chExt cx="3044101" cy="674278"/>
          </a:xfrm>
        </p:grpSpPr>
        <p:sp>
          <p:nvSpPr>
            <p:cNvPr id="88" name="矩形 87"/>
            <p:cNvSpPr/>
            <p:nvPr/>
          </p:nvSpPr>
          <p:spPr>
            <a:xfrm>
              <a:off x="7583813" y="3747034"/>
              <a:ext cx="3044101" cy="320040"/>
            </a:xfrm>
            <a:prstGeom prst="rect">
              <a:avLst/>
            </a:prstGeom>
          </p:spPr>
          <p:txBody>
            <a:bodyPr wrap="square">
              <a:spAutoFit/>
              <a:scene3d>
                <a:camera prst="orthographicFront"/>
                <a:lightRig dir="t" rig="threePt"/>
              </a:scene3d>
              <a:sp3d contourW="12700"/>
            </a:bodyPr>
            <a:lstStyle/>
            <a:p>
              <a:pPr>
                <a:lnSpc>
                  <a:spcPct val="125000"/>
                </a:lnSpc>
              </a:pPr>
              <a:r>
                <a:rPr altLang="en-US" lang="zh-CN" sz="1200">
                  <a:solidFill>
                    <a:schemeClr val="tx1">
                      <a:lumMod val="85000"/>
                      <a:lumOff val="15000"/>
                    </a:schemeClr>
                  </a:solidFill>
                  <a:latin typeface="+mn-ea"/>
                </a:rPr>
                <a:t>用户可以在投影仪或者计算机上进行演示也将演示</a:t>
              </a:r>
            </a:p>
          </p:txBody>
        </p:sp>
        <p:sp>
          <p:nvSpPr>
            <p:cNvPr id="89" name="矩形 88"/>
            <p:cNvSpPr/>
            <p:nvPr/>
          </p:nvSpPr>
          <p:spPr>
            <a:xfrm>
              <a:off x="7583812" y="3374825"/>
              <a:ext cx="2050552"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solidFill>
                    <a:schemeClr val="tx1">
                      <a:lumMod val="85000"/>
                      <a:lumOff val="15000"/>
                    </a:schemeClr>
                  </a:solidFill>
                  <a:latin typeface="+mn-ea"/>
                </a:rPr>
                <a:t>标题文字添加</a:t>
              </a:r>
            </a:p>
          </p:txBody>
        </p:sp>
      </p:grpSp>
      <p:sp>
        <p:nvSpPr>
          <p:cNvPr id="38" name="任意多边形 37"/>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1"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2" name="任意多边形 41"/>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任意多边形 54">
            <a:extLst>
              <a:ext uri="{FF2B5EF4-FFF2-40B4-BE49-F238E27FC236}">
                <a16:creationId xmlns:a16="http://schemas.microsoft.com/office/drawing/2014/main" id="{B969FDE4-AE57-4E80-8840-73358B6A3072}"/>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任意多边形 55">
            <a:extLst>
              <a:ext uri="{FF2B5EF4-FFF2-40B4-BE49-F238E27FC236}">
                <a16:creationId xmlns:a16="http://schemas.microsoft.com/office/drawing/2014/main" id="{F7C8BFE6-A21E-48F6-B8E8-717B452A4617}"/>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9">
            <a:extLst>
              <a:ext uri="{FF2B5EF4-FFF2-40B4-BE49-F238E27FC236}">
                <a16:creationId xmlns:a16="http://schemas.microsoft.com/office/drawing/2014/main" id="{5B1688C9-B758-44E7-9C51-FF1329699C3B}"/>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0" name="椭圆 50">
            <a:extLst>
              <a:ext uri="{FF2B5EF4-FFF2-40B4-BE49-F238E27FC236}">
                <a16:creationId xmlns:a16="http://schemas.microsoft.com/office/drawing/2014/main" id="{FF9D5DB0-E4FD-4857-866B-EFCAE78F53B3}"/>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1" name="任意多边形 58">
            <a:extLst>
              <a:ext uri="{FF2B5EF4-FFF2-40B4-BE49-F238E27FC236}">
                <a16:creationId xmlns:a16="http://schemas.microsoft.com/office/drawing/2014/main" id="{53143232-5974-4E94-8CC1-818029E9FFB4}"/>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2" name="组合 51">
            <a:extLst>
              <a:ext uri="{FF2B5EF4-FFF2-40B4-BE49-F238E27FC236}">
                <a16:creationId xmlns:a16="http://schemas.microsoft.com/office/drawing/2014/main" id="{12B3C28C-347B-4967-95AA-1321F4FA8DD8}"/>
              </a:ext>
            </a:extLst>
          </p:cNvPr>
          <p:cNvGrpSpPr/>
          <p:nvPr/>
        </p:nvGrpSpPr>
        <p:grpSpPr>
          <a:xfrm>
            <a:off x="2242370" y="458879"/>
            <a:ext cx="6623625" cy="809534"/>
            <a:chOff x="2204270" y="458879"/>
            <a:chExt cx="6623625" cy="809534"/>
          </a:xfrm>
        </p:grpSpPr>
        <p:sp>
          <p:nvSpPr>
            <p:cNvPr id="64" name="文本框 63">
              <a:extLst>
                <a:ext uri="{FF2B5EF4-FFF2-40B4-BE49-F238E27FC236}">
                  <a16:creationId xmlns:a16="http://schemas.microsoft.com/office/drawing/2014/main" id="{75E9A8F7-8C33-468D-807C-F3DE16398F63}"/>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65" name="文本框 64">
              <a:extLst>
                <a:ext uri="{FF2B5EF4-FFF2-40B4-BE49-F238E27FC236}">
                  <a16:creationId xmlns:a16="http://schemas.microsoft.com/office/drawing/2014/main" id="{DE22D97F-FC65-437A-B0BE-55BD560280FF}"/>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66" name="椭圆 15">
            <a:extLst>
              <a:ext uri="{FF2B5EF4-FFF2-40B4-BE49-F238E27FC236}">
                <a16:creationId xmlns:a16="http://schemas.microsoft.com/office/drawing/2014/main" id="{BC4DA6BF-11A3-4444-A72C-F01E813B9233}"/>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custDataLst>
      <p:tags r:id="rId3"/>
    </p:custDataLst>
    <p:extLst>
      <p:ext uri="{BB962C8B-B14F-4D97-AF65-F5344CB8AC3E}">
        <p14:creationId val="1766610412"/>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90"/>
                                        </p:tgtEl>
                                        <p:attrNameLst>
                                          <p:attrName>style.visibility</p:attrName>
                                        </p:attrNameLst>
                                      </p:cBhvr>
                                      <p:to>
                                        <p:strVal val="visible"/>
                                      </p:to>
                                    </p:set>
                                    <p:animEffect filter="wipe(left)" transition="in">
                                      <p:cBhvr>
                                        <p:cTn dur="500" id="13"/>
                                        <p:tgtEl>
                                          <p:spTgt spid="90"/>
                                        </p:tgtEl>
                                      </p:cBhvr>
                                    </p:animEffect>
                                  </p:childTnLst>
                                </p:cTn>
                              </p:par>
                            </p:childTnLst>
                          </p:cTn>
                        </p:par>
                        <p:par>
                          <p:cTn fill="hold" id="14" nodeType="afterGroup">
                            <p:stCondLst>
                              <p:cond delay="1500"/>
                            </p:stCondLst>
                            <p:childTnLst>
                              <p:par>
                                <p:cTn fill="hold" id="15" nodeType="afterEffect" presetClass="entr" presetID="12" presetSubtype="8">
                                  <p:stCondLst>
                                    <p:cond delay="0"/>
                                  </p:stCondLst>
                                  <p:childTnLst>
                                    <p:set>
                                      <p:cBhvr>
                                        <p:cTn dur="1" fill="hold" id="16">
                                          <p:stCondLst>
                                            <p:cond delay="0"/>
                                          </p:stCondLst>
                                        </p:cTn>
                                        <p:tgtEl>
                                          <p:spTgt spid="78"/>
                                        </p:tgtEl>
                                        <p:attrNameLst>
                                          <p:attrName>style.visibility</p:attrName>
                                        </p:attrNameLst>
                                      </p:cBhvr>
                                      <p:to>
                                        <p:strVal val="visible"/>
                                      </p:to>
                                    </p:set>
                                    <p:anim calcmode="lin" valueType="num">
                                      <p:cBhvr additive="base">
                                        <p:cTn dur="500" id="17"/>
                                        <p:tgtEl>
                                          <p:spTgt spid="78"/>
                                        </p:tgtEl>
                                        <p:attrNameLst>
                                          <p:attrName>ppt_x</p:attrName>
                                        </p:attrNameLst>
                                      </p:cBhvr>
                                      <p:tavLst>
                                        <p:tav tm="0">
                                          <p:val>
                                            <p:strVal val="#ppt_x-#ppt_w*1.125000"/>
                                          </p:val>
                                        </p:tav>
                                        <p:tav tm="100000">
                                          <p:val>
                                            <p:strVal val="#ppt_x"/>
                                          </p:val>
                                        </p:tav>
                                      </p:tavLst>
                                    </p:anim>
                                    <p:animEffect filter="wipe(right)" transition="in">
                                      <p:cBhvr>
                                        <p:cTn dur="500" id="18"/>
                                        <p:tgtEl>
                                          <p:spTgt spid="78"/>
                                        </p:tgtEl>
                                      </p:cBhvr>
                                    </p:animEffect>
                                  </p:childTnLst>
                                </p:cTn>
                              </p:par>
                            </p:childTnLst>
                          </p:cTn>
                        </p:par>
                        <p:par>
                          <p:cTn fill="hold" id="19" nodeType="afterGroup">
                            <p:stCondLst>
                              <p:cond delay="2000"/>
                            </p:stCondLst>
                            <p:childTnLst>
                              <p:par>
                                <p:cTn fill="hold" id="20" nodeType="afterEffect" presetClass="entr" presetID="12" presetSubtype="8">
                                  <p:stCondLst>
                                    <p:cond delay="0"/>
                                  </p:stCondLst>
                                  <p:childTnLst>
                                    <p:set>
                                      <p:cBhvr>
                                        <p:cTn dur="1" fill="hold" id="21">
                                          <p:stCondLst>
                                            <p:cond delay="0"/>
                                          </p:stCondLst>
                                        </p:cTn>
                                        <p:tgtEl>
                                          <p:spTgt spid="81"/>
                                        </p:tgtEl>
                                        <p:attrNameLst>
                                          <p:attrName>style.visibility</p:attrName>
                                        </p:attrNameLst>
                                      </p:cBhvr>
                                      <p:to>
                                        <p:strVal val="visible"/>
                                      </p:to>
                                    </p:set>
                                    <p:anim calcmode="lin" valueType="num">
                                      <p:cBhvr additive="base">
                                        <p:cTn dur="500" id="22"/>
                                        <p:tgtEl>
                                          <p:spTgt spid="81"/>
                                        </p:tgtEl>
                                        <p:attrNameLst>
                                          <p:attrName>ppt_x</p:attrName>
                                        </p:attrNameLst>
                                      </p:cBhvr>
                                      <p:tavLst>
                                        <p:tav tm="0">
                                          <p:val>
                                            <p:strVal val="#ppt_x-#ppt_w*1.125000"/>
                                          </p:val>
                                        </p:tav>
                                        <p:tav tm="100000">
                                          <p:val>
                                            <p:strVal val="#ppt_x"/>
                                          </p:val>
                                        </p:tav>
                                      </p:tavLst>
                                    </p:anim>
                                    <p:animEffect filter="wipe(right)" transition="in">
                                      <p:cBhvr>
                                        <p:cTn dur="500" id="23"/>
                                        <p:tgtEl>
                                          <p:spTgt spid="81"/>
                                        </p:tgtEl>
                                      </p:cBhvr>
                                    </p:animEffect>
                                  </p:childTnLst>
                                </p:cTn>
                              </p:par>
                            </p:childTnLst>
                          </p:cTn>
                        </p:par>
                        <p:par>
                          <p:cTn fill="hold" id="24" nodeType="afterGroup">
                            <p:stCondLst>
                              <p:cond delay="2500"/>
                            </p:stCondLst>
                            <p:childTnLst>
                              <p:par>
                                <p:cTn fill="hold" id="25" nodeType="afterEffect" presetClass="entr" presetID="12" presetSubtype="8">
                                  <p:stCondLst>
                                    <p:cond delay="0"/>
                                  </p:stCondLst>
                                  <p:childTnLst>
                                    <p:set>
                                      <p:cBhvr>
                                        <p:cTn dur="1" fill="hold" id="26">
                                          <p:stCondLst>
                                            <p:cond delay="0"/>
                                          </p:stCondLst>
                                        </p:cTn>
                                        <p:tgtEl>
                                          <p:spTgt spid="84"/>
                                        </p:tgtEl>
                                        <p:attrNameLst>
                                          <p:attrName>style.visibility</p:attrName>
                                        </p:attrNameLst>
                                      </p:cBhvr>
                                      <p:to>
                                        <p:strVal val="visible"/>
                                      </p:to>
                                    </p:set>
                                    <p:anim calcmode="lin" valueType="num">
                                      <p:cBhvr additive="base">
                                        <p:cTn dur="500" id="27"/>
                                        <p:tgtEl>
                                          <p:spTgt spid="84"/>
                                        </p:tgtEl>
                                        <p:attrNameLst>
                                          <p:attrName>ppt_x</p:attrName>
                                        </p:attrNameLst>
                                      </p:cBhvr>
                                      <p:tavLst>
                                        <p:tav tm="0">
                                          <p:val>
                                            <p:strVal val="#ppt_x-#ppt_w*1.125000"/>
                                          </p:val>
                                        </p:tav>
                                        <p:tav tm="100000">
                                          <p:val>
                                            <p:strVal val="#ppt_x"/>
                                          </p:val>
                                        </p:tav>
                                      </p:tavLst>
                                    </p:anim>
                                    <p:animEffect filter="wipe(right)" transition="in">
                                      <p:cBhvr>
                                        <p:cTn dur="500" id="28"/>
                                        <p:tgtEl>
                                          <p:spTgt spid="84"/>
                                        </p:tgtEl>
                                      </p:cBhvr>
                                    </p:animEffect>
                                  </p:childTnLst>
                                </p:cTn>
                              </p:par>
                            </p:childTnLst>
                          </p:cTn>
                        </p:par>
                        <p:par>
                          <p:cTn fill="hold" id="29" nodeType="afterGroup">
                            <p:stCondLst>
                              <p:cond delay="3000"/>
                            </p:stCondLst>
                            <p:childTnLst>
                              <p:par>
                                <p:cTn fill="hold" id="30" nodeType="afterEffect" presetClass="entr" presetID="12" presetSubtype="8">
                                  <p:stCondLst>
                                    <p:cond delay="0"/>
                                  </p:stCondLst>
                                  <p:childTnLst>
                                    <p:set>
                                      <p:cBhvr>
                                        <p:cTn dur="1" fill="hold" id="31">
                                          <p:stCondLst>
                                            <p:cond delay="0"/>
                                          </p:stCondLst>
                                        </p:cTn>
                                        <p:tgtEl>
                                          <p:spTgt spid="87"/>
                                        </p:tgtEl>
                                        <p:attrNameLst>
                                          <p:attrName>style.visibility</p:attrName>
                                        </p:attrNameLst>
                                      </p:cBhvr>
                                      <p:to>
                                        <p:strVal val="visible"/>
                                      </p:to>
                                    </p:set>
                                    <p:anim calcmode="lin" valueType="num">
                                      <p:cBhvr additive="base">
                                        <p:cTn dur="500" id="32"/>
                                        <p:tgtEl>
                                          <p:spTgt spid="87"/>
                                        </p:tgtEl>
                                        <p:attrNameLst>
                                          <p:attrName>ppt_x</p:attrName>
                                        </p:attrNameLst>
                                      </p:cBhvr>
                                      <p:tavLst>
                                        <p:tav tm="0">
                                          <p:val>
                                            <p:strVal val="#ppt_x-#ppt_w*1.125000"/>
                                          </p:val>
                                        </p:tav>
                                        <p:tav tm="100000">
                                          <p:val>
                                            <p:strVal val="#ppt_x"/>
                                          </p:val>
                                        </p:tav>
                                      </p:tavLst>
                                    </p:anim>
                                    <p:animEffect filter="wipe(right)" transition="in">
                                      <p:cBhvr>
                                        <p:cTn dur="500" id="33"/>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p:nvPr/>
        </p:nvGrpSpPr>
        <p:grpSpPr>
          <a:xfrm>
            <a:off x="3611385" y="3024319"/>
            <a:ext cx="312405" cy="234304"/>
            <a:chOff x="3268532" y="3133263"/>
            <a:chExt cx="425556" cy="319168"/>
          </a:xfrm>
        </p:grpSpPr>
        <p:sp>
          <p:nvSpPr>
            <p:cNvPr id="56" name="i$liḋe-任意多边形: 形状 41"/>
            <p:cNvSpPr/>
            <p:nvPr/>
          </p:nvSpPr>
          <p:spPr bwMode="auto">
            <a:xfrm>
              <a:off x="3492946" y="3133263"/>
              <a:ext cx="201142" cy="319168"/>
            </a:xfrm>
            <a:custGeom>
              <a:gdLst>
                <a:gd fmla="*/ 8 w 51" name="T0"/>
                <a:gd fmla="*/ 81 h 81" name="T1"/>
                <a:gd fmla="*/ 3 w 51" name="T2"/>
                <a:gd fmla="*/ 78 h 81" name="T3"/>
                <a:gd fmla="*/ 3 w 51" name="T4"/>
                <a:gd fmla="*/ 68 h 81" name="T5"/>
                <a:gd fmla="*/ 30 w 51" name="T6"/>
                <a:gd fmla="*/ 41 h 81" name="T7"/>
                <a:gd fmla="*/ 3 w 51" name="T8"/>
                <a:gd fmla="*/ 14 h 81" name="T9"/>
                <a:gd fmla="*/ 3 w 51" name="T10"/>
                <a:gd fmla="*/ 3 h 81" name="T11"/>
                <a:gd fmla="*/ 13 w 51" name="T12"/>
                <a:gd fmla="*/ 3 h 81" name="T13"/>
                <a:gd fmla="*/ 51 w 51" name="T14"/>
                <a:gd fmla="*/ 41 h 81" name="T15"/>
                <a:gd fmla="*/ 13 w 51" name="T16"/>
                <a:gd fmla="*/ 78 h 81" name="T17"/>
                <a:gd fmla="*/ 8 w 51" name="T18"/>
                <a:gd fmla="*/ 81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5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anchor="ctr"/>
            <a:lstStyle/>
            <a:p>
              <a:pPr algn="ctr"/>
              <a:endParaRPr i="1">
                <a:latin charset="0" panose="020b0502020202020204" pitchFamily="34" typeface="Century Gothic"/>
              </a:endParaRPr>
            </a:p>
          </p:txBody>
        </p:sp>
        <p:sp>
          <p:nvSpPr>
            <p:cNvPr id="57" name="i$liḋe-任意多边形: 形状 42"/>
            <p:cNvSpPr/>
            <p:nvPr/>
          </p:nvSpPr>
          <p:spPr bwMode="auto">
            <a:xfrm>
              <a:off x="3268532" y="3133263"/>
              <a:ext cx="201142" cy="319168"/>
            </a:xfrm>
            <a:custGeom>
              <a:gdLst>
                <a:gd fmla="*/ 8 w 51" name="T0"/>
                <a:gd fmla="*/ 81 h 81" name="T1"/>
                <a:gd fmla="*/ 2 w 51" name="T2"/>
                <a:gd fmla="*/ 78 h 81" name="T3"/>
                <a:gd fmla="*/ 2 w 51" name="T4"/>
                <a:gd fmla="*/ 68 h 81" name="T5"/>
                <a:gd fmla="*/ 30 w 51" name="T6"/>
                <a:gd fmla="*/ 41 h 81" name="T7"/>
                <a:gd fmla="*/ 2 w 51" name="T8"/>
                <a:gd fmla="*/ 14 h 81" name="T9"/>
                <a:gd fmla="*/ 2 w 51" name="T10"/>
                <a:gd fmla="*/ 3 h 81" name="T11"/>
                <a:gd fmla="*/ 13 w 51" name="T12"/>
                <a:gd fmla="*/ 3 h 81" name="T13"/>
                <a:gd fmla="*/ 51 w 51" name="T14"/>
                <a:gd fmla="*/ 41 h 81" name="T15"/>
                <a:gd fmla="*/ 13 w 51" name="T16"/>
                <a:gd fmla="*/ 78 h 81" name="T17"/>
                <a:gd fmla="*/ 8 w 51" name="T18"/>
                <a:gd fmla="*/ 81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5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anchor="ctr"/>
            <a:lstStyle/>
            <a:p>
              <a:pPr algn="ctr"/>
              <a:endParaRPr i="1">
                <a:latin charset="0" panose="020b0502020202020204" pitchFamily="34" typeface="Century Gothic"/>
              </a:endParaRPr>
            </a:p>
          </p:txBody>
        </p:sp>
      </p:grpSp>
      <p:grpSp>
        <p:nvGrpSpPr>
          <p:cNvPr id="18" name="组合 17"/>
          <p:cNvGrpSpPr/>
          <p:nvPr/>
        </p:nvGrpSpPr>
        <p:grpSpPr>
          <a:xfrm>
            <a:off x="5954922" y="3024319"/>
            <a:ext cx="312405" cy="234304"/>
            <a:chOff x="5918287" y="3133263"/>
            <a:chExt cx="425557" cy="319168"/>
          </a:xfrm>
        </p:grpSpPr>
        <p:sp>
          <p:nvSpPr>
            <p:cNvPr id="54" name="i$liḋe-任意多边形: 形状 39"/>
            <p:cNvSpPr/>
            <p:nvPr/>
          </p:nvSpPr>
          <p:spPr bwMode="auto">
            <a:xfrm>
              <a:off x="6142702" y="3133263"/>
              <a:ext cx="201142" cy="319168"/>
            </a:xfrm>
            <a:custGeom>
              <a:gdLst>
                <a:gd fmla="*/ 8 w 51" name="T0"/>
                <a:gd fmla="*/ 81 h 81" name="T1"/>
                <a:gd fmla="*/ 3 w 51" name="T2"/>
                <a:gd fmla="*/ 78 h 81" name="T3"/>
                <a:gd fmla="*/ 3 w 51" name="T4"/>
                <a:gd fmla="*/ 68 h 81" name="T5"/>
                <a:gd fmla="*/ 30 w 51" name="T6"/>
                <a:gd fmla="*/ 41 h 81" name="T7"/>
                <a:gd fmla="*/ 3 w 51" name="T8"/>
                <a:gd fmla="*/ 14 h 81" name="T9"/>
                <a:gd fmla="*/ 3 w 51" name="T10"/>
                <a:gd fmla="*/ 3 h 81" name="T11"/>
                <a:gd fmla="*/ 14 w 51" name="T12"/>
                <a:gd fmla="*/ 3 h 81" name="T13"/>
                <a:gd fmla="*/ 51 w 51" name="T14"/>
                <a:gd fmla="*/ 41 h 81" name="T15"/>
                <a:gd fmla="*/ 14 w 51" name="T16"/>
                <a:gd fmla="*/ 78 h 81" name="T17"/>
                <a:gd fmla="*/ 8 w 51" name="T18"/>
                <a:gd fmla="*/ 81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5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2"/>
            </a:solidFill>
            <a:ln>
              <a:noFill/>
            </a:ln>
          </p:spPr>
          <p:txBody>
            <a:bodyPr anchor="ctr"/>
            <a:lstStyle/>
            <a:p>
              <a:pPr algn="ctr"/>
              <a:endParaRPr i="1">
                <a:latin charset="0" panose="020b0502020202020204" pitchFamily="34" typeface="Century Gothic"/>
              </a:endParaRPr>
            </a:p>
          </p:txBody>
        </p:sp>
        <p:sp>
          <p:nvSpPr>
            <p:cNvPr id="55" name="i$liḋe-任意多边形: 形状 40"/>
            <p:cNvSpPr/>
            <p:nvPr/>
          </p:nvSpPr>
          <p:spPr bwMode="auto">
            <a:xfrm>
              <a:off x="5918287" y="3133263"/>
              <a:ext cx="201142" cy="319168"/>
            </a:xfrm>
            <a:custGeom>
              <a:gdLst>
                <a:gd fmla="*/ 8 w 51" name="T0"/>
                <a:gd fmla="*/ 81 h 81" name="T1"/>
                <a:gd fmla="*/ 3 w 51" name="T2"/>
                <a:gd fmla="*/ 78 h 81" name="T3"/>
                <a:gd fmla="*/ 3 w 51" name="T4"/>
                <a:gd fmla="*/ 68 h 81" name="T5"/>
                <a:gd fmla="*/ 30 w 51" name="T6"/>
                <a:gd fmla="*/ 41 h 81" name="T7"/>
                <a:gd fmla="*/ 3 w 51" name="T8"/>
                <a:gd fmla="*/ 14 h 81" name="T9"/>
                <a:gd fmla="*/ 3 w 51" name="T10"/>
                <a:gd fmla="*/ 3 h 81" name="T11"/>
                <a:gd fmla="*/ 14 w 51" name="T12"/>
                <a:gd fmla="*/ 3 h 81" name="T13"/>
                <a:gd fmla="*/ 51 w 51" name="T14"/>
                <a:gd fmla="*/ 41 h 81" name="T15"/>
                <a:gd fmla="*/ 14 w 51" name="T16"/>
                <a:gd fmla="*/ 78 h 81" name="T17"/>
                <a:gd fmla="*/ 8 w 51" name="T18"/>
                <a:gd fmla="*/ 81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5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2"/>
            </a:solidFill>
            <a:ln>
              <a:noFill/>
            </a:ln>
          </p:spPr>
          <p:txBody>
            <a:bodyPr anchor="ctr"/>
            <a:lstStyle/>
            <a:p>
              <a:pPr algn="ctr"/>
              <a:endParaRPr i="1">
                <a:latin charset="0" panose="020b0502020202020204" pitchFamily="34" typeface="Century Gothic"/>
              </a:endParaRPr>
            </a:p>
          </p:txBody>
        </p:sp>
      </p:grpSp>
      <p:grpSp>
        <p:nvGrpSpPr>
          <p:cNvPr id="19" name="组合 18"/>
          <p:cNvGrpSpPr/>
          <p:nvPr/>
        </p:nvGrpSpPr>
        <p:grpSpPr>
          <a:xfrm>
            <a:off x="8298459" y="3024319"/>
            <a:ext cx="311184" cy="234304"/>
            <a:chOff x="8573030" y="3133263"/>
            <a:chExt cx="423894" cy="319168"/>
          </a:xfrm>
        </p:grpSpPr>
        <p:sp>
          <p:nvSpPr>
            <p:cNvPr id="52" name="i$liḋe-任意多边形: 形状 37"/>
            <p:cNvSpPr/>
            <p:nvPr/>
          </p:nvSpPr>
          <p:spPr bwMode="auto">
            <a:xfrm>
              <a:off x="8795782" y="3133263"/>
              <a:ext cx="201142" cy="319168"/>
            </a:xfrm>
            <a:custGeom>
              <a:gdLst>
                <a:gd fmla="*/ 8 w 51" name="T0"/>
                <a:gd fmla="*/ 81 h 81" name="T1"/>
                <a:gd fmla="*/ 3 w 51" name="T2"/>
                <a:gd fmla="*/ 78 h 81" name="T3"/>
                <a:gd fmla="*/ 3 w 51" name="T4"/>
                <a:gd fmla="*/ 68 h 81" name="T5"/>
                <a:gd fmla="*/ 30 w 51" name="T6"/>
                <a:gd fmla="*/ 41 h 81" name="T7"/>
                <a:gd fmla="*/ 3 w 51" name="T8"/>
                <a:gd fmla="*/ 14 h 81" name="T9"/>
                <a:gd fmla="*/ 3 w 51" name="T10"/>
                <a:gd fmla="*/ 3 h 81" name="T11"/>
                <a:gd fmla="*/ 13 w 51" name="T12"/>
                <a:gd fmla="*/ 3 h 81" name="T13"/>
                <a:gd fmla="*/ 51 w 51" name="T14"/>
                <a:gd fmla="*/ 41 h 81" name="T15"/>
                <a:gd fmla="*/ 13 w 51" name="T16"/>
                <a:gd fmla="*/ 78 h 81" name="T17"/>
                <a:gd fmla="*/ 8 w 51" name="T18"/>
                <a:gd fmla="*/ 81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5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anchor="ctr"/>
            <a:lstStyle/>
            <a:p>
              <a:pPr algn="ctr"/>
              <a:endParaRPr i="1">
                <a:latin charset="0" panose="020b0502020202020204" pitchFamily="34" typeface="Century Gothic"/>
              </a:endParaRPr>
            </a:p>
          </p:txBody>
        </p:sp>
        <p:sp>
          <p:nvSpPr>
            <p:cNvPr id="53" name="i$liḋe-任意多边形: 形状 38"/>
            <p:cNvSpPr/>
            <p:nvPr/>
          </p:nvSpPr>
          <p:spPr bwMode="auto">
            <a:xfrm>
              <a:off x="8573030" y="3133263"/>
              <a:ext cx="199480" cy="319168"/>
            </a:xfrm>
            <a:custGeom>
              <a:gdLst>
                <a:gd fmla="*/ 8 w 51" name="T0"/>
                <a:gd fmla="*/ 81 h 81" name="T1"/>
                <a:gd fmla="*/ 3 w 51" name="T2"/>
                <a:gd fmla="*/ 78 h 81" name="T3"/>
                <a:gd fmla="*/ 3 w 51" name="T4"/>
                <a:gd fmla="*/ 68 h 81" name="T5"/>
                <a:gd fmla="*/ 30 w 51" name="T6"/>
                <a:gd fmla="*/ 41 h 81" name="T7"/>
                <a:gd fmla="*/ 3 w 51" name="T8"/>
                <a:gd fmla="*/ 14 h 81" name="T9"/>
                <a:gd fmla="*/ 3 w 51" name="T10"/>
                <a:gd fmla="*/ 3 h 81" name="T11"/>
                <a:gd fmla="*/ 13 w 51" name="T12"/>
                <a:gd fmla="*/ 3 h 81" name="T13"/>
                <a:gd fmla="*/ 51 w 51" name="T14"/>
                <a:gd fmla="*/ 41 h 81" name="T15"/>
                <a:gd fmla="*/ 13 w 51" name="T16"/>
                <a:gd fmla="*/ 78 h 81" name="T17"/>
                <a:gd fmla="*/ 8 w 51" name="T18"/>
                <a:gd fmla="*/ 81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5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anchor="ctr"/>
            <a:lstStyle/>
            <a:p>
              <a:pPr algn="ctr"/>
              <a:endParaRPr i="1">
                <a:latin charset="0" panose="020b0502020202020204" pitchFamily="34" typeface="Century Gothic"/>
              </a:endParaRPr>
            </a:p>
          </p:txBody>
        </p:sp>
      </p:grpSp>
      <p:grpSp>
        <p:nvGrpSpPr>
          <p:cNvPr id="22" name="组合 21"/>
          <p:cNvGrpSpPr/>
          <p:nvPr/>
        </p:nvGrpSpPr>
        <p:grpSpPr>
          <a:xfrm>
            <a:off x="2097175" y="2278743"/>
            <a:ext cx="998230" cy="1930472"/>
            <a:chOff x="1240488" y="1730256"/>
            <a:chExt cx="1760409" cy="3404454"/>
          </a:xfrm>
        </p:grpSpPr>
        <p:sp>
          <p:nvSpPr>
            <p:cNvPr id="47" name="i$liḋe-任意多边形: 形状 32"/>
            <p:cNvSpPr/>
            <p:nvPr/>
          </p:nvSpPr>
          <p:spPr bwMode="auto">
            <a:xfrm>
              <a:off x="1980225" y="4672582"/>
              <a:ext cx="282596" cy="462128"/>
            </a:xfrm>
            <a:custGeom>
              <a:gdLst>
                <a:gd fmla="*/ 52 w 72" name="T0"/>
                <a:gd fmla="*/ 0 h 117" name="T1"/>
                <a:gd fmla="*/ 52 w 72" name="T2"/>
                <a:gd fmla="*/ 71 h 117" name="T3"/>
                <a:gd fmla="*/ 69 w 72" name="T4"/>
                <a:gd fmla="*/ 71 h 117" name="T5"/>
                <a:gd fmla="*/ 72 w 72" name="T6"/>
                <a:gd fmla="*/ 73 h 117" name="T7"/>
                <a:gd fmla="*/ 71 w 72" name="T8"/>
                <a:gd fmla="*/ 77 h 117" name="T9"/>
                <a:gd fmla="*/ 36 w 72" name="T10"/>
                <a:gd fmla="*/ 117 h 117" name="T11"/>
                <a:gd fmla="*/ 1 w 72" name="T12"/>
                <a:gd fmla="*/ 77 h 117" name="T13"/>
                <a:gd fmla="*/ 0 w 72" name="T14"/>
                <a:gd fmla="*/ 73 h 117" name="T15"/>
                <a:gd fmla="*/ 3 w 72" name="T16"/>
                <a:gd fmla="*/ 71 h 117" name="T17"/>
                <a:gd fmla="*/ 20 w 72" name="T18"/>
                <a:gd fmla="*/ 71 h 117" name="T19"/>
                <a:gd fmla="*/ 20 w 72" name="T20"/>
                <a:gd fmla="*/ 0 h 117" name="T21"/>
                <a:gd fmla="*/ 52 w 72" name="T22"/>
                <a:gd fmla="*/ 0 h 1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7" w="72">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chemeClr val="accent1"/>
            </a:solidFill>
            <a:ln>
              <a:noFill/>
            </a:ln>
          </p:spPr>
          <p:txBody>
            <a:bodyPr anchor="ctr"/>
            <a:lstStyle/>
            <a:p>
              <a:pPr algn="ctr"/>
              <a:endParaRPr i="1">
                <a:latin charset="0" panose="020b0502020202020204" pitchFamily="34" typeface="Century Gothic"/>
              </a:endParaRPr>
            </a:p>
          </p:txBody>
        </p:sp>
        <p:sp>
          <p:nvSpPr>
            <p:cNvPr id="49" name="i$liḋe-任意多边形: 形状 34"/>
            <p:cNvSpPr/>
            <p:nvPr/>
          </p:nvSpPr>
          <p:spPr bwMode="auto">
            <a:xfrm>
              <a:off x="1240488" y="1730256"/>
              <a:ext cx="1760409" cy="3120195"/>
            </a:xfrm>
            <a:custGeom>
              <a:gdLst>
                <a:gd fmla="*/ 448 w 448" name="T0"/>
                <a:gd fmla="*/ 224 h 792" name="T1"/>
                <a:gd fmla="*/ 448 w 448" name="T2"/>
                <a:gd fmla="*/ 570 h 792" name="T3"/>
                <a:gd fmla="*/ 252 w 448" name="T4"/>
                <a:gd fmla="*/ 792 h 792" name="T5"/>
                <a:gd fmla="*/ 252 w 448" name="T6"/>
                <a:gd fmla="*/ 777 h 792" name="T7"/>
                <a:gd fmla="*/ 224 w 448" name="T8"/>
                <a:gd fmla="*/ 749 h 792" name="T9"/>
                <a:gd fmla="*/ 196 w 448" name="T10"/>
                <a:gd fmla="*/ 777 h 792" name="T11"/>
                <a:gd fmla="*/ 196 w 448" name="T12"/>
                <a:gd fmla="*/ 792 h 792" name="T13"/>
                <a:gd fmla="*/ 0 w 448" name="T14"/>
                <a:gd fmla="*/ 570 h 792" name="T15"/>
                <a:gd fmla="*/ 0 w 448" name="T16"/>
                <a:gd fmla="*/ 224 h 792" name="T17"/>
                <a:gd fmla="*/ 224 w 448" name="T18"/>
                <a:gd fmla="*/ 0 h 792" name="T19"/>
                <a:gd fmla="*/ 448 w 448" name="T20"/>
                <a:gd fmla="*/ 224 h 79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2" w="448">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solidFill>
              <a:schemeClr val="accent1"/>
            </a:solidFill>
            <a:ln>
              <a:noFill/>
            </a:ln>
          </p:spPr>
          <p:txBody>
            <a:bodyPr anchor="ctr"/>
            <a:lstStyle/>
            <a:p>
              <a:pPr algn="ctr"/>
              <a:endParaRPr i="1">
                <a:latin charset="0" panose="020b0502020202020204" pitchFamily="34" typeface="Century Gothic"/>
              </a:endParaRPr>
            </a:p>
          </p:txBody>
        </p:sp>
        <p:sp>
          <p:nvSpPr>
            <p:cNvPr id="50" name="i$liḋe-Oval 49"/>
            <p:cNvSpPr/>
            <p:nvPr/>
          </p:nvSpPr>
          <p:spPr bwMode="auto">
            <a:xfrm>
              <a:off x="1373474" y="1863242"/>
              <a:ext cx="1494436" cy="1497760"/>
            </a:xfrm>
            <a:prstGeom prst="ellipse">
              <a:avLst/>
            </a:prstGeom>
            <a:solidFill>
              <a:schemeClr val="bg1"/>
            </a:solidFill>
            <a:ln>
              <a:noFill/>
            </a:ln>
          </p:spPr>
          <p:txBody>
            <a:bodyPr anchor="t" anchorCtr="0" bIns="45720" compatLnSpc="1" lIns="91440" rIns="91440" tIns="45720" vert="horz" wrap="square">
              <a:prstTxWarp prst="textNoShape">
                <a:avLst/>
              </a:prstTxWarp>
              <a:normAutofit fontScale="62500" lnSpcReduction="20000"/>
            </a:bodyPr>
            <a:lstStyle/>
            <a:p>
              <a:pPr algn="ctr"/>
              <a:r>
                <a:rPr i="1" lang="en-US" sz="6000">
                  <a:solidFill>
                    <a:schemeClr val="accent1"/>
                  </a:solidFill>
                  <a:latin charset="0" panose="020b0502020202020204" pitchFamily="34" typeface="Century Gothic"/>
                </a:rPr>
                <a:t>A</a:t>
              </a:r>
            </a:p>
          </p:txBody>
        </p:sp>
      </p:grpSp>
      <p:grpSp>
        <p:nvGrpSpPr>
          <p:cNvPr id="23" name="组合 22"/>
          <p:cNvGrpSpPr/>
          <p:nvPr/>
        </p:nvGrpSpPr>
        <p:grpSpPr>
          <a:xfrm>
            <a:off x="4439770" y="2278743"/>
            <a:ext cx="999172" cy="1930472"/>
            <a:chOff x="3893568" y="1730256"/>
            <a:chExt cx="1762071" cy="3404454"/>
          </a:xfrm>
        </p:grpSpPr>
        <p:sp>
          <p:nvSpPr>
            <p:cNvPr id="40" name="i$liḋe-任意多边形: 形状 25"/>
            <p:cNvSpPr/>
            <p:nvPr/>
          </p:nvSpPr>
          <p:spPr bwMode="auto">
            <a:xfrm>
              <a:off x="4629981" y="4672582"/>
              <a:ext cx="285921" cy="462128"/>
            </a:xfrm>
            <a:custGeom>
              <a:gdLst>
                <a:gd fmla="*/ 53 w 73" name="T0"/>
                <a:gd fmla="*/ 0 h 117" name="T1"/>
                <a:gd fmla="*/ 53 w 73" name="T2"/>
                <a:gd fmla="*/ 71 h 117" name="T3"/>
                <a:gd fmla="*/ 69 w 73" name="T4"/>
                <a:gd fmla="*/ 71 h 117" name="T5"/>
                <a:gd fmla="*/ 73 w 73" name="T6"/>
                <a:gd fmla="*/ 73 h 117" name="T7"/>
                <a:gd fmla="*/ 72 w 73" name="T8"/>
                <a:gd fmla="*/ 77 h 117" name="T9"/>
                <a:gd fmla="*/ 37 w 73" name="T10"/>
                <a:gd fmla="*/ 117 h 117" name="T11"/>
                <a:gd fmla="*/ 1 w 73" name="T12"/>
                <a:gd fmla="*/ 77 h 117" name="T13"/>
                <a:gd fmla="*/ 1 w 73" name="T14"/>
                <a:gd fmla="*/ 73 h 117" name="T15"/>
                <a:gd fmla="*/ 4 w 73" name="T16"/>
                <a:gd fmla="*/ 71 h 117" name="T17"/>
                <a:gd fmla="*/ 20 w 73" name="T18"/>
                <a:gd fmla="*/ 71 h 117" name="T19"/>
                <a:gd fmla="*/ 20 w 73" name="T20"/>
                <a:gd fmla="*/ 0 h 117" name="T21"/>
                <a:gd fmla="*/ 53 w 73" name="T22"/>
                <a:gd fmla="*/ 0 h 1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7" w="73">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7"/>
                    <a:pt x="37" y="117"/>
                    <a:pt x="37" y="117"/>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cubicBezTo>
                    <a:pt x="53" y="0"/>
                    <a:pt x="53" y="0"/>
                    <a:pt x="53" y="0"/>
                  </a:cubicBezTo>
                </a:path>
              </a:pathLst>
            </a:custGeom>
            <a:solidFill>
              <a:schemeClr val="accent2"/>
            </a:solidFill>
            <a:ln>
              <a:noFill/>
            </a:ln>
          </p:spPr>
          <p:txBody>
            <a:bodyPr anchor="ctr"/>
            <a:lstStyle/>
            <a:p>
              <a:pPr algn="ctr"/>
              <a:endParaRPr i="1">
                <a:latin charset="0" panose="020b0502020202020204" pitchFamily="34" typeface="Century Gothic"/>
              </a:endParaRPr>
            </a:p>
          </p:txBody>
        </p:sp>
        <p:sp>
          <p:nvSpPr>
            <p:cNvPr id="41" name="i$liḋe-任意多边形: 形状 26"/>
            <p:cNvSpPr/>
            <p:nvPr/>
          </p:nvSpPr>
          <p:spPr bwMode="auto">
            <a:xfrm>
              <a:off x="4708110" y="4672582"/>
              <a:ext cx="129662" cy="99740"/>
            </a:xfrm>
            <a:custGeom>
              <a:gdLst>
                <a:gd fmla="*/ 78 w 78" name="T0"/>
                <a:gd fmla="*/ 0 h 60" name="T1"/>
                <a:gd fmla="*/ 0 w 78" name="T2"/>
                <a:gd fmla="*/ 0 h 60" name="T3"/>
                <a:gd fmla="*/ 0 w 78" name="T4"/>
                <a:gd fmla="*/ 0 h 60" name="T5"/>
                <a:gd fmla="*/ 78 w 78" name="T6"/>
                <a:gd fmla="*/ 0 h 60" name="T7"/>
                <a:gd fmla="*/ 78 w 78" name="T8"/>
                <a:gd fmla="*/ 60 h 60" name="T9"/>
                <a:gd fmla="*/ 78 w 78" name="T10"/>
                <a:gd fmla="*/ 60 h 60" name="T11"/>
                <a:gd fmla="*/ 78 w 78"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78">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w="9525">
                  <a:solidFill>
                    <a:srgbClr val="000000"/>
                  </a:solidFill>
                  <a:round/>
                  <a:headEnd/>
                  <a:tailEnd/>
                </a14:hiddenLine>
              </a:ext>
            </a:extLst>
          </p:spPr>
          <p:txBody>
            <a:bodyPr anchor="ctr"/>
            <a:lstStyle/>
            <a:p>
              <a:pPr algn="ctr"/>
              <a:endParaRPr i="1">
                <a:latin charset="0" panose="020b0502020202020204" pitchFamily="34" typeface="Century Gothic"/>
              </a:endParaRPr>
            </a:p>
          </p:txBody>
        </p:sp>
        <p:sp>
          <p:nvSpPr>
            <p:cNvPr id="42" name="i$liḋe-任意多边形: 形状 27"/>
            <p:cNvSpPr/>
            <p:nvPr/>
          </p:nvSpPr>
          <p:spPr bwMode="auto">
            <a:xfrm>
              <a:off x="4708110" y="4672582"/>
              <a:ext cx="129662" cy="99740"/>
            </a:xfrm>
            <a:custGeom>
              <a:gdLst>
                <a:gd fmla="*/ 78 w 78" name="T0"/>
                <a:gd fmla="*/ 0 h 60" name="T1"/>
                <a:gd fmla="*/ 0 w 78" name="T2"/>
                <a:gd fmla="*/ 0 h 60" name="T3"/>
                <a:gd fmla="*/ 0 w 78" name="T4"/>
                <a:gd fmla="*/ 0 h 60" name="T5"/>
                <a:gd fmla="*/ 78 w 78" name="T6"/>
                <a:gd fmla="*/ 0 h 60" name="T7"/>
                <a:gd fmla="*/ 78 w 78" name="T8"/>
                <a:gd fmla="*/ 60 h 60" name="T9"/>
                <a:gd fmla="*/ 78 w 78" name="T10"/>
                <a:gd fmla="*/ 60 h 60" name="T11"/>
                <a:gd fmla="*/ 78 w 78"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78">
                  <a:moveTo>
                    <a:pt x="78" y="0"/>
                  </a:moveTo>
                  <a:lnTo>
                    <a:pt x="0" y="0"/>
                  </a:lnTo>
                  <a:lnTo>
                    <a:pt x="0" y="0"/>
                  </a:lnTo>
                  <a:lnTo>
                    <a:pt x="78" y="0"/>
                  </a:lnTo>
                  <a:lnTo>
                    <a:pt x="78" y="60"/>
                  </a:lnTo>
                  <a:lnTo>
                    <a:pt x="78" y="60"/>
                  </a:lnTo>
                  <a:lnTo>
                    <a:pt x="7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i="1">
                <a:latin charset="0" panose="020b0502020202020204" pitchFamily="34" typeface="Century Gothic"/>
              </a:endParaRPr>
            </a:p>
          </p:txBody>
        </p:sp>
        <p:sp>
          <p:nvSpPr>
            <p:cNvPr id="44" name="i$liḋe-任意多边形: 形状 29"/>
            <p:cNvSpPr/>
            <p:nvPr/>
          </p:nvSpPr>
          <p:spPr bwMode="auto">
            <a:xfrm>
              <a:off x="3893568" y="1730256"/>
              <a:ext cx="1762071" cy="3120195"/>
            </a:xfrm>
            <a:custGeom>
              <a:gdLst>
                <a:gd fmla="*/ 448 w 448" name="T0"/>
                <a:gd fmla="*/ 224 h 792" name="T1"/>
                <a:gd fmla="*/ 448 w 448" name="T2"/>
                <a:gd fmla="*/ 570 h 792" name="T3"/>
                <a:gd fmla="*/ 252 w 448" name="T4"/>
                <a:gd fmla="*/ 792 h 792" name="T5"/>
                <a:gd fmla="*/ 252 w 448" name="T6"/>
                <a:gd fmla="*/ 777 h 792" name="T7"/>
                <a:gd fmla="*/ 224 w 448" name="T8"/>
                <a:gd fmla="*/ 749 h 792" name="T9"/>
                <a:gd fmla="*/ 196 w 448" name="T10"/>
                <a:gd fmla="*/ 777 h 792" name="T11"/>
                <a:gd fmla="*/ 196 w 448" name="T12"/>
                <a:gd fmla="*/ 792 h 792" name="T13"/>
                <a:gd fmla="*/ 0 w 448" name="T14"/>
                <a:gd fmla="*/ 570 h 792" name="T15"/>
                <a:gd fmla="*/ 0 w 448" name="T16"/>
                <a:gd fmla="*/ 224 h 792" name="T17"/>
                <a:gd fmla="*/ 224 w 448" name="T18"/>
                <a:gd fmla="*/ 0 h 792" name="T19"/>
                <a:gd fmla="*/ 448 w 448" name="T20"/>
                <a:gd fmla="*/ 224 h 79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2" w="448">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8" y="749"/>
                    <a:pt x="196" y="761"/>
                    <a:pt x="196" y="777"/>
                  </a:cubicBezTo>
                  <a:cubicBezTo>
                    <a:pt x="196" y="792"/>
                    <a:pt x="196" y="792"/>
                    <a:pt x="196" y="792"/>
                  </a:cubicBezTo>
                  <a:cubicBezTo>
                    <a:pt x="85" y="778"/>
                    <a:pt x="0" y="684"/>
                    <a:pt x="0" y="570"/>
                  </a:cubicBezTo>
                  <a:cubicBezTo>
                    <a:pt x="0" y="224"/>
                    <a:pt x="0" y="224"/>
                    <a:pt x="0" y="224"/>
                  </a:cubicBezTo>
                  <a:cubicBezTo>
                    <a:pt x="0" y="100"/>
                    <a:pt x="100" y="0"/>
                    <a:pt x="224" y="0"/>
                  </a:cubicBezTo>
                  <a:cubicBezTo>
                    <a:pt x="347" y="0"/>
                    <a:pt x="448" y="100"/>
                    <a:pt x="448" y="224"/>
                  </a:cubicBezTo>
                  <a:close/>
                </a:path>
              </a:pathLst>
            </a:custGeom>
            <a:solidFill>
              <a:schemeClr val="accent2"/>
            </a:solidFill>
            <a:ln>
              <a:noFill/>
            </a:ln>
          </p:spPr>
          <p:txBody>
            <a:bodyPr anchor="ctr"/>
            <a:lstStyle/>
            <a:p>
              <a:pPr algn="ctr"/>
              <a:endParaRPr i="1">
                <a:latin charset="0" panose="020b0502020202020204" pitchFamily="34" typeface="Century Gothic"/>
              </a:endParaRPr>
            </a:p>
          </p:txBody>
        </p:sp>
        <p:sp>
          <p:nvSpPr>
            <p:cNvPr id="45" name="i$liḋe-Oval 44"/>
            <p:cNvSpPr/>
            <p:nvPr/>
          </p:nvSpPr>
          <p:spPr bwMode="auto">
            <a:xfrm>
              <a:off x="4028217" y="1863242"/>
              <a:ext cx="1492773" cy="1497760"/>
            </a:xfrm>
            <a:prstGeom prst="ellipse">
              <a:avLst/>
            </a:prstGeom>
            <a:solidFill>
              <a:schemeClr val="bg1"/>
            </a:solidFill>
            <a:ln>
              <a:noFill/>
            </a:ln>
          </p:spPr>
          <p:txBody>
            <a:bodyPr anchor="t" anchorCtr="0" bIns="45720" compatLnSpc="1" lIns="91440" rIns="91440" tIns="45720" vert="horz" wrap="square">
              <a:prstTxWarp prst="textNoShape">
                <a:avLst/>
              </a:prstTxWarp>
              <a:normAutofit fontScale="62500" lnSpcReduction="20000"/>
            </a:bodyPr>
            <a:lstStyle/>
            <a:p>
              <a:pPr algn="ctr"/>
              <a:r>
                <a:rPr i="1" lang="en-US" sz="6000">
                  <a:solidFill>
                    <a:schemeClr val="accent2"/>
                  </a:solidFill>
                  <a:latin charset="0" panose="020b0502020202020204" pitchFamily="34" typeface="Century Gothic"/>
                </a:rPr>
                <a:t>I</a:t>
              </a:r>
            </a:p>
          </p:txBody>
        </p:sp>
      </p:grpSp>
      <p:grpSp>
        <p:nvGrpSpPr>
          <p:cNvPr id="24" name="组合 23"/>
          <p:cNvGrpSpPr/>
          <p:nvPr/>
        </p:nvGrpSpPr>
        <p:grpSpPr>
          <a:xfrm>
            <a:off x="6783307" y="2278743"/>
            <a:ext cx="999172" cy="1930472"/>
            <a:chOff x="6543324" y="1730256"/>
            <a:chExt cx="1762071" cy="3404454"/>
          </a:xfrm>
        </p:grpSpPr>
        <p:sp>
          <p:nvSpPr>
            <p:cNvPr id="33" name="i$liḋe-任意多边形: 形状 18"/>
            <p:cNvSpPr/>
            <p:nvPr/>
          </p:nvSpPr>
          <p:spPr bwMode="auto">
            <a:xfrm>
              <a:off x="7283061" y="4672582"/>
              <a:ext cx="285921" cy="462128"/>
            </a:xfrm>
            <a:custGeom>
              <a:gdLst>
                <a:gd fmla="*/ 53 w 73" name="T0"/>
                <a:gd fmla="*/ 0 h 117" name="T1"/>
                <a:gd fmla="*/ 53 w 73" name="T2"/>
                <a:gd fmla="*/ 71 h 117" name="T3"/>
                <a:gd fmla="*/ 69 w 73" name="T4"/>
                <a:gd fmla="*/ 71 h 117" name="T5"/>
                <a:gd fmla="*/ 72 w 73" name="T6"/>
                <a:gd fmla="*/ 73 h 117" name="T7"/>
                <a:gd fmla="*/ 72 w 73" name="T8"/>
                <a:gd fmla="*/ 77 h 117" name="T9"/>
                <a:gd fmla="*/ 36 w 73" name="T10"/>
                <a:gd fmla="*/ 117 h 117" name="T11"/>
                <a:gd fmla="*/ 1 w 73" name="T12"/>
                <a:gd fmla="*/ 77 h 117" name="T13"/>
                <a:gd fmla="*/ 0 w 73" name="T14"/>
                <a:gd fmla="*/ 73 h 117" name="T15"/>
                <a:gd fmla="*/ 4 w 73" name="T16"/>
                <a:gd fmla="*/ 71 h 117" name="T17"/>
                <a:gd fmla="*/ 20 w 73" name="T18"/>
                <a:gd fmla="*/ 71 h 117" name="T19"/>
                <a:gd fmla="*/ 20 w 73" name="T20"/>
                <a:gd fmla="*/ 0 h 117" name="T21"/>
                <a:gd fmla="*/ 53 w 73" name="T22"/>
                <a:gd fmla="*/ 0 h 1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7" w="73">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7"/>
                    <a:pt x="36" y="117"/>
                    <a:pt x="36" y="117"/>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cubicBezTo>
                    <a:pt x="53" y="0"/>
                    <a:pt x="53" y="0"/>
                    <a:pt x="53" y="0"/>
                  </a:cubicBezTo>
                </a:path>
              </a:pathLst>
            </a:custGeom>
            <a:solidFill>
              <a:schemeClr val="accent3"/>
            </a:solidFill>
            <a:ln>
              <a:noFill/>
            </a:ln>
          </p:spPr>
          <p:txBody>
            <a:bodyPr anchor="ctr"/>
            <a:lstStyle/>
            <a:p>
              <a:pPr algn="ctr"/>
              <a:endParaRPr i="1">
                <a:latin charset="0" panose="020b0502020202020204" pitchFamily="34" typeface="Century Gothic"/>
              </a:endParaRPr>
            </a:p>
          </p:txBody>
        </p:sp>
        <p:sp>
          <p:nvSpPr>
            <p:cNvPr id="34" name="i$liḋe-任意多边形: 形状 19"/>
            <p:cNvSpPr/>
            <p:nvPr/>
          </p:nvSpPr>
          <p:spPr bwMode="auto">
            <a:xfrm>
              <a:off x="7361191" y="4672582"/>
              <a:ext cx="129662" cy="99740"/>
            </a:xfrm>
            <a:custGeom>
              <a:gdLst>
                <a:gd fmla="*/ 78 w 78" name="T0"/>
                <a:gd fmla="*/ 0 h 60" name="T1"/>
                <a:gd fmla="*/ 0 w 78" name="T2"/>
                <a:gd fmla="*/ 0 h 60" name="T3"/>
                <a:gd fmla="*/ 0 w 78" name="T4"/>
                <a:gd fmla="*/ 0 h 60" name="T5"/>
                <a:gd fmla="*/ 78 w 78" name="T6"/>
                <a:gd fmla="*/ 0 h 60" name="T7"/>
                <a:gd fmla="*/ 78 w 78" name="T8"/>
                <a:gd fmla="*/ 60 h 60" name="T9"/>
                <a:gd fmla="*/ 78 w 78" name="T10"/>
                <a:gd fmla="*/ 60 h 60" name="T11"/>
                <a:gd fmla="*/ 78 w 78"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78">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w="9525">
                  <a:solidFill>
                    <a:srgbClr val="000000"/>
                  </a:solidFill>
                  <a:round/>
                  <a:headEnd/>
                  <a:tailEnd/>
                </a14:hiddenLine>
              </a:ext>
            </a:extLst>
          </p:spPr>
          <p:txBody>
            <a:bodyPr anchor="ctr"/>
            <a:lstStyle/>
            <a:p>
              <a:pPr algn="ctr"/>
              <a:endParaRPr i="1">
                <a:latin charset="0" panose="020b0502020202020204" pitchFamily="34" typeface="Century Gothic"/>
              </a:endParaRPr>
            </a:p>
          </p:txBody>
        </p:sp>
        <p:sp>
          <p:nvSpPr>
            <p:cNvPr id="35" name="i$liḋe-任意多边形: 形状 20"/>
            <p:cNvSpPr/>
            <p:nvPr/>
          </p:nvSpPr>
          <p:spPr bwMode="auto">
            <a:xfrm>
              <a:off x="7361191" y="4672582"/>
              <a:ext cx="129662" cy="99740"/>
            </a:xfrm>
            <a:custGeom>
              <a:gdLst>
                <a:gd fmla="*/ 78 w 78" name="T0"/>
                <a:gd fmla="*/ 0 h 60" name="T1"/>
                <a:gd fmla="*/ 0 w 78" name="T2"/>
                <a:gd fmla="*/ 0 h 60" name="T3"/>
                <a:gd fmla="*/ 0 w 78" name="T4"/>
                <a:gd fmla="*/ 0 h 60" name="T5"/>
                <a:gd fmla="*/ 78 w 78" name="T6"/>
                <a:gd fmla="*/ 0 h 60" name="T7"/>
                <a:gd fmla="*/ 78 w 78" name="T8"/>
                <a:gd fmla="*/ 60 h 60" name="T9"/>
                <a:gd fmla="*/ 78 w 78" name="T10"/>
                <a:gd fmla="*/ 60 h 60" name="T11"/>
                <a:gd fmla="*/ 78 w 78"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78">
                  <a:moveTo>
                    <a:pt x="78" y="0"/>
                  </a:moveTo>
                  <a:lnTo>
                    <a:pt x="0" y="0"/>
                  </a:lnTo>
                  <a:lnTo>
                    <a:pt x="0" y="0"/>
                  </a:lnTo>
                  <a:lnTo>
                    <a:pt x="78" y="0"/>
                  </a:lnTo>
                  <a:lnTo>
                    <a:pt x="78" y="60"/>
                  </a:lnTo>
                  <a:lnTo>
                    <a:pt x="78" y="60"/>
                  </a:lnTo>
                  <a:lnTo>
                    <a:pt x="7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i="1">
                <a:latin charset="0" panose="020b0502020202020204" pitchFamily="34" typeface="Century Gothic"/>
              </a:endParaRPr>
            </a:p>
          </p:txBody>
        </p:sp>
        <p:sp>
          <p:nvSpPr>
            <p:cNvPr id="37" name="i$liḋe-任意多边形: 形状 22"/>
            <p:cNvSpPr/>
            <p:nvPr/>
          </p:nvSpPr>
          <p:spPr bwMode="auto">
            <a:xfrm>
              <a:off x="6543324" y="1730256"/>
              <a:ext cx="1762071" cy="3120195"/>
            </a:xfrm>
            <a:custGeom>
              <a:gdLst>
                <a:gd fmla="*/ 448 w 448" name="T0"/>
                <a:gd fmla="*/ 224 h 792" name="T1"/>
                <a:gd fmla="*/ 448 w 448" name="T2"/>
                <a:gd fmla="*/ 570 h 792" name="T3"/>
                <a:gd fmla="*/ 252 w 448" name="T4"/>
                <a:gd fmla="*/ 792 h 792" name="T5"/>
                <a:gd fmla="*/ 252 w 448" name="T6"/>
                <a:gd fmla="*/ 777 h 792" name="T7"/>
                <a:gd fmla="*/ 224 w 448" name="T8"/>
                <a:gd fmla="*/ 749 h 792" name="T9"/>
                <a:gd fmla="*/ 196 w 448" name="T10"/>
                <a:gd fmla="*/ 777 h 792" name="T11"/>
                <a:gd fmla="*/ 196 w 448" name="T12"/>
                <a:gd fmla="*/ 792 h 792" name="T13"/>
                <a:gd fmla="*/ 0 w 448" name="T14"/>
                <a:gd fmla="*/ 570 h 792" name="T15"/>
                <a:gd fmla="*/ 0 w 448" name="T16"/>
                <a:gd fmla="*/ 224 h 792" name="T17"/>
                <a:gd fmla="*/ 224 w 448" name="T18"/>
                <a:gd fmla="*/ 0 h 792" name="T19"/>
                <a:gd fmla="*/ 448 w 448" name="T20"/>
                <a:gd fmla="*/ 224 h 79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2" w="448">
                  <a:moveTo>
                    <a:pt x="448" y="224"/>
                  </a:moveTo>
                  <a:cubicBezTo>
                    <a:pt x="448" y="570"/>
                    <a:pt x="448" y="570"/>
                    <a:pt x="448" y="570"/>
                  </a:cubicBezTo>
                  <a:cubicBezTo>
                    <a:pt x="448" y="684"/>
                    <a:pt x="363" y="778"/>
                    <a:pt x="252" y="792"/>
                  </a:cubicBezTo>
                  <a:cubicBezTo>
                    <a:pt x="252" y="777"/>
                    <a:pt x="252" y="777"/>
                    <a:pt x="252" y="777"/>
                  </a:cubicBezTo>
                  <a:cubicBezTo>
                    <a:pt x="252" y="761"/>
                    <a:pt x="240"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1" y="0"/>
                    <a:pt x="224" y="0"/>
                  </a:cubicBezTo>
                  <a:cubicBezTo>
                    <a:pt x="348" y="0"/>
                    <a:pt x="448" y="100"/>
                    <a:pt x="448" y="224"/>
                  </a:cubicBezTo>
                  <a:close/>
                </a:path>
              </a:pathLst>
            </a:custGeom>
            <a:solidFill>
              <a:schemeClr val="accent3"/>
            </a:solidFill>
            <a:ln>
              <a:noFill/>
            </a:ln>
          </p:spPr>
          <p:txBody>
            <a:bodyPr anchor="ctr"/>
            <a:lstStyle/>
            <a:p>
              <a:pPr algn="ctr"/>
              <a:endParaRPr i="1">
                <a:latin charset="0" panose="020b0502020202020204" pitchFamily="34" typeface="Century Gothic"/>
              </a:endParaRPr>
            </a:p>
          </p:txBody>
        </p:sp>
        <p:sp>
          <p:nvSpPr>
            <p:cNvPr id="38" name="i$liḋe-Oval 37"/>
            <p:cNvSpPr/>
            <p:nvPr/>
          </p:nvSpPr>
          <p:spPr bwMode="auto">
            <a:xfrm>
              <a:off x="6677973" y="1863242"/>
              <a:ext cx="1492773" cy="1497760"/>
            </a:xfrm>
            <a:prstGeom prst="ellipse">
              <a:avLst/>
            </a:prstGeom>
            <a:solidFill>
              <a:schemeClr val="bg1"/>
            </a:solidFill>
            <a:ln>
              <a:noFill/>
            </a:ln>
          </p:spPr>
          <p:txBody>
            <a:bodyPr anchor="t" anchorCtr="0" bIns="45720" compatLnSpc="1" lIns="91440" rIns="91440" tIns="45720" vert="horz" wrap="square">
              <a:prstTxWarp prst="textNoShape">
                <a:avLst/>
              </a:prstTxWarp>
              <a:normAutofit fontScale="62500" lnSpcReduction="20000"/>
            </a:bodyPr>
            <a:lstStyle/>
            <a:p>
              <a:pPr algn="ctr"/>
              <a:r>
                <a:rPr i="1" lang="en-US" sz="6000">
                  <a:solidFill>
                    <a:schemeClr val="accent3"/>
                  </a:solidFill>
                  <a:latin charset="0" panose="020b0502020202020204" pitchFamily="34" typeface="Century Gothic"/>
                </a:rPr>
                <a:t>D</a:t>
              </a:r>
            </a:p>
          </p:txBody>
        </p:sp>
      </p:grpSp>
      <p:grpSp>
        <p:nvGrpSpPr>
          <p:cNvPr id="25" name="组合 24"/>
          <p:cNvGrpSpPr/>
          <p:nvPr/>
        </p:nvGrpSpPr>
        <p:grpSpPr>
          <a:xfrm>
            <a:off x="9125622" y="2278743"/>
            <a:ext cx="998230" cy="1930472"/>
            <a:chOff x="9198066" y="1730256"/>
            <a:chExt cx="1760409" cy="3404454"/>
          </a:xfrm>
        </p:grpSpPr>
        <p:sp>
          <p:nvSpPr>
            <p:cNvPr id="26" name="i$liḋe-任意多边形: 形状 11"/>
            <p:cNvSpPr/>
            <p:nvPr/>
          </p:nvSpPr>
          <p:spPr bwMode="auto">
            <a:xfrm>
              <a:off x="9936141" y="4672582"/>
              <a:ext cx="282596" cy="462128"/>
            </a:xfrm>
            <a:custGeom>
              <a:gdLst>
                <a:gd fmla="*/ 52 w 72" name="T0"/>
                <a:gd fmla="*/ 0 h 117" name="T1"/>
                <a:gd fmla="*/ 52 w 72" name="T2"/>
                <a:gd fmla="*/ 71 h 117" name="T3"/>
                <a:gd fmla="*/ 69 w 72" name="T4"/>
                <a:gd fmla="*/ 71 h 117" name="T5"/>
                <a:gd fmla="*/ 72 w 72" name="T6"/>
                <a:gd fmla="*/ 73 h 117" name="T7"/>
                <a:gd fmla="*/ 71 w 72" name="T8"/>
                <a:gd fmla="*/ 77 h 117" name="T9"/>
                <a:gd fmla="*/ 36 w 72" name="T10"/>
                <a:gd fmla="*/ 117 h 117" name="T11"/>
                <a:gd fmla="*/ 1 w 72" name="T12"/>
                <a:gd fmla="*/ 77 h 117" name="T13"/>
                <a:gd fmla="*/ 0 w 72" name="T14"/>
                <a:gd fmla="*/ 73 h 117" name="T15"/>
                <a:gd fmla="*/ 3 w 72" name="T16"/>
                <a:gd fmla="*/ 71 h 117" name="T17"/>
                <a:gd fmla="*/ 20 w 72" name="T18"/>
                <a:gd fmla="*/ 71 h 117" name="T19"/>
                <a:gd fmla="*/ 20 w 72" name="T20"/>
                <a:gd fmla="*/ 0 h 117" name="T21"/>
                <a:gd fmla="*/ 52 w 72" name="T22"/>
                <a:gd fmla="*/ 0 h 1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7" w="72">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chemeClr val="accent4"/>
            </a:solidFill>
            <a:ln>
              <a:noFill/>
            </a:ln>
          </p:spPr>
          <p:txBody>
            <a:bodyPr anchor="ctr"/>
            <a:lstStyle/>
            <a:p>
              <a:pPr algn="ctr"/>
              <a:endParaRPr i="1">
                <a:latin charset="0" panose="020b0502020202020204" pitchFamily="34" typeface="Century Gothic"/>
              </a:endParaRPr>
            </a:p>
          </p:txBody>
        </p:sp>
        <p:sp>
          <p:nvSpPr>
            <p:cNvPr id="27" name="i$liḋe-任意多边形: 形状 12"/>
            <p:cNvSpPr/>
            <p:nvPr/>
          </p:nvSpPr>
          <p:spPr bwMode="auto">
            <a:xfrm>
              <a:off x="10014271" y="4672582"/>
              <a:ext cx="126337" cy="99740"/>
            </a:xfrm>
            <a:custGeom>
              <a:gdLst>
                <a:gd fmla="*/ 76 w 76" name="T0"/>
                <a:gd fmla="*/ 0 h 60" name="T1"/>
                <a:gd fmla="*/ 0 w 76" name="T2"/>
                <a:gd fmla="*/ 0 h 60" name="T3"/>
                <a:gd fmla="*/ 0 w 76" name="T4"/>
                <a:gd fmla="*/ 0 h 60" name="T5"/>
                <a:gd fmla="*/ 76 w 76" name="T6"/>
                <a:gd fmla="*/ 0 h 60" name="T7"/>
                <a:gd fmla="*/ 76 w 76" name="T8"/>
                <a:gd fmla="*/ 60 h 60" name="T9"/>
                <a:gd fmla="*/ 76 w 76" name="T10"/>
                <a:gd fmla="*/ 60 h 60" name="T11"/>
                <a:gd fmla="*/ 76 w 76"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76">
                  <a:moveTo>
                    <a:pt x="76" y="0"/>
                  </a:moveTo>
                  <a:lnTo>
                    <a:pt x="0" y="0"/>
                  </a:lnTo>
                  <a:lnTo>
                    <a:pt x="0" y="0"/>
                  </a:lnTo>
                  <a:lnTo>
                    <a:pt x="76" y="0"/>
                  </a:lnTo>
                  <a:lnTo>
                    <a:pt x="76" y="60"/>
                  </a:lnTo>
                  <a:lnTo>
                    <a:pt x="76" y="60"/>
                  </a:lnTo>
                  <a:lnTo>
                    <a:pt x="76" y="0"/>
                  </a:lnTo>
                  <a:close/>
                </a:path>
              </a:pathLst>
            </a:custGeom>
            <a:solidFill>
              <a:srgbClr val="D3D1D0"/>
            </a:solidFill>
            <a:ln>
              <a:noFill/>
            </a:ln>
            <a:extLst>
              <a:ext uri="{91240B29-F687-4F45-9708-019B960494DF}">
                <a14:hiddenLine w="9525">
                  <a:solidFill>
                    <a:srgbClr val="000000"/>
                  </a:solidFill>
                  <a:round/>
                  <a:headEnd/>
                  <a:tailEnd/>
                </a14:hiddenLine>
              </a:ext>
            </a:extLst>
          </p:spPr>
          <p:txBody>
            <a:bodyPr anchor="ctr"/>
            <a:lstStyle/>
            <a:p>
              <a:pPr algn="ctr"/>
              <a:endParaRPr i="1">
                <a:latin charset="0" panose="020b0502020202020204" pitchFamily="34" typeface="Century Gothic"/>
              </a:endParaRPr>
            </a:p>
          </p:txBody>
        </p:sp>
        <p:sp>
          <p:nvSpPr>
            <p:cNvPr id="28" name="i$liḋe-任意多边形: 形状 13"/>
            <p:cNvSpPr/>
            <p:nvPr/>
          </p:nvSpPr>
          <p:spPr bwMode="auto">
            <a:xfrm>
              <a:off x="10014271" y="4672582"/>
              <a:ext cx="126337" cy="99740"/>
            </a:xfrm>
            <a:custGeom>
              <a:gdLst>
                <a:gd fmla="*/ 76 w 76" name="T0"/>
                <a:gd fmla="*/ 0 h 60" name="T1"/>
                <a:gd fmla="*/ 0 w 76" name="T2"/>
                <a:gd fmla="*/ 0 h 60" name="T3"/>
                <a:gd fmla="*/ 0 w 76" name="T4"/>
                <a:gd fmla="*/ 0 h 60" name="T5"/>
                <a:gd fmla="*/ 76 w 76" name="T6"/>
                <a:gd fmla="*/ 0 h 60" name="T7"/>
                <a:gd fmla="*/ 76 w 76" name="T8"/>
                <a:gd fmla="*/ 60 h 60" name="T9"/>
                <a:gd fmla="*/ 76 w 76" name="T10"/>
                <a:gd fmla="*/ 60 h 60" name="T11"/>
                <a:gd fmla="*/ 76 w 76" name="T12"/>
                <a:gd fmla="*/ 0 h 60" name="T13"/>
              </a:gdLst>
              <a:cxnLst>
                <a:cxn ang="0">
                  <a:pos x="T0" y="T1"/>
                </a:cxn>
                <a:cxn ang="0">
                  <a:pos x="T2" y="T3"/>
                </a:cxn>
                <a:cxn ang="0">
                  <a:pos x="T4" y="T5"/>
                </a:cxn>
                <a:cxn ang="0">
                  <a:pos x="T6" y="T7"/>
                </a:cxn>
                <a:cxn ang="0">
                  <a:pos x="T8" y="T9"/>
                </a:cxn>
                <a:cxn ang="0">
                  <a:pos x="T10" y="T11"/>
                </a:cxn>
                <a:cxn ang="0">
                  <a:pos x="T12" y="T13"/>
                </a:cxn>
              </a:cxnLst>
              <a:rect b="b" l="0" r="r" t="0"/>
              <a:pathLst>
                <a:path h="60" w="76">
                  <a:moveTo>
                    <a:pt x="76" y="0"/>
                  </a:moveTo>
                  <a:lnTo>
                    <a:pt x="0" y="0"/>
                  </a:lnTo>
                  <a:lnTo>
                    <a:pt x="0" y="0"/>
                  </a:lnTo>
                  <a:lnTo>
                    <a:pt x="76" y="0"/>
                  </a:lnTo>
                  <a:lnTo>
                    <a:pt x="76" y="60"/>
                  </a:lnTo>
                  <a:lnTo>
                    <a:pt x="76" y="60"/>
                  </a:lnTo>
                  <a:lnTo>
                    <a:pt x="7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i="1">
                <a:latin charset="0" panose="020b0502020202020204" pitchFamily="34" typeface="Century Gothic"/>
              </a:endParaRPr>
            </a:p>
          </p:txBody>
        </p:sp>
        <p:sp>
          <p:nvSpPr>
            <p:cNvPr id="30" name="i$liḋe-任意多边形: 形状 15"/>
            <p:cNvSpPr/>
            <p:nvPr/>
          </p:nvSpPr>
          <p:spPr bwMode="auto">
            <a:xfrm>
              <a:off x="9198066" y="1730256"/>
              <a:ext cx="1760409" cy="3120195"/>
            </a:xfrm>
            <a:custGeom>
              <a:gdLst>
                <a:gd fmla="*/ 448 w 448" name="T0"/>
                <a:gd fmla="*/ 224 h 792" name="T1"/>
                <a:gd fmla="*/ 448 w 448" name="T2"/>
                <a:gd fmla="*/ 570 h 792" name="T3"/>
                <a:gd fmla="*/ 252 w 448" name="T4"/>
                <a:gd fmla="*/ 792 h 792" name="T5"/>
                <a:gd fmla="*/ 252 w 448" name="T6"/>
                <a:gd fmla="*/ 777 h 792" name="T7"/>
                <a:gd fmla="*/ 224 w 448" name="T8"/>
                <a:gd fmla="*/ 749 h 792" name="T9"/>
                <a:gd fmla="*/ 196 w 448" name="T10"/>
                <a:gd fmla="*/ 777 h 792" name="T11"/>
                <a:gd fmla="*/ 196 w 448" name="T12"/>
                <a:gd fmla="*/ 792 h 792" name="T13"/>
                <a:gd fmla="*/ 0 w 448" name="T14"/>
                <a:gd fmla="*/ 570 h 792" name="T15"/>
                <a:gd fmla="*/ 0 w 448" name="T16"/>
                <a:gd fmla="*/ 224 h 792" name="T17"/>
                <a:gd fmla="*/ 224 w 448" name="T18"/>
                <a:gd fmla="*/ 0 h 792" name="T19"/>
                <a:gd fmla="*/ 448 w 448" name="T20"/>
                <a:gd fmla="*/ 224 h 79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2" w="448">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solidFill>
              <a:schemeClr val="accent4"/>
            </a:solidFill>
            <a:ln>
              <a:noFill/>
            </a:ln>
          </p:spPr>
          <p:txBody>
            <a:bodyPr anchor="ctr"/>
            <a:lstStyle/>
            <a:p>
              <a:pPr algn="ctr"/>
              <a:endParaRPr i="1">
                <a:latin charset="0" panose="020b0502020202020204" pitchFamily="34" typeface="Century Gothic"/>
              </a:endParaRPr>
            </a:p>
          </p:txBody>
        </p:sp>
        <p:sp>
          <p:nvSpPr>
            <p:cNvPr id="31" name="i$liḋe-Oval 30"/>
            <p:cNvSpPr/>
            <p:nvPr/>
          </p:nvSpPr>
          <p:spPr bwMode="auto">
            <a:xfrm>
              <a:off x="9331053" y="1863242"/>
              <a:ext cx="1494436" cy="1497760"/>
            </a:xfrm>
            <a:prstGeom prst="ellipse">
              <a:avLst/>
            </a:prstGeom>
            <a:solidFill>
              <a:schemeClr val="bg1"/>
            </a:solidFill>
            <a:ln>
              <a:noFill/>
            </a:ln>
          </p:spPr>
          <p:txBody>
            <a:bodyPr anchor="t" anchorCtr="0" bIns="45720" compatLnSpc="1" lIns="91440" rIns="91440" tIns="45720" vert="horz" wrap="square">
              <a:prstTxWarp prst="textNoShape">
                <a:avLst/>
              </a:prstTxWarp>
              <a:normAutofit fontScale="62500" lnSpcReduction="20000"/>
            </a:bodyPr>
            <a:lstStyle/>
            <a:p>
              <a:pPr algn="ctr"/>
              <a:r>
                <a:rPr i="1" lang="en-US" sz="6000">
                  <a:solidFill>
                    <a:schemeClr val="accent4"/>
                  </a:solidFill>
                  <a:latin charset="0" panose="020b0502020202020204" pitchFamily="34" typeface="Century Gothic"/>
                </a:rPr>
                <a:t>A</a:t>
              </a:r>
            </a:p>
          </p:txBody>
        </p:sp>
      </p:grpSp>
      <p:grpSp>
        <p:nvGrpSpPr>
          <p:cNvPr id="86" name="组合 85"/>
          <p:cNvGrpSpPr/>
          <p:nvPr/>
        </p:nvGrpSpPr>
        <p:grpSpPr>
          <a:xfrm>
            <a:off x="1549238" y="4444269"/>
            <a:ext cx="2088652" cy="1121555"/>
            <a:chOff x="7866382" y="3324025"/>
            <a:chExt cx="2088652" cy="1121555"/>
          </a:xfrm>
        </p:grpSpPr>
        <p:sp>
          <p:nvSpPr>
            <p:cNvPr id="87" name="矩形 86"/>
            <p:cNvSpPr/>
            <p:nvPr/>
          </p:nvSpPr>
          <p:spPr>
            <a:xfrm>
              <a:off x="7866382" y="3718458"/>
              <a:ext cx="208865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tx1">
                      <a:lumMod val="85000"/>
                      <a:lumOff val="15000"/>
                    </a:schemeClr>
                  </a:solidFill>
                  <a:latin typeface="+mn-ea"/>
                </a:rPr>
                <a:t>用户可以在投影仪或者计算机上进行演示演示文稿打印出来制作成胶片用户可以在投影仪</a:t>
              </a:r>
            </a:p>
          </p:txBody>
        </p:sp>
        <p:sp>
          <p:nvSpPr>
            <p:cNvPr id="88" name="矩形 87"/>
            <p:cNvSpPr/>
            <p:nvPr/>
          </p:nvSpPr>
          <p:spPr>
            <a:xfrm>
              <a:off x="7885432" y="3324025"/>
              <a:ext cx="205055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85000"/>
                      <a:lumOff val="15000"/>
                    </a:schemeClr>
                  </a:solidFill>
                  <a:latin typeface="+mn-ea"/>
                </a:rPr>
                <a:t>标题文字添加</a:t>
              </a:r>
            </a:p>
          </p:txBody>
        </p:sp>
      </p:grpSp>
      <p:sp>
        <p:nvSpPr>
          <p:cNvPr id="114" name="椭圆 100"/>
          <p:cNvSpPr/>
          <p:nvPr/>
        </p:nvSpPr>
        <p:spPr>
          <a:xfrm>
            <a:off x="2480025" y="3441663"/>
            <a:ext cx="259063" cy="267288"/>
          </a:xfrm>
          <a:custGeom>
            <a:gdLst>
              <a:gd fmla="*/ 614 w 834" name="T0"/>
              <a:gd fmla="*/ 393 h 862" name="T1"/>
              <a:gd fmla="*/ 548 w 834" name="T2"/>
              <a:gd fmla="*/ 370 h 862" name="T3"/>
              <a:gd fmla="*/ 551 w 834" name="T4"/>
              <a:gd fmla="*/ 312 h 862" name="T5"/>
              <a:gd fmla="*/ 627 w 834" name="T6"/>
              <a:gd fmla="*/ 313 h 862" name="T7"/>
              <a:gd fmla="*/ 615 w 834" name="T8"/>
              <a:gd fmla="*/ 345 h 862" name="T9"/>
              <a:gd fmla="*/ 587 w 834" name="T10"/>
              <a:gd fmla="*/ 324 h 862" name="T11"/>
              <a:gd fmla="*/ 563 w 834" name="T12"/>
              <a:gd fmla="*/ 342 h 862" name="T13"/>
              <a:gd fmla="*/ 596 w 834" name="T14"/>
              <a:gd fmla="*/ 359 h 862" name="T15"/>
              <a:gd fmla="*/ 646 w 834" name="T16"/>
              <a:gd fmla="*/ 402 h 862" name="T17"/>
              <a:gd fmla="*/ 590 w 834" name="T18"/>
              <a:gd fmla="*/ 444 h 862" name="T19"/>
              <a:gd fmla="*/ 534 w 834" name="T20"/>
              <a:gd fmla="*/ 398 h 862" name="T21"/>
              <a:gd fmla="*/ 570 w 834" name="T22"/>
              <a:gd fmla="*/ 415 h 862" name="T23"/>
              <a:gd fmla="*/ 612 w 834" name="T24"/>
              <a:gd fmla="*/ 416 h 862" name="T25"/>
              <a:gd fmla="*/ 403 w 834" name="T26"/>
              <a:gd fmla="*/ 440 h 862" name="T27"/>
              <a:gd fmla="*/ 437 w 834" name="T28"/>
              <a:gd fmla="*/ 333 h 862" name="T29"/>
              <a:gd fmla="*/ 473 w 834" name="T30"/>
              <a:gd fmla="*/ 440 h 862" name="T31"/>
              <a:gd fmla="*/ 524 w 834" name="T32"/>
              <a:gd fmla="*/ 304 h 862" name="T33"/>
              <a:gd fmla="*/ 496 w 834" name="T34"/>
              <a:gd fmla="*/ 304 h 862" name="T35"/>
              <a:gd fmla="*/ 473 w 834" name="T36"/>
              <a:gd fmla="*/ 403 h 862" name="T37"/>
              <a:gd fmla="*/ 438 w 834" name="T38"/>
              <a:gd fmla="*/ 304 h 862" name="T39"/>
              <a:gd fmla="*/ 404 w 834" name="T40"/>
              <a:gd fmla="*/ 404 h 862" name="T41"/>
              <a:gd fmla="*/ 366 w 834" name="T42"/>
              <a:gd fmla="*/ 304 h 862" name="T43"/>
              <a:gd fmla="*/ 389 w 834" name="T44"/>
              <a:gd fmla="*/ 440 h 862" name="T45"/>
              <a:gd fmla="*/ 340 w 834" name="T46"/>
              <a:gd fmla="*/ 428 h 862" name="T47"/>
              <a:gd fmla="*/ 265 w 834" name="T48"/>
              <a:gd fmla="*/ 416 h 862" name="T49"/>
              <a:gd fmla="*/ 331 w 834" name="T50"/>
              <a:gd fmla="*/ 381 h 862" name="T51"/>
              <a:gd fmla="*/ 331 w 834" name="T52"/>
              <a:gd fmla="*/ 357 h 862" name="T53"/>
              <a:gd fmla="*/ 265 w 834" name="T54"/>
              <a:gd fmla="*/ 328 h 862" name="T55"/>
              <a:gd fmla="*/ 336 w 834" name="T56"/>
              <a:gd fmla="*/ 316 h 862" name="T57"/>
              <a:gd fmla="*/ 236 w 834" name="T58"/>
              <a:gd fmla="*/ 304 h 862" name="T59"/>
              <a:gd fmla="*/ 340 w 834" name="T60"/>
              <a:gd fmla="*/ 440 h 862" name="T61"/>
              <a:gd fmla="*/ 340 w 834" name="T62"/>
              <a:gd fmla="*/ 428 h 862" name="T63"/>
              <a:gd fmla="*/ 98 w 834" name="T64"/>
              <a:gd fmla="*/ 440 h 862" name="T65"/>
              <a:gd fmla="*/ 125 w 834" name="T66"/>
              <a:gd fmla="*/ 440 h 862" name="T67"/>
              <a:gd fmla="*/ 181 w 834" name="T68"/>
              <a:gd fmla="*/ 440 h 862" name="T69"/>
              <a:gd fmla="*/ 209 w 834" name="T70"/>
              <a:gd fmla="*/ 440 h 862" name="T71"/>
              <a:gd fmla="*/ 196 w 834" name="T72"/>
              <a:gd fmla="*/ 304 h 862" name="T73"/>
              <a:gd fmla="*/ 182 w 834" name="T74"/>
              <a:gd fmla="*/ 400 h 862" name="T75"/>
              <a:gd fmla="*/ 113 w 834" name="T76"/>
              <a:gd fmla="*/ 304 h 862" name="T77"/>
              <a:gd fmla="*/ 834 w 834" name="T78"/>
              <a:gd fmla="*/ 0 h 862" name="T79"/>
              <a:gd fmla="*/ 743 w 834" name="T80"/>
              <a:gd fmla="*/ 555 h 862" name="T81"/>
              <a:gd fmla="*/ 551 w 834" name="T82"/>
              <a:gd fmla="*/ 643 h 862" name="T83"/>
              <a:gd fmla="*/ 420 w 834" name="T84"/>
              <a:gd fmla="*/ 772 h 862" name="T85"/>
              <a:gd fmla="*/ 329 w 834" name="T86"/>
              <a:gd fmla="*/ 643 h 862" name="T87"/>
              <a:gd fmla="*/ 0 w 834" name="T88"/>
              <a:gd fmla="*/ 88 h 862" name="T89"/>
              <a:gd fmla="*/ 91 w 834" name="T90"/>
              <a:gd fmla="*/ 0 h 862" name="T91"/>
              <a:gd fmla="*/ 707 w 834" name="T92"/>
              <a:gd fmla="*/ 125 h 862" name="T93"/>
              <a:gd fmla="*/ 109 w 834" name="T94"/>
              <a:gd fmla="*/ 125 h 862" name="T95"/>
              <a:gd fmla="*/ 37 w 834" name="T96"/>
              <a:gd fmla="*/ 125 h 862" name="T97"/>
              <a:gd fmla="*/ 366 w 834" name="T98"/>
              <a:gd fmla="*/ 606 h 862" name="T99"/>
              <a:gd fmla="*/ 420 w 834" name="T100"/>
              <a:gd fmla="*/ 720 h 862" name="T101"/>
              <a:gd fmla="*/ 456 w 834" name="T102"/>
              <a:gd fmla="*/ 683 h 862" name="T103"/>
              <a:gd fmla="*/ 536 w 834" name="T104"/>
              <a:gd fmla="*/ 606 h 862" name="T105"/>
              <a:gd fmla="*/ 587 w 834" name="T106"/>
              <a:gd fmla="*/ 606 h 862" name="T107"/>
              <a:gd fmla="*/ 707 w 834" name="T108"/>
              <a:gd fmla="*/ 554 h 862" name="T109"/>
              <a:gd fmla="*/ 707 w 834" name="T110"/>
              <a:gd fmla="*/ 518 h 862" name="T111"/>
              <a:gd fmla="*/ 707 w 834" name="T112"/>
              <a:gd fmla="*/ 125 h 862" name="T113"/>
              <a:gd fmla="*/ 127 w 834" name="T114"/>
              <a:gd fmla="*/ 37 h 862" name="T115"/>
              <a:gd fmla="*/ 743 w 834" name="T116"/>
              <a:gd fmla="*/ 88 h 862" name="T117"/>
              <a:gd fmla="*/ 798 w 834" name="T118"/>
              <a:gd fmla="*/ 518 h 862" name="T119"/>
              <a:gd fmla="*/ 798 w 834" name="T120"/>
              <a:gd fmla="*/ 37 h 86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62" w="834">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15" name="椭圆 101"/>
          <p:cNvSpPr/>
          <p:nvPr/>
        </p:nvSpPr>
        <p:spPr>
          <a:xfrm>
            <a:off x="4815275" y="3443554"/>
            <a:ext cx="267288" cy="263506"/>
          </a:xfrm>
          <a:custGeom>
            <a:gdLst>
              <a:gd fmla="*/ 481576 w 607554" name="connsiteX0"/>
              <a:gd fmla="*/ 446886 h 598959" name="connsiteY0"/>
              <a:gd fmla="*/ 481576 w 607554" name="connsiteX1"/>
              <a:gd fmla="*/ 503769 h 598959" name="connsiteY1"/>
              <a:gd fmla="*/ 519134 w 607554" name="connsiteX2"/>
              <a:gd fmla="*/ 503769 h 598959" name="connsiteY2"/>
              <a:gd fmla="*/ 519134 w 607554" name="connsiteX3"/>
              <a:gd fmla="*/ 446886 h 598959" name="connsiteY3"/>
              <a:gd fmla="*/ 481576 w 607554" name="connsiteX4"/>
              <a:gd fmla="*/ 270994 h 598959" name="connsiteY4"/>
              <a:gd fmla="*/ 481576 w 607554" name="connsiteX5"/>
              <a:gd fmla="*/ 327877 h 598959" name="connsiteY5"/>
              <a:gd fmla="*/ 519134 w 607554" name="connsiteX6"/>
              <a:gd fmla="*/ 327877 h 598959" name="connsiteY6"/>
              <a:gd fmla="*/ 519134 w 607554" name="connsiteX7"/>
              <a:gd fmla="*/ 270994 h 598959" name="connsiteY7"/>
              <a:gd fmla="*/ 195909 w 607554" name="connsiteX8"/>
              <a:gd fmla="*/ 265961 h 598959" name="connsiteY8"/>
              <a:gd fmla="*/ 358877 w 607554" name="connsiteX9"/>
              <a:gd fmla="*/ 265961 h 598959" name="connsiteY9"/>
              <a:gd fmla="*/ 378725 w 607554" name="connsiteX10"/>
              <a:gd fmla="*/ 285870 h 598959" name="connsiteY10"/>
              <a:gd fmla="*/ 358877 w 607554" name="connsiteX11"/>
              <a:gd fmla="*/ 305689 h 598959" name="connsiteY11"/>
              <a:gd fmla="*/ 195909 w 607554" name="connsiteX12"/>
              <a:gd fmla="*/ 305689 h 598959" name="connsiteY12"/>
              <a:gd fmla="*/ 176061 w 607554" name="connsiteX13"/>
              <a:gd fmla="*/ 285870 h 598959" name="connsiteY13"/>
              <a:gd fmla="*/ 195909 w 607554" name="connsiteX14"/>
              <a:gd fmla="*/ 265961 h 598959" name="connsiteY14"/>
              <a:gd fmla="*/ 195909 w 607554" name="connsiteX15"/>
              <a:gd fmla="*/ 169145 h 598959" name="connsiteY15"/>
              <a:gd fmla="*/ 358877 w 607554" name="connsiteX16"/>
              <a:gd fmla="*/ 169145 h 598959" name="connsiteY16"/>
              <a:gd fmla="*/ 378725 w 607554" name="connsiteX17"/>
              <a:gd fmla="*/ 189053 h 598959" name="connsiteY17"/>
              <a:gd fmla="*/ 358877 w 607554" name="connsiteX18"/>
              <a:gd fmla="*/ 208873 h 598959" name="connsiteY18"/>
              <a:gd fmla="*/ 195909 w 607554" name="connsiteX19"/>
              <a:gd fmla="*/ 208873 h 598959" name="connsiteY19"/>
              <a:gd fmla="*/ 176061 w 607554" name="connsiteX20"/>
              <a:gd fmla="*/ 189053 h 598959" name="connsiteY20"/>
              <a:gd fmla="*/ 195909 w 607554" name="connsiteX21"/>
              <a:gd fmla="*/ 169145 h 598959" name="connsiteY21"/>
              <a:gd fmla="*/ 481576 w 607554" name="connsiteX22"/>
              <a:gd fmla="*/ 95190 h 598959" name="connsiteY22"/>
              <a:gd fmla="*/ 481576 w 607554" name="connsiteX23"/>
              <a:gd fmla="*/ 152073 h 598959" name="connsiteY23"/>
              <a:gd fmla="*/ 552954 w 607554" name="connsiteX24"/>
              <a:gd fmla="*/ 152073 h 598959" name="connsiteY24"/>
              <a:gd fmla="*/ 565858 w 607554" name="connsiteX25"/>
              <a:gd fmla="*/ 123631 h 598959" name="connsiteY25"/>
              <a:gd fmla="*/ 552954 w 607554" name="connsiteX26"/>
              <a:gd fmla="*/ 95190 h 598959" name="connsiteY26"/>
              <a:gd fmla="*/ 118547 w 607554" name="connsiteX27"/>
              <a:gd fmla="*/ 39640 h 598959" name="connsiteY27"/>
              <a:gd fmla="*/ 118547 w 607554" name="connsiteX28"/>
              <a:gd fmla="*/ 559230 h 598959" name="connsiteY28"/>
              <a:gd fmla="*/ 441793 w 607554" name="connsiteX29"/>
              <a:gd fmla="*/ 559230 h 598959" name="connsiteY29"/>
              <a:gd fmla="*/ 441793 w 607554" name="connsiteX30"/>
              <a:gd fmla="*/ 39640 h 598959" name="connsiteY30"/>
              <a:gd fmla="*/ 39783 w 607554" name="connsiteX31"/>
              <a:gd fmla="*/ 39640 h 598959" name="connsiteY31"/>
              <a:gd fmla="*/ 39783 w 607554" name="connsiteX32"/>
              <a:gd fmla="*/ 559230 h 598959" name="connsiteY32"/>
              <a:gd fmla="*/ 78764 w 607554" name="connsiteX33"/>
              <a:gd fmla="*/ 559230 h 598959" name="connsiteY33"/>
              <a:gd fmla="*/ 78764 w 607554" name="connsiteX34"/>
              <a:gd fmla="*/ 39640 h 598959" name="connsiteY34"/>
              <a:gd fmla="*/ 19847 w 607554" name="connsiteX35"/>
              <a:gd fmla="*/ 0 h 598959" name="connsiteY35"/>
              <a:gd fmla="*/ 461729 w 607554" name="connsiteX36"/>
              <a:gd fmla="*/ 0 h 598959" name="connsiteY36"/>
              <a:gd fmla="*/ 481576 w 607554" name="connsiteX37"/>
              <a:gd fmla="*/ 19820 h 598959" name="connsiteY37"/>
              <a:gd fmla="*/ 481576 w 607554" name="connsiteX38"/>
              <a:gd fmla="*/ 55461 h 598959" name="connsiteY38"/>
              <a:gd fmla="*/ 565769 w 607554" name="connsiteX39"/>
              <a:gd fmla="*/ 55461 h 598959" name="connsiteY39"/>
              <a:gd fmla="*/ 583836 w 607554" name="connsiteX40"/>
              <a:gd fmla="*/ 67104 h 598959" name="connsiteY40"/>
              <a:gd fmla="*/ 605819 w 607554" name="connsiteX41"/>
              <a:gd fmla="*/ 115454 h 598959" name="connsiteY41"/>
              <a:gd fmla="*/ 605819 w 607554" name="connsiteX42"/>
              <a:gd fmla="*/ 131808 h 598959" name="connsiteY42"/>
              <a:gd fmla="*/ 583836 w 607554" name="connsiteX43"/>
              <a:gd fmla="*/ 180159 h 598959" name="connsiteY43"/>
              <a:gd fmla="*/ 565769 w 607554" name="connsiteX44"/>
              <a:gd fmla="*/ 191802 h 598959" name="connsiteY44"/>
              <a:gd fmla="*/ 481576 w 607554" name="connsiteX45"/>
              <a:gd fmla="*/ 191802 h 598959" name="connsiteY45"/>
              <a:gd fmla="*/ 481576 w 607554" name="connsiteX46"/>
              <a:gd fmla="*/ 231264 h 598959" name="connsiteY46"/>
              <a:gd fmla="*/ 539070 w 607554" name="connsiteX47"/>
              <a:gd fmla="*/ 231264 h 598959" name="connsiteY47"/>
              <a:gd fmla="*/ 558916 w 607554" name="connsiteX48"/>
              <a:gd fmla="*/ 251173 h 598959" name="connsiteY48"/>
              <a:gd fmla="*/ 558916 w 607554" name="connsiteX49"/>
              <a:gd fmla="*/ 347786 h 598959" name="connsiteY49"/>
              <a:gd fmla="*/ 539070 w 607554" name="connsiteX50"/>
              <a:gd fmla="*/ 367606 h 598959" name="connsiteY50"/>
              <a:gd fmla="*/ 481576 w 607554" name="connsiteX51"/>
              <a:gd fmla="*/ 367606 h 598959" name="connsiteY51"/>
              <a:gd fmla="*/ 481576 w 607554" name="connsiteX52"/>
              <a:gd fmla="*/ 407157 h 598959" name="connsiteY52"/>
              <a:gd fmla="*/ 539070 w 607554" name="connsiteX53"/>
              <a:gd fmla="*/ 407157 h 598959" name="connsiteY53"/>
              <a:gd fmla="*/ 558916 w 607554" name="connsiteX54"/>
              <a:gd fmla="*/ 426977 h 598959" name="connsiteY54"/>
              <a:gd fmla="*/ 558916 w 607554" name="connsiteX55"/>
              <a:gd fmla="*/ 523589 h 598959" name="connsiteY55"/>
              <a:gd fmla="*/ 539070 w 607554" name="connsiteX56"/>
              <a:gd fmla="*/ 543498 h 598959" name="connsiteY56"/>
              <a:gd fmla="*/ 481576 w 607554" name="connsiteX57"/>
              <a:gd fmla="*/ 543498 h 598959" name="connsiteY57"/>
              <a:gd fmla="*/ 481576 w 607554" name="connsiteX58"/>
              <a:gd fmla="*/ 579139 h 598959" name="connsiteY58"/>
              <a:gd fmla="*/ 461729 w 607554" name="connsiteX59"/>
              <a:gd fmla="*/ 598959 h 598959" name="connsiteY59"/>
              <a:gd fmla="*/ 19847 w 607554" name="connsiteX60"/>
              <a:gd fmla="*/ 598959 h 598959" name="connsiteY60"/>
              <a:gd fmla="*/ 0 w 607554" name="connsiteX61"/>
              <a:gd fmla="*/ 579139 h 598959" name="connsiteY61"/>
              <a:gd fmla="*/ 0 w 607554" name="connsiteX62"/>
              <a:gd fmla="*/ 19820 h 598959" name="connsiteY62"/>
              <a:gd fmla="*/ 19847 w 607554" name="connsiteX63"/>
              <a:gd fmla="*/ 0 h 598959" name="connsiteY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b="b" l="l" r="r" t="t"/>
            <a:pathLst>
              <a:path h="598959" w="607554">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16" name="椭圆 102"/>
          <p:cNvSpPr/>
          <p:nvPr/>
        </p:nvSpPr>
        <p:spPr>
          <a:xfrm>
            <a:off x="7155824" y="3441840"/>
            <a:ext cx="267288" cy="266936"/>
          </a:xfrm>
          <a:custGeom>
            <a:gdLst>
              <a:gd fmla="*/ 86413 w 591547" name="connsiteX0"/>
              <a:gd fmla="*/ 515758 h 590770" name="connsiteY0"/>
              <a:gd fmla="*/ 171919 w 591547" name="connsiteX1"/>
              <a:gd fmla="*/ 515758 h 590770" name="connsiteY1"/>
              <a:gd fmla="*/ 171919 w 591547" name="connsiteX2"/>
              <a:gd fmla="*/ 537523 h 590770" name="connsiteY2"/>
              <a:gd fmla="*/ 86413 w 591547" name="connsiteX3"/>
              <a:gd fmla="*/ 537523 h 590770" name="connsiteY3"/>
              <a:gd fmla="*/ 86413 w 591547" name="connsiteX4"/>
              <a:gd fmla="*/ 461733 h 590770" name="connsiteY4"/>
              <a:gd fmla="*/ 171919 w 591547" name="connsiteX5"/>
              <a:gd fmla="*/ 461733 h 590770" name="connsiteY5"/>
              <a:gd fmla="*/ 171919 w 591547" name="connsiteX6"/>
              <a:gd fmla="*/ 483498 h 590770" name="connsiteY6"/>
              <a:gd fmla="*/ 86413 w 591547" name="connsiteX7"/>
              <a:gd fmla="*/ 483498 h 590770" name="connsiteY7"/>
              <a:gd fmla="*/ 86413 w 591547" name="connsiteX8"/>
              <a:gd fmla="*/ 408616 h 590770" name="connsiteY8"/>
              <a:gd fmla="*/ 171919 w 591547" name="connsiteX9"/>
              <a:gd fmla="*/ 408616 h 590770" name="connsiteY9"/>
              <a:gd fmla="*/ 171919 w 591547" name="connsiteX10"/>
              <a:gd fmla="*/ 429474 h 590770" name="connsiteY10"/>
              <a:gd fmla="*/ 86413 w 591547" name="connsiteX11"/>
              <a:gd fmla="*/ 429474 h 590770" name="connsiteY11"/>
              <a:gd fmla="*/ 204177 w 591547" name="connsiteX12"/>
              <a:gd fmla="*/ 357041 h 590770" name="connsiteY12"/>
              <a:gd fmla="*/ 204177 w 591547" name="connsiteX13"/>
              <a:gd fmla="*/ 569815 h 590770" name="connsiteY13"/>
              <a:gd fmla="*/ 333300 w 591547" name="connsiteX14"/>
              <a:gd fmla="*/ 569815 h 590770" name="connsiteY14"/>
              <a:gd fmla="*/ 333300 w 591547" name="connsiteX15"/>
              <a:gd fmla="*/ 382026 h 590770" name="connsiteY15"/>
              <a:gd fmla="*/ 183194 w 591547" name="connsiteX16"/>
              <a:gd fmla="*/ 357041 h 590770" name="connsiteY16"/>
              <a:gd fmla="*/ 75053 w 591547" name="connsiteX17"/>
              <a:gd fmla="*/ 382026 h 590770" name="connsiteY17"/>
              <a:gd fmla="*/ 75053 w 591547" name="connsiteX18"/>
              <a:gd fmla="*/ 569815 h 590770" name="connsiteY18"/>
              <a:gd fmla="*/ 183194 w 591547" name="connsiteX19"/>
              <a:gd fmla="*/ 569815 h 590770" name="connsiteY19"/>
              <a:gd fmla="*/ 247709 w 591547" name="connsiteX20"/>
              <a:gd fmla="*/ 311838 h 590770" name="connsiteY20"/>
              <a:gd fmla="*/ 322851 w 591547" name="connsiteX21"/>
              <a:gd fmla="*/ 311838 h 590770" name="connsiteY21"/>
              <a:gd fmla="*/ 322851 w 591547" name="connsiteX22"/>
              <a:gd fmla="*/ 332826 h 590770" name="connsiteY22"/>
              <a:gd fmla="*/ 247709 w 591547" name="connsiteX23"/>
              <a:gd fmla="*/ 332826 h 590770" name="connsiteY23"/>
              <a:gd fmla="*/ 247709 w 591547" name="connsiteX24"/>
              <a:gd fmla="*/ 257944 h 590770" name="connsiteY24"/>
              <a:gd fmla="*/ 322851 w 591547" name="connsiteX25"/>
              <a:gd fmla="*/ 257944 h 590770" name="connsiteY25"/>
              <a:gd fmla="*/ 322851 w 591547" name="connsiteX26"/>
              <a:gd fmla="*/ 279580 h 590770" name="connsiteY26"/>
              <a:gd fmla="*/ 247709 w 591547" name="connsiteX27"/>
              <a:gd fmla="*/ 279580 h 590770" name="connsiteY27"/>
              <a:gd fmla="*/ 247709 w 591547" name="connsiteX28"/>
              <a:gd fmla="*/ 203919 h 590770" name="connsiteY28"/>
              <a:gd fmla="*/ 322851 w 591547" name="connsiteX29"/>
              <a:gd fmla="*/ 203919 h 590770" name="connsiteY29"/>
              <a:gd fmla="*/ 322851 w 591547" name="connsiteX30"/>
              <a:gd fmla="*/ 225684 h 590770" name="connsiteY30"/>
              <a:gd fmla="*/ 247709 w 591547" name="connsiteX31"/>
              <a:gd fmla="*/ 225684 h 590770" name="connsiteY31"/>
              <a:gd fmla="*/ 247709 w 591547" name="connsiteX32"/>
              <a:gd fmla="*/ 150672 h 590770" name="connsiteY32"/>
              <a:gd fmla="*/ 322851 w 591547" name="connsiteX33"/>
              <a:gd fmla="*/ 150672 h 590770" name="connsiteY33"/>
              <a:gd fmla="*/ 322851 w 591547" name="connsiteX34"/>
              <a:gd fmla="*/ 171660 h 590770" name="connsiteY34"/>
              <a:gd fmla="*/ 247709 w 591547" name="connsiteX35"/>
              <a:gd fmla="*/ 171660 h 590770" name="connsiteY35"/>
              <a:gd fmla="*/ 355090 w 591547" name="connsiteX36"/>
              <a:gd fmla="*/ 102357 h 590770" name="connsiteY36"/>
              <a:gd fmla="*/ 355090 w 591547" name="connsiteX37"/>
              <a:gd fmla="*/ 373160 h 590770" name="connsiteY37"/>
              <a:gd fmla="*/ 355090 w 591547" name="connsiteX38"/>
              <a:gd fmla="*/ 376384 h 590770" name="connsiteY38"/>
              <a:gd fmla="*/ 355090 w 591547" name="connsiteX39"/>
              <a:gd fmla="*/ 569815 h 590770" name="connsiteY39"/>
              <a:gd fmla="*/ 484213 w 591547" name="connsiteX40"/>
              <a:gd fmla="*/ 569815 h 590770" name="connsiteY40"/>
              <a:gd fmla="*/ 484213 w 591547" name="connsiteX41"/>
              <a:gd fmla="*/ 154744 h 590770" name="connsiteY41"/>
              <a:gd fmla="*/ 333300 w 591547" name="connsiteX42"/>
              <a:gd fmla="*/ 99939 h 590770" name="connsiteY42"/>
              <a:gd fmla="*/ 236458 w 591547" name="connsiteX43"/>
              <a:gd fmla="*/ 125730 h 590770" name="connsiteY43"/>
              <a:gd fmla="*/ 236458 w 591547" name="connsiteX44"/>
              <a:gd fmla="*/ 341728 h 590770" name="connsiteY44"/>
              <a:gd fmla="*/ 333300 w 591547" name="connsiteX45"/>
              <a:gd fmla="*/ 360265 h 590770" name="connsiteY45"/>
              <a:gd fmla="*/ 397862 w 591547" name="connsiteX46"/>
              <a:gd fmla="*/ 21761 h 590770" name="connsiteY46"/>
              <a:gd fmla="*/ 387371 w 591547" name="connsiteX47"/>
              <a:gd fmla="*/ 32238 h 590770" name="connsiteY47"/>
              <a:gd fmla="*/ 397862 w 591547" name="connsiteX48"/>
              <a:gd fmla="*/ 42716 h 590770" name="connsiteY48"/>
              <a:gd fmla="*/ 409160 w 591547" name="connsiteX49"/>
              <a:gd fmla="*/ 32238 h 590770" name="connsiteY49"/>
              <a:gd fmla="*/ 397862 w 591547" name="connsiteX50"/>
              <a:gd fmla="*/ 21761 h 590770" name="connsiteY50"/>
              <a:gd fmla="*/ 397862 w 591547" name="connsiteX51"/>
              <a:gd fmla="*/ 0 h 590770" name="connsiteY51"/>
              <a:gd fmla="*/ 430143 w 591547" name="connsiteX52"/>
              <a:gd fmla="*/ 32238 h 590770" name="connsiteY52"/>
              <a:gd fmla="*/ 409160 w 591547" name="connsiteX53"/>
              <a:gd fmla="*/ 62865 h 590770" name="connsiteY53"/>
              <a:gd fmla="*/ 409160 w 591547" name="connsiteX54"/>
              <a:gd fmla="*/ 100745 h 590770" name="connsiteY54"/>
              <a:gd fmla="*/ 498740 w 591547" name="connsiteX55"/>
              <a:gd fmla="*/ 137819 h 590770" name="connsiteY55"/>
              <a:gd fmla="*/ 506003 w 591547" name="connsiteX56"/>
              <a:gd fmla="*/ 147491 h 590770" name="connsiteY56"/>
              <a:gd fmla="*/ 506003 w 591547" name="connsiteX57"/>
              <a:gd fmla="*/ 569815 h 590770" name="connsiteY57"/>
              <a:gd fmla="*/ 591547 w 591547" name="connsiteX58"/>
              <a:gd fmla="*/ 569815 h 590770" name="connsiteY58"/>
              <a:gd fmla="*/ 591547 w 591547" name="connsiteX59"/>
              <a:gd fmla="*/ 590770 h 590770" name="connsiteY59"/>
              <a:gd fmla="*/ 494705 w 591547" name="connsiteX60"/>
              <a:gd fmla="*/ 590770 h 590770" name="connsiteY60"/>
              <a:gd fmla="*/ 344598 w 591547" name="connsiteX61"/>
              <a:gd fmla="*/ 590770 h 590770" name="connsiteY61"/>
              <a:gd fmla="*/ 193685 w 591547" name="connsiteX62"/>
              <a:gd fmla="*/ 590770 h 590770" name="connsiteY62"/>
              <a:gd fmla="*/ 64562 w 591547" name="connsiteX63"/>
              <a:gd fmla="*/ 590770 h 590770" name="connsiteY63"/>
              <a:gd fmla="*/ 0 w 591547" name="connsiteX64"/>
              <a:gd fmla="*/ 590770 h 590770" name="connsiteY64"/>
              <a:gd fmla="*/ 0 w 591547" name="connsiteX65"/>
              <a:gd fmla="*/ 569815 h 590770" name="connsiteY65"/>
              <a:gd fmla="*/ 54070 w 591547" name="connsiteX66"/>
              <a:gd fmla="*/ 569815 h 590770" name="connsiteY66"/>
              <a:gd fmla="*/ 54070 w 591547" name="connsiteX67"/>
              <a:gd fmla="*/ 373160 h 590770" name="connsiteY67"/>
              <a:gd fmla="*/ 62141 w 591547" name="connsiteX68"/>
              <a:gd fmla="*/ 362683 h 590770" name="connsiteY68"/>
              <a:gd fmla="*/ 191264 w 591547" name="connsiteX69"/>
              <a:gd fmla="*/ 333668 h 590770" name="connsiteY69"/>
              <a:gd fmla="*/ 195299 w 591547" name="connsiteX70"/>
              <a:gd fmla="*/ 333668 h 590770" name="connsiteY70"/>
              <a:gd fmla="*/ 196106 w 591547" name="connsiteX71"/>
              <a:gd fmla="*/ 333668 h 590770" name="connsiteY71"/>
              <a:gd fmla="*/ 215475 w 591547" name="connsiteX72"/>
              <a:gd fmla="*/ 336892 h 590770" name="connsiteY72"/>
              <a:gd fmla="*/ 215475 w 591547" name="connsiteX73"/>
              <a:gd fmla="*/ 116864 h 590770" name="connsiteY73"/>
              <a:gd fmla="*/ 223545 w 591547" name="connsiteX74"/>
              <a:gd fmla="*/ 106387 h 590770" name="connsiteY74"/>
              <a:gd fmla="*/ 341370 w 591547" name="connsiteX75"/>
              <a:gd fmla="*/ 75760 h 590770" name="connsiteY75"/>
              <a:gd fmla="*/ 342984 w 591547" name="connsiteX76"/>
              <a:gd fmla="*/ 75760 h 590770" name="connsiteY76"/>
              <a:gd fmla="*/ 345405 w 591547" name="connsiteX77"/>
              <a:gd fmla="*/ 75760 h 590770" name="connsiteY77"/>
              <a:gd fmla="*/ 347020 w 591547" name="connsiteX78"/>
              <a:gd fmla="*/ 75760 h 590770" name="connsiteY78"/>
              <a:gd fmla="*/ 348634 w 591547" name="connsiteX79"/>
              <a:gd fmla="*/ 75760 h 590770" name="connsiteY79"/>
              <a:gd fmla="*/ 387371 w 591547" name="connsiteX80"/>
              <a:gd fmla="*/ 91879 h 590770" name="connsiteY80"/>
              <a:gd fmla="*/ 387371 w 591547" name="connsiteX81"/>
              <a:gd fmla="*/ 62865 h 590770" name="connsiteY81"/>
              <a:gd fmla="*/ 365581 w 591547" name="connsiteX82"/>
              <a:gd fmla="*/ 32238 h 590770" name="connsiteY82"/>
              <a:gd fmla="*/ 397862 w 591547" name="connsiteX83"/>
              <a:gd fmla="*/ 0 h 590770" name="connsiteY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b="b" l="l" r="r" t="t"/>
            <a:pathLst>
              <a:path h="590770" w="591547">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17" name="椭圆 103"/>
          <p:cNvSpPr/>
          <p:nvPr/>
        </p:nvSpPr>
        <p:spPr>
          <a:xfrm>
            <a:off x="9484415" y="3452046"/>
            <a:ext cx="267288" cy="246522"/>
          </a:xfrm>
          <a:custGeom>
            <a:gdLst>
              <a:gd fmla="*/ 176147 w 578111" name="connsiteX0"/>
              <a:gd fmla="*/ 221031 h 533197" name="connsiteY0"/>
              <a:gd fmla="*/ 212154 w 578111" name="connsiteX1"/>
              <a:gd fmla="*/ 256947 h 533197" name="connsiteY1"/>
              <a:gd fmla="*/ 212154 w 578111" name="connsiteX2"/>
              <a:gd fmla="*/ 348118 h 533197" name="connsiteY2"/>
              <a:gd fmla="*/ 176147 w 578111" name="connsiteX3"/>
              <a:gd fmla="*/ 384955 h 533197" name="connsiteY3"/>
              <a:gd fmla="*/ 139217 w 578111" name="connsiteX4"/>
              <a:gd fmla="*/ 348118 h 533197" name="connsiteY4"/>
              <a:gd fmla="*/ 139217 w 578111" name="connsiteX5"/>
              <a:gd fmla="*/ 256947 h 533197" name="connsiteY5"/>
              <a:gd fmla="*/ 176147 w 578111" name="connsiteX6"/>
              <a:gd fmla="*/ 221031 h 533197" name="connsiteY6"/>
              <a:gd fmla="*/ 267503 w 578111" name="connsiteX7"/>
              <a:gd fmla="*/ 184193 h 533197" name="connsiteY7"/>
              <a:gd fmla="*/ 303437 w 578111" name="connsiteX8"/>
              <a:gd fmla="*/ 221030 h 533197" name="connsiteY8"/>
              <a:gd fmla="*/ 303437 w 578111" name="connsiteX9"/>
              <a:gd fmla="*/ 348119 h 533197" name="connsiteY9"/>
              <a:gd fmla="*/ 267503 w 578111" name="connsiteX10"/>
              <a:gd fmla="*/ 384956 h 533197" name="connsiteY10"/>
              <a:gd fmla="*/ 230648 w 578111" name="connsiteX11"/>
              <a:gd fmla="*/ 348119 h 533197" name="connsiteY11"/>
              <a:gd fmla="*/ 230648 w 578111" name="connsiteX12"/>
              <a:gd fmla="*/ 221030 h 533197" name="connsiteY12"/>
              <a:gd fmla="*/ 267503 w 578111" name="connsiteX13"/>
              <a:gd fmla="*/ 184193 h 533197" name="connsiteY13"/>
              <a:gd fmla="*/ 357937 w 578111" name="connsiteX14"/>
              <a:gd fmla="*/ 148390 h 533197" name="connsiteY14"/>
              <a:gd fmla="*/ 394867 w 578111" name="connsiteX15"/>
              <a:gd fmla="*/ 184289 h 533197" name="connsiteY15"/>
              <a:gd fmla="*/ 394867 w 578111" name="connsiteX16"/>
              <a:gd fmla="*/ 348136 h 533197" name="connsiteY16"/>
              <a:gd fmla="*/ 357937 w 578111" name="connsiteX17"/>
              <a:gd fmla="*/ 384955 h 533197" name="connsiteY17"/>
              <a:gd fmla="*/ 321930 w 578111" name="connsiteX18"/>
              <a:gd fmla="*/ 348136 h 533197" name="connsiteY18"/>
              <a:gd fmla="*/ 321930 w 578111" name="connsiteX19"/>
              <a:gd fmla="*/ 184289 h 533197" name="connsiteY19"/>
              <a:gd fmla="*/ 357937 w 578111" name="connsiteX20"/>
              <a:gd fmla="*/ 148390 h 533197" name="connsiteY20"/>
              <a:gd fmla="*/ 267469 w 578111" name="connsiteX21"/>
              <a:gd fmla="*/ 0 h 533197" name="connsiteY21"/>
              <a:gd fmla="*/ 529404 w 578111" name="connsiteX22"/>
              <a:gd fmla="*/ 218252 h 533197" name="connsiteY22"/>
              <a:gd fmla="*/ 566296 w 578111" name="connsiteX23"/>
              <a:gd fmla="*/ 218252 h 533197" name="connsiteY23"/>
              <a:gd fmla="*/ 576441 w 578111" name="connsiteX24"/>
              <a:gd fmla="*/ 224698 h 533197" name="connsiteY24"/>
              <a:gd fmla="*/ 575519 w 578111" name="connsiteX25"/>
              <a:gd fmla="*/ 237590 h 533197" name="connsiteY25"/>
              <a:gd fmla="*/ 514647 w 578111" name="connsiteX26"/>
              <a:gd fmla="*/ 310341 h 533197" name="connsiteY26"/>
              <a:gd fmla="*/ 505424 w 578111" name="connsiteX27"/>
              <a:gd fmla="*/ 314945 h 533197" name="connsiteY27"/>
              <a:gd fmla="*/ 496201 w 578111" name="connsiteX28"/>
              <a:gd fmla="*/ 310341 h 533197" name="connsiteY28"/>
              <a:gd fmla="*/ 435328 w 578111" name="connsiteX29"/>
              <a:gd fmla="*/ 237590 h 533197" name="connsiteY29"/>
              <a:gd fmla="*/ 433484 w 578111" name="connsiteX30"/>
              <a:gd fmla="*/ 224698 h 533197" name="connsiteY30"/>
              <a:gd fmla="*/ 444551 w 578111" name="connsiteX31"/>
              <a:gd fmla="*/ 218252 h 533197" name="connsiteY31"/>
              <a:gd fmla="*/ 480521 w 578111" name="connsiteX32"/>
              <a:gd fmla="*/ 218252 h 533197" name="connsiteY32"/>
              <a:gd fmla="*/ 267469 w 578111" name="connsiteX33"/>
              <a:gd fmla="*/ 47886 h 533197" name="connsiteY33"/>
              <a:gd fmla="*/ 48882 w 578111" name="connsiteX34"/>
              <a:gd fmla="*/ 266138 h 533197" name="connsiteY34"/>
              <a:gd fmla="*/ 267469 w 578111" name="connsiteX35"/>
              <a:gd fmla="*/ 484390 h 533197" name="connsiteY35"/>
              <a:gd fmla="*/ 456541 w 578111" name="connsiteX36"/>
              <a:gd fmla="*/ 375724 h 533197" name="connsiteY36"/>
              <a:gd fmla="*/ 489744 w 578111" name="connsiteX37"/>
              <a:gd fmla="*/ 366515 h 533197" name="connsiteY37"/>
              <a:gd fmla="*/ 498967 w 578111" name="connsiteX38"/>
              <a:gd fmla="*/ 399668 h 533197" name="connsiteY38"/>
              <a:gd fmla="*/ 267469 w 578111" name="connsiteX39"/>
              <a:gd fmla="*/ 533197 h 533197" name="connsiteY39"/>
              <a:gd fmla="*/ 0 w 578111" name="connsiteX40"/>
              <a:gd fmla="*/ 266138 h 533197" name="connsiteY40"/>
              <a:gd fmla="*/ 267469 w 578111" name="connsiteX41"/>
              <a:gd fmla="*/ 0 h 533197"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533197" w="578111">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05" name="组合 104"/>
          <p:cNvGrpSpPr/>
          <p:nvPr/>
        </p:nvGrpSpPr>
        <p:grpSpPr>
          <a:xfrm>
            <a:off x="3895068" y="4444269"/>
            <a:ext cx="2088652" cy="1121555"/>
            <a:chOff x="7866382" y="3324025"/>
            <a:chExt cx="2088652" cy="1121555"/>
          </a:xfrm>
        </p:grpSpPr>
        <p:sp>
          <p:nvSpPr>
            <p:cNvPr id="106" name="矩形 105"/>
            <p:cNvSpPr/>
            <p:nvPr/>
          </p:nvSpPr>
          <p:spPr>
            <a:xfrm>
              <a:off x="7866383" y="3718458"/>
              <a:ext cx="208865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tx1">
                      <a:lumMod val="85000"/>
                      <a:lumOff val="15000"/>
                    </a:schemeClr>
                  </a:solidFill>
                  <a:latin typeface="+mn-ea"/>
                </a:rPr>
                <a:t>用户可以在投影仪或者计算机上进行演示演示文稿打印出来制作成胶片用户可以在投影仪</a:t>
              </a:r>
            </a:p>
          </p:txBody>
        </p:sp>
        <p:sp>
          <p:nvSpPr>
            <p:cNvPr id="107" name="矩形 106"/>
            <p:cNvSpPr/>
            <p:nvPr/>
          </p:nvSpPr>
          <p:spPr>
            <a:xfrm>
              <a:off x="7885433" y="3324025"/>
              <a:ext cx="205055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85000"/>
                      <a:lumOff val="15000"/>
                    </a:schemeClr>
                  </a:solidFill>
                  <a:latin typeface="+mn-ea"/>
                </a:rPr>
                <a:t>标题文字添加</a:t>
              </a:r>
            </a:p>
          </p:txBody>
        </p:sp>
      </p:grpSp>
      <p:grpSp>
        <p:nvGrpSpPr>
          <p:cNvPr id="108" name="组合 107"/>
          <p:cNvGrpSpPr/>
          <p:nvPr/>
        </p:nvGrpSpPr>
        <p:grpSpPr>
          <a:xfrm>
            <a:off x="6229042" y="4444269"/>
            <a:ext cx="2088652" cy="1121555"/>
            <a:chOff x="7866382" y="3324025"/>
            <a:chExt cx="2088652" cy="1121555"/>
          </a:xfrm>
        </p:grpSpPr>
        <p:sp>
          <p:nvSpPr>
            <p:cNvPr id="109" name="矩形 108"/>
            <p:cNvSpPr/>
            <p:nvPr/>
          </p:nvSpPr>
          <p:spPr>
            <a:xfrm>
              <a:off x="7866383" y="3718458"/>
              <a:ext cx="208865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tx1">
                      <a:lumMod val="85000"/>
                      <a:lumOff val="15000"/>
                    </a:schemeClr>
                  </a:solidFill>
                  <a:latin typeface="+mn-ea"/>
                </a:rPr>
                <a:t>用户可以在投影仪或者计算机上进行演示演示文稿打印出来制作成胶片用户可以在投影仪</a:t>
              </a:r>
            </a:p>
          </p:txBody>
        </p:sp>
        <p:sp>
          <p:nvSpPr>
            <p:cNvPr id="110" name="矩形 109"/>
            <p:cNvSpPr/>
            <p:nvPr/>
          </p:nvSpPr>
          <p:spPr>
            <a:xfrm>
              <a:off x="7885433" y="3324025"/>
              <a:ext cx="205055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85000"/>
                      <a:lumOff val="15000"/>
                    </a:schemeClr>
                  </a:solidFill>
                  <a:latin typeface="+mn-ea"/>
                </a:rPr>
                <a:t>标题文字添加</a:t>
              </a:r>
            </a:p>
          </p:txBody>
        </p:sp>
      </p:grpSp>
      <p:grpSp>
        <p:nvGrpSpPr>
          <p:cNvPr id="111" name="组合 110"/>
          <p:cNvGrpSpPr/>
          <p:nvPr/>
        </p:nvGrpSpPr>
        <p:grpSpPr>
          <a:xfrm>
            <a:off x="8580411" y="4444269"/>
            <a:ext cx="2088652" cy="1121555"/>
            <a:chOff x="7866382" y="3324025"/>
            <a:chExt cx="2088652" cy="1121555"/>
          </a:xfrm>
        </p:grpSpPr>
        <p:sp>
          <p:nvSpPr>
            <p:cNvPr id="112" name="矩形 111"/>
            <p:cNvSpPr/>
            <p:nvPr/>
          </p:nvSpPr>
          <p:spPr>
            <a:xfrm>
              <a:off x="7866382" y="3718458"/>
              <a:ext cx="208865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tx1">
                      <a:lumMod val="85000"/>
                      <a:lumOff val="15000"/>
                    </a:schemeClr>
                  </a:solidFill>
                  <a:latin typeface="+mn-ea"/>
                </a:rPr>
                <a:t>用户可以在投影仪或者计算机上进行演示演示文稿打印出来制作成胶片用户可以在投影仪</a:t>
              </a:r>
            </a:p>
          </p:txBody>
        </p:sp>
        <p:sp>
          <p:nvSpPr>
            <p:cNvPr id="113" name="矩形 112"/>
            <p:cNvSpPr/>
            <p:nvPr/>
          </p:nvSpPr>
          <p:spPr>
            <a:xfrm>
              <a:off x="7885432" y="3324025"/>
              <a:ext cx="205055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85000"/>
                      <a:lumOff val="15000"/>
                    </a:schemeClr>
                  </a:solidFill>
                  <a:latin typeface="+mn-ea"/>
                </a:rPr>
                <a:t>标题文字添加</a:t>
              </a:r>
            </a:p>
          </p:txBody>
        </p:sp>
      </p:grpSp>
      <p:sp>
        <p:nvSpPr>
          <p:cNvPr id="85" name="任意多边形 84"/>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91"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92" name="任意多边形 91"/>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4">
            <a:extLst>
              <a:ext uri="{FF2B5EF4-FFF2-40B4-BE49-F238E27FC236}">
                <a16:creationId xmlns:a16="http://schemas.microsoft.com/office/drawing/2014/main" id="{DBF1B5D4-0989-4F5C-A570-4FD512C2E3E3}"/>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5">
            <a:extLst>
              <a:ext uri="{FF2B5EF4-FFF2-40B4-BE49-F238E27FC236}">
                <a16:creationId xmlns:a16="http://schemas.microsoft.com/office/drawing/2014/main" id="{1C1172BA-F627-4083-B7C2-5FA51C9BA5A1}"/>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49">
            <a:extLst>
              <a:ext uri="{FF2B5EF4-FFF2-40B4-BE49-F238E27FC236}">
                <a16:creationId xmlns:a16="http://schemas.microsoft.com/office/drawing/2014/main" id="{8D94D6BE-CDFA-4355-A9E4-173F693EF38B}"/>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1" name="椭圆 50">
            <a:extLst>
              <a:ext uri="{FF2B5EF4-FFF2-40B4-BE49-F238E27FC236}">
                <a16:creationId xmlns:a16="http://schemas.microsoft.com/office/drawing/2014/main" id="{5F9BD520-871F-42E8-B205-0A19E66015CA}"/>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2" name="任意多边形 58">
            <a:extLst>
              <a:ext uri="{FF2B5EF4-FFF2-40B4-BE49-F238E27FC236}">
                <a16:creationId xmlns:a16="http://schemas.microsoft.com/office/drawing/2014/main" id="{472E1906-9046-4C79-8DED-F19678690F04}"/>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组合 62">
            <a:extLst>
              <a:ext uri="{FF2B5EF4-FFF2-40B4-BE49-F238E27FC236}">
                <a16:creationId xmlns:a16="http://schemas.microsoft.com/office/drawing/2014/main" id="{42E8F9A7-F707-42F6-80B9-7D0ED1F1AECE}"/>
              </a:ext>
            </a:extLst>
          </p:cNvPr>
          <p:cNvGrpSpPr/>
          <p:nvPr/>
        </p:nvGrpSpPr>
        <p:grpSpPr>
          <a:xfrm>
            <a:off x="2242370" y="458879"/>
            <a:ext cx="6623625" cy="809534"/>
            <a:chOff x="2204270" y="458879"/>
            <a:chExt cx="6623625" cy="809534"/>
          </a:xfrm>
        </p:grpSpPr>
        <p:sp>
          <p:nvSpPr>
            <p:cNvPr id="64" name="文本框 63">
              <a:extLst>
                <a:ext uri="{FF2B5EF4-FFF2-40B4-BE49-F238E27FC236}">
                  <a16:creationId xmlns:a16="http://schemas.microsoft.com/office/drawing/2014/main" id="{C58FC441-2206-49C6-93A7-45856548DBF3}"/>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65" name="文本框 64">
              <a:extLst>
                <a:ext uri="{FF2B5EF4-FFF2-40B4-BE49-F238E27FC236}">
                  <a16:creationId xmlns:a16="http://schemas.microsoft.com/office/drawing/2014/main" id="{2BF1F915-CB35-4ED0-A8D3-98B53C17E70B}"/>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66" name="椭圆 15">
            <a:extLst>
              <a:ext uri="{FF2B5EF4-FFF2-40B4-BE49-F238E27FC236}">
                <a16:creationId xmlns:a16="http://schemas.microsoft.com/office/drawing/2014/main" id="{E23D0262-F08E-43CE-A868-DCDDF62C1D75}"/>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custDataLst>
      <p:tags r:id="rId3"/>
    </p:custDataLst>
    <p:extLst>
      <p:ext uri="{BB962C8B-B14F-4D97-AF65-F5344CB8AC3E}">
        <p14:creationId val="769499517"/>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8"/>
                                        </p:tgtEl>
                                        <p:attrNameLst>
                                          <p:attrName>style.visibility</p:attrName>
                                        </p:attrNameLst>
                                      </p:cBhvr>
                                      <p:to>
                                        <p:strVal val="visible"/>
                                      </p:to>
                                    </p:set>
                                    <p:animEffect filter="fade" transition="in">
                                      <p:cBhvr>
                                        <p:cTn dur="1000" id="12"/>
                                        <p:tgtEl>
                                          <p:spTgt spid="18"/>
                                        </p:tgtEl>
                                      </p:cBhvr>
                                    </p:animEffect>
                                    <p:anim calcmode="lin" valueType="num">
                                      <p:cBhvr>
                                        <p:cTn dur="1000" fill="hold" id="13"/>
                                        <p:tgtEl>
                                          <p:spTgt spid="18"/>
                                        </p:tgtEl>
                                        <p:attrNameLst>
                                          <p:attrName>ppt_x</p:attrName>
                                        </p:attrNameLst>
                                      </p:cBhvr>
                                      <p:tavLst>
                                        <p:tav tm="0">
                                          <p:val>
                                            <p:strVal val="#ppt_x"/>
                                          </p:val>
                                        </p:tav>
                                        <p:tav tm="100000">
                                          <p:val>
                                            <p:strVal val="#ppt_x"/>
                                          </p:val>
                                        </p:tav>
                                      </p:tavLst>
                                    </p:anim>
                                    <p:anim calcmode="lin" valueType="num">
                                      <p:cBhvr>
                                        <p:cTn dur="1000" fill="hold" id="14"/>
                                        <p:tgtEl>
                                          <p:spTgt spid="18"/>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19"/>
                                        </p:tgtEl>
                                        <p:attrNameLst>
                                          <p:attrName>style.visibility</p:attrName>
                                        </p:attrNameLst>
                                      </p:cBhvr>
                                      <p:to>
                                        <p:strVal val="visible"/>
                                      </p:to>
                                    </p:set>
                                    <p:animEffect filter="fade" transition="in">
                                      <p:cBhvr>
                                        <p:cTn dur="1000" id="17"/>
                                        <p:tgtEl>
                                          <p:spTgt spid="19"/>
                                        </p:tgtEl>
                                      </p:cBhvr>
                                    </p:animEffect>
                                    <p:anim calcmode="lin" valueType="num">
                                      <p:cBhvr>
                                        <p:cTn dur="1000" fill="hold" id="18"/>
                                        <p:tgtEl>
                                          <p:spTgt spid="19"/>
                                        </p:tgtEl>
                                        <p:attrNameLst>
                                          <p:attrName>ppt_x</p:attrName>
                                        </p:attrNameLst>
                                      </p:cBhvr>
                                      <p:tavLst>
                                        <p:tav tm="0">
                                          <p:val>
                                            <p:strVal val="#ppt_x"/>
                                          </p:val>
                                        </p:tav>
                                        <p:tav tm="100000">
                                          <p:val>
                                            <p:strVal val="#ppt_x"/>
                                          </p:val>
                                        </p:tav>
                                      </p:tavLst>
                                    </p:anim>
                                    <p:anim calcmode="lin" valueType="num">
                                      <p:cBhvr>
                                        <p:cTn dur="1000" fill="hold" id="19"/>
                                        <p:tgtEl>
                                          <p:spTgt spid="19"/>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22"/>
                                        </p:tgtEl>
                                        <p:attrNameLst>
                                          <p:attrName>style.visibility</p:attrName>
                                        </p:attrNameLst>
                                      </p:cBhvr>
                                      <p:to>
                                        <p:strVal val="visible"/>
                                      </p:to>
                                    </p:set>
                                    <p:animEffect filter="fade" transition="in">
                                      <p:cBhvr>
                                        <p:cTn dur="1000" id="22"/>
                                        <p:tgtEl>
                                          <p:spTgt spid="22"/>
                                        </p:tgtEl>
                                      </p:cBhvr>
                                    </p:animEffect>
                                    <p:anim calcmode="lin" valueType="num">
                                      <p:cBhvr>
                                        <p:cTn dur="1000" fill="hold" id="23"/>
                                        <p:tgtEl>
                                          <p:spTgt spid="22"/>
                                        </p:tgtEl>
                                        <p:attrNameLst>
                                          <p:attrName>ppt_x</p:attrName>
                                        </p:attrNameLst>
                                      </p:cBhvr>
                                      <p:tavLst>
                                        <p:tav tm="0">
                                          <p:val>
                                            <p:strVal val="#ppt_x"/>
                                          </p:val>
                                        </p:tav>
                                        <p:tav tm="100000">
                                          <p:val>
                                            <p:strVal val="#ppt_x"/>
                                          </p:val>
                                        </p:tav>
                                      </p:tavLst>
                                    </p:anim>
                                    <p:anim calcmode="lin" valueType="num">
                                      <p:cBhvr>
                                        <p:cTn dur="1000" fill="hold" id="24"/>
                                        <p:tgtEl>
                                          <p:spTgt spid="22"/>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23"/>
                                        </p:tgtEl>
                                        <p:attrNameLst>
                                          <p:attrName>style.visibility</p:attrName>
                                        </p:attrNameLst>
                                      </p:cBhvr>
                                      <p:to>
                                        <p:strVal val="visible"/>
                                      </p:to>
                                    </p:set>
                                    <p:animEffect filter="fade" transition="in">
                                      <p:cBhvr>
                                        <p:cTn dur="1000" id="27"/>
                                        <p:tgtEl>
                                          <p:spTgt spid="23"/>
                                        </p:tgtEl>
                                      </p:cBhvr>
                                    </p:animEffect>
                                    <p:anim calcmode="lin" valueType="num">
                                      <p:cBhvr>
                                        <p:cTn dur="1000" fill="hold" id="28"/>
                                        <p:tgtEl>
                                          <p:spTgt spid="23"/>
                                        </p:tgtEl>
                                        <p:attrNameLst>
                                          <p:attrName>ppt_x</p:attrName>
                                        </p:attrNameLst>
                                      </p:cBhvr>
                                      <p:tavLst>
                                        <p:tav tm="0">
                                          <p:val>
                                            <p:strVal val="#ppt_x"/>
                                          </p:val>
                                        </p:tav>
                                        <p:tav tm="100000">
                                          <p:val>
                                            <p:strVal val="#ppt_x"/>
                                          </p:val>
                                        </p:tav>
                                      </p:tavLst>
                                    </p:anim>
                                    <p:anim calcmode="lin" valueType="num">
                                      <p:cBhvr>
                                        <p:cTn dur="1000" fill="hold" id="29"/>
                                        <p:tgtEl>
                                          <p:spTgt spid="23"/>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24"/>
                                        </p:tgtEl>
                                        <p:attrNameLst>
                                          <p:attrName>style.visibility</p:attrName>
                                        </p:attrNameLst>
                                      </p:cBhvr>
                                      <p:to>
                                        <p:strVal val="visible"/>
                                      </p:to>
                                    </p:set>
                                    <p:animEffect filter="fade" transition="in">
                                      <p:cBhvr>
                                        <p:cTn dur="1000" id="32"/>
                                        <p:tgtEl>
                                          <p:spTgt spid="24"/>
                                        </p:tgtEl>
                                      </p:cBhvr>
                                    </p:animEffect>
                                    <p:anim calcmode="lin" valueType="num">
                                      <p:cBhvr>
                                        <p:cTn dur="1000" fill="hold" id="33"/>
                                        <p:tgtEl>
                                          <p:spTgt spid="24"/>
                                        </p:tgtEl>
                                        <p:attrNameLst>
                                          <p:attrName>ppt_x</p:attrName>
                                        </p:attrNameLst>
                                      </p:cBhvr>
                                      <p:tavLst>
                                        <p:tav tm="0">
                                          <p:val>
                                            <p:strVal val="#ppt_x"/>
                                          </p:val>
                                        </p:tav>
                                        <p:tav tm="100000">
                                          <p:val>
                                            <p:strVal val="#ppt_x"/>
                                          </p:val>
                                        </p:tav>
                                      </p:tavLst>
                                    </p:anim>
                                    <p:anim calcmode="lin" valueType="num">
                                      <p:cBhvr>
                                        <p:cTn dur="1000" fill="hold" id="34"/>
                                        <p:tgtEl>
                                          <p:spTgt spid="24"/>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25"/>
                                        </p:tgtEl>
                                        <p:attrNameLst>
                                          <p:attrName>style.visibility</p:attrName>
                                        </p:attrNameLst>
                                      </p:cBhvr>
                                      <p:to>
                                        <p:strVal val="visible"/>
                                      </p:to>
                                    </p:set>
                                    <p:animEffect filter="fade" transition="in">
                                      <p:cBhvr>
                                        <p:cTn dur="1000" id="37"/>
                                        <p:tgtEl>
                                          <p:spTgt spid="25"/>
                                        </p:tgtEl>
                                      </p:cBhvr>
                                    </p:animEffect>
                                    <p:anim calcmode="lin" valueType="num">
                                      <p:cBhvr>
                                        <p:cTn dur="1000" fill="hold" id="38"/>
                                        <p:tgtEl>
                                          <p:spTgt spid="25"/>
                                        </p:tgtEl>
                                        <p:attrNameLst>
                                          <p:attrName>ppt_x</p:attrName>
                                        </p:attrNameLst>
                                      </p:cBhvr>
                                      <p:tavLst>
                                        <p:tav tm="0">
                                          <p:val>
                                            <p:strVal val="#ppt_x"/>
                                          </p:val>
                                        </p:tav>
                                        <p:tav tm="100000">
                                          <p:val>
                                            <p:strVal val="#ppt_x"/>
                                          </p:val>
                                        </p:tav>
                                      </p:tavLst>
                                    </p:anim>
                                    <p:anim calcmode="lin" valueType="num">
                                      <p:cBhvr>
                                        <p:cTn dur="1000" fill="hold" id="39"/>
                                        <p:tgtEl>
                                          <p:spTgt spid="25"/>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14"/>
                                        </p:tgtEl>
                                        <p:attrNameLst>
                                          <p:attrName>style.visibility</p:attrName>
                                        </p:attrNameLst>
                                      </p:cBhvr>
                                      <p:to>
                                        <p:strVal val="visible"/>
                                      </p:to>
                                    </p:set>
                                    <p:animEffect filter="fade" transition="in">
                                      <p:cBhvr>
                                        <p:cTn dur="1000" id="42"/>
                                        <p:tgtEl>
                                          <p:spTgt spid="114"/>
                                        </p:tgtEl>
                                      </p:cBhvr>
                                    </p:animEffect>
                                    <p:anim calcmode="lin" valueType="num">
                                      <p:cBhvr>
                                        <p:cTn dur="1000" fill="hold" id="43"/>
                                        <p:tgtEl>
                                          <p:spTgt spid="114"/>
                                        </p:tgtEl>
                                        <p:attrNameLst>
                                          <p:attrName>ppt_x</p:attrName>
                                        </p:attrNameLst>
                                      </p:cBhvr>
                                      <p:tavLst>
                                        <p:tav tm="0">
                                          <p:val>
                                            <p:strVal val="#ppt_x"/>
                                          </p:val>
                                        </p:tav>
                                        <p:tav tm="100000">
                                          <p:val>
                                            <p:strVal val="#ppt_x"/>
                                          </p:val>
                                        </p:tav>
                                      </p:tavLst>
                                    </p:anim>
                                    <p:anim calcmode="lin" valueType="num">
                                      <p:cBhvr>
                                        <p:cTn dur="1000" fill="hold" id="44"/>
                                        <p:tgtEl>
                                          <p:spTgt spid="114"/>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115"/>
                                        </p:tgtEl>
                                        <p:attrNameLst>
                                          <p:attrName>style.visibility</p:attrName>
                                        </p:attrNameLst>
                                      </p:cBhvr>
                                      <p:to>
                                        <p:strVal val="visible"/>
                                      </p:to>
                                    </p:set>
                                    <p:animEffect filter="fade" transition="in">
                                      <p:cBhvr>
                                        <p:cTn dur="1000" id="47"/>
                                        <p:tgtEl>
                                          <p:spTgt spid="115"/>
                                        </p:tgtEl>
                                      </p:cBhvr>
                                    </p:animEffect>
                                    <p:anim calcmode="lin" valueType="num">
                                      <p:cBhvr>
                                        <p:cTn dur="1000" fill="hold" id="48"/>
                                        <p:tgtEl>
                                          <p:spTgt spid="115"/>
                                        </p:tgtEl>
                                        <p:attrNameLst>
                                          <p:attrName>ppt_x</p:attrName>
                                        </p:attrNameLst>
                                      </p:cBhvr>
                                      <p:tavLst>
                                        <p:tav tm="0">
                                          <p:val>
                                            <p:strVal val="#ppt_x"/>
                                          </p:val>
                                        </p:tav>
                                        <p:tav tm="100000">
                                          <p:val>
                                            <p:strVal val="#ppt_x"/>
                                          </p:val>
                                        </p:tav>
                                      </p:tavLst>
                                    </p:anim>
                                    <p:anim calcmode="lin" valueType="num">
                                      <p:cBhvr>
                                        <p:cTn dur="1000" fill="hold" id="49"/>
                                        <p:tgtEl>
                                          <p:spTgt spid="115"/>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116"/>
                                        </p:tgtEl>
                                        <p:attrNameLst>
                                          <p:attrName>style.visibility</p:attrName>
                                        </p:attrNameLst>
                                      </p:cBhvr>
                                      <p:to>
                                        <p:strVal val="visible"/>
                                      </p:to>
                                    </p:set>
                                    <p:animEffect filter="fade" transition="in">
                                      <p:cBhvr>
                                        <p:cTn dur="1000" id="52"/>
                                        <p:tgtEl>
                                          <p:spTgt spid="116"/>
                                        </p:tgtEl>
                                      </p:cBhvr>
                                    </p:animEffect>
                                    <p:anim calcmode="lin" valueType="num">
                                      <p:cBhvr>
                                        <p:cTn dur="1000" fill="hold" id="53"/>
                                        <p:tgtEl>
                                          <p:spTgt spid="116"/>
                                        </p:tgtEl>
                                        <p:attrNameLst>
                                          <p:attrName>ppt_x</p:attrName>
                                        </p:attrNameLst>
                                      </p:cBhvr>
                                      <p:tavLst>
                                        <p:tav tm="0">
                                          <p:val>
                                            <p:strVal val="#ppt_x"/>
                                          </p:val>
                                        </p:tav>
                                        <p:tav tm="100000">
                                          <p:val>
                                            <p:strVal val="#ppt_x"/>
                                          </p:val>
                                        </p:tav>
                                      </p:tavLst>
                                    </p:anim>
                                    <p:anim calcmode="lin" valueType="num">
                                      <p:cBhvr>
                                        <p:cTn dur="1000" fill="hold" id="54"/>
                                        <p:tgtEl>
                                          <p:spTgt spid="116"/>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117"/>
                                        </p:tgtEl>
                                        <p:attrNameLst>
                                          <p:attrName>style.visibility</p:attrName>
                                        </p:attrNameLst>
                                      </p:cBhvr>
                                      <p:to>
                                        <p:strVal val="visible"/>
                                      </p:to>
                                    </p:set>
                                    <p:animEffect filter="fade" transition="in">
                                      <p:cBhvr>
                                        <p:cTn dur="1000" id="57"/>
                                        <p:tgtEl>
                                          <p:spTgt spid="117"/>
                                        </p:tgtEl>
                                      </p:cBhvr>
                                    </p:animEffect>
                                    <p:anim calcmode="lin" valueType="num">
                                      <p:cBhvr>
                                        <p:cTn dur="1000" fill="hold" id="58"/>
                                        <p:tgtEl>
                                          <p:spTgt spid="117"/>
                                        </p:tgtEl>
                                        <p:attrNameLst>
                                          <p:attrName>ppt_x</p:attrName>
                                        </p:attrNameLst>
                                      </p:cBhvr>
                                      <p:tavLst>
                                        <p:tav tm="0">
                                          <p:val>
                                            <p:strVal val="#ppt_x"/>
                                          </p:val>
                                        </p:tav>
                                        <p:tav tm="100000">
                                          <p:val>
                                            <p:strVal val="#ppt_x"/>
                                          </p:val>
                                        </p:tav>
                                      </p:tavLst>
                                    </p:anim>
                                    <p:anim calcmode="lin" valueType="num">
                                      <p:cBhvr>
                                        <p:cTn dur="1000" fill="hold" id="59"/>
                                        <p:tgtEl>
                                          <p:spTgt spid="117"/>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1000"/>
                            </p:stCondLst>
                            <p:childTnLst>
                              <p:par>
                                <p:cTn fill="hold" id="61" nodeType="afterEffect" presetClass="entr" presetID="53" presetSubtype="0">
                                  <p:stCondLst>
                                    <p:cond delay="0"/>
                                  </p:stCondLst>
                                  <p:childTnLst>
                                    <p:set>
                                      <p:cBhvr>
                                        <p:cTn dur="1" fill="hold" id="62">
                                          <p:stCondLst>
                                            <p:cond delay="0"/>
                                          </p:stCondLst>
                                        </p:cTn>
                                        <p:tgtEl>
                                          <p:spTgt spid="86"/>
                                        </p:tgtEl>
                                        <p:attrNameLst>
                                          <p:attrName>style.visibility</p:attrName>
                                        </p:attrNameLst>
                                      </p:cBhvr>
                                      <p:to>
                                        <p:strVal val="visible"/>
                                      </p:to>
                                    </p:set>
                                    <p:anim calcmode="lin" valueType="num">
                                      <p:cBhvr>
                                        <p:cTn dur="500" fill="hold" id="63"/>
                                        <p:tgtEl>
                                          <p:spTgt spid="86"/>
                                        </p:tgtEl>
                                        <p:attrNameLst>
                                          <p:attrName>ppt_w</p:attrName>
                                        </p:attrNameLst>
                                      </p:cBhvr>
                                      <p:tavLst>
                                        <p:tav tm="0">
                                          <p:val>
                                            <p:fltVal val="0"/>
                                          </p:val>
                                        </p:tav>
                                        <p:tav tm="100000">
                                          <p:val>
                                            <p:strVal val="#ppt_w"/>
                                          </p:val>
                                        </p:tav>
                                      </p:tavLst>
                                    </p:anim>
                                    <p:anim calcmode="lin" valueType="num">
                                      <p:cBhvr>
                                        <p:cTn dur="500" fill="hold" id="64"/>
                                        <p:tgtEl>
                                          <p:spTgt spid="86"/>
                                        </p:tgtEl>
                                        <p:attrNameLst>
                                          <p:attrName>ppt_h</p:attrName>
                                        </p:attrNameLst>
                                      </p:cBhvr>
                                      <p:tavLst>
                                        <p:tav tm="0">
                                          <p:val>
                                            <p:fltVal val="0"/>
                                          </p:val>
                                        </p:tav>
                                        <p:tav tm="100000">
                                          <p:val>
                                            <p:strVal val="#ppt_h"/>
                                          </p:val>
                                        </p:tav>
                                      </p:tavLst>
                                    </p:anim>
                                    <p:animEffect filter="fade" transition="in">
                                      <p:cBhvr>
                                        <p:cTn dur="500" id="65"/>
                                        <p:tgtEl>
                                          <p:spTgt spid="86"/>
                                        </p:tgtEl>
                                      </p:cBhvr>
                                    </p:animEffect>
                                  </p:childTnLst>
                                </p:cTn>
                              </p:par>
                              <p:par>
                                <p:cTn fill="hold" id="66" nodeType="withEffect" presetClass="entr" presetID="53" presetSubtype="0">
                                  <p:stCondLst>
                                    <p:cond delay="0"/>
                                  </p:stCondLst>
                                  <p:childTnLst>
                                    <p:set>
                                      <p:cBhvr>
                                        <p:cTn dur="1" fill="hold" id="67">
                                          <p:stCondLst>
                                            <p:cond delay="0"/>
                                          </p:stCondLst>
                                        </p:cTn>
                                        <p:tgtEl>
                                          <p:spTgt spid="105"/>
                                        </p:tgtEl>
                                        <p:attrNameLst>
                                          <p:attrName>style.visibility</p:attrName>
                                        </p:attrNameLst>
                                      </p:cBhvr>
                                      <p:to>
                                        <p:strVal val="visible"/>
                                      </p:to>
                                    </p:set>
                                    <p:anim calcmode="lin" valueType="num">
                                      <p:cBhvr>
                                        <p:cTn dur="500" fill="hold" id="68"/>
                                        <p:tgtEl>
                                          <p:spTgt spid="105"/>
                                        </p:tgtEl>
                                        <p:attrNameLst>
                                          <p:attrName>ppt_w</p:attrName>
                                        </p:attrNameLst>
                                      </p:cBhvr>
                                      <p:tavLst>
                                        <p:tav tm="0">
                                          <p:val>
                                            <p:fltVal val="0"/>
                                          </p:val>
                                        </p:tav>
                                        <p:tav tm="100000">
                                          <p:val>
                                            <p:strVal val="#ppt_w"/>
                                          </p:val>
                                        </p:tav>
                                      </p:tavLst>
                                    </p:anim>
                                    <p:anim calcmode="lin" valueType="num">
                                      <p:cBhvr>
                                        <p:cTn dur="500" fill="hold" id="69"/>
                                        <p:tgtEl>
                                          <p:spTgt spid="105"/>
                                        </p:tgtEl>
                                        <p:attrNameLst>
                                          <p:attrName>ppt_h</p:attrName>
                                        </p:attrNameLst>
                                      </p:cBhvr>
                                      <p:tavLst>
                                        <p:tav tm="0">
                                          <p:val>
                                            <p:fltVal val="0"/>
                                          </p:val>
                                        </p:tav>
                                        <p:tav tm="100000">
                                          <p:val>
                                            <p:strVal val="#ppt_h"/>
                                          </p:val>
                                        </p:tav>
                                      </p:tavLst>
                                    </p:anim>
                                    <p:animEffect filter="fade" transition="in">
                                      <p:cBhvr>
                                        <p:cTn dur="500" id="70"/>
                                        <p:tgtEl>
                                          <p:spTgt spid="105"/>
                                        </p:tgtEl>
                                      </p:cBhvr>
                                    </p:animEffect>
                                  </p:childTnLst>
                                </p:cTn>
                              </p:par>
                              <p:par>
                                <p:cTn fill="hold" id="71" nodeType="withEffect" presetClass="entr" presetID="53" presetSubtype="0">
                                  <p:stCondLst>
                                    <p:cond delay="0"/>
                                  </p:stCondLst>
                                  <p:childTnLst>
                                    <p:set>
                                      <p:cBhvr>
                                        <p:cTn dur="1" fill="hold" id="72">
                                          <p:stCondLst>
                                            <p:cond delay="0"/>
                                          </p:stCondLst>
                                        </p:cTn>
                                        <p:tgtEl>
                                          <p:spTgt spid="108"/>
                                        </p:tgtEl>
                                        <p:attrNameLst>
                                          <p:attrName>style.visibility</p:attrName>
                                        </p:attrNameLst>
                                      </p:cBhvr>
                                      <p:to>
                                        <p:strVal val="visible"/>
                                      </p:to>
                                    </p:set>
                                    <p:anim calcmode="lin" valueType="num">
                                      <p:cBhvr>
                                        <p:cTn dur="500" fill="hold" id="73"/>
                                        <p:tgtEl>
                                          <p:spTgt spid="108"/>
                                        </p:tgtEl>
                                        <p:attrNameLst>
                                          <p:attrName>ppt_w</p:attrName>
                                        </p:attrNameLst>
                                      </p:cBhvr>
                                      <p:tavLst>
                                        <p:tav tm="0">
                                          <p:val>
                                            <p:fltVal val="0"/>
                                          </p:val>
                                        </p:tav>
                                        <p:tav tm="100000">
                                          <p:val>
                                            <p:strVal val="#ppt_w"/>
                                          </p:val>
                                        </p:tav>
                                      </p:tavLst>
                                    </p:anim>
                                    <p:anim calcmode="lin" valueType="num">
                                      <p:cBhvr>
                                        <p:cTn dur="500" fill="hold" id="74"/>
                                        <p:tgtEl>
                                          <p:spTgt spid="108"/>
                                        </p:tgtEl>
                                        <p:attrNameLst>
                                          <p:attrName>ppt_h</p:attrName>
                                        </p:attrNameLst>
                                      </p:cBhvr>
                                      <p:tavLst>
                                        <p:tav tm="0">
                                          <p:val>
                                            <p:fltVal val="0"/>
                                          </p:val>
                                        </p:tav>
                                        <p:tav tm="100000">
                                          <p:val>
                                            <p:strVal val="#ppt_h"/>
                                          </p:val>
                                        </p:tav>
                                      </p:tavLst>
                                    </p:anim>
                                    <p:animEffect filter="fade" transition="in">
                                      <p:cBhvr>
                                        <p:cTn dur="500" id="75"/>
                                        <p:tgtEl>
                                          <p:spTgt spid="108"/>
                                        </p:tgtEl>
                                      </p:cBhvr>
                                    </p:animEffect>
                                  </p:childTnLst>
                                </p:cTn>
                              </p:par>
                              <p:par>
                                <p:cTn fill="hold" id="76" nodeType="withEffect" presetClass="entr" presetID="53" presetSubtype="0">
                                  <p:stCondLst>
                                    <p:cond delay="0"/>
                                  </p:stCondLst>
                                  <p:childTnLst>
                                    <p:set>
                                      <p:cBhvr>
                                        <p:cTn dur="1" fill="hold" id="77">
                                          <p:stCondLst>
                                            <p:cond delay="0"/>
                                          </p:stCondLst>
                                        </p:cTn>
                                        <p:tgtEl>
                                          <p:spTgt spid="111"/>
                                        </p:tgtEl>
                                        <p:attrNameLst>
                                          <p:attrName>style.visibility</p:attrName>
                                        </p:attrNameLst>
                                      </p:cBhvr>
                                      <p:to>
                                        <p:strVal val="visible"/>
                                      </p:to>
                                    </p:set>
                                    <p:anim calcmode="lin" valueType="num">
                                      <p:cBhvr>
                                        <p:cTn dur="500" fill="hold" id="78"/>
                                        <p:tgtEl>
                                          <p:spTgt spid="111"/>
                                        </p:tgtEl>
                                        <p:attrNameLst>
                                          <p:attrName>ppt_w</p:attrName>
                                        </p:attrNameLst>
                                      </p:cBhvr>
                                      <p:tavLst>
                                        <p:tav tm="0">
                                          <p:val>
                                            <p:fltVal val="0"/>
                                          </p:val>
                                        </p:tav>
                                        <p:tav tm="100000">
                                          <p:val>
                                            <p:strVal val="#ppt_w"/>
                                          </p:val>
                                        </p:tav>
                                      </p:tavLst>
                                    </p:anim>
                                    <p:anim calcmode="lin" valueType="num">
                                      <p:cBhvr>
                                        <p:cTn dur="500" fill="hold" id="79"/>
                                        <p:tgtEl>
                                          <p:spTgt spid="111"/>
                                        </p:tgtEl>
                                        <p:attrNameLst>
                                          <p:attrName>ppt_h</p:attrName>
                                        </p:attrNameLst>
                                      </p:cBhvr>
                                      <p:tavLst>
                                        <p:tav tm="0">
                                          <p:val>
                                            <p:fltVal val="0"/>
                                          </p:val>
                                        </p:tav>
                                        <p:tav tm="100000">
                                          <p:val>
                                            <p:strVal val="#ppt_h"/>
                                          </p:val>
                                        </p:tav>
                                      </p:tavLst>
                                    </p:anim>
                                    <p:animEffect filter="fade" transition="in">
                                      <p:cBhvr>
                                        <p:cTn dur="500" id="80"/>
                                        <p:tgtEl>
                                          <p:spTgt spid="1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4"/>
      <p:bldP grpId="0" spid="115"/>
      <p:bldP grpId="0" spid="116"/>
      <p:bldP grpId="0" spid="11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744d49d5-804f-4a35-9ab6-98a3540b9817"/>
          <p:cNvGrpSpPr>
            <a:grpSpLocks noChangeAspect="1"/>
          </p:cNvGrpSpPr>
          <p:nvPr/>
        </p:nvGrpSpPr>
        <p:grpSpPr>
          <a:xfrm>
            <a:off x="3751425" y="2218039"/>
            <a:ext cx="4689151" cy="3439828"/>
            <a:chOff x="3774284" y="1772816"/>
            <a:chExt cx="4689151" cy="3439828"/>
          </a:xfrm>
        </p:grpSpPr>
        <p:grpSp>
          <p:nvGrpSpPr>
            <p:cNvPr id="4" name="Group 13"/>
            <p:cNvGrpSpPr/>
            <p:nvPr/>
          </p:nvGrpSpPr>
          <p:grpSpPr>
            <a:xfrm>
              <a:off x="3774284" y="2299963"/>
              <a:ext cx="4689151" cy="2344576"/>
              <a:chOff x="5025571" y="2441729"/>
              <a:chExt cx="11048999" cy="5524501"/>
            </a:xfrm>
          </p:grpSpPr>
          <p:sp>
            <p:nvSpPr>
              <p:cNvPr id="27" name="Arc 24"/>
              <p:cNvSpPr/>
              <p:nvPr/>
            </p:nvSpPr>
            <p:spPr>
              <a:xfrm rot="5400000">
                <a:off x="5025571" y="2441729"/>
                <a:ext cx="5524501" cy="5524501"/>
              </a:xfrm>
              <a:prstGeom prst="arc">
                <a:avLst>
                  <a:gd fmla="val 16200000" name="adj1"/>
                  <a:gd fmla="val 10800000" name="adj2"/>
                </a:avLst>
              </a:prstGeom>
              <a:ln w="9525">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8" name="Arc 25"/>
              <p:cNvSpPr/>
              <p:nvPr/>
            </p:nvSpPr>
            <p:spPr>
              <a:xfrm rot="16200000">
                <a:off x="10550070" y="2441730"/>
                <a:ext cx="5524500" cy="5524500"/>
              </a:xfrm>
              <a:prstGeom prst="arc">
                <a:avLst>
                  <a:gd fmla="val 16297427" name="adj1"/>
                  <a:gd fmla="val 10800000" name="adj2"/>
                </a:avLst>
              </a:prstGeom>
              <a:ln w="9525">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sp>
          <p:nvSpPr>
            <p:cNvPr id="5" name="Oval 16"/>
            <p:cNvSpPr/>
            <p:nvPr/>
          </p:nvSpPr>
          <p:spPr>
            <a:xfrm>
              <a:off x="4101184" y="4171269"/>
              <a:ext cx="404887" cy="4048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val 17"/>
            <p:cNvSpPr/>
            <p:nvPr/>
          </p:nvSpPr>
          <p:spPr>
            <a:xfrm>
              <a:off x="7752663" y="2282644"/>
              <a:ext cx="404887" cy="4048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 name="Group 3"/>
            <p:cNvGrpSpPr/>
            <p:nvPr/>
          </p:nvGrpSpPr>
          <p:grpSpPr>
            <a:xfrm>
              <a:off x="6627184" y="3884724"/>
              <a:ext cx="1327924" cy="1327920"/>
              <a:chOff x="6714584" y="3938476"/>
              <a:chExt cx="1022143" cy="1022141"/>
            </a:xfrm>
          </p:grpSpPr>
          <p:sp>
            <p:nvSpPr>
              <p:cNvPr id="24" name="Oval 18"/>
              <p:cNvSpPr/>
              <p:nvPr/>
            </p:nvSpPr>
            <p:spPr>
              <a:xfrm flipH="1">
                <a:off x="6714584" y="3938476"/>
                <a:ext cx="1022143" cy="1022141"/>
              </a:xfrm>
              <a:prstGeom prst="ellipse">
                <a:avLst/>
              </a:prstGeom>
              <a:solidFill>
                <a:schemeClr val="accent1">
                  <a:lumMod val="60000"/>
                  <a:lumOff val="40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Oval 19"/>
              <p:cNvSpPr/>
              <p:nvPr/>
            </p:nvSpPr>
            <p:spPr>
              <a:xfrm flipH="1">
                <a:off x="6793889" y="4011683"/>
                <a:ext cx="871263" cy="871262"/>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Freeform: Shape 29"/>
              <p:cNvSpPr>
                <a:spLocks noChangeAspect="1"/>
              </p:cNvSpPr>
              <p:nvPr/>
            </p:nvSpPr>
            <p:spPr bwMode="auto">
              <a:xfrm>
                <a:off x="7061794" y="4287769"/>
                <a:ext cx="381053" cy="311001"/>
              </a:xfrm>
              <a:custGeom>
                <a:gdLst>
                  <a:gd fmla="*/ 130130 w 508000" name="connsiteX0"/>
                  <a:gd fmla="*/ 314926 h 414610" name="connsiteY0"/>
                  <a:gd fmla="*/ 207920 w 508000" name="connsiteX1"/>
                  <a:gd fmla="*/ 327583 h 414610" name="connsiteY1"/>
                  <a:gd fmla="*/ 52339 w 508000" name="connsiteX2"/>
                  <a:gd fmla="*/ 327583 h 414610" name="connsiteY2"/>
                  <a:gd fmla="*/ 130130 w 508000" name="connsiteX3"/>
                  <a:gd fmla="*/ 314926 h 414610" name="connsiteY3"/>
                  <a:gd fmla="*/ 130130 w 508000" name="connsiteX4"/>
                  <a:gd fmla="*/ 243364 h 414610" name="connsiteY4"/>
                  <a:gd fmla="*/ 207920 w 508000" name="connsiteX5"/>
                  <a:gd fmla="*/ 255534 h 414610" name="connsiteY5"/>
                  <a:gd fmla="*/ 52339 w 508000" name="connsiteX6"/>
                  <a:gd fmla="*/ 255534 h 414610" name="connsiteY6"/>
                  <a:gd fmla="*/ 130130 w 508000" name="connsiteX7"/>
                  <a:gd fmla="*/ 243364 h 414610" name="connsiteY7"/>
                  <a:gd fmla="*/ 372875 w 508000" name="connsiteX8"/>
                  <a:gd fmla="*/ 242403 h 414610" name="connsiteY8"/>
                  <a:gd fmla="*/ 400550 w 508000" name="connsiteX9"/>
                  <a:gd fmla="*/ 259928 h 414610" name="connsiteY9"/>
                  <a:gd fmla="*/ 428226 w 508000" name="connsiteX10"/>
                  <a:gd fmla="*/ 242403 h 414610" name="connsiteY10"/>
                  <a:gd fmla="*/ 457843 w 508000" name="connsiteX11"/>
                  <a:gd fmla="*/ 271124 h 414610" name="connsiteY11"/>
                  <a:gd fmla="*/ 451532 w 508000" name="connsiteX12"/>
                  <a:gd fmla="*/ 293030 h 414610" name="connsiteY12"/>
                  <a:gd fmla="*/ 400550 w 508000" name="connsiteX13"/>
                  <a:gd fmla="*/ 335382 h 414610" name="connsiteY13"/>
                  <a:gd fmla="*/ 349569 w 508000" name="connsiteX14"/>
                  <a:gd fmla="*/ 293030 h 414610" name="connsiteY14"/>
                  <a:gd fmla="*/ 343258 w 508000" name="connsiteX15"/>
                  <a:gd fmla="*/ 271124 h 414610" name="connsiteY15"/>
                  <a:gd fmla="*/ 372875 w 508000" name="connsiteX16"/>
                  <a:gd fmla="*/ 242403 h 414610" name="connsiteY16"/>
                  <a:gd fmla="*/ 130130 w 508000" name="connsiteX17"/>
                  <a:gd fmla="*/ 171315 h 414610" name="connsiteY17"/>
                  <a:gd fmla="*/ 207920 w 508000" name="connsiteX18"/>
                  <a:gd fmla="*/ 183972 h 414610" name="connsiteY18"/>
                  <a:gd fmla="*/ 52339 w 508000" name="connsiteX19"/>
                  <a:gd fmla="*/ 183972 h 414610" name="connsiteY19"/>
                  <a:gd fmla="*/ 130130 w 508000" name="connsiteX20"/>
                  <a:gd fmla="*/ 171315 h 414610" name="connsiteY20"/>
                  <a:gd fmla="*/ 130130 w 508000" name="connsiteX21"/>
                  <a:gd fmla="*/ 99753 h 414610" name="connsiteY21"/>
                  <a:gd fmla="*/ 207920 w 508000" name="connsiteX22"/>
                  <a:gd fmla="*/ 112410 h 414610" name="connsiteY22"/>
                  <a:gd fmla="*/ 52339 w 508000" name="connsiteX23"/>
                  <a:gd fmla="*/ 112410 h 414610" name="connsiteY23"/>
                  <a:gd fmla="*/ 130130 w 508000" name="connsiteX24"/>
                  <a:gd fmla="*/ 99753 h 414610" name="connsiteY24"/>
                  <a:gd fmla="*/ 322230 w 508000" name="connsiteX25"/>
                  <a:gd fmla="*/ 85796 h 414610" name="connsiteY25"/>
                  <a:gd fmla="*/ 349955 w 508000" name="connsiteX26"/>
                  <a:gd fmla="*/ 102810 h 414610" name="connsiteY26"/>
                  <a:gd fmla="*/ 378166 w 508000" name="connsiteX27"/>
                  <a:gd fmla="*/ 85796 h 414610" name="connsiteY27"/>
                  <a:gd fmla="*/ 407350 w 508000" name="connsiteX28"/>
                  <a:gd fmla="*/ 114478 h 414610" name="connsiteY28"/>
                  <a:gd fmla="*/ 401026 w 508000" name="connsiteX29"/>
                  <a:gd fmla="*/ 136353 h 414610" name="connsiteY29"/>
                  <a:gd fmla="*/ 349955 w 508000" name="connsiteX30"/>
                  <a:gd fmla="*/ 178160 h 414610" name="connsiteY30"/>
                  <a:gd fmla="*/ 298884 w 508000" name="connsiteX31"/>
                  <a:gd fmla="*/ 136353 h 414610" name="connsiteY31"/>
                  <a:gd fmla="*/ 292560 w 508000" name="connsiteX32"/>
                  <a:gd fmla="*/ 114478 h 414610" name="connsiteY32"/>
                  <a:gd fmla="*/ 322230 w 508000" name="connsiteX33"/>
                  <a:gd fmla="*/ 85796 h 414610" name="connsiteY33"/>
                  <a:gd fmla="*/ 378205 w 508000" name="connsiteX34"/>
                  <a:gd fmla="*/ 28711 h 414610" name="connsiteY34"/>
                  <a:gd fmla="*/ 284869 w 508000" name="connsiteX35"/>
                  <a:gd fmla="*/ 39904 h 414610" name="connsiteY35"/>
                  <a:gd fmla="*/ 268827 w 508000" name="connsiteX36"/>
                  <a:gd fmla="*/ 58882 h 414610" name="connsiteY36"/>
                  <a:gd fmla="*/ 268827 w 508000" name="connsiteX37"/>
                  <a:gd fmla="*/ 369840 h 414610" name="connsiteY37"/>
                  <a:gd fmla="*/ 284869 w 508000" name="connsiteX38"/>
                  <a:gd fmla="*/ 386385 h 414610" name="connsiteY38"/>
                  <a:gd fmla="*/ 377233 w 508000" name="connsiteX39"/>
                  <a:gd fmla="*/ 382979 h 414610" name="connsiteY39"/>
                  <a:gd fmla="*/ 471541 w 508000" name="connsiteX40"/>
                  <a:gd fmla="*/ 386385 h 414610" name="connsiteY40"/>
                  <a:gd fmla="*/ 487583 w 508000" name="connsiteX41"/>
                  <a:gd fmla="*/ 369840 h 414610" name="connsiteY41"/>
                  <a:gd fmla="*/ 487583 w 508000" name="connsiteX42"/>
                  <a:gd fmla="*/ 58882 h 414610" name="connsiteY42"/>
                  <a:gd fmla="*/ 471541 w 508000" name="connsiteX43"/>
                  <a:gd fmla="*/ 39904 h 414610" name="connsiteY43"/>
                  <a:gd fmla="*/ 378205 w 508000" name="connsiteX44"/>
                  <a:gd fmla="*/ 28711 h 414610" name="connsiteY44"/>
                  <a:gd fmla="*/ 129795 w 508000" name="connsiteX45"/>
                  <a:gd fmla="*/ 28711 h 414610" name="connsiteY45"/>
                  <a:gd fmla="*/ 36459 w 508000" name="connsiteX46"/>
                  <a:gd fmla="*/ 39904 h 414610" name="connsiteY46"/>
                  <a:gd fmla="*/ 20417 w 508000" name="connsiteX47"/>
                  <a:gd fmla="*/ 58882 h 414610" name="connsiteY47"/>
                  <a:gd fmla="*/ 20417 w 508000" name="connsiteX48"/>
                  <a:gd fmla="*/ 369840 h 414610" name="connsiteY48"/>
                  <a:gd fmla="*/ 36459 w 508000" name="connsiteX49"/>
                  <a:gd fmla="*/ 386385 h 414610" name="connsiteY49"/>
                  <a:gd fmla="*/ 128823 w 508000" name="connsiteX50"/>
                  <a:gd fmla="*/ 382979 h 414610" name="connsiteY50"/>
                  <a:gd fmla="*/ 222645 w 508000" name="connsiteX51"/>
                  <a:gd fmla="*/ 386385 h 414610" name="connsiteY51"/>
                  <a:gd fmla="*/ 239173 w 508000" name="connsiteX52"/>
                  <a:gd fmla="*/ 369840 h 414610" name="connsiteY52"/>
                  <a:gd fmla="*/ 239173 w 508000" name="connsiteX53"/>
                  <a:gd fmla="*/ 58882 h 414610" name="connsiteY53"/>
                  <a:gd fmla="*/ 223131 w 508000" name="connsiteX54"/>
                  <a:gd fmla="*/ 39904 h 414610" name="connsiteY54"/>
                  <a:gd fmla="*/ 129795 w 508000" name="connsiteX55"/>
                  <a:gd fmla="*/ 28711 h 414610" name="connsiteY55"/>
                  <a:gd fmla="*/ 126878 w 508000" name="connsiteX56"/>
                  <a:gd fmla="*/ 0 h 414610" name="connsiteY56"/>
                  <a:gd fmla="*/ 254243 w 508000" name="connsiteX57"/>
                  <a:gd fmla="*/ 11679 h 414610" name="connsiteY57"/>
                  <a:gd fmla="*/ 381122 w 508000" name="connsiteX58"/>
                  <a:gd fmla="*/ 0 h 414610" name="connsiteY58"/>
                  <a:gd fmla="*/ 489041 w 508000" name="connsiteX59"/>
                  <a:gd fmla="*/ 13139 h 414610" name="connsiteY59"/>
                  <a:gd fmla="*/ 508000 w 508000" name="connsiteX60"/>
                  <a:gd fmla="*/ 35038 h 414610" name="connsiteY60"/>
                  <a:gd fmla="*/ 508000 w 508000" name="connsiteX61"/>
                  <a:gd fmla="*/ 395631 h 414610" name="connsiteY61"/>
                  <a:gd fmla="*/ 489041 w 508000" name="connsiteX62"/>
                  <a:gd fmla="*/ 414610 h 414610" name="connsiteY62"/>
                  <a:gd fmla="*/ 379663 w 508000" name="connsiteX63"/>
                  <a:gd fmla="*/ 410717 h 414610" name="connsiteY63"/>
                  <a:gd fmla="*/ 125906 w 508000" name="connsiteX64"/>
                  <a:gd fmla="*/ 410717 h 414610" name="connsiteY64"/>
                  <a:gd fmla="*/ 18959 w 508000" name="connsiteX65"/>
                  <a:gd fmla="*/ 414610 h 414610" name="connsiteY65"/>
                  <a:gd fmla="*/ 0 w 508000" name="connsiteX66"/>
                  <a:gd fmla="*/ 395631 h 414610" name="connsiteY66"/>
                  <a:gd fmla="*/ 0 w 508000" name="connsiteX67"/>
                  <a:gd fmla="*/ 35038 h 414610" name="connsiteY67"/>
                  <a:gd fmla="*/ 18959 w 508000" name="connsiteX68"/>
                  <a:gd fmla="*/ 13139 h 414610" name="connsiteY68"/>
                  <a:gd fmla="*/ 126878 w 508000" name="connsiteX69"/>
                  <a:gd fmla="*/ 0 h 414610" name="connsiteY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b="b" l="l" r="r" t="t"/>
                <a:pathLst>
                  <a:path h="414609" w="508000">
                    <a:moveTo>
                      <a:pt x="130130" y="314926"/>
                    </a:moveTo>
                    <a:cubicBezTo>
                      <a:pt x="183610" y="314926"/>
                      <a:pt x="207920" y="327583"/>
                      <a:pt x="207920" y="327583"/>
                    </a:cubicBezTo>
                    <a:lnTo>
                      <a:pt x="52339" y="327583"/>
                    </a:lnTo>
                    <a:cubicBezTo>
                      <a:pt x="52339" y="327583"/>
                      <a:pt x="76649" y="314926"/>
                      <a:pt x="130130" y="314926"/>
                    </a:cubicBezTo>
                    <a:close/>
                    <a:moveTo>
                      <a:pt x="130130" y="243364"/>
                    </a:moveTo>
                    <a:cubicBezTo>
                      <a:pt x="183610" y="243364"/>
                      <a:pt x="207920" y="255534"/>
                      <a:pt x="207920" y="255534"/>
                    </a:cubicBezTo>
                    <a:lnTo>
                      <a:pt x="52339" y="255534"/>
                    </a:lnTo>
                    <a:cubicBezTo>
                      <a:pt x="52339" y="255534"/>
                      <a:pt x="76649" y="243364"/>
                      <a:pt x="130130" y="243364"/>
                    </a:cubicBezTo>
                    <a:close/>
                    <a:moveTo>
                      <a:pt x="372875" y="242403"/>
                    </a:moveTo>
                    <a:cubicBezTo>
                      <a:pt x="388898" y="242403"/>
                      <a:pt x="398608" y="259928"/>
                      <a:pt x="400550" y="259928"/>
                    </a:cubicBezTo>
                    <a:cubicBezTo>
                      <a:pt x="402978" y="259928"/>
                      <a:pt x="412689" y="242403"/>
                      <a:pt x="428226" y="242403"/>
                    </a:cubicBezTo>
                    <a:cubicBezTo>
                      <a:pt x="444249" y="242403"/>
                      <a:pt x="456872" y="255547"/>
                      <a:pt x="457843" y="271124"/>
                    </a:cubicBezTo>
                    <a:cubicBezTo>
                      <a:pt x="458329" y="280374"/>
                      <a:pt x="455416" y="287189"/>
                      <a:pt x="451532" y="293030"/>
                    </a:cubicBezTo>
                    <a:cubicBezTo>
                      <a:pt x="443277" y="305687"/>
                      <a:pt x="408319" y="335382"/>
                      <a:pt x="400550" y="335382"/>
                    </a:cubicBezTo>
                    <a:cubicBezTo>
                      <a:pt x="393267" y="335382"/>
                      <a:pt x="357824" y="305687"/>
                      <a:pt x="349569" y="293030"/>
                    </a:cubicBezTo>
                    <a:cubicBezTo>
                      <a:pt x="345685" y="287189"/>
                      <a:pt x="342772" y="280374"/>
                      <a:pt x="343258" y="271124"/>
                    </a:cubicBezTo>
                    <a:cubicBezTo>
                      <a:pt x="344229" y="255547"/>
                      <a:pt x="356852" y="242403"/>
                      <a:pt x="372875" y="242403"/>
                    </a:cubicBezTo>
                    <a:close/>
                    <a:moveTo>
                      <a:pt x="130130" y="171315"/>
                    </a:moveTo>
                    <a:cubicBezTo>
                      <a:pt x="183610" y="171315"/>
                      <a:pt x="207920" y="183972"/>
                      <a:pt x="207920" y="183972"/>
                    </a:cubicBezTo>
                    <a:lnTo>
                      <a:pt x="52339" y="183972"/>
                    </a:lnTo>
                    <a:cubicBezTo>
                      <a:pt x="52339" y="183972"/>
                      <a:pt x="76649" y="171315"/>
                      <a:pt x="130130" y="171315"/>
                    </a:cubicBezTo>
                    <a:close/>
                    <a:moveTo>
                      <a:pt x="130130" y="99753"/>
                    </a:moveTo>
                    <a:cubicBezTo>
                      <a:pt x="183610" y="99753"/>
                      <a:pt x="207920" y="112410"/>
                      <a:pt x="207920" y="112410"/>
                    </a:cubicBezTo>
                    <a:lnTo>
                      <a:pt x="52339" y="112410"/>
                    </a:lnTo>
                    <a:cubicBezTo>
                      <a:pt x="52339" y="112410"/>
                      <a:pt x="76649" y="99753"/>
                      <a:pt x="130130" y="99753"/>
                    </a:cubicBezTo>
                    <a:close/>
                    <a:moveTo>
                      <a:pt x="322230" y="85796"/>
                    </a:moveTo>
                    <a:cubicBezTo>
                      <a:pt x="338768" y="85796"/>
                      <a:pt x="348009" y="102810"/>
                      <a:pt x="349955" y="102810"/>
                    </a:cubicBezTo>
                    <a:cubicBezTo>
                      <a:pt x="352387" y="102810"/>
                      <a:pt x="362115" y="85796"/>
                      <a:pt x="378166" y="85796"/>
                    </a:cubicBezTo>
                    <a:cubicBezTo>
                      <a:pt x="393731" y="85796"/>
                      <a:pt x="406863" y="98435"/>
                      <a:pt x="407350" y="114478"/>
                    </a:cubicBezTo>
                    <a:cubicBezTo>
                      <a:pt x="407836" y="123228"/>
                      <a:pt x="405404" y="130034"/>
                      <a:pt x="401026" y="136353"/>
                    </a:cubicBezTo>
                    <a:cubicBezTo>
                      <a:pt x="392758" y="148992"/>
                      <a:pt x="357737" y="178160"/>
                      <a:pt x="349955" y="178160"/>
                    </a:cubicBezTo>
                    <a:cubicBezTo>
                      <a:pt x="342659" y="178160"/>
                      <a:pt x="307152" y="148506"/>
                      <a:pt x="298884" y="136353"/>
                    </a:cubicBezTo>
                    <a:cubicBezTo>
                      <a:pt x="294992" y="130034"/>
                      <a:pt x="292074" y="123228"/>
                      <a:pt x="292560" y="114478"/>
                    </a:cubicBezTo>
                    <a:cubicBezTo>
                      <a:pt x="293533" y="98435"/>
                      <a:pt x="306666" y="85796"/>
                      <a:pt x="322230" y="85796"/>
                    </a:cubicBezTo>
                    <a:close/>
                    <a:moveTo>
                      <a:pt x="378205" y="28711"/>
                    </a:moveTo>
                    <a:cubicBezTo>
                      <a:pt x="319870" y="28711"/>
                      <a:pt x="284869" y="39904"/>
                      <a:pt x="284869" y="39904"/>
                    </a:cubicBezTo>
                    <a:cubicBezTo>
                      <a:pt x="276119" y="41364"/>
                      <a:pt x="268827" y="50123"/>
                      <a:pt x="268827" y="58882"/>
                    </a:cubicBezTo>
                    <a:cubicBezTo>
                      <a:pt x="268827" y="58882"/>
                      <a:pt x="268827" y="58882"/>
                      <a:pt x="268827" y="369840"/>
                    </a:cubicBezTo>
                    <a:cubicBezTo>
                      <a:pt x="268827" y="378599"/>
                      <a:pt x="276119" y="386385"/>
                      <a:pt x="284869" y="386385"/>
                    </a:cubicBezTo>
                    <a:cubicBezTo>
                      <a:pt x="284869" y="386385"/>
                      <a:pt x="320842" y="382979"/>
                      <a:pt x="377233" y="382979"/>
                    </a:cubicBezTo>
                    <a:cubicBezTo>
                      <a:pt x="437026" y="382979"/>
                      <a:pt x="435567" y="386385"/>
                      <a:pt x="471541" y="386385"/>
                    </a:cubicBezTo>
                    <a:cubicBezTo>
                      <a:pt x="480291" y="386385"/>
                      <a:pt x="487583" y="378599"/>
                      <a:pt x="487583" y="369840"/>
                    </a:cubicBezTo>
                    <a:lnTo>
                      <a:pt x="487583" y="58882"/>
                    </a:lnTo>
                    <a:cubicBezTo>
                      <a:pt x="487583" y="50123"/>
                      <a:pt x="480291" y="41364"/>
                      <a:pt x="471541" y="39904"/>
                    </a:cubicBezTo>
                    <a:cubicBezTo>
                      <a:pt x="471541" y="39904"/>
                      <a:pt x="436540" y="28711"/>
                      <a:pt x="378205" y="28711"/>
                    </a:cubicBezTo>
                    <a:close/>
                    <a:moveTo>
                      <a:pt x="129795" y="28711"/>
                    </a:moveTo>
                    <a:cubicBezTo>
                      <a:pt x="71460" y="28711"/>
                      <a:pt x="36459" y="39904"/>
                      <a:pt x="36459" y="39904"/>
                    </a:cubicBezTo>
                    <a:cubicBezTo>
                      <a:pt x="27709" y="41364"/>
                      <a:pt x="20417" y="50123"/>
                      <a:pt x="20417" y="58882"/>
                    </a:cubicBezTo>
                    <a:cubicBezTo>
                      <a:pt x="20417" y="58882"/>
                      <a:pt x="20417" y="58882"/>
                      <a:pt x="20417" y="369840"/>
                    </a:cubicBezTo>
                    <a:cubicBezTo>
                      <a:pt x="20417" y="378599"/>
                      <a:pt x="27709" y="386385"/>
                      <a:pt x="36459" y="386385"/>
                    </a:cubicBezTo>
                    <a:cubicBezTo>
                      <a:pt x="36459" y="386385"/>
                      <a:pt x="72433" y="382979"/>
                      <a:pt x="128823" y="382979"/>
                    </a:cubicBezTo>
                    <a:cubicBezTo>
                      <a:pt x="188616" y="382979"/>
                      <a:pt x="187158" y="386385"/>
                      <a:pt x="222645" y="386385"/>
                    </a:cubicBezTo>
                    <a:cubicBezTo>
                      <a:pt x="231881" y="386385"/>
                      <a:pt x="239173" y="378599"/>
                      <a:pt x="239173" y="369840"/>
                    </a:cubicBezTo>
                    <a:lnTo>
                      <a:pt x="239173" y="58882"/>
                    </a:lnTo>
                    <a:cubicBezTo>
                      <a:pt x="239173" y="50123"/>
                      <a:pt x="231881" y="41364"/>
                      <a:pt x="223131" y="39904"/>
                    </a:cubicBezTo>
                    <a:cubicBezTo>
                      <a:pt x="223131" y="39904"/>
                      <a:pt x="188130" y="28711"/>
                      <a:pt x="129795" y="28711"/>
                    </a:cubicBezTo>
                    <a:close/>
                    <a:moveTo>
                      <a:pt x="126878" y="0"/>
                    </a:moveTo>
                    <a:cubicBezTo>
                      <a:pt x="160907" y="0"/>
                      <a:pt x="240632" y="11679"/>
                      <a:pt x="254243" y="11679"/>
                    </a:cubicBezTo>
                    <a:cubicBezTo>
                      <a:pt x="277091" y="11679"/>
                      <a:pt x="347093" y="0"/>
                      <a:pt x="381122" y="0"/>
                    </a:cubicBezTo>
                    <a:cubicBezTo>
                      <a:pt x="448693" y="0"/>
                      <a:pt x="489041" y="13139"/>
                      <a:pt x="489041" y="13139"/>
                    </a:cubicBezTo>
                    <a:cubicBezTo>
                      <a:pt x="499250" y="15086"/>
                      <a:pt x="508000" y="24818"/>
                      <a:pt x="508000" y="35038"/>
                    </a:cubicBezTo>
                    <a:cubicBezTo>
                      <a:pt x="508000" y="35038"/>
                      <a:pt x="508000" y="35038"/>
                      <a:pt x="508000" y="395631"/>
                    </a:cubicBezTo>
                    <a:cubicBezTo>
                      <a:pt x="508000" y="406337"/>
                      <a:pt x="499250" y="414610"/>
                      <a:pt x="489041" y="414610"/>
                    </a:cubicBezTo>
                    <a:cubicBezTo>
                      <a:pt x="447234" y="414610"/>
                      <a:pt x="449179" y="410717"/>
                      <a:pt x="379663" y="410717"/>
                    </a:cubicBezTo>
                    <a:cubicBezTo>
                      <a:pt x="379663" y="410717"/>
                      <a:pt x="379663" y="410717"/>
                      <a:pt x="125906" y="410717"/>
                    </a:cubicBezTo>
                    <a:cubicBezTo>
                      <a:pt x="60279" y="410717"/>
                      <a:pt x="18959" y="414610"/>
                      <a:pt x="18959" y="414610"/>
                    </a:cubicBezTo>
                    <a:cubicBezTo>
                      <a:pt x="8750" y="414610"/>
                      <a:pt x="0" y="406337"/>
                      <a:pt x="0" y="395631"/>
                    </a:cubicBezTo>
                    <a:cubicBezTo>
                      <a:pt x="0" y="395631"/>
                      <a:pt x="0" y="395631"/>
                      <a:pt x="0" y="35038"/>
                    </a:cubicBezTo>
                    <a:cubicBezTo>
                      <a:pt x="0" y="24818"/>
                      <a:pt x="8264" y="15086"/>
                      <a:pt x="18959" y="13139"/>
                    </a:cubicBezTo>
                    <a:cubicBezTo>
                      <a:pt x="18959" y="13139"/>
                      <a:pt x="59307" y="0"/>
                      <a:pt x="126878" y="0"/>
                    </a:cubicBezTo>
                    <a:close/>
                  </a:path>
                </a:pathLst>
              </a:custGeom>
              <a:solidFill>
                <a:schemeClr val="bg1"/>
              </a:solidFill>
              <a:ln>
                <a:noFill/>
              </a:ln>
              <a:extLst/>
            </p:spPr>
            <p:txBody>
              <a:bodyPr anchor="ctr"/>
              <a:lstStyle/>
              <a:p>
                <a:pPr algn="ctr"/>
                <a:endParaRPr/>
              </a:p>
            </p:txBody>
          </p:sp>
        </p:grpSp>
        <p:grpSp>
          <p:nvGrpSpPr>
            <p:cNvPr id="8" name="Group 6"/>
            <p:cNvGrpSpPr/>
            <p:nvPr/>
          </p:nvGrpSpPr>
          <p:grpSpPr>
            <a:xfrm>
              <a:off x="4282608" y="1772816"/>
              <a:ext cx="1327924" cy="1327920"/>
              <a:chOff x="4909893" y="2312876"/>
              <a:chExt cx="1022143" cy="1022141"/>
            </a:xfrm>
          </p:grpSpPr>
          <p:sp>
            <p:nvSpPr>
              <p:cNvPr id="21" name="Oval 21"/>
              <p:cNvSpPr/>
              <p:nvPr/>
            </p:nvSpPr>
            <p:spPr>
              <a:xfrm flipH="1">
                <a:off x="4909893" y="2312876"/>
                <a:ext cx="1022143" cy="1022141"/>
              </a:xfrm>
              <a:prstGeom prst="ellipse">
                <a:avLst/>
              </a:prstGeom>
              <a:solidFill>
                <a:schemeClr val="accent1">
                  <a:lumMod val="60000"/>
                  <a:lumOff val="40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Oval 22"/>
              <p:cNvSpPr/>
              <p:nvPr/>
            </p:nvSpPr>
            <p:spPr>
              <a:xfrm flipH="1">
                <a:off x="4989198" y="2388316"/>
                <a:ext cx="871263" cy="871262"/>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Freeform: Shape 30"/>
              <p:cNvSpPr>
                <a:spLocks noChangeAspect="1"/>
              </p:cNvSpPr>
              <p:nvPr/>
            </p:nvSpPr>
            <p:spPr bwMode="auto">
              <a:xfrm>
                <a:off x="5230439" y="2685625"/>
                <a:ext cx="381053" cy="276641"/>
              </a:xfrm>
              <a:custGeom>
                <a:gdLst>
                  <a:gd fmla="*/ 220682 w 508000" name="connsiteX0"/>
                  <a:gd fmla="*/ 153574 h 368803" name="connsiteY0"/>
                  <a:gd fmla="*/ 251847 w 508000" name="connsiteX1"/>
                  <a:gd fmla="*/ 166568 h 368803" name="connsiteY1"/>
                  <a:gd fmla="*/ 314177 w 508000" name="connsiteX2"/>
                  <a:gd fmla="*/ 166568 h 368803" name="connsiteY2"/>
                  <a:gd fmla="*/ 314177 w 508000" name="connsiteX3"/>
                  <a:gd fmla="*/ 232405 h 368803" name="connsiteY3"/>
                  <a:gd fmla="*/ 258773 w 508000" name="connsiteX4"/>
                  <a:gd fmla="*/ 287846 h 368803" name="connsiteY4"/>
                  <a:gd fmla="*/ 248384 w 508000" name="connsiteX5"/>
                  <a:gd fmla="*/ 287846 h 368803" name="connsiteY5"/>
                  <a:gd fmla="*/ 189517 w 508000" name="connsiteX6"/>
                  <a:gd fmla="*/ 232405 h 368803" name="connsiteY6"/>
                  <a:gd fmla="*/ 189517 w 508000" name="connsiteX7"/>
                  <a:gd fmla="*/ 166568 h 368803" name="connsiteY7"/>
                  <a:gd fmla="*/ 220682 w 508000" name="connsiteX8"/>
                  <a:gd fmla="*/ 153574 h 368803" name="connsiteY8"/>
                  <a:gd fmla="*/ 463075 w 508000" name="connsiteX9"/>
                  <a:gd fmla="*/ 73065 h 368803" name="connsiteY9"/>
                  <a:gd fmla="*/ 362857 w 508000" name="connsiteX10"/>
                  <a:gd fmla="*/ 191360 h 368803" name="connsiteY10"/>
                  <a:gd fmla="*/ 463075 w 508000" name="connsiteX11"/>
                  <a:gd fmla="*/ 295738 h 368803" name="connsiteY11"/>
                  <a:gd fmla="*/ 41469 w 508000" name="connsiteX12"/>
                  <a:gd fmla="*/ 73065 h 368803" name="connsiteY12"/>
                  <a:gd fmla="*/ 41469 w 508000" name="connsiteX13"/>
                  <a:gd fmla="*/ 295738 h 368803" name="connsiteY13"/>
                  <a:gd fmla="*/ 141687 w 508000" name="connsiteX14"/>
                  <a:gd fmla="*/ 191360 h 368803" name="connsiteY14"/>
                  <a:gd fmla="*/ 41469 w 508000" name="connsiteX15"/>
                  <a:gd fmla="*/ 73065 h 368803" name="connsiteY15"/>
                  <a:gd fmla="*/ 72571 w 508000" name="connsiteX16"/>
                  <a:gd fmla="*/ 41751 h 368803" name="connsiteY16"/>
                  <a:gd fmla="*/ 176245 w 508000" name="connsiteX17"/>
                  <a:gd fmla="*/ 163526 h 368803" name="connsiteY17"/>
                  <a:gd fmla="*/ 169333 w 508000" name="connsiteX18"/>
                  <a:gd fmla="*/ 226153 h 368803" name="connsiteY18"/>
                  <a:gd fmla="*/ 72571 w 508000" name="connsiteX19"/>
                  <a:gd fmla="*/ 327052 h 368803" name="connsiteY19"/>
                  <a:gd fmla="*/ 435429 w 508000" name="connsiteX20"/>
                  <a:gd fmla="*/ 327052 h 368803" name="connsiteY20"/>
                  <a:gd fmla="*/ 338667 w 508000" name="connsiteX21"/>
                  <a:gd fmla="*/ 226153 h 368803" name="connsiteY21"/>
                  <a:gd fmla="*/ 331755 w 508000" name="connsiteX22"/>
                  <a:gd fmla="*/ 163526 h 368803" name="connsiteY22"/>
                  <a:gd fmla="*/ 435429 w 508000" name="connsiteX23"/>
                  <a:gd fmla="*/ 41751 h 368803" name="connsiteY23"/>
                  <a:gd fmla="*/ 72571 w 508000" name="connsiteX24"/>
                  <a:gd fmla="*/ 41751 h 368803" name="connsiteY24"/>
                  <a:gd fmla="*/ 55293 w 508000" name="connsiteX25"/>
                  <a:gd fmla="*/ 0 h 368803" name="connsiteY25"/>
                  <a:gd fmla="*/ 449252 w 508000" name="connsiteX26"/>
                  <a:gd fmla="*/ 0 h 368803" name="connsiteY26"/>
                  <a:gd fmla="*/ 466531 w 508000" name="connsiteX27"/>
                  <a:gd fmla="*/ 3479 h 368803" name="connsiteY27"/>
                  <a:gd fmla="*/ 508000 w 508000" name="connsiteX28"/>
                  <a:gd fmla="*/ 55668 h 368803" name="connsiteY28"/>
                  <a:gd fmla="*/ 504544 w 508000" name="connsiteX29"/>
                  <a:gd fmla="*/ 313135 h 368803" name="connsiteY29"/>
                  <a:gd fmla="*/ 490721 w 508000" name="connsiteX30"/>
                  <a:gd fmla="*/ 351407 h 368803" name="connsiteY30"/>
                  <a:gd fmla="*/ 449252 w 508000" name="connsiteX31"/>
                  <a:gd fmla="*/ 368803 h 368803" name="connsiteY31"/>
                  <a:gd fmla="*/ 55293 w 508000" name="connsiteX32"/>
                  <a:gd fmla="*/ 368803 h 368803" name="connsiteY32"/>
                  <a:gd fmla="*/ 17279 w 508000" name="connsiteX33"/>
                  <a:gd fmla="*/ 351407 h 368803" name="connsiteY33"/>
                  <a:gd fmla="*/ 0 w 508000" name="connsiteX34"/>
                  <a:gd fmla="*/ 313135 h 368803" name="connsiteY34"/>
                  <a:gd fmla="*/ 0 w 508000" name="connsiteX35"/>
                  <a:gd fmla="*/ 55668 h 368803" name="connsiteY35"/>
                  <a:gd fmla="*/ 41469 w 508000" name="connsiteX36"/>
                  <a:gd fmla="*/ 3479 h 368803" name="connsiteY36"/>
                  <a:gd fmla="*/ 55293 w 508000" name="connsiteX37"/>
                  <a:gd fmla="*/ 0 h 368803"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368803" w="508000">
                    <a:moveTo>
                      <a:pt x="220682" y="153574"/>
                    </a:moveTo>
                    <a:cubicBezTo>
                      <a:pt x="231936" y="153574"/>
                      <a:pt x="243190" y="157906"/>
                      <a:pt x="251847" y="166568"/>
                    </a:cubicBezTo>
                    <a:cubicBezTo>
                      <a:pt x="269161" y="149243"/>
                      <a:pt x="296863" y="149243"/>
                      <a:pt x="314177" y="166568"/>
                    </a:cubicBezTo>
                    <a:cubicBezTo>
                      <a:pt x="331491" y="183894"/>
                      <a:pt x="331491" y="215079"/>
                      <a:pt x="314177" y="232405"/>
                    </a:cubicBezTo>
                    <a:cubicBezTo>
                      <a:pt x="314177" y="232405"/>
                      <a:pt x="272624" y="273986"/>
                      <a:pt x="258773" y="287846"/>
                    </a:cubicBezTo>
                    <a:cubicBezTo>
                      <a:pt x="255310" y="291311"/>
                      <a:pt x="251847" y="291311"/>
                      <a:pt x="248384" y="287846"/>
                    </a:cubicBezTo>
                    <a:cubicBezTo>
                      <a:pt x="231070" y="273986"/>
                      <a:pt x="189517" y="232405"/>
                      <a:pt x="189517" y="232405"/>
                    </a:cubicBezTo>
                    <a:cubicBezTo>
                      <a:pt x="172203" y="215079"/>
                      <a:pt x="172203" y="183894"/>
                      <a:pt x="189517" y="166568"/>
                    </a:cubicBezTo>
                    <a:cubicBezTo>
                      <a:pt x="198174" y="157906"/>
                      <a:pt x="209428" y="153574"/>
                      <a:pt x="220682" y="153574"/>
                    </a:cubicBezTo>
                    <a:close/>
                    <a:moveTo>
                      <a:pt x="463075" y="73065"/>
                    </a:moveTo>
                    <a:cubicBezTo>
                      <a:pt x="463075" y="73065"/>
                      <a:pt x="463075" y="73065"/>
                      <a:pt x="362857" y="191360"/>
                    </a:cubicBezTo>
                    <a:cubicBezTo>
                      <a:pt x="362857" y="191360"/>
                      <a:pt x="362857" y="191360"/>
                      <a:pt x="463075" y="295738"/>
                    </a:cubicBezTo>
                    <a:close/>
                    <a:moveTo>
                      <a:pt x="41469" y="73065"/>
                    </a:moveTo>
                    <a:cubicBezTo>
                      <a:pt x="41469" y="73065"/>
                      <a:pt x="41469" y="73065"/>
                      <a:pt x="41469" y="295738"/>
                    </a:cubicBezTo>
                    <a:lnTo>
                      <a:pt x="141687" y="191360"/>
                    </a:lnTo>
                    <a:cubicBezTo>
                      <a:pt x="141687" y="191360"/>
                      <a:pt x="141687" y="191360"/>
                      <a:pt x="41469" y="73065"/>
                    </a:cubicBezTo>
                    <a:close/>
                    <a:moveTo>
                      <a:pt x="72571" y="41751"/>
                    </a:moveTo>
                    <a:cubicBezTo>
                      <a:pt x="72571" y="41751"/>
                      <a:pt x="127864" y="107858"/>
                      <a:pt x="176245" y="163526"/>
                    </a:cubicBezTo>
                    <a:cubicBezTo>
                      <a:pt x="162422" y="180922"/>
                      <a:pt x="158966" y="205277"/>
                      <a:pt x="169333" y="226153"/>
                    </a:cubicBezTo>
                    <a:cubicBezTo>
                      <a:pt x="169333" y="226153"/>
                      <a:pt x="169333" y="226153"/>
                      <a:pt x="72571" y="327052"/>
                    </a:cubicBezTo>
                    <a:lnTo>
                      <a:pt x="435429" y="327052"/>
                    </a:lnTo>
                    <a:cubicBezTo>
                      <a:pt x="435429" y="327052"/>
                      <a:pt x="435429" y="327052"/>
                      <a:pt x="338667" y="226153"/>
                    </a:cubicBezTo>
                    <a:cubicBezTo>
                      <a:pt x="349034" y="205277"/>
                      <a:pt x="345578" y="180922"/>
                      <a:pt x="331755" y="163526"/>
                    </a:cubicBezTo>
                    <a:cubicBezTo>
                      <a:pt x="380136" y="107858"/>
                      <a:pt x="435429" y="41751"/>
                      <a:pt x="435429" y="41751"/>
                    </a:cubicBezTo>
                    <a:cubicBezTo>
                      <a:pt x="435429" y="41751"/>
                      <a:pt x="435429" y="41751"/>
                      <a:pt x="72571" y="41751"/>
                    </a:cubicBezTo>
                    <a:close/>
                    <a:moveTo>
                      <a:pt x="55293" y="0"/>
                    </a:moveTo>
                    <a:cubicBezTo>
                      <a:pt x="55293" y="0"/>
                      <a:pt x="55293" y="0"/>
                      <a:pt x="449252" y="0"/>
                    </a:cubicBezTo>
                    <a:cubicBezTo>
                      <a:pt x="456163" y="0"/>
                      <a:pt x="459619" y="0"/>
                      <a:pt x="466531" y="3479"/>
                    </a:cubicBezTo>
                    <a:cubicBezTo>
                      <a:pt x="490721" y="10438"/>
                      <a:pt x="508000" y="31313"/>
                      <a:pt x="508000" y="55668"/>
                    </a:cubicBezTo>
                    <a:cubicBezTo>
                      <a:pt x="508000" y="55668"/>
                      <a:pt x="508000" y="55668"/>
                      <a:pt x="504544" y="313135"/>
                    </a:cubicBezTo>
                    <a:cubicBezTo>
                      <a:pt x="504544" y="327052"/>
                      <a:pt x="501088" y="340969"/>
                      <a:pt x="490721" y="351407"/>
                    </a:cubicBezTo>
                    <a:cubicBezTo>
                      <a:pt x="480354" y="361844"/>
                      <a:pt x="463075" y="368803"/>
                      <a:pt x="449252" y="368803"/>
                    </a:cubicBezTo>
                    <a:cubicBezTo>
                      <a:pt x="449252" y="368803"/>
                      <a:pt x="449252" y="368803"/>
                      <a:pt x="55293" y="368803"/>
                    </a:cubicBezTo>
                    <a:cubicBezTo>
                      <a:pt x="41469" y="368803"/>
                      <a:pt x="27646" y="361844"/>
                      <a:pt x="17279" y="351407"/>
                    </a:cubicBezTo>
                    <a:cubicBezTo>
                      <a:pt x="6912" y="340969"/>
                      <a:pt x="0" y="327052"/>
                      <a:pt x="0" y="313135"/>
                    </a:cubicBezTo>
                    <a:cubicBezTo>
                      <a:pt x="0" y="313135"/>
                      <a:pt x="0" y="313135"/>
                      <a:pt x="0" y="55668"/>
                    </a:cubicBezTo>
                    <a:cubicBezTo>
                      <a:pt x="0" y="31313"/>
                      <a:pt x="17279" y="10438"/>
                      <a:pt x="41469" y="3479"/>
                    </a:cubicBezTo>
                    <a:cubicBezTo>
                      <a:pt x="44925" y="0"/>
                      <a:pt x="51837" y="0"/>
                      <a:pt x="55293" y="0"/>
                    </a:cubicBezTo>
                    <a:close/>
                  </a:path>
                </a:pathLst>
              </a:custGeom>
              <a:solidFill>
                <a:schemeClr val="bg1"/>
              </a:solidFill>
              <a:ln>
                <a:noFill/>
              </a:ln>
              <a:extLst/>
            </p:spPr>
            <p:txBody>
              <a:bodyPr anchor="ctr"/>
              <a:lstStyle/>
              <a:p>
                <a:pPr algn="ctr"/>
                <a:endParaRPr/>
              </a:p>
            </p:txBody>
          </p:sp>
        </p:grpSp>
      </p:grpSp>
      <p:grpSp>
        <p:nvGrpSpPr>
          <p:cNvPr id="32" name="组合 31"/>
          <p:cNvGrpSpPr/>
          <p:nvPr/>
        </p:nvGrpSpPr>
        <p:grpSpPr>
          <a:xfrm>
            <a:off x="882952" y="2092021"/>
            <a:ext cx="2756462" cy="1220554"/>
            <a:chOff x="5133155" y="1649255"/>
            <a:chExt cx="2756462" cy="1220554"/>
          </a:xfrm>
        </p:grpSpPr>
        <p:sp>
          <p:nvSpPr>
            <p:cNvPr id="33" name="矩形 32"/>
            <p:cNvSpPr/>
            <p:nvPr/>
          </p:nvSpPr>
          <p:spPr>
            <a:xfrm>
              <a:off x="5133155" y="2001879"/>
              <a:ext cx="2756462"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85000"/>
                      <a:lumOff val="15000"/>
                    </a:schemeClr>
                  </a:solidFill>
                </a:rPr>
                <a:t>用户可以在投影仪或者计算机上进行演示也可以将演示文稿打印出来制作成胶片</a:t>
              </a:r>
            </a:p>
          </p:txBody>
        </p:sp>
        <p:sp>
          <p:nvSpPr>
            <p:cNvPr id="34" name="矩形 33"/>
            <p:cNvSpPr/>
            <p:nvPr/>
          </p:nvSpPr>
          <p:spPr>
            <a:xfrm>
              <a:off x="5133155"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85000"/>
                      <a:lumOff val="15000"/>
                    </a:schemeClr>
                  </a:solidFill>
                </a:rPr>
                <a:t>标题文字添加</a:t>
              </a:r>
            </a:p>
          </p:txBody>
        </p:sp>
      </p:grpSp>
      <p:grpSp>
        <p:nvGrpSpPr>
          <p:cNvPr id="35" name="组合 34"/>
          <p:cNvGrpSpPr/>
          <p:nvPr/>
        </p:nvGrpSpPr>
        <p:grpSpPr>
          <a:xfrm>
            <a:off x="882952" y="4173456"/>
            <a:ext cx="2756462" cy="1220554"/>
            <a:chOff x="5133155" y="1649255"/>
            <a:chExt cx="2756462" cy="1220554"/>
          </a:xfrm>
        </p:grpSpPr>
        <p:sp>
          <p:nvSpPr>
            <p:cNvPr id="36" name="矩形 35"/>
            <p:cNvSpPr/>
            <p:nvPr/>
          </p:nvSpPr>
          <p:spPr>
            <a:xfrm>
              <a:off x="5133155" y="2001879"/>
              <a:ext cx="2756462"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85000"/>
                      <a:lumOff val="15000"/>
                    </a:schemeClr>
                  </a:solidFill>
                </a:rPr>
                <a:t>用户可以在投影仪或者计算机上进行演示也可以将演示文稿打印出来制作成胶片</a:t>
              </a:r>
            </a:p>
          </p:txBody>
        </p:sp>
        <p:sp>
          <p:nvSpPr>
            <p:cNvPr id="37" name="矩形 36"/>
            <p:cNvSpPr/>
            <p:nvPr/>
          </p:nvSpPr>
          <p:spPr>
            <a:xfrm>
              <a:off x="5133155"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85000"/>
                      <a:lumOff val="15000"/>
                    </a:schemeClr>
                  </a:solidFill>
                </a:rPr>
                <a:t>标题文字添加</a:t>
              </a:r>
            </a:p>
          </p:txBody>
        </p:sp>
      </p:grpSp>
      <p:grpSp>
        <p:nvGrpSpPr>
          <p:cNvPr id="38" name="组合 37"/>
          <p:cNvGrpSpPr/>
          <p:nvPr/>
        </p:nvGrpSpPr>
        <p:grpSpPr>
          <a:xfrm>
            <a:off x="8560826" y="2092021"/>
            <a:ext cx="2756462" cy="1220554"/>
            <a:chOff x="5133155" y="1649255"/>
            <a:chExt cx="2756462" cy="1220554"/>
          </a:xfrm>
        </p:grpSpPr>
        <p:sp>
          <p:nvSpPr>
            <p:cNvPr id="39" name="矩形 38"/>
            <p:cNvSpPr/>
            <p:nvPr/>
          </p:nvSpPr>
          <p:spPr>
            <a:xfrm>
              <a:off x="5133155" y="2001879"/>
              <a:ext cx="2756462"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85000"/>
                      <a:lumOff val="15000"/>
                    </a:schemeClr>
                  </a:solidFill>
                </a:rPr>
                <a:t>用户可以在投影仪或者计算机上进行演示也可以将演示文稿打印出来制作成胶片</a:t>
              </a:r>
            </a:p>
          </p:txBody>
        </p:sp>
        <p:sp>
          <p:nvSpPr>
            <p:cNvPr id="40" name="矩形 39"/>
            <p:cNvSpPr/>
            <p:nvPr/>
          </p:nvSpPr>
          <p:spPr>
            <a:xfrm>
              <a:off x="5647643" y="1649255"/>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85000"/>
                      <a:lumOff val="15000"/>
                    </a:schemeClr>
                  </a:solidFill>
                </a:rPr>
                <a:t>标题文字添加</a:t>
              </a:r>
            </a:p>
          </p:txBody>
        </p:sp>
      </p:grpSp>
      <p:grpSp>
        <p:nvGrpSpPr>
          <p:cNvPr id="41" name="组合 40"/>
          <p:cNvGrpSpPr/>
          <p:nvPr/>
        </p:nvGrpSpPr>
        <p:grpSpPr>
          <a:xfrm>
            <a:off x="8560826" y="4173456"/>
            <a:ext cx="2756462" cy="1220554"/>
            <a:chOff x="5133155" y="1649255"/>
            <a:chExt cx="2756462" cy="1220554"/>
          </a:xfrm>
        </p:grpSpPr>
        <p:sp>
          <p:nvSpPr>
            <p:cNvPr id="42" name="矩形 41"/>
            <p:cNvSpPr/>
            <p:nvPr/>
          </p:nvSpPr>
          <p:spPr>
            <a:xfrm>
              <a:off x="5133155" y="2001879"/>
              <a:ext cx="2756462"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85000"/>
                      <a:lumOff val="15000"/>
                    </a:schemeClr>
                  </a:solidFill>
                </a:rPr>
                <a:t>用户可以在投影仪或者计算机上进行演示也可以将演示文稿打印出来制作成胶片</a:t>
              </a:r>
            </a:p>
          </p:txBody>
        </p:sp>
        <p:sp>
          <p:nvSpPr>
            <p:cNvPr id="43" name="矩形 42"/>
            <p:cNvSpPr/>
            <p:nvPr/>
          </p:nvSpPr>
          <p:spPr>
            <a:xfrm>
              <a:off x="5647643" y="1649255"/>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85000"/>
                      <a:lumOff val="15000"/>
                    </a:schemeClr>
                  </a:solidFill>
                </a:rPr>
                <a:t>标题文字添加</a:t>
              </a:r>
            </a:p>
          </p:txBody>
        </p:sp>
      </p:grpSp>
      <p:sp>
        <p:nvSpPr>
          <p:cNvPr id="49" name="任意多边形 48"/>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2"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3" name="任意多边形 52"/>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任意多边形 54">
            <a:extLst>
              <a:ext uri="{FF2B5EF4-FFF2-40B4-BE49-F238E27FC236}">
                <a16:creationId xmlns:a16="http://schemas.microsoft.com/office/drawing/2014/main" id="{ED14B458-C999-496E-9ABB-6ACF4DA9F243}"/>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55">
            <a:extLst>
              <a:ext uri="{FF2B5EF4-FFF2-40B4-BE49-F238E27FC236}">
                <a16:creationId xmlns:a16="http://schemas.microsoft.com/office/drawing/2014/main" id="{C87712C2-6948-41E7-8F5B-FB150C5B6176}"/>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9">
            <a:extLst>
              <a:ext uri="{FF2B5EF4-FFF2-40B4-BE49-F238E27FC236}">
                <a16:creationId xmlns:a16="http://schemas.microsoft.com/office/drawing/2014/main" id="{649C7641-3FEC-4EB5-93CA-2610E03DF6A3}"/>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7" name="椭圆 50">
            <a:extLst>
              <a:ext uri="{FF2B5EF4-FFF2-40B4-BE49-F238E27FC236}">
                <a16:creationId xmlns:a16="http://schemas.microsoft.com/office/drawing/2014/main" id="{4ADF491A-CFF2-4D9E-BBE3-190807D5BD5F}"/>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8" name="任意多边形 58">
            <a:extLst>
              <a:ext uri="{FF2B5EF4-FFF2-40B4-BE49-F238E27FC236}">
                <a16:creationId xmlns:a16="http://schemas.microsoft.com/office/drawing/2014/main" id="{5CD57D73-ABD2-433E-B23B-58D13034ABDD}"/>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8" name="组合 57">
            <a:extLst>
              <a:ext uri="{FF2B5EF4-FFF2-40B4-BE49-F238E27FC236}">
                <a16:creationId xmlns:a16="http://schemas.microsoft.com/office/drawing/2014/main" id="{A23172C8-5E4F-4D68-9369-C5BF907711AD}"/>
              </a:ext>
            </a:extLst>
          </p:cNvPr>
          <p:cNvGrpSpPr/>
          <p:nvPr/>
        </p:nvGrpSpPr>
        <p:grpSpPr>
          <a:xfrm>
            <a:off x="2242370" y="458879"/>
            <a:ext cx="6623625" cy="809534"/>
            <a:chOff x="2204270" y="458879"/>
            <a:chExt cx="6623625" cy="809534"/>
          </a:xfrm>
        </p:grpSpPr>
        <p:sp>
          <p:nvSpPr>
            <p:cNvPr id="59" name="文本框 58">
              <a:extLst>
                <a:ext uri="{FF2B5EF4-FFF2-40B4-BE49-F238E27FC236}">
                  <a16:creationId xmlns:a16="http://schemas.microsoft.com/office/drawing/2014/main" id="{DB8E8E68-6970-4319-8A62-92DA2A06A4F9}"/>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60" name="文本框 59">
              <a:extLst>
                <a:ext uri="{FF2B5EF4-FFF2-40B4-BE49-F238E27FC236}">
                  <a16:creationId xmlns:a16="http://schemas.microsoft.com/office/drawing/2014/main" id="{D365FC59-9E19-4B6D-BCAC-40C1DDB668EA}"/>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61" name="椭圆 15">
            <a:extLst>
              <a:ext uri="{FF2B5EF4-FFF2-40B4-BE49-F238E27FC236}">
                <a16:creationId xmlns:a16="http://schemas.microsoft.com/office/drawing/2014/main" id="{31C8F824-E529-494F-A93D-8DE2E68ADFC6}"/>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1452363198"/>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childTnLst>
                          </p:cTn>
                        </p:par>
                        <p:par>
                          <p:cTn fill="hold" id="11" nodeType="afterGroup">
                            <p:stCondLst>
                              <p:cond delay="1000"/>
                            </p:stCondLst>
                            <p:childTnLst>
                              <p:par>
                                <p:cTn fill="hold" id="12" nodeType="afterEffect" presetClass="entr" presetID="2" presetSubtype="4">
                                  <p:stCondLst>
                                    <p:cond delay="0"/>
                                  </p:stCondLst>
                                  <p:childTnLst>
                                    <p:set>
                                      <p:cBhvr>
                                        <p:cTn dur="1" fill="hold" id="13">
                                          <p:stCondLst>
                                            <p:cond delay="0"/>
                                          </p:stCondLst>
                                        </p:cTn>
                                        <p:tgtEl>
                                          <p:spTgt spid="32"/>
                                        </p:tgtEl>
                                        <p:attrNameLst>
                                          <p:attrName>style.visibility</p:attrName>
                                        </p:attrNameLst>
                                      </p:cBhvr>
                                      <p:to>
                                        <p:strVal val="visible"/>
                                      </p:to>
                                    </p:set>
                                    <p:anim calcmode="lin" valueType="num">
                                      <p:cBhvr additive="base">
                                        <p:cTn dur="500" fill="hold" id="14"/>
                                        <p:tgtEl>
                                          <p:spTgt spid="32"/>
                                        </p:tgtEl>
                                        <p:attrNameLst>
                                          <p:attrName>ppt_x</p:attrName>
                                        </p:attrNameLst>
                                      </p:cBhvr>
                                      <p:tavLst>
                                        <p:tav tm="0">
                                          <p:val>
                                            <p:strVal val="#ppt_x"/>
                                          </p:val>
                                        </p:tav>
                                        <p:tav tm="100000">
                                          <p:val>
                                            <p:strVal val="#ppt_x"/>
                                          </p:val>
                                        </p:tav>
                                      </p:tavLst>
                                    </p:anim>
                                    <p:anim calcmode="lin" valueType="num">
                                      <p:cBhvr additive="base">
                                        <p:cTn dur="500" fill="hold" id="15"/>
                                        <p:tgtEl>
                                          <p:spTgt spid="32"/>
                                        </p:tgtEl>
                                        <p:attrNameLst>
                                          <p:attrName>ppt_y</p:attrName>
                                        </p:attrNameLst>
                                      </p:cBhvr>
                                      <p:tavLst>
                                        <p:tav tm="0">
                                          <p:val>
                                            <p:strVal val="1+#ppt_h/2"/>
                                          </p:val>
                                        </p:tav>
                                        <p:tav tm="100000">
                                          <p:val>
                                            <p:strVal val="#ppt_y"/>
                                          </p:val>
                                        </p:tav>
                                      </p:tavLst>
                                    </p:anim>
                                  </p:childTnLst>
                                </p:cTn>
                              </p:par>
                              <p:par>
                                <p:cTn fill="hold" id="16" nodeType="withEffect" presetClass="entr" presetID="2" presetSubtype="4">
                                  <p:stCondLst>
                                    <p:cond delay="0"/>
                                  </p:stCondLst>
                                  <p:childTnLst>
                                    <p:set>
                                      <p:cBhvr>
                                        <p:cTn dur="1" fill="hold" id="17">
                                          <p:stCondLst>
                                            <p:cond delay="0"/>
                                          </p:stCondLst>
                                        </p:cTn>
                                        <p:tgtEl>
                                          <p:spTgt spid="35"/>
                                        </p:tgtEl>
                                        <p:attrNameLst>
                                          <p:attrName>style.visibility</p:attrName>
                                        </p:attrNameLst>
                                      </p:cBhvr>
                                      <p:to>
                                        <p:strVal val="visible"/>
                                      </p:to>
                                    </p:set>
                                    <p:anim calcmode="lin" valueType="num">
                                      <p:cBhvr additive="base">
                                        <p:cTn dur="500" fill="hold" id="18"/>
                                        <p:tgtEl>
                                          <p:spTgt spid="35"/>
                                        </p:tgtEl>
                                        <p:attrNameLst>
                                          <p:attrName>ppt_x</p:attrName>
                                        </p:attrNameLst>
                                      </p:cBhvr>
                                      <p:tavLst>
                                        <p:tav tm="0">
                                          <p:val>
                                            <p:strVal val="#ppt_x"/>
                                          </p:val>
                                        </p:tav>
                                        <p:tav tm="100000">
                                          <p:val>
                                            <p:strVal val="#ppt_x"/>
                                          </p:val>
                                        </p:tav>
                                      </p:tavLst>
                                    </p:anim>
                                    <p:anim calcmode="lin" valueType="num">
                                      <p:cBhvr additive="base">
                                        <p:cTn dur="500" fill="hold" id="19"/>
                                        <p:tgtEl>
                                          <p:spTgt spid="35"/>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1">
                                  <p:stCondLst>
                                    <p:cond delay="0"/>
                                  </p:stCondLst>
                                  <p:childTnLst>
                                    <p:set>
                                      <p:cBhvr>
                                        <p:cTn dur="1" fill="hold" id="21">
                                          <p:stCondLst>
                                            <p:cond delay="0"/>
                                          </p:stCondLst>
                                        </p:cTn>
                                        <p:tgtEl>
                                          <p:spTgt spid="38"/>
                                        </p:tgtEl>
                                        <p:attrNameLst>
                                          <p:attrName>style.visibility</p:attrName>
                                        </p:attrNameLst>
                                      </p:cBhvr>
                                      <p:to>
                                        <p:strVal val="visible"/>
                                      </p:to>
                                    </p:set>
                                    <p:anim calcmode="lin" valueType="num">
                                      <p:cBhvr additive="base">
                                        <p:cTn dur="500" fill="hold" id="22"/>
                                        <p:tgtEl>
                                          <p:spTgt spid="38"/>
                                        </p:tgtEl>
                                        <p:attrNameLst>
                                          <p:attrName>ppt_x</p:attrName>
                                        </p:attrNameLst>
                                      </p:cBhvr>
                                      <p:tavLst>
                                        <p:tav tm="0">
                                          <p:val>
                                            <p:strVal val="#ppt_x"/>
                                          </p:val>
                                        </p:tav>
                                        <p:tav tm="100000">
                                          <p:val>
                                            <p:strVal val="#ppt_x"/>
                                          </p:val>
                                        </p:tav>
                                      </p:tavLst>
                                    </p:anim>
                                    <p:anim calcmode="lin" valueType="num">
                                      <p:cBhvr additive="base">
                                        <p:cTn dur="500" fill="hold" id="23"/>
                                        <p:tgtEl>
                                          <p:spTgt spid="38"/>
                                        </p:tgtEl>
                                        <p:attrNameLst>
                                          <p:attrName>ppt_y</p:attrName>
                                        </p:attrNameLst>
                                      </p:cBhvr>
                                      <p:tavLst>
                                        <p:tav tm="0">
                                          <p:val>
                                            <p:strVal val="0-#ppt_h/2"/>
                                          </p:val>
                                        </p:tav>
                                        <p:tav tm="100000">
                                          <p:val>
                                            <p:strVal val="#ppt_y"/>
                                          </p:val>
                                        </p:tav>
                                      </p:tavLst>
                                    </p:anim>
                                  </p:childTnLst>
                                </p:cTn>
                              </p:par>
                              <p:par>
                                <p:cTn fill="hold" id="24" nodeType="withEffect" presetClass="entr" presetID="2" presetSubtype="1">
                                  <p:stCondLst>
                                    <p:cond delay="0"/>
                                  </p:stCondLst>
                                  <p:childTnLst>
                                    <p:set>
                                      <p:cBhvr>
                                        <p:cTn dur="1" fill="hold" id="25">
                                          <p:stCondLst>
                                            <p:cond delay="0"/>
                                          </p:stCondLst>
                                        </p:cTn>
                                        <p:tgtEl>
                                          <p:spTgt spid="41"/>
                                        </p:tgtEl>
                                        <p:attrNameLst>
                                          <p:attrName>style.visibility</p:attrName>
                                        </p:attrNameLst>
                                      </p:cBhvr>
                                      <p:to>
                                        <p:strVal val="visible"/>
                                      </p:to>
                                    </p:set>
                                    <p:anim calcmode="lin" valueType="num">
                                      <p:cBhvr additive="base">
                                        <p:cTn dur="500" fill="hold" id="26"/>
                                        <p:tgtEl>
                                          <p:spTgt spid="41"/>
                                        </p:tgtEl>
                                        <p:attrNameLst>
                                          <p:attrName>ppt_x</p:attrName>
                                        </p:attrNameLst>
                                      </p:cBhvr>
                                      <p:tavLst>
                                        <p:tav tm="0">
                                          <p:val>
                                            <p:strVal val="#ppt_x"/>
                                          </p:val>
                                        </p:tav>
                                        <p:tav tm="100000">
                                          <p:val>
                                            <p:strVal val="#ppt_x"/>
                                          </p:val>
                                        </p:tav>
                                      </p:tavLst>
                                    </p:anim>
                                    <p:anim calcmode="lin" valueType="num">
                                      <p:cBhvr additive="base">
                                        <p:cTn dur="500" fill="hold" id="27"/>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7" name="组合 56"/>
          <p:cNvGrpSpPr/>
          <p:nvPr/>
        </p:nvGrpSpPr>
        <p:grpSpPr>
          <a:xfrm>
            <a:off x="4254392" y="1908176"/>
            <a:ext cx="3683215" cy="3762374"/>
            <a:chOff x="4254392" y="1908176"/>
            <a:chExt cx="3683215" cy="3762374"/>
          </a:xfrm>
        </p:grpSpPr>
        <p:grpSp>
          <p:nvGrpSpPr>
            <p:cNvPr id="15" name="组合 14"/>
            <p:cNvGrpSpPr/>
            <p:nvPr/>
          </p:nvGrpSpPr>
          <p:grpSpPr>
            <a:xfrm>
              <a:off x="4475880" y="1908176"/>
              <a:ext cx="3461727" cy="3762374"/>
              <a:chOff x="4213224" y="1176338"/>
              <a:chExt cx="3838576" cy="4171950"/>
            </a:xfrm>
          </p:grpSpPr>
          <p:sp>
            <p:nvSpPr>
              <p:cNvPr id="29" name="îŝḷîḓé-任意多边形: 形状 51"/>
              <p:cNvSpPr/>
              <p:nvPr/>
            </p:nvSpPr>
            <p:spPr>
              <a:xfrm>
                <a:off x="4213224" y="1509712"/>
                <a:ext cx="3838576" cy="3838576"/>
              </a:xfrm>
              <a:custGeom>
                <a:gdLst>
                  <a:gd fmla="*/ 1919288 w 3838576" name="connsiteX0"/>
                  <a:gd fmla="*/ 0 h 3838576" name="connsiteY0"/>
                  <a:gd fmla="*/ 3838576 w 3838576" name="connsiteX1"/>
                  <a:gd fmla="*/ 1919288 h 3838576" name="connsiteY1"/>
                  <a:gd fmla="*/ 1919288 w 3838576" name="connsiteX2"/>
                  <a:gd fmla="*/ 3838576 h 3838576" name="connsiteY2"/>
                  <a:gd fmla="*/ 0 w 3838576" name="connsiteX3"/>
                  <a:gd fmla="*/ 1919288 h 3838576" name="connsiteY3"/>
                  <a:gd fmla="*/ 959644 w 3838576" name="connsiteX4"/>
                  <a:gd fmla="*/ 1919288 h 3838576" name="connsiteY4"/>
                  <a:gd fmla="*/ 1919288 w 3838576" name="connsiteX5"/>
                  <a:gd fmla="*/ 2878932 h 3838576" name="connsiteY5"/>
                  <a:gd fmla="*/ 2878932 w 3838576" name="connsiteX6"/>
                  <a:gd fmla="*/ 1919288 h 3838576" name="connsiteY6"/>
                  <a:gd fmla="*/ 1919288 w 3838576" name="connsiteX7"/>
                  <a:gd fmla="*/ 959644 h 3838576" name="connsiteY7"/>
                  <a:gd fmla="*/ 1919288 w 3838576" name="connsiteX8"/>
                  <a:gd fmla="*/ 0 h 383857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838576" w="3838576">
                    <a:moveTo>
                      <a:pt x="1919288" y="0"/>
                    </a:moveTo>
                    <a:cubicBezTo>
                      <a:pt x="2979281" y="0"/>
                      <a:pt x="3838576" y="859295"/>
                      <a:pt x="3838576" y="1919288"/>
                    </a:cubicBezTo>
                    <a:cubicBezTo>
                      <a:pt x="3838576" y="2979281"/>
                      <a:pt x="2979281" y="3838576"/>
                      <a:pt x="1919288" y="3838576"/>
                    </a:cubicBezTo>
                    <a:cubicBezTo>
                      <a:pt x="859295" y="3838576"/>
                      <a:pt x="0" y="2979281"/>
                      <a:pt x="0" y="1919288"/>
                    </a:cubicBezTo>
                    <a:lnTo>
                      <a:pt x="959644" y="1919288"/>
                    </a:lnTo>
                    <a:cubicBezTo>
                      <a:pt x="959644" y="2449285"/>
                      <a:pt x="1389291" y="2878932"/>
                      <a:pt x="1919288" y="2878932"/>
                    </a:cubicBezTo>
                    <a:cubicBezTo>
                      <a:pt x="2449285" y="2878932"/>
                      <a:pt x="2878932" y="2449285"/>
                      <a:pt x="2878932" y="1919288"/>
                    </a:cubicBezTo>
                    <a:cubicBezTo>
                      <a:pt x="2878932" y="1389291"/>
                      <a:pt x="2449285" y="959644"/>
                      <a:pt x="1919288" y="959644"/>
                    </a:cubicBezTo>
                    <a:lnTo>
                      <a:pt x="1919288" y="0"/>
                    </a:lnTo>
                    <a:close/>
                  </a:path>
                </a:pathLst>
              </a:cu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îŝḷîḓé-Isosceles Triangle 29"/>
              <p:cNvSpPr/>
              <p:nvPr/>
            </p:nvSpPr>
            <p:spPr>
              <a:xfrm rot="16200000">
                <a:off x="5028161" y="1691234"/>
                <a:ext cx="1619250" cy="589457"/>
              </a:xfrm>
              <a:prstGeom prst="triangle">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7" name="îŝḷîḓé-矩形: 圆角 49"/>
            <p:cNvSpPr/>
            <p:nvPr/>
          </p:nvSpPr>
          <p:spPr>
            <a:xfrm>
              <a:off x="4254392" y="2652475"/>
              <a:ext cx="1287210" cy="1287211"/>
            </a:xfrm>
            <a:prstGeom prst="roundRect">
              <a:avLst/>
            </a:prstGeom>
            <a:solidFill>
              <a:schemeClr val="bg1">
                <a:lumMod val="85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îŝḷîḓé-矩形: 圆角 50"/>
            <p:cNvSpPr/>
            <p:nvPr/>
          </p:nvSpPr>
          <p:spPr>
            <a:xfrm>
              <a:off x="4334565" y="2732647"/>
              <a:ext cx="1126865" cy="1126866"/>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îŝḷîḓé-Oval 16"/>
            <p:cNvSpPr/>
            <p:nvPr/>
          </p:nvSpPr>
          <p:spPr>
            <a:xfrm>
              <a:off x="6620206" y="2509852"/>
              <a:ext cx="635811" cy="635811"/>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îŝḷîḓé-Oval 17"/>
            <p:cNvSpPr/>
            <p:nvPr/>
          </p:nvSpPr>
          <p:spPr>
            <a:xfrm>
              <a:off x="7187552" y="3621780"/>
              <a:ext cx="635811" cy="635811"/>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ŝḷîḓé-Oval 18"/>
            <p:cNvSpPr/>
            <p:nvPr/>
          </p:nvSpPr>
          <p:spPr>
            <a:xfrm>
              <a:off x="4664699" y="4039661"/>
              <a:ext cx="635811" cy="635811"/>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ŝḷîḓé-Oval 19"/>
            <p:cNvSpPr/>
            <p:nvPr/>
          </p:nvSpPr>
          <p:spPr>
            <a:xfrm>
              <a:off x="5461429" y="4835088"/>
              <a:ext cx="635811" cy="635811"/>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îṥļîḑé-Oval 20"/>
            <p:cNvSpPr/>
            <p:nvPr/>
          </p:nvSpPr>
          <p:spPr>
            <a:xfrm>
              <a:off x="6699518" y="4646165"/>
              <a:ext cx="635811" cy="635811"/>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îṥļîḑé-任意多边形: 形状 53"/>
            <p:cNvSpPr/>
            <p:nvPr/>
          </p:nvSpPr>
          <p:spPr bwMode="auto">
            <a:xfrm>
              <a:off x="4530311" y="2985359"/>
              <a:ext cx="735372" cy="621442"/>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lumMod val="65000"/>
              </a:schemeClr>
            </a:solidFill>
            <a:ln w="9525">
              <a:noFill/>
              <a:round/>
            </a:ln>
          </p:spPr>
          <p:txBody>
            <a:bodyPr anchor="ctr"/>
            <a:lstStyle/>
            <a:p>
              <a:pPr algn="ctr"/>
              <a:endParaRPr/>
            </a:p>
          </p:txBody>
        </p:sp>
        <p:sp>
          <p:nvSpPr>
            <p:cNvPr id="55" name="îŝḷîḓé-Oval 16"/>
            <p:cNvSpPr/>
            <p:nvPr/>
          </p:nvSpPr>
          <p:spPr>
            <a:xfrm>
              <a:off x="6822280" y="2713565"/>
              <a:ext cx="231664" cy="228386"/>
            </a:xfrm>
            <a:custGeom>
              <a:gdLst>
                <a:gd fmla="*/ 481576 w 607554" name="connsiteX0"/>
                <a:gd fmla="*/ 446886 h 598959" name="connsiteY0"/>
                <a:gd fmla="*/ 481576 w 607554" name="connsiteX1"/>
                <a:gd fmla="*/ 503769 h 598959" name="connsiteY1"/>
                <a:gd fmla="*/ 519134 w 607554" name="connsiteX2"/>
                <a:gd fmla="*/ 503769 h 598959" name="connsiteY2"/>
                <a:gd fmla="*/ 519134 w 607554" name="connsiteX3"/>
                <a:gd fmla="*/ 446886 h 598959" name="connsiteY3"/>
                <a:gd fmla="*/ 481576 w 607554" name="connsiteX4"/>
                <a:gd fmla="*/ 270994 h 598959" name="connsiteY4"/>
                <a:gd fmla="*/ 481576 w 607554" name="connsiteX5"/>
                <a:gd fmla="*/ 327877 h 598959" name="connsiteY5"/>
                <a:gd fmla="*/ 519134 w 607554" name="connsiteX6"/>
                <a:gd fmla="*/ 327877 h 598959" name="connsiteY6"/>
                <a:gd fmla="*/ 519134 w 607554" name="connsiteX7"/>
                <a:gd fmla="*/ 270994 h 598959" name="connsiteY7"/>
                <a:gd fmla="*/ 195909 w 607554" name="connsiteX8"/>
                <a:gd fmla="*/ 265961 h 598959" name="connsiteY8"/>
                <a:gd fmla="*/ 358877 w 607554" name="connsiteX9"/>
                <a:gd fmla="*/ 265961 h 598959" name="connsiteY9"/>
                <a:gd fmla="*/ 378725 w 607554" name="connsiteX10"/>
                <a:gd fmla="*/ 285870 h 598959" name="connsiteY10"/>
                <a:gd fmla="*/ 358877 w 607554" name="connsiteX11"/>
                <a:gd fmla="*/ 305689 h 598959" name="connsiteY11"/>
                <a:gd fmla="*/ 195909 w 607554" name="connsiteX12"/>
                <a:gd fmla="*/ 305689 h 598959" name="connsiteY12"/>
                <a:gd fmla="*/ 176061 w 607554" name="connsiteX13"/>
                <a:gd fmla="*/ 285870 h 598959" name="connsiteY13"/>
                <a:gd fmla="*/ 195909 w 607554" name="connsiteX14"/>
                <a:gd fmla="*/ 265961 h 598959" name="connsiteY14"/>
                <a:gd fmla="*/ 195909 w 607554" name="connsiteX15"/>
                <a:gd fmla="*/ 169145 h 598959" name="connsiteY15"/>
                <a:gd fmla="*/ 358877 w 607554" name="connsiteX16"/>
                <a:gd fmla="*/ 169145 h 598959" name="connsiteY16"/>
                <a:gd fmla="*/ 378725 w 607554" name="connsiteX17"/>
                <a:gd fmla="*/ 189053 h 598959" name="connsiteY17"/>
                <a:gd fmla="*/ 358877 w 607554" name="connsiteX18"/>
                <a:gd fmla="*/ 208873 h 598959" name="connsiteY18"/>
                <a:gd fmla="*/ 195909 w 607554" name="connsiteX19"/>
                <a:gd fmla="*/ 208873 h 598959" name="connsiteY19"/>
                <a:gd fmla="*/ 176061 w 607554" name="connsiteX20"/>
                <a:gd fmla="*/ 189053 h 598959" name="connsiteY20"/>
                <a:gd fmla="*/ 195909 w 607554" name="connsiteX21"/>
                <a:gd fmla="*/ 169145 h 598959" name="connsiteY21"/>
                <a:gd fmla="*/ 481576 w 607554" name="connsiteX22"/>
                <a:gd fmla="*/ 95190 h 598959" name="connsiteY22"/>
                <a:gd fmla="*/ 481576 w 607554" name="connsiteX23"/>
                <a:gd fmla="*/ 152073 h 598959" name="connsiteY23"/>
                <a:gd fmla="*/ 552954 w 607554" name="connsiteX24"/>
                <a:gd fmla="*/ 152073 h 598959" name="connsiteY24"/>
                <a:gd fmla="*/ 565858 w 607554" name="connsiteX25"/>
                <a:gd fmla="*/ 123631 h 598959" name="connsiteY25"/>
                <a:gd fmla="*/ 552954 w 607554" name="connsiteX26"/>
                <a:gd fmla="*/ 95190 h 598959" name="connsiteY26"/>
                <a:gd fmla="*/ 118547 w 607554" name="connsiteX27"/>
                <a:gd fmla="*/ 39640 h 598959" name="connsiteY27"/>
                <a:gd fmla="*/ 118547 w 607554" name="connsiteX28"/>
                <a:gd fmla="*/ 559230 h 598959" name="connsiteY28"/>
                <a:gd fmla="*/ 441793 w 607554" name="connsiteX29"/>
                <a:gd fmla="*/ 559230 h 598959" name="connsiteY29"/>
                <a:gd fmla="*/ 441793 w 607554" name="connsiteX30"/>
                <a:gd fmla="*/ 39640 h 598959" name="connsiteY30"/>
                <a:gd fmla="*/ 39783 w 607554" name="connsiteX31"/>
                <a:gd fmla="*/ 39640 h 598959" name="connsiteY31"/>
                <a:gd fmla="*/ 39783 w 607554" name="connsiteX32"/>
                <a:gd fmla="*/ 559230 h 598959" name="connsiteY32"/>
                <a:gd fmla="*/ 78764 w 607554" name="connsiteX33"/>
                <a:gd fmla="*/ 559230 h 598959" name="connsiteY33"/>
                <a:gd fmla="*/ 78764 w 607554" name="connsiteX34"/>
                <a:gd fmla="*/ 39640 h 598959" name="connsiteY34"/>
                <a:gd fmla="*/ 19847 w 607554" name="connsiteX35"/>
                <a:gd fmla="*/ 0 h 598959" name="connsiteY35"/>
                <a:gd fmla="*/ 461729 w 607554" name="connsiteX36"/>
                <a:gd fmla="*/ 0 h 598959" name="connsiteY36"/>
                <a:gd fmla="*/ 481576 w 607554" name="connsiteX37"/>
                <a:gd fmla="*/ 19820 h 598959" name="connsiteY37"/>
                <a:gd fmla="*/ 481576 w 607554" name="connsiteX38"/>
                <a:gd fmla="*/ 55461 h 598959" name="connsiteY38"/>
                <a:gd fmla="*/ 565769 w 607554" name="connsiteX39"/>
                <a:gd fmla="*/ 55461 h 598959" name="connsiteY39"/>
                <a:gd fmla="*/ 583836 w 607554" name="connsiteX40"/>
                <a:gd fmla="*/ 67104 h 598959" name="connsiteY40"/>
                <a:gd fmla="*/ 605819 w 607554" name="connsiteX41"/>
                <a:gd fmla="*/ 115454 h 598959" name="connsiteY41"/>
                <a:gd fmla="*/ 605819 w 607554" name="connsiteX42"/>
                <a:gd fmla="*/ 131808 h 598959" name="connsiteY42"/>
                <a:gd fmla="*/ 583836 w 607554" name="connsiteX43"/>
                <a:gd fmla="*/ 180159 h 598959" name="connsiteY43"/>
                <a:gd fmla="*/ 565769 w 607554" name="connsiteX44"/>
                <a:gd fmla="*/ 191802 h 598959" name="connsiteY44"/>
                <a:gd fmla="*/ 481576 w 607554" name="connsiteX45"/>
                <a:gd fmla="*/ 191802 h 598959" name="connsiteY45"/>
                <a:gd fmla="*/ 481576 w 607554" name="connsiteX46"/>
                <a:gd fmla="*/ 231264 h 598959" name="connsiteY46"/>
                <a:gd fmla="*/ 539070 w 607554" name="connsiteX47"/>
                <a:gd fmla="*/ 231264 h 598959" name="connsiteY47"/>
                <a:gd fmla="*/ 558916 w 607554" name="connsiteX48"/>
                <a:gd fmla="*/ 251173 h 598959" name="connsiteY48"/>
                <a:gd fmla="*/ 558916 w 607554" name="connsiteX49"/>
                <a:gd fmla="*/ 347786 h 598959" name="connsiteY49"/>
                <a:gd fmla="*/ 539070 w 607554" name="connsiteX50"/>
                <a:gd fmla="*/ 367606 h 598959" name="connsiteY50"/>
                <a:gd fmla="*/ 481576 w 607554" name="connsiteX51"/>
                <a:gd fmla="*/ 367606 h 598959" name="connsiteY51"/>
                <a:gd fmla="*/ 481576 w 607554" name="connsiteX52"/>
                <a:gd fmla="*/ 407157 h 598959" name="connsiteY52"/>
                <a:gd fmla="*/ 539070 w 607554" name="connsiteX53"/>
                <a:gd fmla="*/ 407157 h 598959" name="connsiteY53"/>
                <a:gd fmla="*/ 558916 w 607554" name="connsiteX54"/>
                <a:gd fmla="*/ 426977 h 598959" name="connsiteY54"/>
                <a:gd fmla="*/ 558916 w 607554" name="connsiteX55"/>
                <a:gd fmla="*/ 523589 h 598959" name="connsiteY55"/>
                <a:gd fmla="*/ 539070 w 607554" name="connsiteX56"/>
                <a:gd fmla="*/ 543498 h 598959" name="connsiteY56"/>
                <a:gd fmla="*/ 481576 w 607554" name="connsiteX57"/>
                <a:gd fmla="*/ 543498 h 598959" name="connsiteY57"/>
                <a:gd fmla="*/ 481576 w 607554" name="connsiteX58"/>
                <a:gd fmla="*/ 579139 h 598959" name="connsiteY58"/>
                <a:gd fmla="*/ 461729 w 607554" name="connsiteX59"/>
                <a:gd fmla="*/ 598959 h 598959" name="connsiteY59"/>
                <a:gd fmla="*/ 19847 w 607554" name="connsiteX60"/>
                <a:gd fmla="*/ 598959 h 598959" name="connsiteY60"/>
                <a:gd fmla="*/ 0 w 607554" name="connsiteX61"/>
                <a:gd fmla="*/ 579139 h 598959" name="connsiteY61"/>
                <a:gd fmla="*/ 0 w 607554" name="connsiteX62"/>
                <a:gd fmla="*/ 19820 h 598959" name="connsiteY62"/>
                <a:gd fmla="*/ 19847 w 607554" name="connsiteX63"/>
                <a:gd fmla="*/ 0 h 598959" name="connsiteY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b="b" l="l" r="r" t="t"/>
              <a:pathLst>
                <a:path h="598959" w="607554">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4" name="îŝḷîḓé-Oval 17"/>
            <p:cNvSpPr/>
            <p:nvPr/>
          </p:nvSpPr>
          <p:spPr>
            <a:xfrm>
              <a:off x="7392146" y="3823854"/>
              <a:ext cx="226624" cy="231664"/>
            </a:xfrm>
            <a:custGeom>
              <a:gdLst>
                <a:gd fmla="*/ 59789 w 593384" name="connsiteX0"/>
                <a:gd fmla="*/ 323835 h 606580" name="connsiteY0"/>
                <a:gd fmla="*/ 44670 w 593384" name="connsiteX1"/>
                <a:gd fmla="*/ 338857 h 606580" name="connsiteY1"/>
                <a:gd fmla="*/ 44670 w 593384" name="connsiteX2"/>
                <a:gd fmla="*/ 477027 h 606580" name="connsiteY2"/>
                <a:gd fmla="*/ 59713 w 593384" name="connsiteX3"/>
                <a:gd fmla="*/ 492048 h 606580" name="connsiteY3"/>
                <a:gd fmla="*/ 386834 w 593384" name="connsiteX4"/>
                <a:gd fmla="*/ 492048 h 606580" name="connsiteY4"/>
                <a:gd fmla="*/ 402946 w 593384" name="connsiteX5"/>
                <a:gd fmla="*/ 508138 h 606580" name="connsiteY5"/>
                <a:gd fmla="*/ 402946 w 593384" name="connsiteX6"/>
                <a:gd fmla="*/ 545959 h 606580" name="connsiteY6"/>
                <a:gd fmla="*/ 419058 w 593384" name="connsiteX7"/>
                <a:gd fmla="*/ 561972 h 606580" name="connsiteY7"/>
                <a:gd fmla="*/ 429137 w 593384" name="connsiteX8"/>
                <a:gd fmla="*/ 558388 h 606580" name="connsiteY8"/>
                <a:gd fmla="*/ 543981 w 593384" name="connsiteX9"/>
                <a:gd fmla="*/ 464369 h 606580" name="connsiteY9"/>
                <a:gd fmla="*/ 544897 w 593384" name="connsiteX10"/>
                <a:gd fmla="*/ 463606 h 606580" name="connsiteY10"/>
                <a:gd fmla="*/ 544897 w 593384" name="connsiteX11"/>
                <a:gd fmla="*/ 445000 h 606580" name="connsiteY11"/>
                <a:gd fmla="*/ 543904 w 593384" name="connsiteX12"/>
                <a:gd fmla="*/ 444162 h 606580" name="connsiteY12"/>
                <a:gd fmla="*/ 427533 w 593384" name="connsiteX13"/>
                <a:gd fmla="*/ 349990 h 606580" name="connsiteY13"/>
                <a:gd fmla="*/ 418065 w 593384" name="connsiteX14"/>
                <a:gd fmla="*/ 346634 h 606580" name="connsiteY14"/>
                <a:gd fmla="*/ 402946 w 593384" name="connsiteX15"/>
                <a:gd fmla="*/ 361656 h 606580" name="connsiteY15"/>
                <a:gd fmla="*/ 402946 w 593384" name="connsiteX16"/>
                <a:gd fmla="*/ 400469 h 606580" name="connsiteY16"/>
                <a:gd fmla="*/ 386834 w 593384" name="connsiteX17"/>
                <a:gd fmla="*/ 416482 h 606580" name="connsiteY17"/>
                <a:gd fmla="*/ 136453 w 593384" name="connsiteX18"/>
                <a:gd fmla="*/ 416482 h 606580" name="connsiteY18"/>
                <a:gd fmla="*/ 120342 w 593384" name="connsiteX19"/>
                <a:gd fmla="*/ 400469 h 606580" name="connsiteY19"/>
                <a:gd fmla="*/ 120342 w 593384" name="connsiteX20"/>
                <a:gd fmla="*/ 376602 h 606580" name="connsiteY20"/>
                <a:gd fmla="*/ 113469 w 593384" name="connsiteX21"/>
                <a:gd fmla="*/ 362342 h 606580" name="connsiteY21"/>
                <a:gd fmla="*/ 69105 w 593384" name="connsiteX22"/>
                <a:gd fmla="*/ 327114 h 606580" name="connsiteY22"/>
                <a:gd fmla="*/ 59789 w 593384" name="connsiteX23"/>
                <a:gd fmla="*/ 323835 h 606580" name="connsiteY23"/>
                <a:gd fmla="*/ 59757 w 593384" name="connsiteX24"/>
                <a:gd fmla="*/ 323324 h 606580" name="connsiteY24"/>
                <a:gd fmla="*/ 69379 w 593384" name="connsiteX25"/>
                <a:gd fmla="*/ 326755 h 606580" name="connsiteY25"/>
                <a:gd fmla="*/ 113750 w 593384" name="connsiteX26"/>
                <a:gd fmla="*/ 361977 h 606580" name="connsiteY26"/>
                <a:gd fmla="*/ 120852 w 593384" name="connsiteX27"/>
                <a:gd fmla="*/ 376615 h 606580" name="connsiteY27"/>
                <a:gd fmla="*/ 120852 w 593384" name="connsiteX28"/>
                <a:gd fmla="*/ 400477 h 606580" name="connsiteY28"/>
                <a:gd fmla="*/ 136431 w 593384" name="connsiteX29"/>
                <a:gd fmla="*/ 416030 h 606580" name="connsiteY29"/>
                <a:gd fmla="*/ 386846 w 593384" name="connsiteX30"/>
                <a:gd fmla="*/ 416030 h 606580" name="connsiteY30"/>
                <a:gd fmla="*/ 402425 w 593384" name="connsiteX31"/>
                <a:gd fmla="*/ 400477 h 606580" name="connsiteY31"/>
                <a:gd fmla="*/ 402425 w 593384" name="connsiteX32"/>
                <a:gd fmla="*/ 361672 h 606580" name="connsiteY32"/>
                <a:gd fmla="*/ 418081 w 593384" name="connsiteX33"/>
                <a:gd fmla="*/ 346119 h 606580" name="connsiteY33"/>
                <a:gd fmla="*/ 427856 w 593384" name="connsiteX34"/>
                <a:gd fmla="*/ 349626 h 606580" name="connsiteY34"/>
                <a:gd fmla="*/ 544319 w 593384" name="connsiteX35"/>
                <a:gd fmla="*/ 443781 h 606580" name="connsiteY35"/>
                <a:gd fmla="*/ 545312 w 593384" name="connsiteX36"/>
                <a:gd fmla="*/ 444696 h 606580" name="connsiteY36"/>
                <a:gd fmla="*/ 545236 w 593384" name="connsiteX37"/>
                <a:gd fmla="*/ 463908 h 606580" name="connsiteY37"/>
                <a:gd fmla="*/ 544319 w 593384" name="connsiteX38"/>
                <a:gd fmla="*/ 464746 h 606580" name="connsiteY38"/>
                <a:gd fmla="*/ 429460 w 593384" name="connsiteX39"/>
                <a:gd fmla="*/ 558748 h 606580" name="connsiteY39"/>
                <a:gd fmla="*/ 419074 w 593384" name="connsiteX40"/>
                <a:gd fmla="*/ 562484 h 606580" name="connsiteY40"/>
                <a:gd fmla="*/ 402425 w 593384" name="connsiteX41"/>
                <a:gd fmla="*/ 545940 h 606580" name="connsiteY41"/>
                <a:gd fmla="*/ 402425 w 593384" name="connsiteX42"/>
                <a:gd fmla="*/ 508126 h 606580" name="connsiteY42"/>
                <a:gd fmla="*/ 386846 w 593384" name="connsiteX43"/>
                <a:gd fmla="*/ 492573 h 606580" name="connsiteY43"/>
                <a:gd fmla="*/ 59680 w 593384" name="connsiteX44"/>
                <a:gd fmla="*/ 492573 h 606580" name="connsiteY44"/>
                <a:gd fmla="*/ 44101 w 593384" name="connsiteX45"/>
                <a:gd fmla="*/ 477021 h 606580" name="connsiteY45"/>
                <a:gd fmla="*/ 44101 w 593384" name="connsiteX46"/>
                <a:gd fmla="*/ 338877 h 606580" name="connsiteY46"/>
                <a:gd fmla="*/ 59757 w 593384" name="connsiteX47"/>
                <a:gd fmla="*/ 323324 h 606580" name="connsiteY47"/>
                <a:gd fmla="*/ 59789 w 593384" name="connsiteX48"/>
                <a:gd fmla="*/ 322767 h 606580" name="connsiteY48"/>
                <a:gd fmla="*/ 43677 w 593384" name="connsiteX49"/>
                <a:gd fmla="*/ 338857 h 606580" name="connsiteY49"/>
                <a:gd fmla="*/ 43677 w 593384" name="connsiteX50"/>
                <a:gd fmla="*/ 477027 h 606580" name="connsiteY50"/>
                <a:gd fmla="*/ 59713 w 593384" name="connsiteX51"/>
                <a:gd fmla="*/ 493116 h 606580" name="connsiteY51"/>
                <a:gd fmla="*/ 386834 w 593384" name="connsiteX52"/>
                <a:gd fmla="*/ 493116 h 606580" name="connsiteY52"/>
                <a:gd fmla="*/ 401953 w 593384" name="connsiteX53"/>
                <a:gd fmla="*/ 508138 h 606580" name="connsiteY53"/>
                <a:gd fmla="*/ 401953 w 593384" name="connsiteX54"/>
                <a:gd fmla="*/ 545959 h 606580" name="connsiteY54"/>
                <a:gd fmla="*/ 419058 w 593384" name="connsiteX55"/>
                <a:gd fmla="*/ 563040 h 606580" name="connsiteY55"/>
                <a:gd fmla="*/ 429748 w 593384" name="connsiteX56"/>
                <a:gd fmla="*/ 559151 h 606580" name="connsiteY56"/>
                <a:gd fmla="*/ 544592 w 593384" name="connsiteX57"/>
                <a:gd fmla="*/ 465131 h 606580" name="connsiteY57"/>
                <a:gd fmla="*/ 545584 w 593384" name="connsiteX58"/>
                <a:gd fmla="*/ 464292 h 606580" name="connsiteY58"/>
                <a:gd fmla="*/ 545584 w 593384" name="connsiteX59"/>
                <a:gd fmla="*/ 444314 h 606580" name="connsiteY59"/>
                <a:gd fmla="*/ 544592 w 593384" name="connsiteX60"/>
                <a:gd fmla="*/ 443399 h 606580" name="connsiteY60"/>
                <a:gd fmla="*/ 428144 w 593384" name="connsiteX61"/>
                <a:gd fmla="*/ 349227 h 606580" name="connsiteY61"/>
                <a:gd fmla="*/ 418065 w 593384" name="connsiteX62"/>
                <a:gd fmla="*/ 345567 h 606580" name="connsiteY62"/>
                <a:gd fmla="*/ 401953 w 593384" name="connsiteX63"/>
                <a:gd fmla="*/ 361656 h 606580" name="connsiteY63"/>
                <a:gd fmla="*/ 401953 w 593384" name="connsiteX64"/>
                <a:gd fmla="*/ 400469 h 606580" name="connsiteY64"/>
                <a:gd fmla="*/ 386834 w 593384" name="connsiteX65"/>
                <a:gd fmla="*/ 415491 h 606580" name="connsiteY65"/>
                <a:gd fmla="*/ 136453 w 593384" name="connsiteX66"/>
                <a:gd fmla="*/ 415491 h 606580" name="connsiteY66"/>
                <a:gd fmla="*/ 121334 w 593384" name="connsiteX67"/>
                <a:gd fmla="*/ 400469 h 606580" name="connsiteY67"/>
                <a:gd fmla="*/ 121334 w 593384" name="connsiteX68"/>
                <a:gd fmla="*/ 376602 h 606580" name="connsiteY68"/>
                <a:gd fmla="*/ 114080 w 593384" name="connsiteX69"/>
                <a:gd fmla="*/ 361580 h 606580" name="connsiteY69"/>
                <a:gd fmla="*/ 69716 w 593384" name="connsiteX70"/>
                <a:gd fmla="*/ 326351 h 606580" name="connsiteY70"/>
                <a:gd fmla="*/ 59789 w 593384" name="connsiteX71"/>
                <a:gd fmla="*/ 322767 h 606580" name="connsiteY71"/>
                <a:gd fmla="*/ 59789 w 593384" name="connsiteX72"/>
                <a:gd fmla="*/ 280218 h 606580" name="connsiteY72"/>
                <a:gd fmla="*/ 96289 w 593384" name="connsiteX73"/>
                <a:gd fmla="*/ 293029 h 606580" name="connsiteY73"/>
                <a:gd fmla="*/ 140653 w 593384" name="connsiteX74"/>
                <a:gd fmla="*/ 328258 h 606580" name="connsiteY74"/>
                <a:gd fmla="*/ 157834 w 593384" name="connsiteX75"/>
                <a:gd fmla="*/ 349761 h 606580" name="connsiteY75"/>
                <a:gd fmla="*/ 163790 w 593384" name="connsiteX76"/>
                <a:gd fmla="*/ 372484 h 606580" name="connsiteY76"/>
                <a:gd fmla="*/ 163866 w 593384" name="connsiteX77"/>
                <a:gd fmla="*/ 372942 h 606580" name="connsiteY77"/>
                <a:gd fmla="*/ 359345 w 593384" name="connsiteX78"/>
                <a:gd fmla="*/ 372942 h 606580" name="connsiteY78"/>
                <a:gd fmla="*/ 359345 w 593384" name="connsiteX79"/>
                <a:gd fmla="*/ 361656 h 606580" name="connsiteY79"/>
                <a:gd fmla="*/ 364308 w 593384" name="connsiteX80"/>
                <a:gd fmla="*/ 337942 h 606580" name="connsiteY80"/>
                <a:gd fmla="*/ 377671 w 593384" name="connsiteX81"/>
                <a:gd fmla="*/ 319107 h 606580" name="connsiteY81"/>
                <a:gd fmla="*/ 418065 w 593384" name="connsiteX82"/>
                <a:gd fmla="*/ 303018 h 606580" name="connsiteY82"/>
                <a:gd fmla="*/ 454946 w 593384" name="connsiteX83"/>
                <a:gd fmla="*/ 316133 h 606580" name="connsiteY83"/>
                <a:gd fmla="*/ 571393 w 593384" name="connsiteX84"/>
                <a:gd fmla="*/ 410305 h 606580" name="connsiteY84"/>
                <a:gd fmla="*/ 575822 w 593384" name="connsiteX85"/>
                <a:gd fmla="*/ 414271 h 606580" name="connsiteY85"/>
                <a:gd fmla="*/ 575670 w 593384" name="connsiteX86"/>
                <a:gd fmla="*/ 494412 h 606580" name="connsiteY86"/>
                <a:gd fmla="*/ 571623 w 593384" name="connsiteX87"/>
                <a:gd fmla="*/ 498072 h 606580" name="connsiteY87"/>
                <a:gd fmla="*/ 456779 w 593384" name="connsiteX88"/>
                <a:gd fmla="*/ 592016 h 606580" name="connsiteY88"/>
                <a:gd fmla="*/ 419058 w 593384" name="connsiteX89"/>
                <a:gd fmla="*/ 605589 h 606580" name="connsiteY89"/>
                <a:gd fmla="*/ 377976 w 593384" name="connsiteX90"/>
                <a:gd fmla="*/ 589271 h 606580" name="connsiteY90"/>
                <a:gd fmla="*/ 364385 w 593384" name="connsiteX91"/>
                <a:gd fmla="*/ 570131 h 606580" name="connsiteY91"/>
                <a:gd fmla="*/ 359345 w 593384" name="connsiteX92"/>
                <a:gd fmla="*/ 545959 h 606580" name="connsiteY92"/>
                <a:gd fmla="*/ 359345 w 593384" name="connsiteX93"/>
                <a:gd fmla="*/ 535665 h 606580" name="connsiteY93"/>
                <a:gd fmla="*/ 59713 w 593384" name="connsiteX94"/>
                <a:gd fmla="*/ 535665 h 606580" name="connsiteY94"/>
                <a:gd fmla="*/ 1069 w 593384" name="connsiteX95"/>
                <a:gd fmla="*/ 477027 h 606580" name="connsiteY95"/>
                <a:gd fmla="*/ 1069 w 593384" name="connsiteX96"/>
                <a:gd fmla="*/ 338857 h 606580" name="connsiteY96"/>
                <a:gd fmla="*/ 6032 w 593384" name="connsiteX97"/>
                <a:gd fmla="*/ 315142 h 606580" name="connsiteY97"/>
                <a:gd fmla="*/ 19395 w 593384" name="connsiteX98"/>
                <a:gd fmla="*/ 296308 h 606580" name="connsiteY98"/>
                <a:gd fmla="*/ 59789 w 593384" name="connsiteX99"/>
                <a:gd fmla="*/ 280218 h 606580" name="connsiteY99"/>
                <a:gd fmla="*/ 59757 w 593384" name="connsiteX100"/>
                <a:gd fmla="*/ 279792 h 606580" name="connsiteY100"/>
                <a:gd fmla="*/ 18975 w 593384" name="connsiteX101"/>
                <a:gd fmla="*/ 295955 h 606580" name="connsiteY101"/>
                <a:gd fmla="*/ 5534 w 593384" name="connsiteX102"/>
                <a:gd fmla="*/ 315014 h 606580" name="connsiteY102"/>
                <a:gd fmla="*/ 494 w 593384" name="connsiteX103"/>
                <a:gd fmla="*/ 338877 h 606580" name="connsiteY103"/>
                <a:gd fmla="*/ 494 w 593384" name="connsiteX104"/>
                <a:gd fmla="*/ 477021 h 606580" name="connsiteY104"/>
                <a:gd fmla="*/ 59680 w 593384" name="connsiteX105"/>
                <a:gd fmla="*/ 536105 h 606580" name="connsiteY105"/>
                <a:gd fmla="*/ 358818 w 593384" name="connsiteX106"/>
                <a:gd fmla="*/ 536105 h 606580" name="connsiteY106"/>
                <a:gd fmla="*/ 358818 w 593384" name="connsiteX107"/>
                <a:gd fmla="*/ 545940 h 606580" name="connsiteY107"/>
                <a:gd fmla="*/ 363935 w 593384" name="connsiteX108"/>
                <a:gd fmla="*/ 570260 h 606580" name="connsiteY108"/>
                <a:gd fmla="*/ 377605 w 593384" name="connsiteX109"/>
                <a:gd fmla="*/ 589625 h 606580" name="connsiteY109"/>
                <a:gd fmla="*/ 419074 w 593384" name="connsiteX110"/>
                <a:gd fmla="*/ 606016 h 606580" name="connsiteY110"/>
                <a:gd fmla="*/ 457106 w 593384" name="connsiteX111"/>
                <a:gd fmla="*/ 592446 h 606580" name="connsiteY111"/>
                <a:gd fmla="*/ 571965 w 593384" name="connsiteX112"/>
                <a:gd fmla="*/ 498444 h 606580" name="connsiteY112"/>
                <a:gd fmla="*/ 576089 w 593384" name="connsiteX113"/>
                <a:gd fmla="*/ 494784 h 606580" name="connsiteY113"/>
                <a:gd fmla="*/ 576165 w 593384" name="connsiteX114"/>
                <a:gd fmla="*/ 413895 h 606580" name="connsiteY114"/>
                <a:gd fmla="*/ 571736 w 593384" name="connsiteX115"/>
                <a:gd fmla="*/ 409931 h 606580" name="connsiteY115"/>
                <a:gd fmla="*/ 455273 w 593384" name="connsiteX116"/>
                <a:gd fmla="*/ 315777 h 606580" name="connsiteY116"/>
                <a:gd fmla="*/ 418081 w 593384" name="connsiteX117"/>
                <a:gd fmla="*/ 302587 h 606580" name="connsiteY117"/>
                <a:gd fmla="*/ 377300 w 593384" name="connsiteX118"/>
                <a:gd fmla="*/ 318750 h 606580" name="connsiteY118"/>
                <a:gd fmla="*/ 363859 w 593384" name="connsiteX119"/>
                <a:gd fmla="*/ 337733 h 606580" name="connsiteY119"/>
                <a:gd fmla="*/ 358818 w 593384" name="connsiteX120"/>
                <a:gd fmla="*/ 361672 h 606580" name="connsiteY120"/>
                <a:gd fmla="*/ 358818 w 593384" name="connsiteX121"/>
                <a:gd fmla="*/ 372422 h 606580" name="connsiteY121"/>
                <a:gd fmla="*/ 164306 w 593384" name="connsiteX122"/>
                <a:gd fmla="*/ 372422 h 606580" name="connsiteY122"/>
                <a:gd fmla="*/ 158273 w 593384" name="connsiteX123"/>
                <a:gd fmla="*/ 349550 h 606580" name="connsiteY123"/>
                <a:gd fmla="*/ 140937 w 593384" name="connsiteX124"/>
                <a:gd fmla="*/ 327898 h 606580" name="connsiteY124"/>
                <a:gd fmla="*/ 96566 w 593384" name="connsiteX125"/>
                <a:gd fmla="*/ 292676 h 606580" name="connsiteY125"/>
                <a:gd fmla="*/ 59757 w 593384" name="connsiteX126"/>
                <a:gd fmla="*/ 279792 h 606580" name="connsiteY126"/>
                <a:gd fmla="*/ 59789 w 593384" name="connsiteX127"/>
                <a:gd fmla="*/ 279227 h 606580" name="connsiteY127"/>
                <a:gd fmla="*/ 96899 w 593384" name="connsiteX128"/>
                <a:gd fmla="*/ 292266 h 606580" name="connsiteY128"/>
                <a:gd fmla="*/ 141264 w 593384" name="connsiteX129"/>
                <a:gd fmla="*/ 327495 h 606580" name="connsiteY129"/>
                <a:gd fmla="*/ 158750 w 593384" name="connsiteX130"/>
                <a:gd fmla="*/ 349303 h 606580" name="connsiteY130"/>
                <a:gd fmla="*/ 164782 w 593384" name="connsiteX131"/>
                <a:gd fmla="*/ 371950 h 606580" name="connsiteY131"/>
                <a:gd fmla="*/ 358276 w 593384" name="connsiteX132"/>
                <a:gd fmla="*/ 371950 h 606580" name="connsiteY132"/>
                <a:gd fmla="*/ 358276 w 593384" name="connsiteX133"/>
                <a:gd fmla="*/ 361656 h 606580" name="connsiteY133"/>
                <a:gd fmla="*/ 363392 w 593384" name="connsiteX134"/>
                <a:gd fmla="*/ 337560 h 606580" name="connsiteY134"/>
                <a:gd fmla="*/ 376984 w 593384" name="connsiteX135"/>
                <a:gd fmla="*/ 318345 h 606580" name="connsiteY135"/>
                <a:gd fmla="*/ 418065 w 593384" name="connsiteX136"/>
                <a:gd fmla="*/ 302027 h 606580" name="connsiteY136"/>
                <a:gd fmla="*/ 455557 w 593384" name="connsiteX137"/>
                <a:gd fmla="*/ 315371 h 606580" name="connsiteY137"/>
                <a:gd fmla="*/ 572004 w 593384" name="connsiteX138"/>
                <a:gd fmla="*/ 409543 h 606580" name="connsiteY138"/>
                <a:gd fmla="*/ 576510 w 593384" name="connsiteX139"/>
                <a:gd fmla="*/ 413584 h 606580" name="connsiteY139"/>
                <a:gd fmla="*/ 576357 w 593384" name="connsiteX140"/>
                <a:gd fmla="*/ 495099 h 606580" name="connsiteY140"/>
                <a:gd fmla="*/ 572233 w 593384" name="connsiteX141"/>
                <a:gd fmla="*/ 498835 h 606580" name="connsiteY141"/>
                <a:gd fmla="*/ 457390 w 593384" name="connsiteX142"/>
                <a:gd fmla="*/ 592855 h 606580" name="connsiteY142"/>
                <a:gd fmla="*/ 419058 w 593384" name="connsiteX143"/>
                <a:gd fmla="*/ 606580 h 606580" name="connsiteY143"/>
                <a:gd fmla="*/ 377289 w 593384" name="connsiteX144"/>
                <a:gd fmla="*/ 589957 h 606580" name="connsiteY144"/>
                <a:gd fmla="*/ 363468 w 593384" name="connsiteX145"/>
                <a:gd fmla="*/ 570512 h 606580" name="connsiteY145"/>
                <a:gd fmla="*/ 358276 w 593384" name="connsiteX146"/>
                <a:gd fmla="*/ 545959 h 606580" name="connsiteY146"/>
                <a:gd fmla="*/ 358276 w 593384" name="connsiteX147"/>
                <a:gd fmla="*/ 536656 h 606580" name="connsiteY147"/>
                <a:gd fmla="*/ 59713 w 593384" name="connsiteX148"/>
                <a:gd fmla="*/ 536656 h 606580" name="connsiteY148"/>
                <a:gd fmla="*/ 0 w 593384" name="connsiteX149"/>
                <a:gd fmla="*/ 477027 h 606580" name="connsiteY149"/>
                <a:gd fmla="*/ 0 w 593384" name="connsiteX150"/>
                <a:gd fmla="*/ 338857 h 606580" name="connsiteY150"/>
                <a:gd fmla="*/ 5116 w 593384" name="connsiteX151"/>
                <a:gd fmla="*/ 314761 h 606580" name="connsiteY151"/>
                <a:gd fmla="*/ 18632 w 593384" name="connsiteX152"/>
                <a:gd fmla="*/ 295621 h 606580" name="connsiteY152"/>
                <a:gd fmla="*/ 59789 w 593384" name="connsiteX153"/>
                <a:gd fmla="*/ 279227 h 606580" name="connsiteY153"/>
                <a:gd fmla="*/ 174327 w 593384" name="connsiteX154"/>
                <a:gd fmla="*/ 44608 h 606580" name="connsiteY154"/>
                <a:gd fmla="*/ 164247 w 593384" name="connsiteX155"/>
                <a:gd fmla="*/ 48192 h 606580" name="connsiteY155"/>
                <a:gd fmla="*/ 49403 w 593384" name="connsiteX156"/>
                <a:gd fmla="*/ 142211 h 606580" name="connsiteY156"/>
                <a:gd fmla="*/ 48487 w 593384" name="connsiteX157"/>
                <a:gd fmla="*/ 142974 h 606580" name="connsiteY157"/>
                <a:gd fmla="*/ 48487 w 593384" name="connsiteX158"/>
                <a:gd fmla="*/ 161580 h 606580" name="connsiteY158"/>
                <a:gd fmla="*/ 49480 w 593384" name="connsiteX159"/>
                <a:gd fmla="*/ 162418 h 606580" name="connsiteY159"/>
                <a:gd fmla="*/ 165851 w 593384" name="connsiteX160"/>
                <a:gd fmla="*/ 256590 h 606580" name="connsiteY160"/>
                <a:gd fmla="*/ 175319 w 593384" name="connsiteX161"/>
                <a:gd fmla="*/ 259946 h 606580" name="connsiteY161"/>
                <a:gd fmla="*/ 190438 w 593384" name="connsiteX162"/>
                <a:gd fmla="*/ 244924 h 606580" name="connsiteY162"/>
                <a:gd fmla="*/ 190438 w 593384" name="connsiteX163"/>
                <a:gd fmla="*/ 206111 h 606580" name="connsiteY163"/>
                <a:gd fmla="*/ 206550 w 593384" name="connsiteX164"/>
                <a:gd fmla="*/ 190098 h 606580" name="connsiteY164"/>
                <a:gd fmla="*/ 456931 w 593384" name="connsiteX165"/>
                <a:gd fmla="*/ 190098 h 606580" name="connsiteY165"/>
                <a:gd fmla="*/ 473042 w 593384" name="connsiteX166"/>
                <a:gd fmla="*/ 206111 h 606580" name="connsiteY166"/>
                <a:gd fmla="*/ 473042 w 593384" name="connsiteX167"/>
                <a:gd fmla="*/ 229978 h 606580" name="connsiteY167"/>
                <a:gd fmla="*/ 479915 w 593384" name="connsiteX168"/>
                <a:gd fmla="*/ 244238 h 606580" name="connsiteY168"/>
                <a:gd fmla="*/ 524279 w 593384" name="connsiteX169"/>
                <a:gd fmla="*/ 279466 h 606580" name="connsiteY169"/>
                <a:gd fmla="*/ 533595 w 593384" name="connsiteX170"/>
                <a:gd fmla="*/ 282745 h 606580" name="connsiteY170"/>
                <a:gd fmla="*/ 548714 w 593384" name="connsiteX171"/>
                <a:gd fmla="*/ 267723 h 606580" name="connsiteY171"/>
                <a:gd fmla="*/ 548714 w 593384" name="connsiteX172"/>
                <a:gd fmla="*/ 129553 h 606580" name="connsiteY172"/>
                <a:gd fmla="*/ 533671 w 593384" name="connsiteX173"/>
                <a:gd fmla="*/ 114532 h 606580" name="connsiteY173"/>
                <a:gd fmla="*/ 206550 w 593384" name="connsiteX174"/>
                <a:gd fmla="*/ 114532 h 606580" name="connsiteY174"/>
                <a:gd fmla="*/ 190438 w 593384" name="connsiteX175"/>
                <a:gd fmla="*/ 98442 h 606580" name="connsiteY175"/>
                <a:gd fmla="*/ 190438 w 593384" name="connsiteX176"/>
                <a:gd fmla="*/ 60621 h 606580" name="connsiteY176"/>
                <a:gd fmla="*/ 174327 w 593384" name="connsiteX177"/>
                <a:gd fmla="*/ 44608 h 606580" name="connsiteY177"/>
                <a:gd fmla="*/ 174289 w 593384" name="connsiteX178"/>
                <a:gd fmla="*/ 44097 h 606580" name="connsiteY178"/>
                <a:gd fmla="*/ 190936 w 593384" name="connsiteX179"/>
                <a:gd fmla="*/ 60641 h 606580" name="connsiteY179"/>
                <a:gd fmla="*/ 190936 w 593384" name="connsiteX180"/>
                <a:gd fmla="*/ 98455 h 606580" name="connsiteY180"/>
                <a:gd fmla="*/ 206513 w 593384" name="connsiteX181"/>
                <a:gd fmla="*/ 114008 h 606580" name="connsiteY181"/>
                <a:gd fmla="*/ 533641 w 593384" name="connsiteX182"/>
                <a:gd fmla="*/ 114008 h 606580" name="connsiteY182"/>
                <a:gd fmla="*/ 549218 w 593384" name="connsiteX183"/>
                <a:gd fmla="*/ 129560 h 606580" name="connsiteY183"/>
                <a:gd fmla="*/ 549218 w 593384" name="connsiteX184"/>
                <a:gd fmla="*/ 267704 h 606580" name="connsiteY184"/>
                <a:gd fmla="*/ 533564 w 593384" name="connsiteX185"/>
                <a:gd fmla="*/ 283257 h 606580" name="connsiteY185"/>
                <a:gd fmla="*/ 523943 w 593384" name="connsiteX186"/>
                <a:gd fmla="*/ 279826 h 606580" name="connsiteY186"/>
                <a:gd fmla="*/ 479578 w 593384" name="connsiteX187"/>
                <a:gd fmla="*/ 244604 h 606580" name="connsiteY187"/>
                <a:gd fmla="*/ 472476 w 593384" name="connsiteX188"/>
                <a:gd fmla="*/ 229966 h 606580" name="connsiteY188"/>
                <a:gd fmla="*/ 472476 w 593384" name="connsiteX189"/>
                <a:gd fmla="*/ 206104 h 606580" name="connsiteY189"/>
                <a:gd fmla="*/ 456899 w 593384" name="connsiteX190"/>
                <a:gd fmla="*/ 190551 h 606580" name="connsiteY190"/>
                <a:gd fmla="*/ 206513 w 593384" name="connsiteX191"/>
                <a:gd fmla="*/ 190551 h 606580" name="connsiteY191"/>
                <a:gd fmla="*/ 190936 w 593384" name="connsiteX192"/>
                <a:gd fmla="*/ 206104 h 606580" name="connsiteY192"/>
                <a:gd fmla="*/ 190936 w 593384" name="connsiteX193"/>
                <a:gd fmla="*/ 244909 h 606580" name="connsiteY193"/>
                <a:gd fmla="*/ 175282 w 593384" name="connsiteX194"/>
                <a:gd fmla="*/ 260462 h 606580" name="connsiteY194"/>
                <a:gd fmla="*/ 165508 w 593384" name="connsiteX195"/>
                <a:gd fmla="*/ 256955 h 606580" name="connsiteY195"/>
                <a:gd fmla="*/ 49058 w 593384" name="connsiteX196"/>
                <a:gd fmla="*/ 162800 h 606580" name="connsiteY196"/>
                <a:gd fmla="*/ 48066 w 593384" name="connsiteX197"/>
                <a:gd fmla="*/ 161885 h 606580" name="connsiteY197"/>
                <a:gd fmla="*/ 48142 w 593384" name="connsiteX198"/>
                <a:gd fmla="*/ 142673 h 606580" name="connsiteY198"/>
                <a:gd fmla="*/ 49058 w 593384" name="connsiteX199"/>
                <a:gd fmla="*/ 141835 h 606580" name="connsiteY199"/>
                <a:gd fmla="*/ 163904 w 593384" name="connsiteX200"/>
                <a:gd fmla="*/ 47833 h 606580" name="connsiteY200"/>
                <a:gd fmla="*/ 174289 w 593384" name="connsiteX201"/>
                <a:gd fmla="*/ 44097 h 606580" name="connsiteY201"/>
                <a:gd fmla="*/ 174327 w 593384" name="connsiteX202"/>
                <a:gd fmla="*/ 43540 h 606580" name="connsiteY202"/>
                <a:gd fmla="*/ 163636 w 593384" name="connsiteX203"/>
                <a:gd fmla="*/ 47429 h 606580" name="connsiteY203"/>
                <a:gd fmla="*/ 48793 w 593384" name="connsiteX204"/>
                <a:gd fmla="*/ 141449 h 606580" name="connsiteY204"/>
                <a:gd fmla="*/ 47800 w 593384" name="connsiteX205"/>
                <a:gd fmla="*/ 142288 h 606580" name="connsiteY205"/>
                <a:gd fmla="*/ 47800 w 593384" name="connsiteX206"/>
                <a:gd fmla="*/ 162266 h 606580" name="connsiteY206"/>
                <a:gd fmla="*/ 48793 w 593384" name="connsiteX207"/>
                <a:gd fmla="*/ 163181 h 606580" name="connsiteY207"/>
                <a:gd fmla="*/ 165240 w 593384" name="connsiteX208"/>
                <a:gd fmla="*/ 257353 h 606580" name="connsiteY208"/>
                <a:gd fmla="*/ 175319 w 593384" name="connsiteX209"/>
                <a:gd fmla="*/ 261013 h 606580" name="connsiteY209"/>
                <a:gd fmla="*/ 191431 w 593384" name="connsiteX210"/>
                <a:gd fmla="*/ 244924 h 606580" name="connsiteY210"/>
                <a:gd fmla="*/ 191431 w 593384" name="connsiteX211"/>
                <a:gd fmla="*/ 206111 h 606580" name="connsiteY211"/>
                <a:gd fmla="*/ 206550 w 593384" name="connsiteX212"/>
                <a:gd fmla="*/ 191089 h 606580" name="connsiteY212"/>
                <a:gd fmla="*/ 456931 w 593384" name="connsiteX213"/>
                <a:gd fmla="*/ 191089 h 606580" name="connsiteY213"/>
                <a:gd fmla="*/ 472050 w 593384" name="connsiteX214"/>
                <a:gd fmla="*/ 206111 h 606580" name="connsiteY214"/>
                <a:gd fmla="*/ 472050 w 593384" name="connsiteX215"/>
                <a:gd fmla="*/ 229978 h 606580" name="connsiteY215"/>
                <a:gd fmla="*/ 479304 w 593384" name="connsiteX216"/>
                <a:gd fmla="*/ 245000 h 606580" name="connsiteY216"/>
                <a:gd fmla="*/ 523668 w 593384" name="connsiteX217"/>
                <a:gd fmla="*/ 280229 h 606580" name="connsiteY217"/>
                <a:gd fmla="*/ 533595 w 593384" name="connsiteX218"/>
                <a:gd fmla="*/ 283813 h 606580" name="connsiteY218"/>
                <a:gd fmla="*/ 549707 w 593384" name="connsiteX219"/>
                <a:gd fmla="*/ 267723 h 606580" name="connsiteY219"/>
                <a:gd fmla="*/ 549707 w 593384" name="connsiteX220"/>
                <a:gd fmla="*/ 129553 h 606580" name="connsiteY220"/>
                <a:gd fmla="*/ 533671 w 593384" name="connsiteX221"/>
                <a:gd fmla="*/ 113464 h 606580" name="connsiteY221"/>
                <a:gd fmla="*/ 206550 w 593384" name="connsiteX222"/>
                <a:gd fmla="*/ 113464 h 606580" name="connsiteY222"/>
                <a:gd fmla="*/ 191431 w 593384" name="connsiteX223"/>
                <a:gd fmla="*/ 98442 h 606580" name="connsiteY223"/>
                <a:gd fmla="*/ 191431 w 593384" name="connsiteX224"/>
                <a:gd fmla="*/ 60621 h 606580" name="connsiteY224"/>
                <a:gd fmla="*/ 174327 w 593384" name="connsiteX225"/>
                <a:gd fmla="*/ 43540 h 606580" name="connsiteY225"/>
                <a:gd fmla="*/ 174327 w 593384" name="connsiteX226"/>
                <a:gd fmla="*/ 991 h 606580" name="connsiteY226"/>
                <a:gd fmla="*/ 215408 w 593384" name="connsiteX227"/>
                <a:gd fmla="*/ 17309 h 606580" name="connsiteY227"/>
                <a:gd fmla="*/ 228999 w 593384" name="connsiteX228"/>
                <a:gd fmla="*/ 36449 h 606580" name="connsiteY228"/>
                <a:gd fmla="*/ 234039 w 593384" name="connsiteX229"/>
                <a:gd fmla="*/ 60621 h 606580" name="connsiteY229"/>
                <a:gd fmla="*/ 234039 w 593384" name="connsiteX230"/>
                <a:gd fmla="*/ 70915 h 606580" name="connsiteY230"/>
                <a:gd fmla="*/ 533671 w 593384" name="connsiteX231"/>
                <a:gd fmla="*/ 70915 h 606580" name="connsiteY231"/>
                <a:gd fmla="*/ 592315 w 593384" name="connsiteX232"/>
                <a:gd fmla="*/ 129553 h 606580" name="connsiteY232"/>
                <a:gd fmla="*/ 592315 w 593384" name="connsiteX233"/>
                <a:gd fmla="*/ 267723 h 606580" name="connsiteY233"/>
                <a:gd fmla="*/ 587352 w 593384" name="connsiteX234"/>
                <a:gd fmla="*/ 291438 h 606580" name="connsiteY234"/>
                <a:gd fmla="*/ 573989 w 593384" name="connsiteX235"/>
                <a:gd fmla="*/ 310272 h 606580" name="connsiteY235"/>
                <a:gd fmla="*/ 533595 w 593384" name="connsiteX236"/>
                <a:gd fmla="*/ 326285 h 606580" name="connsiteY236"/>
                <a:gd fmla="*/ 497095 w 593384" name="connsiteX237"/>
                <a:gd fmla="*/ 313551 h 606580" name="connsiteY237"/>
                <a:gd fmla="*/ 452731 w 593384" name="connsiteX238"/>
                <a:gd fmla="*/ 278323 h 606580" name="connsiteY238"/>
                <a:gd fmla="*/ 435550 w 593384" name="connsiteX239"/>
                <a:gd fmla="*/ 256819 h 606580" name="connsiteY239"/>
                <a:gd fmla="*/ 429594 w 593384" name="connsiteX240"/>
                <a:gd fmla="*/ 234096 h 606580" name="connsiteY240"/>
                <a:gd fmla="*/ 429518 w 593384" name="connsiteX241"/>
                <a:gd fmla="*/ 233638 h 606580" name="connsiteY241"/>
                <a:gd fmla="*/ 234039 w 593384" name="connsiteX242"/>
                <a:gd fmla="*/ 233638 h 606580" name="connsiteY242"/>
                <a:gd fmla="*/ 234039 w 593384" name="connsiteX243"/>
                <a:gd fmla="*/ 244924 h 606580" name="connsiteY243"/>
                <a:gd fmla="*/ 229076 w 593384" name="connsiteX244"/>
                <a:gd fmla="*/ 268638 h 606580" name="connsiteY244"/>
                <a:gd fmla="*/ 215713 w 593384" name="connsiteX245"/>
                <a:gd fmla="*/ 287473 h 606580" name="connsiteY245"/>
                <a:gd fmla="*/ 175319 w 593384" name="connsiteX246"/>
                <a:gd fmla="*/ 303562 h 606580" name="connsiteY246"/>
                <a:gd fmla="*/ 138438 w 593384" name="connsiteX247"/>
                <a:gd fmla="*/ 290447 h 606580" name="connsiteY247"/>
                <a:gd fmla="*/ 21991 w 593384" name="connsiteX248"/>
                <a:gd fmla="*/ 196275 h 606580" name="connsiteY248"/>
                <a:gd fmla="*/ 17562 w 593384" name="connsiteX249"/>
                <a:gd fmla="*/ 192309 h 606580" name="connsiteY249"/>
                <a:gd fmla="*/ 17714 w 593384" name="connsiteX250"/>
                <a:gd fmla="*/ 112168 h 606580" name="connsiteY250"/>
                <a:gd fmla="*/ 21762 w 593384" name="connsiteX251"/>
                <a:gd fmla="*/ 108508 h 606580" name="connsiteY251"/>
                <a:gd fmla="*/ 136605 w 593384" name="connsiteX252"/>
                <a:gd fmla="*/ 14564 h 606580" name="connsiteY252"/>
                <a:gd fmla="*/ 174327 w 593384" name="connsiteX253"/>
                <a:gd fmla="*/ 991 h 606580" name="connsiteY253"/>
                <a:gd fmla="*/ 174289 w 593384" name="connsiteX254"/>
                <a:gd fmla="*/ 565 h 606580" name="connsiteY254"/>
                <a:gd fmla="*/ 136262 w 593384" name="connsiteX255"/>
                <a:gd fmla="*/ 14135 h 606580" name="connsiteY255"/>
                <a:gd fmla="*/ 21416 w 593384" name="connsiteX256"/>
                <a:gd fmla="*/ 108137 h 606580" name="connsiteY256"/>
                <a:gd fmla="*/ 17293 w 593384" name="connsiteX257"/>
                <a:gd fmla="*/ 111797 h 606580" name="connsiteY257"/>
                <a:gd fmla="*/ 17216 w 593384" name="connsiteX258"/>
                <a:gd fmla="*/ 192686 h 606580" name="connsiteY258"/>
                <a:gd fmla="*/ 21645 w 593384" name="connsiteX259"/>
                <a:gd fmla="*/ 196650 h 606580" name="connsiteY259"/>
                <a:gd fmla="*/ 138095 w 593384" name="connsiteX260"/>
                <a:gd fmla="*/ 290805 h 606580" name="connsiteY260"/>
                <a:gd fmla="*/ 175282 w 593384" name="connsiteX261"/>
                <a:gd fmla="*/ 303994 h 606580" name="connsiteY261"/>
                <a:gd fmla="*/ 216058 w 593384" name="connsiteX262"/>
                <a:gd fmla="*/ 287831 h 606580" name="connsiteY262"/>
                <a:gd fmla="*/ 229498 w 593384" name="connsiteX263"/>
                <a:gd fmla="*/ 268848 h 606580" name="connsiteY263"/>
                <a:gd fmla="*/ 234538 w 593384" name="connsiteX264"/>
                <a:gd fmla="*/ 244909 h 606580" name="connsiteY264"/>
                <a:gd fmla="*/ 234538 w 593384" name="connsiteX265"/>
                <a:gd fmla="*/ 234159 h 606580" name="connsiteY265"/>
                <a:gd fmla="*/ 429027 w 593384" name="connsiteX266"/>
                <a:gd fmla="*/ 234159 h 606580" name="connsiteY266"/>
                <a:gd fmla="*/ 435060 w 593384" name="connsiteX267"/>
                <a:gd fmla="*/ 257031 h 606580" name="connsiteY267"/>
                <a:gd fmla="*/ 452393 w 593384" name="connsiteX268"/>
                <a:gd fmla="*/ 278683 h 606580" name="connsiteY268"/>
                <a:gd fmla="*/ 496759 w 593384" name="connsiteX269"/>
                <a:gd fmla="*/ 313905 h 606580" name="connsiteY269"/>
                <a:gd fmla="*/ 533564 w 593384" name="connsiteX270"/>
                <a:gd fmla="*/ 326789 h 606580" name="connsiteY270"/>
                <a:gd fmla="*/ 574341 w 593384" name="connsiteX271"/>
                <a:gd fmla="*/ 310550 h 606580" name="connsiteY271"/>
                <a:gd fmla="*/ 587780 w 593384" name="connsiteX272"/>
                <a:gd fmla="*/ 291567 h 606580" name="connsiteY272"/>
                <a:gd fmla="*/ 592820 w 593384" name="connsiteX273"/>
                <a:gd fmla="*/ 267704 h 606580" name="connsiteY273"/>
                <a:gd fmla="*/ 592820 w 593384" name="connsiteX274"/>
                <a:gd fmla="*/ 129560 h 606580" name="connsiteY274"/>
                <a:gd fmla="*/ 533641 w 593384" name="connsiteX275"/>
                <a:gd fmla="*/ 70476 h 606580" name="connsiteY275"/>
                <a:gd fmla="*/ 234538 w 593384" name="connsiteX276"/>
                <a:gd fmla="*/ 70476 h 606580" name="connsiteY276"/>
                <a:gd fmla="*/ 234538 w 593384" name="connsiteX277"/>
                <a:gd fmla="*/ 60641 h 606580" name="connsiteY277"/>
                <a:gd fmla="*/ 229421 w 593384" name="connsiteX278"/>
                <a:gd fmla="*/ 36321 h 606580" name="connsiteY278"/>
                <a:gd fmla="*/ 215753 w 593384" name="connsiteX279"/>
                <a:gd fmla="*/ 16956 h 606580" name="connsiteY279"/>
                <a:gd fmla="*/ 174289 w 593384" name="connsiteX280"/>
                <a:gd fmla="*/ 565 h 606580" name="connsiteY280"/>
                <a:gd fmla="*/ 174327 w 593384" name="connsiteX281"/>
                <a:gd fmla="*/ 0 h 606580" name="connsiteY281"/>
                <a:gd fmla="*/ 216095 w 593384" name="connsiteX282"/>
                <a:gd fmla="*/ 16623 h 606580" name="connsiteY282"/>
                <a:gd fmla="*/ 229916 w 593384" name="connsiteX283"/>
                <a:gd fmla="*/ 36068 h 606580" name="connsiteY283"/>
                <a:gd fmla="*/ 235108 w 593384" name="connsiteX284"/>
                <a:gd fmla="*/ 60621 h 606580" name="connsiteY284"/>
                <a:gd fmla="*/ 235108 w 593384" name="connsiteX285"/>
                <a:gd fmla="*/ 69924 h 606580" name="connsiteY285"/>
                <a:gd fmla="*/ 533671 w 593384" name="connsiteX286"/>
                <a:gd fmla="*/ 69924 h 606580" name="connsiteY286"/>
                <a:gd fmla="*/ 593384 w 593384" name="connsiteX287"/>
                <a:gd fmla="*/ 129553 h 606580" name="connsiteY287"/>
                <a:gd fmla="*/ 593384 w 593384" name="connsiteX288"/>
                <a:gd fmla="*/ 267723 h 606580" name="connsiteY288"/>
                <a:gd fmla="*/ 588268 w 593384" name="connsiteX289"/>
                <a:gd fmla="*/ 291819 h 606580" name="connsiteY289"/>
                <a:gd fmla="*/ 574752 w 593384" name="connsiteX290"/>
                <a:gd fmla="*/ 310959 h 606580" name="connsiteY290"/>
                <a:gd fmla="*/ 533595 w 593384" name="connsiteX291"/>
                <a:gd fmla="*/ 327353 h 606580" name="connsiteY291"/>
                <a:gd fmla="*/ 496485 w 593384" name="connsiteX292"/>
                <a:gd fmla="*/ 314314 h 606580" name="connsiteY292"/>
                <a:gd fmla="*/ 452120 w 593384" name="connsiteX293"/>
                <a:gd fmla="*/ 279085 h 606580" name="connsiteY293"/>
                <a:gd fmla="*/ 434634 w 593384" name="connsiteX294"/>
                <a:gd fmla="*/ 257277 h 606580" name="connsiteY294"/>
                <a:gd fmla="*/ 428602 w 593384" name="connsiteX295"/>
                <a:gd fmla="*/ 234630 h 606580" name="connsiteY295"/>
                <a:gd fmla="*/ 235108 w 593384" name="connsiteX296"/>
                <a:gd fmla="*/ 234630 h 606580" name="connsiteY296"/>
                <a:gd fmla="*/ 235108 w 593384" name="connsiteX297"/>
                <a:gd fmla="*/ 244924 h 606580" name="connsiteY297"/>
                <a:gd fmla="*/ 229992 w 593384" name="connsiteX298"/>
                <a:gd fmla="*/ 269020 h 606580" name="connsiteY298"/>
                <a:gd fmla="*/ 216400 w 593384" name="connsiteX299"/>
                <a:gd fmla="*/ 288235 h 606580" name="connsiteY299"/>
                <a:gd fmla="*/ 175319 w 593384" name="connsiteX300"/>
                <a:gd fmla="*/ 304553 h 606580" name="connsiteY300"/>
                <a:gd fmla="*/ 137827 w 593384" name="connsiteX301"/>
                <a:gd fmla="*/ 291209 h 606580" name="connsiteY301"/>
                <a:gd fmla="*/ 21380 w 593384" name="connsiteX302"/>
                <a:gd fmla="*/ 197037 h 606580" name="connsiteY302"/>
                <a:gd fmla="*/ 16875 w 593384" name="connsiteX303"/>
                <a:gd fmla="*/ 192996 h 606580" name="connsiteY303"/>
                <a:gd fmla="*/ 17027 w 593384" name="connsiteX304"/>
                <a:gd fmla="*/ 111405 h 606580" name="connsiteY304"/>
                <a:gd fmla="*/ 21151 w 593384" name="connsiteX305"/>
                <a:gd fmla="*/ 107745 h 606580" name="connsiteY305"/>
                <a:gd fmla="*/ 135994 w 593384" name="connsiteX306"/>
                <a:gd fmla="*/ 13725 h 606580" name="connsiteY306"/>
                <a:gd fmla="*/ 174327 w 593384" name="connsiteX307"/>
                <a:gd fmla="*/ 0 h 606580" name="connsiteY3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b="b" l="l" r="r" t="t"/>
              <a:pathLst>
                <a:path h="606580" w="593384">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6" name="îŝḷîḓé-Oval 18"/>
            <p:cNvSpPr/>
            <p:nvPr/>
          </p:nvSpPr>
          <p:spPr>
            <a:xfrm>
              <a:off x="4869985" y="4241735"/>
              <a:ext cx="225240" cy="231664"/>
            </a:xfrm>
            <a:custGeom>
              <a:gdLst>
                <a:gd fmla="*/ 6023 w 6383" name="T0"/>
                <a:gd fmla="*/ 2985 h 6575" name="T1"/>
                <a:gd fmla="*/ 5921 w 6383" name="T2"/>
                <a:gd fmla="*/ 1957 h 6575" name="T3"/>
                <a:gd fmla="*/ 5304 w 6383" name="T4"/>
                <a:gd fmla="*/ 1379 h 6575" name="T5"/>
                <a:gd fmla="*/ 4619 w 6383" name="T6"/>
                <a:gd fmla="*/ 608 h 6575" name="T7"/>
                <a:gd fmla="*/ 3777 w 6383" name="T8"/>
                <a:gd fmla="*/ 501 h 6575" name="T9"/>
                <a:gd fmla="*/ 2768 w 6383" name="T10"/>
                <a:gd fmla="*/ 280 h 6575" name="T11"/>
                <a:gd fmla="*/ 2028 w 6383" name="T12"/>
                <a:gd fmla="*/ 688 h 6575" name="T13"/>
                <a:gd fmla="*/ 1083 w 6383" name="T14"/>
                <a:gd fmla="*/ 1103 h 6575" name="T15"/>
                <a:gd fmla="*/ 723 w 6383" name="T16"/>
                <a:gd fmla="*/ 1868 h 6575" name="T17"/>
                <a:gd fmla="*/ 201 w 6383" name="T18"/>
                <a:gd fmla="*/ 2759 h 6575" name="T19"/>
                <a:gd fmla="*/ 360 w 6383" name="T20"/>
                <a:gd fmla="*/ 3591 h 6575" name="T21"/>
                <a:gd fmla="*/ 461 w 6383" name="T22"/>
                <a:gd fmla="*/ 4619 h 6575" name="T23"/>
                <a:gd fmla="*/ 1079 w 6383" name="T24"/>
                <a:gd fmla="*/ 5197 h 6575" name="T25"/>
                <a:gd fmla="*/ 1764 w 6383" name="T26"/>
                <a:gd fmla="*/ 5968 h 6575" name="T27"/>
                <a:gd fmla="*/ 2604 w 6383" name="T28"/>
                <a:gd fmla="*/ 6073 h 6575" name="T29"/>
                <a:gd fmla="*/ 3613 w 6383" name="T30"/>
                <a:gd fmla="*/ 6295 h 6575" name="T31"/>
                <a:gd fmla="*/ 4353 w 6383" name="T32"/>
                <a:gd fmla="*/ 5888 h 6575" name="T33"/>
                <a:gd fmla="*/ 5299 w 6383" name="T34"/>
                <a:gd fmla="*/ 5473 h 6575" name="T35"/>
                <a:gd fmla="*/ 5659 w 6383" name="T36"/>
                <a:gd fmla="*/ 4708 h 6575" name="T37"/>
                <a:gd fmla="*/ 6180 w 6383" name="T38"/>
                <a:gd fmla="*/ 3817 h 6575" name="T39"/>
                <a:gd fmla="*/ 3877 w 6383" name="T40"/>
                <a:gd fmla="*/ 4231 h 6575" name="T41"/>
                <a:gd fmla="*/ 3381 w 6383" name="T42"/>
                <a:gd fmla="*/ 4613 h 6575" name="T43"/>
                <a:gd fmla="*/ 3287 w 6383" name="T44"/>
                <a:gd fmla="*/ 4924 h 6575" name="T45"/>
                <a:gd fmla="*/ 2960 w 6383" name="T46"/>
                <a:gd fmla="*/ 4820 h 6575" name="T47"/>
                <a:gd fmla="*/ 2844 w 6383" name="T48"/>
                <a:gd fmla="*/ 4529 h 6575" name="T49"/>
                <a:gd fmla="*/ 2356 w 6383" name="T50"/>
                <a:gd fmla="*/ 4233 h 6575" name="T51"/>
                <a:gd fmla="*/ 2560 w 6383" name="T52"/>
                <a:gd fmla="*/ 3940 h 6575" name="T53"/>
                <a:gd fmla="*/ 3307 w 6383" name="T54"/>
                <a:gd fmla="*/ 4036 h 6575" name="T55"/>
                <a:gd fmla="*/ 3193 w 6383" name="T56"/>
                <a:gd fmla="*/ 3535 h 6575" name="T57"/>
                <a:gd fmla="*/ 2365 w 6383" name="T58"/>
                <a:gd fmla="*/ 2705 h 6575" name="T59"/>
                <a:gd fmla="*/ 2991 w 6383" name="T60"/>
                <a:gd fmla="*/ 1897 h 6575" name="T61"/>
                <a:gd fmla="*/ 3105 w 6383" name="T62"/>
                <a:gd fmla="*/ 1651 h 6575" name="T63"/>
                <a:gd fmla="*/ 3401 w 6383" name="T64"/>
                <a:gd fmla="*/ 1856 h 6575" name="T65"/>
                <a:gd fmla="*/ 3865 w 6383" name="T66"/>
                <a:gd fmla="*/ 2119 h 6575" name="T67"/>
                <a:gd fmla="*/ 3847 w 6383" name="T68"/>
                <a:gd fmla="*/ 2508 h 6575" name="T69"/>
                <a:gd fmla="*/ 3208 w 6383" name="T70"/>
                <a:gd fmla="*/ 2464 h 6575" name="T71"/>
                <a:gd fmla="*/ 3025 w 6383" name="T72"/>
                <a:gd fmla="*/ 2832 h 6575" name="T73"/>
                <a:gd fmla="*/ 3647 w 6383" name="T74"/>
                <a:gd fmla="*/ 3137 h 657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575" w="6383">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2" name="îŝḷîḓé-Oval 19"/>
            <p:cNvSpPr/>
            <p:nvPr/>
          </p:nvSpPr>
          <p:spPr>
            <a:xfrm>
              <a:off x="5663503" y="5046161"/>
              <a:ext cx="231664" cy="213665"/>
            </a:xfrm>
            <a:custGeom>
              <a:gdLst>
                <a:gd fmla="*/ 176147 w 578111" name="connsiteX0"/>
                <a:gd fmla="*/ 221031 h 533197" name="connsiteY0"/>
                <a:gd fmla="*/ 212154 w 578111" name="connsiteX1"/>
                <a:gd fmla="*/ 256947 h 533197" name="connsiteY1"/>
                <a:gd fmla="*/ 212154 w 578111" name="connsiteX2"/>
                <a:gd fmla="*/ 348118 h 533197" name="connsiteY2"/>
                <a:gd fmla="*/ 176147 w 578111" name="connsiteX3"/>
                <a:gd fmla="*/ 384955 h 533197" name="connsiteY3"/>
                <a:gd fmla="*/ 139217 w 578111" name="connsiteX4"/>
                <a:gd fmla="*/ 348118 h 533197" name="connsiteY4"/>
                <a:gd fmla="*/ 139217 w 578111" name="connsiteX5"/>
                <a:gd fmla="*/ 256947 h 533197" name="connsiteY5"/>
                <a:gd fmla="*/ 176147 w 578111" name="connsiteX6"/>
                <a:gd fmla="*/ 221031 h 533197" name="connsiteY6"/>
                <a:gd fmla="*/ 267503 w 578111" name="connsiteX7"/>
                <a:gd fmla="*/ 184193 h 533197" name="connsiteY7"/>
                <a:gd fmla="*/ 303437 w 578111" name="connsiteX8"/>
                <a:gd fmla="*/ 221030 h 533197" name="connsiteY8"/>
                <a:gd fmla="*/ 303437 w 578111" name="connsiteX9"/>
                <a:gd fmla="*/ 348119 h 533197" name="connsiteY9"/>
                <a:gd fmla="*/ 267503 w 578111" name="connsiteX10"/>
                <a:gd fmla="*/ 384956 h 533197" name="connsiteY10"/>
                <a:gd fmla="*/ 230648 w 578111" name="connsiteX11"/>
                <a:gd fmla="*/ 348119 h 533197" name="connsiteY11"/>
                <a:gd fmla="*/ 230648 w 578111" name="connsiteX12"/>
                <a:gd fmla="*/ 221030 h 533197" name="connsiteY12"/>
                <a:gd fmla="*/ 267503 w 578111" name="connsiteX13"/>
                <a:gd fmla="*/ 184193 h 533197" name="connsiteY13"/>
                <a:gd fmla="*/ 357937 w 578111" name="connsiteX14"/>
                <a:gd fmla="*/ 148390 h 533197" name="connsiteY14"/>
                <a:gd fmla="*/ 394867 w 578111" name="connsiteX15"/>
                <a:gd fmla="*/ 184289 h 533197" name="connsiteY15"/>
                <a:gd fmla="*/ 394867 w 578111" name="connsiteX16"/>
                <a:gd fmla="*/ 348136 h 533197" name="connsiteY16"/>
                <a:gd fmla="*/ 357937 w 578111" name="connsiteX17"/>
                <a:gd fmla="*/ 384955 h 533197" name="connsiteY17"/>
                <a:gd fmla="*/ 321930 w 578111" name="connsiteX18"/>
                <a:gd fmla="*/ 348136 h 533197" name="connsiteY18"/>
                <a:gd fmla="*/ 321930 w 578111" name="connsiteX19"/>
                <a:gd fmla="*/ 184289 h 533197" name="connsiteY19"/>
                <a:gd fmla="*/ 357937 w 578111" name="connsiteX20"/>
                <a:gd fmla="*/ 148390 h 533197" name="connsiteY20"/>
                <a:gd fmla="*/ 267469 w 578111" name="connsiteX21"/>
                <a:gd fmla="*/ 0 h 533197" name="connsiteY21"/>
                <a:gd fmla="*/ 529404 w 578111" name="connsiteX22"/>
                <a:gd fmla="*/ 218252 h 533197" name="connsiteY22"/>
                <a:gd fmla="*/ 566296 w 578111" name="connsiteX23"/>
                <a:gd fmla="*/ 218252 h 533197" name="connsiteY23"/>
                <a:gd fmla="*/ 576441 w 578111" name="connsiteX24"/>
                <a:gd fmla="*/ 224698 h 533197" name="connsiteY24"/>
                <a:gd fmla="*/ 575519 w 578111" name="connsiteX25"/>
                <a:gd fmla="*/ 237590 h 533197" name="connsiteY25"/>
                <a:gd fmla="*/ 514647 w 578111" name="connsiteX26"/>
                <a:gd fmla="*/ 310341 h 533197" name="connsiteY26"/>
                <a:gd fmla="*/ 505424 w 578111" name="connsiteX27"/>
                <a:gd fmla="*/ 314945 h 533197" name="connsiteY27"/>
                <a:gd fmla="*/ 496201 w 578111" name="connsiteX28"/>
                <a:gd fmla="*/ 310341 h 533197" name="connsiteY28"/>
                <a:gd fmla="*/ 435328 w 578111" name="connsiteX29"/>
                <a:gd fmla="*/ 237590 h 533197" name="connsiteY29"/>
                <a:gd fmla="*/ 433484 w 578111" name="connsiteX30"/>
                <a:gd fmla="*/ 224698 h 533197" name="connsiteY30"/>
                <a:gd fmla="*/ 444551 w 578111" name="connsiteX31"/>
                <a:gd fmla="*/ 218252 h 533197" name="connsiteY31"/>
                <a:gd fmla="*/ 480521 w 578111" name="connsiteX32"/>
                <a:gd fmla="*/ 218252 h 533197" name="connsiteY32"/>
                <a:gd fmla="*/ 267469 w 578111" name="connsiteX33"/>
                <a:gd fmla="*/ 47886 h 533197" name="connsiteY33"/>
                <a:gd fmla="*/ 48882 w 578111" name="connsiteX34"/>
                <a:gd fmla="*/ 266138 h 533197" name="connsiteY34"/>
                <a:gd fmla="*/ 267469 w 578111" name="connsiteX35"/>
                <a:gd fmla="*/ 484390 h 533197" name="connsiteY35"/>
                <a:gd fmla="*/ 456541 w 578111" name="connsiteX36"/>
                <a:gd fmla="*/ 375724 h 533197" name="connsiteY36"/>
                <a:gd fmla="*/ 489744 w 578111" name="connsiteX37"/>
                <a:gd fmla="*/ 366515 h 533197" name="connsiteY37"/>
                <a:gd fmla="*/ 498967 w 578111" name="connsiteX38"/>
                <a:gd fmla="*/ 399668 h 533197" name="connsiteY38"/>
                <a:gd fmla="*/ 267469 w 578111" name="connsiteX39"/>
                <a:gd fmla="*/ 533197 h 533197" name="connsiteY39"/>
                <a:gd fmla="*/ 0 w 578111" name="connsiteX40"/>
                <a:gd fmla="*/ 266138 h 533197" name="connsiteY40"/>
                <a:gd fmla="*/ 267469 w 578111" name="connsiteX41"/>
                <a:gd fmla="*/ 0 h 533197"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533197" w="578111">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3" name="îṥļîḑé-Oval 20"/>
            <p:cNvSpPr/>
            <p:nvPr/>
          </p:nvSpPr>
          <p:spPr>
            <a:xfrm>
              <a:off x="6901592" y="4848392"/>
              <a:ext cx="231664" cy="231359"/>
            </a:xfrm>
            <a:custGeom>
              <a:gdLst>
                <a:gd fmla="*/ 86413 w 591547" name="connsiteX0"/>
                <a:gd fmla="*/ 515758 h 590770" name="connsiteY0"/>
                <a:gd fmla="*/ 171919 w 591547" name="connsiteX1"/>
                <a:gd fmla="*/ 515758 h 590770" name="connsiteY1"/>
                <a:gd fmla="*/ 171919 w 591547" name="connsiteX2"/>
                <a:gd fmla="*/ 537523 h 590770" name="connsiteY2"/>
                <a:gd fmla="*/ 86413 w 591547" name="connsiteX3"/>
                <a:gd fmla="*/ 537523 h 590770" name="connsiteY3"/>
                <a:gd fmla="*/ 86413 w 591547" name="connsiteX4"/>
                <a:gd fmla="*/ 461733 h 590770" name="connsiteY4"/>
                <a:gd fmla="*/ 171919 w 591547" name="connsiteX5"/>
                <a:gd fmla="*/ 461733 h 590770" name="connsiteY5"/>
                <a:gd fmla="*/ 171919 w 591547" name="connsiteX6"/>
                <a:gd fmla="*/ 483498 h 590770" name="connsiteY6"/>
                <a:gd fmla="*/ 86413 w 591547" name="connsiteX7"/>
                <a:gd fmla="*/ 483498 h 590770" name="connsiteY7"/>
                <a:gd fmla="*/ 86413 w 591547" name="connsiteX8"/>
                <a:gd fmla="*/ 408616 h 590770" name="connsiteY8"/>
                <a:gd fmla="*/ 171919 w 591547" name="connsiteX9"/>
                <a:gd fmla="*/ 408616 h 590770" name="connsiteY9"/>
                <a:gd fmla="*/ 171919 w 591547" name="connsiteX10"/>
                <a:gd fmla="*/ 429474 h 590770" name="connsiteY10"/>
                <a:gd fmla="*/ 86413 w 591547" name="connsiteX11"/>
                <a:gd fmla="*/ 429474 h 590770" name="connsiteY11"/>
                <a:gd fmla="*/ 204177 w 591547" name="connsiteX12"/>
                <a:gd fmla="*/ 357041 h 590770" name="connsiteY12"/>
                <a:gd fmla="*/ 204177 w 591547" name="connsiteX13"/>
                <a:gd fmla="*/ 569815 h 590770" name="connsiteY13"/>
                <a:gd fmla="*/ 333300 w 591547" name="connsiteX14"/>
                <a:gd fmla="*/ 569815 h 590770" name="connsiteY14"/>
                <a:gd fmla="*/ 333300 w 591547" name="connsiteX15"/>
                <a:gd fmla="*/ 382026 h 590770" name="connsiteY15"/>
                <a:gd fmla="*/ 183194 w 591547" name="connsiteX16"/>
                <a:gd fmla="*/ 357041 h 590770" name="connsiteY16"/>
                <a:gd fmla="*/ 75053 w 591547" name="connsiteX17"/>
                <a:gd fmla="*/ 382026 h 590770" name="connsiteY17"/>
                <a:gd fmla="*/ 75053 w 591547" name="connsiteX18"/>
                <a:gd fmla="*/ 569815 h 590770" name="connsiteY18"/>
                <a:gd fmla="*/ 183194 w 591547" name="connsiteX19"/>
                <a:gd fmla="*/ 569815 h 590770" name="connsiteY19"/>
                <a:gd fmla="*/ 247709 w 591547" name="connsiteX20"/>
                <a:gd fmla="*/ 311838 h 590770" name="connsiteY20"/>
                <a:gd fmla="*/ 322851 w 591547" name="connsiteX21"/>
                <a:gd fmla="*/ 311838 h 590770" name="connsiteY21"/>
                <a:gd fmla="*/ 322851 w 591547" name="connsiteX22"/>
                <a:gd fmla="*/ 332826 h 590770" name="connsiteY22"/>
                <a:gd fmla="*/ 247709 w 591547" name="connsiteX23"/>
                <a:gd fmla="*/ 332826 h 590770" name="connsiteY23"/>
                <a:gd fmla="*/ 247709 w 591547" name="connsiteX24"/>
                <a:gd fmla="*/ 257944 h 590770" name="connsiteY24"/>
                <a:gd fmla="*/ 322851 w 591547" name="connsiteX25"/>
                <a:gd fmla="*/ 257944 h 590770" name="connsiteY25"/>
                <a:gd fmla="*/ 322851 w 591547" name="connsiteX26"/>
                <a:gd fmla="*/ 279580 h 590770" name="connsiteY26"/>
                <a:gd fmla="*/ 247709 w 591547" name="connsiteX27"/>
                <a:gd fmla="*/ 279580 h 590770" name="connsiteY27"/>
                <a:gd fmla="*/ 247709 w 591547" name="connsiteX28"/>
                <a:gd fmla="*/ 203919 h 590770" name="connsiteY28"/>
                <a:gd fmla="*/ 322851 w 591547" name="connsiteX29"/>
                <a:gd fmla="*/ 203919 h 590770" name="connsiteY29"/>
                <a:gd fmla="*/ 322851 w 591547" name="connsiteX30"/>
                <a:gd fmla="*/ 225684 h 590770" name="connsiteY30"/>
                <a:gd fmla="*/ 247709 w 591547" name="connsiteX31"/>
                <a:gd fmla="*/ 225684 h 590770" name="connsiteY31"/>
                <a:gd fmla="*/ 247709 w 591547" name="connsiteX32"/>
                <a:gd fmla="*/ 150672 h 590770" name="connsiteY32"/>
                <a:gd fmla="*/ 322851 w 591547" name="connsiteX33"/>
                <a:gd fmla="*/ 150672 h 590770" name="connsiteY33"/>
                <a:gd fmla="*/ 322851 w 591547" name="connsiteX34"/>
                <a:gd fmla="*/ 171660 h 590770" name="connsiteY34"/>
                <a:gd fmla="*/ 247709 w 591547" name="connsiteX35"/>
                <a:gd fmla="*/ 171660 h 590770" name="connsiteY35"/>
                <a:gd fmla="*/ 355090 w 591547" name="connsiteX36"/>
                <a:gd fmla="*/ 102357 h 590770" name="connsiteY36"/>
                <a:gd fmla="*/ 355090 w 591547" name="connsiteX37"/>
                <a:gd fmla="*/ 373160 h 590770" name="connsiteY37"/>
                <a:gd fmla="*/ 355090 w 591547" name="connsiteX38"/>
                <a:gd fmla="*/ 376384 h 590770" name="connsiteY38"/>
                <a:gd fmla="*/ 355090 w 591547" name="connsiteX39"/>
                <a:gd fmla="*/ 569815 h 590770" name="connsiteY39"/>
                <a:gd fmla="*/ 484213 w 591547" name="connsiteX40"/>
                <a:gd fmla="*/ 569815 h 590770" name="connsiteY40"/>
                <a:gd fmla="*/ 484213 w 591547" name="connsiteX41"/>
                <a:gd fmla="*/ 154744 h 590770" name="connsiteY41"/>
                <a:gd fmla="*/ 333300 w 591547" name="connsiteX42"/>
                <a:gd fmla="*/ 99939 h 590770" name="connsiteY42"/>
                <a:gd fmla="*/ 236458 w 591547" name="connsiteX43"/>
                <a:gd fmla="*/ 125730 h 590770" name="connsiteY43"/>
                <a:gd fmla="*/ 236458 w 591547" name="connsiteX44"/>
                <a:gd fmla="*/ 341728 h 590770" name="connsiteY44"/>
                <a:gd fmla="*/ 333300 w 591547" name="connsiteX45"/>
                <a:gd fmla="*/ 360265 h 590770" name="connsiteY45"/>
                <a:gd fmla="*/ 397862 w 591547" name="connsiteX46"/>
                <a:gd fmla="*/ 21761 h 590770" name="connsiteY46"/>
                <a:gd fmla="*/ 387371 w 591547" name="connsiteX47"/>
                <a:gd fmla="*/ 32238 h 590770" name="connsiteY47"/>
                <a:gd fmla="*/ 397862 w 591547" name="connsiteX48"/>
                <a:gd fmla="*/ 42716 h 590770" name="connsiteY48"/>
                <a:gd fmla="*/ 409160 w 591547" name="connsiteX49"/>
                <a:gd fmla="*/ 32238 h 590770" name="connsiteY49"/>
                <a:gd fmla="*/ 397862 w 591547" name="connsiteX50"/>
                <a:gd fmla="*/ 21761 h 590770" name="connsiteY50"/>
                <a:gd fmla="*/ 397862 w 591547" name="connsiteX51"/>
                <a:gd fmla="*/ 0 h 590770" name="connsiteY51"/>
                <a:gd fmla="*/ 430143 w 591547" name="connsiteX52"/>
                <a:gd fmla="*/ 32238 h 590770" name="connsiteY52"/>
                <a:gd fmla="*/ 409160 w 591547" name="connsiteX53"/>
                <a:gd fmla="*/ 62865 h 590770" name="connsiteY53"/>
                <a:gd fmla="*/ 409160 w 591547" name="connsiteX54"/>
                <a:gd fmla="*/ 100745 h 590770" name="connsiteY54"/>
                <a:gd fmla="*/ 498740 w 591547" name="connsiteX55"/>
                <a:gd fmla="*/ 137819 h 590770" name="connsiteY55"/>
                <a:gd fmla="*/ 506003 w 591547" name="connsiteX56"/>
                <a:gd fmla="*/ 147491 h 590770" name="connsiteY56"/>
                <a:gd fmla="*/ 506003 w 591547" name="connsiteX57"/>
                <a:gd fmla="*/ 569815 h 590770" name="connsiteY57"/>
                <a:gd fmla="*/ 591547 w 591547" name="connsiteX58"/>
                <a:gd fmla="*/ 569815 h 590770" name="connsiteY58"/>
                <a:gd fmla="*/ 591547 w 591547" name="connsiteX59"/>
                <a:gd fmla="*/ 590770 h 590770" name="connsiteY59"/>
                <a:gd fmla="*/ 494705 w 591547" name="connsiteX60"/>
                <a:gd fmla="*/ 590770 h 590770" name="connsiteY60"/>
                <a:gd fmla="*/ 344598 w 591547" name="connsiteX61"/>
                <a:gd fmla="*/ 590770 h 590770" name="connsiteY61"/>
                <a:gd fmla="*/ 193685 w 591547" name="connsiteX62"/>
                <a:gd fmla="*/ 590770 h 590770" name="connsiteY62"/>
                <a:gd fmla="*/ 64562 w 591547" name="connsiteX63"/>
                <a:gd fmla="*/ 590770 h 590770" name="connsiteY63"/>
                <a:gd fmla="*/ 0 w 591547" name="connsiteX64"/>
                <a:gd fmla="*/ 590770 h 590770" name="connsiteY64"/>
                <a:gd fmla="*/ 0 w 591547" name="connsiteX65"/>
                <a:gd fmla="*/ 569815 h 590770" name="connsiteY65"/>
                <a:gd fmla="*/ 54070 w 591547" name="connsiteX66"/>
                <a:gd fmla="*/ 569815 h 590770" name="connsiteY66"/>
                <a:gd fmla="*/ 54070 w 591547" name="connsiteX67"/>
                <a:gd fmla="*/ 373160 h 590770" name="connsiteY67"/>
                <a:gd fmla="*/ 62141 w 591547" name="connsiteX68"/>
                <a:gd fmla="*/ 362683 h 590770" name="connsiteY68"/>
                <a:gd fmla="*/ 191264 w 591547" name="connsiteX69"/>
                <a:gd fmla="*/ 333668 h 590770" name="connsiteY69"/>
                <a:gd fmla="*/ 195299 w 591547" name="connsiteX70"/>
                <a:gd fmla="*/ 333668 h 590770" name="connsiteY70"/>
                <a:gd fmla="*/ 196106 w 591547" name="connsiteX71"/>
                <a:gd fmla="*/ 333668 h 590770" name="connsiteY71"/>
                <a:gd fmla="*/ 215475 w 591547" name="connsiteX72"/>
                <a:gd fmla="*/ 336892 h 590770" name="connsiteY72"/>
                <a:gd fmla="*/ 215475 w 591547" name="connsiteX73"/>
                <a:gd fmla="*/ 116864 h 590770" name="connsiteY73"/>
                <a:gd fmla="*/ 223545 w 591547" name="connsiteX74"/>
                <a:gd fmla="*/ 106387 h 590770" name="connsiteY74"/>
                <a:gd fmla="*/ 341370 w 591547" name="connsiteX75"/>
                <a:gd fmla="*/ 75760 h 590770" name="connsiteY75"/>
                <a:gd fmla="*/ 342984 w 591547" name="connsiteX76"/>
                <a:gd fmla="*/ 75760 h 590770" name="connsiteY76"/>
                <a:gd fmla="*/ 345405 w 591547" name="connsiteX77"/>
                <a:gd fmla="*/ 75760 h 590770" name="connsiteY77"/>
                <a:gd fmla="*/ 347020 w 591547" name="connsiteX78"/>
                <a:gd fmla="*/ 75760 h 590770" name="connsiteY78"/>
                <a:gd fmla="*/ 348634 w 591547" name="connsiteX79"/>
                <a:gd fmla="*/ 75760 h 590770" name="connsiteY79"/>
                <a:gd fmla="*/ 387371 w 591547" name="connsiteX80"/>
                <a:gd fmla="*/ 91879 h 590770" name="connsiteY80"/>
                <a:gd fmla="*/ 387371 w 591547" name="connsiteX81"/>
                <a:gd fmla="*/ 62865 h 590770" name="connsiteY81"/>
                <a:gd fmla="*/ 365581 w 591547" name="connsiteX82"/>
                <a:gd fmla="*/ 32238 h 590770" name="connsiteY82"/>
                <a:gd fmla="*/ 397862 w 591547" name="connsiteX83"/>
                <a:gd fmla="*/ 0 h 590770" name="connsiteY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b="b" l="l" r="r" t="t"/>
              <a:pathLst>
                <a:path h="590770" w="591547">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grpSp>
      <p:grpSp>
        <p:nvGrpSpPr>
          <p:cNvPr id="39" name="组合 38"/>
          <p:cNvGrpSpPr/>
          <p:nvPr/>
        </p:nvGrpSpPr>
        <p:grpSpPr>
          <a:xfrm>
            <a:off x="1172370" y="2037635"/>
            <a:ext cx="2585055" cy="1121655"/>
            <a:chOff x="5354322" y="1967781"/>
            <a:chExt cx="2585055" cy="1121655"/>
          </a:xfrm>
        </p:grpSpPr>
        <p:sp>
          <p:nvSpPr>
            <p:cNvPr id="40" name="矩形 39"/>
            <p:cNvSpPr/>
            <p:nvPr/>
          </p:nvSpPr>
          <p:spPr>
            <a:xfrm>
              <a:off x="5354322" y="2332306"/>
              <a:ext cx="2585055"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85000"/>
                      <a:lumOff val="15000"/>
                    </a:schemeClr>
                  </a:solidFill>
                </a:rPr>
                <a:t>用户可以在投影仪或者计算机上可以将演示文稿打印出来制作成胶片以便应用到更广泛的领域中</a:t>
              </a:r>
            </a:p>
          </p:txBody>
        </p:sp>
        <p:sp>
          <p:nvSpPr>
            <p:cNvPr id="41" name="矩形 40"/>
            <p:cNvSpPr/>
            <p:nvPr/>
          </p:nvSpPr>
          <p:spPr>
            <a:xfrm>
              <a:off x="5854990" y="1967781"/>
              <a:ext cx="2084387"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85000"/>
                      <a:lumOff val="15000"/>
                    </a:schemeClr>
                  </a:solidFill>
                </a:rPr>
                <a:t>标题文字添加</a:t>
              </a:r>
            </a:p>
          </p:txBody>
        </p:sp>
      </p:grpSp>
      <p:grpSp>
        <p:nvGrpSpPr>
          <p:cNvPr id="42" name="组合 41"/>
          <p:cNvGrpSpPr/>
          <p:nvPr/>
        </p:nvGrpSpPr>
        <p:grpSpPr>
          <a:xfrm>
            <a:off x="1172370" y="4490254"/>
            <a:ext cx="2585055" cy="1121655"/>
            <a:chOff x="5354322" y="1967781"/>
            <a:chExt cx="2585055" cy="1121655"/>
          </a:xfrm>
        </p:grpSpPr>
        <p:sp>
          <p:nvSpPr>
            <p:cNvPr id="43" name="矩形 42"/>
            <p:cNvSpPr/>
            <p:nvPr/>
          </p:nvSpPr>
          <p:spPr>
            <a:xfrm>
              <a:off x="5354322" y="2332307"/>
              <a:ext cx="2585055"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85000"/>
                      <a:lumOff val="15000"/>
                    </a:schemeClr>
                  </a:solidFill>
                </a:rPr>
                <a:t>用户可以在投影仪或者计算机上可以将演示文稿打印出来制作成胶片以便应用到更广泛的领域中</a:t>
              </a:r>
            </a:p>
          </p:txBody>
        </p:sp>
        <p:sp>
          <p:nvSpPr>
            <p:cNvPr id="44" name="矩形 43"/>
            <p:cNvSpPr/>
            <p:nvPr/>
          </p:nvSpPr>
          <p:spPr>
            <a:xfrm>
              <a:off x="5854990" y="1967781"/>
              <a:ext cx="2084387"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85000"/>
                      <a:lumOff val="15000"/>
                    </a:schemeClr>
                  </a:solidFill>
                </a:rPr>
                <a:t>标题文字添加</a:t>
              </a:r>
            </a:p>
          </p:txBody>
        </p:sp>
      </p:grpSp>
      <p:grpSp>
        <p:nvGrpSpPr>
          <p:cNvPr id="45" name="组合 44"/>
          <p:cNvGrpSpPr/>
          <p:nvPr/>
        </p:nvGrpSpPr>
        <p:grpSpPr>
          <a:xfrm>
            <a:off x="8428299" y="2037635"/>
            <a:ext cx="2585055" cy="1121655"/>
            <a:chOff x="5354322" y="1967781"/>
            <a:chExt cx="2585055" cy="1121655"/>
          </a:xfrm>
        </p:grpSpPr>
        <p:sp>
          <p:nvSpPr>
            <p:cNvPr id="46" name="矩形 45"/>
            <p:cNvSpPr/>
            <p:nvPr/>
          </p:nvSpPr>
          <p:spPr>
            <a:xfrm>
              <a:off x="5354322" y="2332306"/>
              <a:ext cx="2585055"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85000"/>
                      <a:lumOff val="15000"/>
                    </a:schemeClr>
                  </a:solidFill>
                </a:rPr>
                <a:t>用户可以在投影仪或者计算机上可以将演示文稿打印出来制作成胶片以便应用到更广泛的领域中</a:t>
              </a:r>
            </a:p>
          </p:txBody>
        </p:sp>
        <p:sp>
          <p:nvSpPr>
            <p:cNvPr id="47" name="矩形 46"/>
            <p:cNvSpPr/>
            <p:nvPr/>
          </p:nvSpPr>
          <p:spPr>
            <a:xfrm>
              <a:off x="5354323" y="1967781"/>
              <a:ext cx="2084387"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rPr>
                <a:t>标题文字添加</a:t>
              </a:r>
            </a:p>
          </p:txBody>
        </p:sp>
      </p:grpSp>
      <p:grpSp>
        <p:nvGrpSpPr>
          <p:cNvPr id="48" name="组合 47"/>
          <p:cNvGrpSpPr/>
          <p:nvPr/>
        </p:nvGrpSpPr>
        <p:grpSpPr>
          <a:xfrm>
            <a:off x="8428299" y="4490254"/>
            <a:ext cx="2585055" cy="1121655"/>
            <a:chOff x="5354322" y="1967781"/>
            <a:chExt cx="2585055" cy="1121655"/>
          </a:xfrm>
        </p:grpSpPr>
        <p:sp>
          <p:nvSpPr>
            <p:cNvPr id="49" name="矩形 48"/>
            <p:cNvSpPr/>
            <p:nvPr/>
          </p:nvSpPr>
          <p:spPr>
            <a:xfrm>
              <a:off x="5354322" y="2332307"/>
              <a:ext cx="2585055"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85000"/>
                      <a:lumOff val="15000"/>
                    </a:schemeClr>
                  </a:solidFill>
                </a:rPr>
                <a:t>用户可以在投影仪或者计算机上可以将演示文稿打印出来制作成胶片以便应用到更广泛的领域中</a:t>
              </a:r>
            </a:p>
          </p:txBody>
        </p:sp>
        <p:sp>
          <p:nvSpPr>
            <p:cNvPr id="50" name="矩形 49"/>
            <p:cNvSpPr/>
            <p:nvPr/>
          </p:nvSpPr>
          <p:spPr>
            <a:xfrm>
              <a:off x="5354323" y="1967781"/>
              <a:ext cx="2084387"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rPr>
                <a:t>标题文字添加</a:t>
              </a:r>
            </a:p>
          </p:txBody>
        </p:sp>
      </p:grpSp>
      <p:sp>
        <p:nvSpPr>
          <p:cNvPr id="34" name="任意多边形 33"/>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8"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9" name="任意多边形 58"/>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54">
            <a:extLst>
              <a:ext uri="{FF2B5EF4-FFF2-40B4-BE49-F238E27FC236}">
                <a16:creationId xmlns:a16="http://schemas.microsoft.com/office/drawing/2014/main" id="{91410F80-E2B0-4B04-99FE-D6BA58D3AF55}"/>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55">
            <a:extLst>
              <a:ext uri="{FF2B5EF4-FFF2-40B4-BE49-F238E27FC236}">
                <a16:creationId xmlns:a16="http://schemas.microsoft.com/office/drawing/2014/main" id="{CBC52A63-892D-4A14-B8A7-33F726F4A76E}"/>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49">
            <a:extLst>
              <a:ext uri="{FF2B5EF4-FFF2-40B4-BE49-F238E27FC236}">
                <a16:creationId xmlns:a16="http://schemas.microsoft.com/office/drawing/2014/main" id="{2FEB5463-9C8E-4D37-B98F-56618912FEEC}"/>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7" name="椭圆 50">
            <a:extLst>
              <a:ext uri="{FF2B5EF4-FFF2-40B4-BE49-F238E27FC236}">
                <a16:creationId xmlns:a16="http://schemas.microsoft.com/office/drawing/2014/main" id="{C16F007C-2876-4BD8-9949-F573AC2824E8}"/>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8" name="任意多边形 58">
            <a:extLst>
              <a:ext uri="{FF2B5EF4-FFF2-40B4-BE49-F238E27FC236}">
                <a16:creationId xmlns:a16="http://schemas.microsoft.com/office/drawing/2014/main" id="{C3368DEF-DB4C-4D1F-8DC4-41EA8E23CEDA}"/>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9" name="组合 68">
            <a:extLst>
              <a:ext uri="{FF2B5EF4-FFF2-40B4-BE49-F238E27FC236}">
                <a16:creationId xmlns:a16="http://schemas.microsoft.com/office/drawing/2014/main" id="{51501E3D-1DFA-43D9-AD95-3F97C3157E43}"/>
              </a:ext>
            </a:extLst>
          </p:cNvPr>
          <p:cNvGrpSpPr/>
          <p:nvPr/>
        </p:nvGrpSpPr>
        <p:grpSpPr>
          <a:xfrm>
            <a:off x="2242370" y="458879"/>
            <a:ext cx="6623625" cy="809534"/>
            <a:chOff x="2204270" y="458879"/>
            <a:chExt cx="6623625" cy="809534"/>
          </a:xfrm>
        </p:grpSpPr>
        <p:sp>
          <p:nvSpPr>
            <p:cNvPr id="70" name="文本框 69">
              <a:extLst>
                <a:ext uri="{FF2B5EF4-FFF2-40B4-BE49-F238E27FC236}">
                  <a16:creationId xmlns:a16="http://schemas.microsoft.com/office/drawing/2014/main" id="{B2B0960D-8DAA-4EE1-ADFF-174873E9ADB9}"/>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71" name="文本框 70">
              <a:extLst>
                <a:ext uri="{FF2B5EF4-FFF2-40B4-BE49-F238E27FC236}">
                  <a16:creationId xmlns:a16="http://schemas.microsoft.com/office/drawing/2014/main" id="{FDB32AFC-5BD4-47A5-8382-71497CC2F429}"/>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72" name="椭圆 15">
            <a:extLst>
              <a:ext uri="{FF2B5EF4-FFF2-40B4-BE49-F238E27FC236}">
                <a16:creationId xmlns:a16="http://schemas.microsoft.com/office/drawing/2014/main" id="{4204CF56-CB71-4B1A-9FF4-B8BF1D1A4D71}"/>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custDataLst>
      <p:tags r:id="rId3"/>
    </p:custDataLst>
    <p:extLst>
      <p:ext uri="{BB962C8B-B14F-4D97-AF65-F5344CB8AC3E}">
        <p14:creationId val="1336906067"/>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p:cTn dur="1000" fill="hold" id="7"/>
                                        <p:tgtEl>
                                          <p:spTgt spid="57"/>
                                        </p:tgtEl>
                                        <p:attrNameLst>
                                          <p:attrName>ppt_w</p:attrName>
                                        </p:attrNameLst>
                                      </p:cBhvr>
                                      <p:tavLst>
                                        <p:tav tm="0">
                                          <p:val>
                                            <p:fltVal val="0"/>
                                          </p:val>
                                        </p:tav>
                                        <p:tav tm="100000">
                                          <p:val>
                                            <p:strVal val="#ppt_w"/>
                                          </p:val>
                                        </p:tav>
                                      </p:tavLst>
                                    </p:anim>
                                    <p:anim calcmode="lin" valueType="num">
                                      <p:cBhvr>
                                        <p:cTn dur="1000" fill="hold" id="8"/>
                                        <p:tgtEl>
                                          <p:spTgt spid="57"/>
                                        </p:tgtEl>
                                        <p:attrNameLst>
                                          <p:attrName>ppt_h</p:attrName>
                                        </p:attrNameLst>
                                      </p:cBhvr>
                                      <p:tavLst>
                                        <p:tav tm="0">
                                          <p:val>
                                            <p:fltVal val="0"/>
                                          </p:val>
                                        </p:tav>
                                        <p:tav tm="100000">
                                          <p:val>
                                            <p:strVal val="#ppt_h"/>
                                          </p:val>
                                        </p:tav>
                                      </p:tavLst>
                                    </p:anim>
                                    <p:anim calcmode="lin" valueType="num">
                                      <p:cBhvr>
                                        <p:cTn dur="1000" fill="hold" id="9"/>
                                        <p:tgtEl>
                                          <p:spTgt spid="57"/>
                                        </p:tgtEl>
                                        <p:attrNameLst>
                                          <p:attrName>style.rotation</p:attrName>
                                        </p:attrNameLst>
                                      </p:cBhvr>
                                      <p:tavLst>
                                        <p:tav tm="0">
                                          <p:val>
                                            <p:fltVal val="90"/>
                                          </p:val>
                                        </p:tav>
                                        <p:tav tm="100000">
                                          <p:val>
                                            <p:fltVal val="0"/>
                                          </p:val>
                                        </p:tav>
                                      </p:tavLst>
                                    </p:anim>
                                    <p:animEffect filter="fade" transition="in">
                                      <p:cBhvr>
                                        <p:cTn dur="1000" id="10"/>
                                        <p:tgtEl>
                                          <p:spTgt spid="57"/>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39"/>
                                        </p:tgtEl>
                                        <p:attrNameLst>
                                          <p:attrName>style.visibility</p:attrName>
                                        </p:attrNameLst>
                                      </p:cBhvr>
                                      <p:to>
                                        <p:strVal val="visible"/>
                                      </p:to>
                                    </p:set>
                                    <p:anim calcmode="lin" valueType="num">
                                      <p:cBhvr additive="base">
                                        <p:cTn dur="500" fill="hold" id="14"/>
                                        <p:tgtEl>
                                          <p:spTgt spid="39"/>
                                        </p:tgtEl>
                                        <p:attrNameLst>
                                          <p:attrName>ppt_x</p:attrName>
                                        </p:attrNameLst>
                                      </p:cBhvr>
                                      <p:tavLst>
                                        <p:tav tm="0">
                                          <p:val>
                                            <p:strVal val="0-#ppt_w/2"/>
                                          </p:val>
                                        </p:tav>
                                        <p:tav tm="100000">
                                          <p:val>
                                            <p:strVal val="#ppt_x"/>
                                          </p:val>
                                        </p:tav>
                                      </p:tavLst>
                                    </p:anim>
                                    <p:anim calcmode="lin" valueType="num">
                                      <p:cBhvr additive="base">
                                        <p:cTn dur="500" fill="hold" id="15"/>
                                        <p:tgtEl>
                                          <p:spTgt spid="39"/>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42"/>
                                        </p:tgtEl>
                                        <p:attrNameLst>
                                          <p:attrName>style.visibility</p:attrName>
                                        </p:attrNameLst>
                                      </p:cBhvr>
                                      <p:to>
                                        <p:strVal val="visible"/>
                                      </p:to>
                                    </p:set>
                                    <p:anim calcmode="lin" valueType="num">
                                      <p:cBhvr additive="base">
                                        <p:cTn dur="500" fill="hold" id="18"/>
                                        <p:tgtEl>
                                          <p:spTgt spid="42"/>
                                        </p:tgtEl>
                                        <p:attrNameLst>
                                          <p:attrName>ppt_x</p:attrName>
                                        </p:attrNameLst>
                                      </p:cBhvr>
                                      <p:tavLst>
                                        <p:tav tm="0">
                                          <p:val>
                                            <p:strVal val="0-#ppt_w/2"/>
                                          </p:val>
                                        </p:tav>
                                        <p:tav tm="100000">
                                          <p:val>
                                            <p:strVal val="#ppt_x"/>
                                          </p:val>
                                        </p:tav>
                                      </p:tavLst>
                                    </p:anim>
                                    <p:anim calcmode="lin" valueType="num">
                                      <p:cBhvr additive="base">
                                        <p:cTn dur="500" fill="hold" id="19"/>
                                        <p:tgtEl>
                                          <p:spTgt spid="42"/>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45"/>
                                        </p:tgtEl>
                                        <p:attrNameLst>
                                          <p:attrName>style.visibility</p:attrName>
                                        </p:attrNameLst>
                                      </p:cBhvr>
                                      <p:to>
                                        <p:strVal val="visible"/>
                                      </p:to>
                                    </p:set>
                                    <p:anim calcmode="lin" valueType="num">
                                      <p:cBhvr additive="base">
                                        <p:cTn dur="500" fill="hold" id="22"/>
                                        <p:tgtEl>
                                          <p:spTgt spid="45"/>
                                        </p:tgtEl>
                                        <p:attrNameLst>
                                          <p:attrName>ppt_x</p:attrName>
                                        </p:attrNameLst>
                                      </p:cBhvr>
                                      <p:tavLst>
                                        <p:tav tm="0">
                                          <p:val>
                                            <p:strVal val="1+#ppt_w/2"/>
                                          </p:val>
                                        </p:tav>
                                        <p:tav tm="100000">
                                          <p:val>
                                            <p:strVal val="#ppt_x"/>
                                          </p:val>
                                        </p:tav>
                                      </p:tavLst>
                                    </p:anim>
                                    <p:anim calcmode="lin" valueType="num">
                                      <p:cBhvr additive="base">
                                        <p:cTn dur="500" fill="hold" id="23"/>
                                        <p:tgtEl>
                                          <p:spTgt spid="45"/>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48"/>
                                        </p:tgtEl>
                                        <p:attrNameLst>
                                          <p:attrName>style.visibility</p:attrName>
                                        </p:attrNameLst>
                                      </p:cBhvr>
                                      <p:to>
                                        <p:strVal val="visible"/>
                                      </p:to>
                                    </p:set>
                                    <p:anim calcmode="lin" valueType="num">
                                      <p:cBhvr additive="base">
                                        <p:cTn dur="500" fill="hold" id="26"/>
                                        <p:tgtEl>
                                          <p:spTgt spid="48"/>
                                        </p:tgtEl>
                                        <p:attrNameLst>
                                          <p:attrName>ppt_x</p:attrName>
                                        </p:attrNameLst>
                                      </p:cBhvr>
                                      <p:tavLst>
                                        <p:tav tm="0">
                                          <p:val>
                                            <p:strVal val="1+#ppt_w/2"/>
                                          </p:val>
                                        </p:tav>
                                        <p:tav tm="100000">
                                          <p:val>
                                            <p:strVal val="#ppt_x"/>
                                          </p:val>
                                        </p:tav>
                                      </p:tavLst>
                                    </p:anim>
                                    <p:anim calcmode="lin" valueType="num">
                                      <p:cBhvr additive="base">
                                        <p:cTn dur="500" fill="hold" id="27"/>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2"/>
          <a:stretch>
            <a:fillRect/>
          </a:stretch>
        </p:blipFill>
        <p:spPr>
          <a:xfrm>
            <a:off x="0" y="0"/>
            <a:ext cx="3413922" cy="6858000"/>
          </a:xfrm>
          <a:prstGeom prst="rect">
            <a:avLst/>
          </a:prstGeom>
        </p:spPr>
      </p:pic>
      <p:sp>
        <p:nvSpPr>
          <p:cNvPr id="18" name="矩形 17"/>
          <p:cNvSpPr/>
          <p:nvPr/>
        </p:nvSpPr>
        <p:spPr>
          <a:xfrm>
            <a:off x="0" y="-31058"/>
            <a:ext cx="3413922" cy="6889058"/>
          </a:xfrm>
          <a:prstGeom prst="rect">
            <a:avLst/>
          </a:prstGeom>
          <a:solidFill>
            <a:srgbClr val="151515">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502040204020203" pitchFamily="34" typeface="Segoe UI"/>
              <a:ea charset="-122" panose="020b0503020204020204" pitchFamily="34" typeface="微软雅黑"/>
              <a:sym charset="0" panose="020b0502040204020203" pitchFamily="34" typeface="Segoe UI"/>
            </a:endParaRPr>
          </a:p>
        </p:txBody>
      </p:sp>
      <p:grpSp>
        <p:nvGrpSpPr>
          <p:cNvPr id="19" name="组合 4"/>
          <p:cNvGrpSpPr/>
          <p:nvPr/>
        </p:nvGrpSpPr>
        <p:grpSpPr>
          <a:xfrm>
            <a:off x="411561" y="908719"/>
            <a:ext cx="2590800" cy="1210653"/>
            <a:chOff x="335361" y="908719"/>
            <a:chExt cx="2590800" cy="1210653"/>
          </a:xfrm>
        </p:grpSpPr>
        <p:sp>
          <p:nvSpPr>
            <p:cNvPr id="20" name="TextBox 2"/>
            <p:cNvSpPr txBox="1"/>
            <p:nvPr/>
          </p:nvSpPr>
          <p:spPr>
            <a:xfrm>
              <a:off x="335361" y="908719"/>
              <a:ext cx="1683939" cy="741426"/>
            </a:xfrm>
            <a:prstGeom prst="rect">
              <a:avLst/>
            </a:prstGeom>
            <a:noFill/>
          </p:spPr>
          <p:txBody>
            <a:bodyPr rtlCol="0" wrap="square">
              <a:spAutoFit/>
            </a:bodyPr>
            <a:lstStyle/>
            <a:p>
              <a:r>
                <a:rPr altLang="en-US" b="1" lang="zh-CN" sz="4265">
                  <a:solidFill>
                    <a:srgbClr val="FFCC01"/>
                  </a:solidFill>
                  <a:latin charset="0" panose="020b0502040204020203" pitchFamily="34" typeface="Segoe UI"/>
                  <a:ea charset="-122" panose="020b0503020204020204" pitchFamily="34" typeface="微软雅黑"/>
                  <a:sym charset="0" panose="020b0502040204020203" pitchFamily="34" typeface="Segoe UI"/>
                </a:rPr>
                <a:t>目 录</a:t>
              </a:r>
            </a:p>
          </p:txBody>
        </p:sp>
        <p:sp>
          <p:nvSpPr>
            <p:cNvPr id="21" name="TextBox 3"/>
            <p:cNvSpPr txBox="1"/>
            <p:nvPr/>
          </p:nvSpPr>
          <p:spPr>
            <a:xfrm>
              <a:off x="1028700" y="1657707"/>
              <a:ext cx="1897461" cy="457200"/>
            </a:xfrm>
            <a:prstGeom prst="rect">
              <a:avLst/>
            </a:prstGeom>
            <a:noFill/>
          </p:spPr>
          <p:txBody>
            <a:bodyPr rtlCol="0" wrap="square">
              <a:spAutoFit/>
            </a:bodyPr>
            <a:lstStyle/>
            <a:p>
              <a:r>
                <a:rPr altLang="zh-CN" lang="en-US" sz="2400">
                  <a:solidFill>
                    <a:srgbClr val="FFCC01"/>
                  </a:solidFill>
                  <a:latin charset="0" panose="020b0502040204020203" pitchFamily="34" typeface="Segoe UI"/>
                  <a:ea charset="-122" panose="020b0503020204020204" pitchFamily="34" typeface="微软雅黑"/>
                  <a:sym charset="0" panose="020b0502040204020203" pitchFamily="34" typeface="Segoe UI"/>
                </a:rPr>
                <a:t>CONTENTS</a:t>
              </a:r>
            </a:p>
          </p:txBody>
        </p:sp>
        <p:cxnSp>
          <p:nvCxnSpPr>
            <p:cNvPr id="22" name="直接连接符 10"/>
            <p:cNvCxnSpPr/>
            <p:nvPr/>
          </p:nvCxnSpPr>
          <p:spPr>
            <a:xfrm flipH="1">
              <a:off x="1028700" y="908719"/>
              <a:ext cx="0" cy="11677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6"/>
            <p:cNvCxnSpPr/>
            <p:nvPr/>
          </p:nvCxnSpPr>
          <p:spPr>
            <a:xfrm>
              <a:off x="335361" y="1657707"/>
              <a:ext cx="24459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8"/>
          <p:cNvGrpSpPr/>
          <p:nvPr/>
        </p:nvGrpSpPr>
        <p:grpSpPr>
          <a:xfrm>
            <a:off x="4548780" y="722897"/>
            <a:ext cx="5698306" cy="1084452"/>
            <a:chOff x="7181850" y="2590770"/>
            <a:chExt cx="5698306" cy="1084452"/>
          </a:xfrm>
        </p:grpSpPr>
        <p:cxnSp>
          <p:nvCxnSpPr>
            <p:cNvPr id="25" name="直接连接符 29"/>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181850" y="2590770"/>
              <a:ext cx="552450" cy="701040"/>
            </a:xfrm>
            <a:prstGeom prst="rect">
              <a:avLst/>
            </a:prstGeom>
            <a:noFill/>
          </p:spPr>
          <p:txBody>
            <a:bodyPr rtlCol="0" wrap="square">
              <a:spAutoFit/>
            </a:bodyPr>
            <a:lstStyle/>
            <a:p>
              <a:r>
                <a:rPr altLang="zh-CN" lang="en-US" sz="4000">
                  <a:solidFill>
                    <a:srgbClr val="151515"/>
                  </a:solidFill>
                  <a:latin charset="0" panose="020b0502040204020203" pitchFamily="34" typeface="Segoe UI"/>
                  <a:ea charset="-122" panose="020b0503020204020204" pitchFamily="34" typeface="微软雅黑"/>
                  <a:sym charset="0" panose="020b0502040204020203" pitchFamily="34" typeface="Segoe UI"/>
                </a:rPr>
                <a:t>1</a:t>
              </a:r>
            </a:p>
          </p:txBody>
        </p:sp>
        <p:sp>
          <p:nvSpPr>
            <p:cNvPr id="27" name="文本框 26"/>
            <p:cNvSpPr txBox="1"/>
            <p:nvPr/>
          </p:nvSpPr>
          <p:spPr>
            <a:xfrm>
              <a:off x="7886698" y="2844225"/>
              <a:ext cx="3812721" cy="457200"/>
            </a:xfrm>
            <a:prstGeom prst="rect">
              <a:avLst/>
            </a:prstGeom>
            <a:noFill/>
          </p:spPr>
          <p:txBody>
            <a:bodyPr rtlCol="0" wrap="square">
              <a:spAutoFit/>
            </a:bodyPr>
            <a:lstStyle/>
            <a:p>
              <a:r>
                <a:rPr altLang="en-US" b="1" lang="zh-CN" sz="2400">
                  <a:solidFill>
                    <a:srgbClr val="151515"/>
                  </a:solidFill>
                  <a:latin charset="0" panose="020b0502040204020203" pitchFamily="34" typeface="Segoe UI"/>
                  <a:ea charset="-122" panose="020b0503020204020204" pitchFamily="34" typeface="微软雅黑"/>
                  <a:sym charset="0" panose="020b0502040204020203" pitchFamily="34" typeface="Segoe UI"/>
                </a:rPr>
                <a:t>项目概述</a:t>
              </a:r>
            </a:p>
          </p:txBody>
        </p:sp>
        <p:sp>
          <p:nvSpPr>
            <p:cNvPr id="28" name="文本框 27"/>
            <p:cNvSpPr txBox="1"/>
            <p:nvPr/>
          </p:nvSpPr>
          <p:spPr>
            <a:xfrm>
              <a:off x="7886700" y="3305890"/>
              <a:ext cx="4993456" cy="365760"/>
            </a:xfrm>
            <a:prstGeom prst="rect">
              <a:avLst/>
            </a:prstGeom>
            <a:noFill/>
          </p:spPr>
          <p:txBody>
            <a:bodyPr rtlCol="0" wrap="square">
              <a:spAutoFit/>
            </a:bodyPr>
            <a:lstStyle/>
            <a:p>
              <a:r>
                <a:rPr altLang="zh-CN" lang="en-US">
                  <a:solidFill>
                    <a:srgbClr val="151515"/>
                  </a:solidFill>
                  <a:latin typeface="+mj-lt"/>
                  <a:ea charset="-122" panose="020b0503020204020204" pitchFamily="34" typeface="微软雅黑"/>
                  <a:sym charset="0" panose="020b0502040204020203" pitchFamily="34" typeface="Segoe UI"/>
                </a:rPr>
                <a:t>Chinese boutique design agency PPT</a:t>
              </a:r>
            </a:p>
          </p:txBody>
        </p:sp>
      </p:grpSp>
      <p:grpSp>
        <p:nvGrpSpPr>
          <p:cNvPr id="29" name="组合 53"/>
          <p:cNvGrpSpPr/>
          <p:nvPr/>
        </p:nvGrpSpPr>
        <p:grpSpPr>
          <a:xfrm>
            <a:off x="4548780" y="2171832"/>
            <a:ext cx="5698306" cy="1084452"/>
            <a:chOff x="7181850" y="2590770"/>
            <a:chExt cx="5698306" cy="1084452"/>
          </a:xfrm>
        </p:grpSpPr>
        <p:cxnSp>
          <p:nvCxnSpPr>
            <p:cNvPr id="30" name="直接连接符 54"/>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181850" y="2590770"/>
              <a:ext cx="552450" cy="701040"/>
            </a:xfrm>
            <a:prstGeom prst="rect">
              <a:avLst/>
            </a:prstGeom>
            <a:noFill/>
          </p:spPr>
          <p:txBody>
            <a:bodyPr rtlCol="0" wrap="square">
              <a:spAutoFit/>
            </a:bodyPr>
            <a:lstStyle/>
            <a:p>
              <a:r>
                <a:rPr altLang="zh-CN" lang="en-US" sz="4000">
                  <a:solidFill>
                    <a:srgbClr val="151515"/>
                  </a:solidFill>
                  <a:latin charset="0" panose="020b0502040204020203" pitchFamily="34" typeface="Segoe UI"/>
                  <a:ea charset="-122" panose="020b0503020204020204" pitchFamily="34" typeface="微软雅黑"/>
                  <a:sym charset="0" panose="020b0502040204020203" pitchFamily="34" typeface="Segoe UI"/>
                </a:rPr>
                <a:t>2</a:t>
              </a:r>
            </a:p>
          </p:txBody>
        </p:sp>
        <p:sp>
          <p:nvSpPr>
            <p:cNvPr id="32" name="文本框 31"/>
            <p:cNvSpPr txBox="1"/>
            <p:nvPr/>
          </p:nvSpPr>
          <p:spPr>
            <a:xfrm>
              <a:off x="7886698" y="2844225"/>
              <a:ext cx="3812721" cy="457200"/>
            </a:xfrm>
            <a:prstGeom prst="rect">
              <a:avLst/>
            </a:prstGeom>
            <a:noFill/>
          </p:spPr>
          <p:txBody>
            <a:bodyPr rtlCol="0" wrap="square">
              <a:spAutoFit/>
            </a:bodyPr>
            <a:lstStyle/>
            <a:p>
              <a:r>
                <a:rPr altLang="en-US" b="1" lang="zh-CN" sz="2400">
                  <a:solidFill>
                    <a:srgbClr val="151515"/>
                  </a:solidFill>
                  <a:latin charset="0" panose="020b0502040204020203" pitchFamily="34" typeface="Segoe UI"/>
                  <a:ea charset="-122" panose="020b0503020204020204" pitchFamily="34" typeface="微软雅黑"/>
                  <a:sym charset="0" panose="020b0502040204020203" pitchFamily="34" typeface="Segoe UI"/>
                </a:rPr>
                <a:t>项目完成情况</a:t>
              </a:r>
            </a:p>
          </p:txBody>
        </p:sp>
        <p:sp>
          <p:nvSpPr>
            <p:cNvPr id="33" name="文本框 32"/>
            <p:cNvSpPr txBox="1"/>
            <p:nvPr/>
          </p:nvSpPr>
          <p:spPr>
            <a:xfrm>
              <a:off x="7886700" y="3305890"/>
              <a:ext cx="4993456" cy="365760"/>
            </a:xfrm>
            <a:prstGeom prst="rect">
              <a:avLst/>
            </a:prstGeom>
            <a:noFill/>
          </p:spPr>
          <p:txBody>
            <a:bodyPr rtlCol="0" wrap="square">
              <a:spAutoFit/>
            </a:bodyPr>
            <a:lstStyle/>
            <a:p>
              <a:r>
                <a:rPr altLang="zh-CN" lang="en-US">
                  <a:solidFill>
                    <a:srgbClr val="151515"/>
                  </a:solidFill>
                  <a:latin typeface="+mj-lt"/>
                  <a:ea charset="-122" panose="020b0503020204020204" pitchFamily="34" typeface="微软雅黑"/>
                  <a:sym charset="0" panose="020b0502040204020203" pitchFamily="34" typeface="Segoe UI"/>
                </a:rPr>
                <a:t>Chinese boutique design agency PPT</a:t>
              </a:r>
            </a:p>
          </p:txBody>
        </p:sp>
      </p:grpSp>
      <p:grpSp>
        <p:nvGrpSpPr>
          <p:cNvPr id="34" name="组合 58"/>
          <p:cNvGrpSpPr/>
          <p:nvPr/>
        </p:nvGrpSpPr>
        <p:grpSpPr>
          <a:xfrm>
            <a:off x="4548780" y="3620767"/>
            <a:ext cx="5698306" cy="1084452"/>
            <a:chOff x="7181850" y="2590770"/>
            <a:chExt cx="5698306" cy="1084452"/>
          </a:xfrm>
        </p:grpSpPr>
        <p:cxnSp>
          <p:nvCxnSpPr>
            <p:cNvPr id="35" name="直接连接符 59"/>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7181850" y="2590770"/>
              <a:ext cx="552450" cy="701040"/>
            </a:xfrm>
            <a:prstGeom prst="rect">
              <a:avLst/>
            </a:prstGeom>
            <a:noFill/>
          </p:spPr>
          <p:txBody>
            <a:bodyPr rtlCol="0" wrap="square">
              <a:spAutoFit/>
            </a:bodyPr>
            <a:lstStyle/>
            <a:p>
              <a:r>
                <a:rPr altLang="zh-CN" lang="en-US" sz="4000">
                  <a:solidFill>
                    <a:srgbClr val="151515"/>
                  </a:solidFill>
                  <a:latin charset="0" panose="020b0502040204020203" pitchFamily="34" typeface="Segoe UI"/>
                  <a:ea charset="-122" panose="020b0503020204020204" pitchFamily="34" typeface="微软雅黑"/>
                  <a:sym charset="0" panose="020b0502040204020203" pitchFamily="34" typeface="Segoe UI"/>
                </a:rPr>
                <a:t>3</a:t>
              </a:r>
            </a:p>
          </p:txBody>
        </p:sp>
        <p:sp>
          <p:nvSpPr>
            <p:cNvPr id="37" name="文本框 36"/>
            <p:cNvSpPr txBox="1"/>
            <p:nvPr/>
          </p:nvSpPr>
          <p:spPr>
            <a:xfrm>
              <a:off x="7886698" y="2844225"/>
              <a:ext cx="3812721" cy="457200"/>
            </a:xfrm>
            <a:prstGeom prst="rect">
              <a:avLst/>
            </a:prstGeom>
            <a:noFill/>
          </p:spPr>
          <p:txBody>
            <a:bodyPr rtlCol="0" wrap="square">
              <a:spAutoFit/>
            </a:bodyPr>
            <a:lstStyle/>
            <a:p>
              <a:r>
                <a:rPr altLang="en-US" b="1" lang="zh-CN" sz="2400">
                  <a:solidFill>
                    <a:srgbClr val="151515"/>
                  </a:solidFill>
                  <a:latin charset="0" panose="020b0502040204020203" pitchFamily="34" typeface="Segoe UI"/>
                  <a:ea charset="-122" panose="020b0503020204020204" pitchFamily="34" typeface="微软雅黑"/>
                  <a:sym charset="0" panose="020b0502040204020203" pitchFamily="34" typeface="Segoe UI"/>
                </a:rPr>
                <a:t>成功项目展示</a:t>
              </a:r>
            </a:p>
          </p:txBody>
        </p:sp>
        <p:sp>
          <p:nvSpPr>
            <p:cNvPr id="38" name="文本框 37"/>
            <p:cNvSpPr txBox="1"/>
            <p:nvPr/>
          </p:nvSpPr>
          <p:spPr>
            <a:xfrm>
              <a:off x="7886700" y="3305890"/>
              <a:ext cx="4993456" cy="365760"/>
            </a:xfrm>
            <a:prstGeom prst="rect">
              <a:avLst/>
            </a:prstGeom>
            <a:noFill/>
          </p:spPr>
          <p:txBody>
            <a:bodyPr rtlCol="0" wrap="square">
              <a:spAutoFit/>
            </a:bodyPr>
            <a:lstStyle/>
            <a:p>
              <a:r>
                <a:rPr altLang="zh-CN" lang="en-US">
                  <a:solidFill>
                    <a:srgbClr val="151515"/>
                  </a:solidFill>
                  <a:latin typeface="+mj-lt"/>
                  <a:ea charset="-122" panose="020b0503020204020204" pitchFamily="34" typeface="微软雅黑"/>
                  <a:sym charset="0" panose="020b0502040204020203" pitchFamily="34" typeface="Segoe UI"/>
                </a:rPr>
                <a:t>Chinese boutique design agency PPT</a:t>
              </a:r>
            </a:p>
          </p:txBody>
        </p:sp>
      </p:grpSp>
      <p:grpSp>
        <p:nvGrpSpPr>
          <p:cNvPr id="39" name="组合 63"/>
          <p:cNvGrpSpPr/>
          <p:nvPr/>
        </p:nvGrpSpPr>
        <p:grpSpPr>
          <a:xfrm>
            <a:off x="4548780" y="5069701"/>
            <a:ext cx="5698306" cy="1084452"/>
            <a:chOff x="7181850" y="2590770"/>
            <a:chExt cx="5698306" cy="1084452"/>
          </a:xfrm>
        </p:grpSpPr>
        <p:cxnSp>
          <p:nvCxnSpPr>
            <p:cNvPr id="40" name="直接连接符 64"/>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7181850" y="2590769"/>
              <a:ext cx="552450" cy="701040"/>
            </a:xfrm>
            <a:prstGeom prst="rect">
              <a:avLst/>
            </a:prstGeom>
            <a:noFill/>
          </p:spPr>
          <p:txBody>
            <a:bodyPr rtlCol="0" wrap="square">
              <a:spAutoFit/>
            </a:bodyPr>
            <a:lstStyle/>
            <a:p>
              <a:r>
                <a:rPr altLang="zh-CN" lang="en-US" sz="4000">
                  <a:solidFill>
                    <a:srgbClr val="151515"/>
                  </a:solidFill>
                  <a:latin charset="0" panose="020b0502040204020203" pitchFamily="34" typeface="Segoe UI"/>
                  <a:ea charset="-122" panose="020b0503020204020204" pitchFamily="34" typeface="微软雅黑"/>
                  <a:sym charset="0" panose="020b0502040204020203" pitchFamily="34" typeface="Segoe UI"/>
                </a:rPr>
                <a:t>4</a:t>
              </a:r>
            </a:p>
          </p:txBody>
        </p:sp>
        <p:sp>
          <p:nvSpPr>
            <p:cNvPr id="42" name="文本框 41"/>
            <p:cNvSpPr txBox="1"/>
            <p:nvPr/>
          </p:nvSpPr>
          <p:spPr>
            <a:xfrm>
              <a:off x="7886698" y="2844225"/>
              <a:ext cx="3812721" cy="457200"/>
            </a:xfrm>
            <a:prstGeom prst="rect">
              <a:avLst/>
            </a:prstGeom>
            <a:noFill/>
          </p:spPr>
          <p:txBody>
            <a:bodyPr rtlCol="0" wrap="square">
              <a:spAutoFit/>
            </a:bodyPr>
            <a:lstStyle/>
            <a:p>
              <a:r>
                <a:rPr altLang="en-US" b="1" lang="zh-CN" sz="2400">
                  <a:solidFill>
                    <a:srgbClr val="151515"/>
                  </a:solidFill>
                  <a:latin charset="0" panose="020b0502040204020203" pitchFamily="34" typeface="Segoe UI"/>
                  <a:ea charset="-122" panose="020b0503020204020204" pitchFamily="34" typeface="微软雅黑"/>
                  <a:sym charset="0" panose="020b0502040204020203" pitchFamily="34" typeface="Segoe UI"/>
                </a:rPr>
                <a:t>项目计划</a:t>
              </a:r>
            </a:p>
          </p:txBody>
        </p:sp>
        <p:sp>
          <p:nvSpPr>
            <p:cNvPr id="43" name="文本框 42"/>
            <p:cNvSpPr txBox="1"/>
            <p:nvPr/>
          </p:nvSpPr>
          <p:spPr>
            <a:xfrm>
              <a:off x="7886700" y="3305890"/>
              <a:ext cx="4993456" cy="365760"/>
            </a:xfrm>
            <a:prstGeom prst="rect">
              <a:avLst/>
            </a:prstGeom>
            <a:noFill/>
          </p:spPr>
          <p:txBody>
            <a:bodyPr rtlCol="0" wrap="square">
              <a:spAutoFit/>
            </a:bodyPr>
            <a:lstStyle/>
            <a:p>
              <a:r>
                <a:rPr altLang="zh-CN" lang="en-US">
                  <a:solidFill>
                    <a:srgbClr val="151515"/>
                  </a:solidFill>
                  <a:latin typeface="+mj-lt"/>
                  <a:ea charset="-122" panose="020b0503020204020204" pitchFamily="34" typeface="微软雅黑"/>
                  <a:sym charset="0" panose="020b0502040204020203" pitchFamily="34" typeface="Segoe UI"/>
                </a:rPr>
                <a:t>Chinese boutique design agency PPT</a:t>
              </a:r>
            </a:p>
          </p:txBody>
        </p:sp>
      </p:grpSp>
    </p:spTree>
    <p:extLst>
      <p:ext uri="{BB962C8B-B14F-4D97-AF65-F5344CB8AC3E}">
        <p14:creationId val="394440770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18"/>
                                        </p:tgtEl>
                                        <p:attrNameLst>
                                          <p:attrName>style.visibility</p:attrName>
                                        </p:attrNameLst>
                                      </p:cBhvr>
                                      <p:to>
                                        <p:strVal val="visible"/>
                                      </p:to>
                                    </p:set>
                                    <p:animEffect filter="fade" transition="in">
                                      <p:cBhvr>
                                        <p:cTn dur="500" id="10"/>
                                        <p:tgtEl>
                                          <p:spTgt spid="18"/>
                                        </p:tgtEl>
                                      </p:cBhvr>
                                    </p:animEffect>
                                  </p:childTnLst>
                                </p:cTn>
                              </p:par>
                              <p:par>
                                <p:cTn fill="hold" id="11" nodeType="withEffect" presetClass="entr" presetID="53" presetSubtype="0">
                                  <p:stCondLst>
                                    <p:cond delay="600"/>
                                  </p:stCondLst>
                                  <p:childTnLst>
                                    <p:set>
                                      <p:cBhvr>
                                        <p:cTn dur="1" fill="hold" id="12">
                                          <p:stCondLst>
                                            <p:cond delay="0"/>
                                          </p:stCondLst>
                                        </p:cTn>
                                        <p:tgtEl>
                                          <p:spTgt spid="19"/>
                                        </p:tgtEl>
                                        <p:attrNameLst>
                                          <p:attrName>style.visibility</p:attrName>
                                        </p:attrNameLst>
                                      </p:cBhvr>
                                      <p:to>
                                        <p:strVal val="visible"/>
                                      </p:to>
                                    </p:set>
                                    <p:anim calcmode="lin" valueType="num">
                                      <p:cBhvr>
                                        <p:cTn dur="500" fill="hold" id="13"/>
                                        <p:tgtEl>
                                          <p:spTgt spid="19"/>
                                        </p:tgtEl>
                                        <p:attrNameLst>
                                          <p:attrName>ppt_w</p:attrName>
                                        </p:attrNameLst>
                                      </p:cBhvr>
                                      <p:tavLst>
                                        <p:tav tm="0">
                                          <p:val>
                                            <p:fltVal val="0"/>
                                          </p:val>
                                        </p:tav>
                                        <p:tav tm="100000">
                                          <p:val>
                                            <p:strVal val="#ppt_w"/>
                                          </p:val>
                                        </p:tav>
                                      </p:tavLst>
                                    </p:anim>
                                    <p:anim calcmode="lin" valueType="num">
                                      <p:cBhvr>
                                        <p:cTn dur="500" fill="hold" id="14"/>
                                        <p:tgtEl>
                                          <p:spTgt spid="19"/>
                                        </p:tgtEl>
                                        <p:attrNameLst>
                                          <p:attrName>ppt_h</p:attrName>
                                        </p:attrNameLst>
                                      </p:cBhvr>
                                      <p:tavLst>
                                        <p:tav tm="0">
                                          <p:val>
                                            <p:fltVal val="0"/>
                                          </p:val>
                                        </p:tav>
                                        <p:tav tm="100000">
                                          <p:val>
                                            <p:strVal val="#ppt_h"/>
                                          </p:val>
                                        </p:tav>
                                      </p:tavLst>
                                    </p:anim>
                                    <p:animEffect filter="fade" transition="in">
                                      <p:cBhvr>
                                        <p:cTn dur="500" id="15"/>
                                        <p:tgtEl>
                                          <p:spTgt spid="19"/>
                                        </p:tgtEl>
                                      </p:cBhvr>
                                    </p:animEffect>
                                  </p:childTnLst>
                                </p:cTn>
                              </p:par>
                              <p:par>
                                <p:cTn fill="hold" id="16" nodeType="withEffect" presetClass="entr" presetID="12" presetSubtype="8">
                                  <p:stCondLst>
                                    <p:cond delay="900"/>
                                  </p:stCondLst>
                                  <p:childTnLst>
                                    <p:set>
                                      <p:cBhvr>
                                        <p:cTn dur="1" fill="hold" id="17">
                                          <p:stCondLst>
                                            <p:cond delay="0"/>
                                          </p:stCondLst>
                                        </p:cTn>
                                        <p:tgtEl>
                                          <p:spTgt spid="24"/>
                                        </p:tgtEl>
                                        <p:attrNameLst>
                                          <p:attrName>style.visibility</p:attrName>
                                        </p:attrNameLst>
                                      </p:cBhvr>
                                      <p:to>
                                        <p:strVal val="visible"/>
                                      </p:to>
                                    </p:set>
                                    <p:anim calcmode="lin" valueType="num">
                                      <p:cBhvr additive="base">
                                        <p:cTn dur="500" id="18"/>
                                        <p:tgtEl>
                                          <p:spTgt spid="24"/>
                                        </p:tgtEl>
                                        <p:attrNameLst>
                                          <p:attrName>ppt_x</p:attrName>
                                        </p:attrNameLst>
                                      </p:cBhvr>
                                      <p:tavLst>
                                        <p:tav tm="0">
                                          <p:val>
                                            <p:strVal val="#ppt_x-#ppt_w*1.125000"/>
                                          </p:val>
                                        </p:tav>
                                        <p:tav tm="100000">
                                          <p:val>
                                            <p:strVal val="#ppt_x"/>
                                          </p:val>
                                        </p:tav>
                                      </p:tavLst>
                                    </p:anim>
                                    <p:animEffect filter="wipe(right)" transition="in">
                                      <p:cBhvr>
                                        <p:cTn dur="500" id="19"/>
                                        <p:tgtEl>
                                          <p:spTgt spid="24"/>
                                        </p:tgtEl>
                                      </p:cBhvr>
                                    </p:animEffect>
                                  </p:childTnLst>
                                </p:cTn>
                              </p:par>
                              <p:par>
                                <p:cTn fill="hold" id="20" nodeType="withEffect" presetClass="entr" presetID="12" presetSubtype="8">
                                  <p:stCondLst>
                                    <p:cond delay="1200"/>
                                  </p:stCondLst>
                                  <p:childTnLst>
                                    <p:set>
                                      <p:cBhvr>
                                        <p:cTn dur="1" fill="hold" id="21">
                                          <p:stCondLst>
                                            <p:cond delay="0"/>
                                          </p:stCondLst>
                                        </p:cTn>
                                        <p:tgtEl>
                                          <p:spTgt spid="29"/>
                                        </p:tgtEl>
                                        <p:attrNameLst>
                                          <p:attrName>style.visibility</p:attrName>
                                        </p:attrNameLst>
                                      </p:cBhvr>
                                      <p:to>
                                        <p:strVal val="visible"/>
                                      </p:to>
                                    </p:set>
                                    <p:anim calcmode="lin" valueType="num">
                                      <p:cBhvr additive="base">
                                        <p:cTn dur="500" id="22"/>
                                        <p:tgtEl>
                                          <p:spTgt spid="29"/>
                                        </p:tgtEl>
                                        <p:attrNameLst>
                                          <p:attrName>ppt_x</p:attrName>
                                        </p:attrNameLst>
                                      </p:cBhvr>
                                      <p:tavLst>
                                        <p:tav tm="0">
                                          <p:val>
                                            <p:strVal val="#ppt_x-#ppt_w*1.125000"/>
                                          </p:val>
                                        </p:tav>
                                        <p:tav tm="100000">
                                          <p:val>
                                            <p:strVal val="#ppt_x"/>
                                          </p:val>
                                        </p:tav>
                                      </p:tavLst>
                                    </p:anim>
                                    <p:animEffect filter="wipe(right)" transition="in">
                                      <p:cBhvr>
                                        <p:cTn dur="500" id="23"/>
                                        <p:tgtEl>
                                          <p:spTgt spid="29"/>
                                        </p:tgtEl>
                                      </p:cBhvr>
                                    </p:animEffect>
                                  </p:childTnLst>
                                </p:cTn>
                              </p:par>
                              <p:par>
                                <p:cTn fill="hold" id="24" nodeType="withEffect" presetClass="entr" presetID="12" presetSubtype="8">
                                  <p:stCondLst>
                                    <p:cond delay="1500"/>
                                  </p:stCondLst>
                                  <p:childTnLst>
                                    <p:set>
                                      <p:cBhvr>
                                        <p:cTn dur="1" fill="hold" id="25">
                                          <p:stCondLst>
                                            <p:cond delay="0"/>
                                          </p:stCondLst>
                                        </p:cTn>
                                        <p:tgtEl>
                                          <p:spTgt spid="34"/>
                                        </p:tgtEl>
                                        <p:attrNameLst>
                                          <p:attrName>style.visibility</p:attrName>
                                        </p:attrNameLst>
                                      </p:cBhvr>
                                      <p:to>
                                        <p:strVal val="visible"/>
                                      </p:to>
                                    </p:set>
                                    <p:anim calcmode="lin" valueType="num">
                                      <p:cBhvr additive="base">
                                        <p:cTn dur="500" id="26"/>
                                        <p:tgtEl>
                                          <p:spTgt spid="34"/>
                                        </p:tgtEl>
                                        <p:attrNameLst>
                                          <p:attrName>ppt_x</p:attrName>
                                        </p:attrNameLst>
                                      </p:cBhvr>
                                      <p:tavLst>
                                        <p:tav tm="0">
                                          <p:val>
                                            <p:strVal val="#ppt_x-#ppt_w*1.125000"/>
                                          </p:val>
                                        </p:tav>
                                        <p:tav tm="100000">
                                          <p:val>
                                            <p:strVal val="#ppt_x"/>
                                          </p:val>
                                        </p:tav>
                                      </p:tavLst>
                                    </p:anim>
                                    <p:animEffect filter="wipe(right)" transition="in">
                                      <p:cBhvr>
                                        <p:cTn dur="500" id="27"/>
                                        <p:tgtEl>
                                          <p:spTgt spid="34"/>
                                        </p:tgtEl>
                                      </p:cBhvr>
                                    </p:animEffect>
                                  </p:childTnLst>
                                </p:cTn>
                              </p:par>
                              <p:par>
                                <p:cTn fill="hold" id="28" nodeType="withEffect" presetClass="entr" presetID="12" presetSubtype="8">
                                  <p:stCondLst>
                                    <p:cond delay="1800"/>
                                  </p:stCondLst>
                                  <p:childTnLst>
                                    <p:set>
                                      <p:cBhvr>
                                        <p:cTn dur="1" fill="hold" id="29">
                                          <p:stCondLst>
                                            <p:cond delay="0"/>
                                          </p:stCondLst>
                                        </p:cTn>
                                        <p:tgtEl>
                                          <p:spTgt spid="39"/>
                                        </p:tgtEl>
                                        <p:attrNameLst>
                                          <p:attrName>style.visibility</p:attrName>
                                        </p:attrNameLst>
                                      </p:cBhvr>
                                      <p:to>
                                        <p:strVal val="visible"/>
                                      </p:to>
                                    </p:set>
                                    <p:anim calcmode="lin" valueType="num">
                                      <p:cBhvr additive="base">
                                        <p:cTn dur="500" id="30"/>
                                        <p:tgtEl>
                                          <p:spTgt spid="39"/>
                                        </p:tgtEl>
                                        <p:attrNameLst>
                                          <p:attrName>ppt_x</p:attrName>
                                        </p:attrNameLst>
                                      </p:cBhvr>
                                      <p:tavLst>
                                        <p:tav tm="0">
                                          <p:val>
                                            <p:strVal val="#ppt_x-#ppt_w*1.125000"/>
                                          </p:val>
                                        </p:tav>
                                        <p:tav tm="100000">
                                          <p:val>
                                            <p:strVal val="#ppt_x"/>
                                          </p:val>
                                        </p:tav>
                                      </p:tavLst>
                                    </p:anim>
                                    <p:animEffect filter="wipe(right)" transition="in">
                                      <p:cBhvr>
                                        <p:cTn dur="500" id="31"/>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6" name="组合 55"/>
          <p:cNvGrpSpPr/>
          <p:nvPr/>
        </p:nvGrpSpPr>
        <p:grpSpPr>
          <a:xfrm>
            <a:off x="1451960" y="1976697"/>
            <a:ext cx="4241534" cy="1828800"/>
            <a:chOff x="1451960" y="1976697"/>
            <a:chExt cx="4241534" cy="1828800"/>
          </a:xfrm>
        </p:grpSpPr>
        <p:grpSp>
          <p:nvGrpSpPr>
            <p:cNvPr id="23" name="组合 22"/>
            <p:cNvGrpSpPr/>
            <p:nvPr/>
          </p:nvGrpSpPr>
          <p:grpSpPr>
            <a:xfrm>
              <a:off x="1451960" y="1976697"/>
              <a:ext cx="1879172" cy="1828800"/>
              <a:chOff x="1863777" y="1617922"/>
              <a:chExt cx="1879172" cy="1828800"/>
            </a:xfrm>
          </p:grpSpPr>
          <p:sp>
            <p:nvSpPr>
              <p:cNvPr id="38" name="iS1ide-Oval 37"/>
              <p:cNvSpPr/>
              <p:nvPr/>
            </p:nvSpPr>
            <p:spPr>
              <a:xfrm>
                <a:off x="1863777" y="1617922"/>
                <a:ext cx="1828800" cy="1828800"/>
              </a:xfrm>
              <a:prstGeom prst="ellipse">
                <a:avLst/>
              </a:prstGeom>
              <a:noFill/>
              <a:ln algn="ctr" cap="flat" cmpd="sng" w="12700">
                <a:solidFill>
                  <a:schemeClr val="accent1">
                    <a:lumMod val="100000"/>
                  </a:schemeClr>
                </a:solidFill>
                <a:prstDash val="solid"/>
                <a:miter lim="800000"/>
                <a:headEnd len="med" type="none" w="med"/>
                <a:tailEnd len="med" type="none" w="med"/>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lang="en-US" sz="2400">
                    <a:solidFill>
                      <a:schemeClr val="tx1">
                        <a:lumMod val="85000"/>
                        <a:lumOff val="15000"/>
                      </a:schemeClr>
                    </a:solidFill>
                    <a:latin charset="0" panose="020b0502020202020204" pitchFamily="34" typeface="Century Gothic"/>
                  </a:rPr>
                  <a:t>0.25%</a:t>
                </a:r>
              </a:p>
            </p:txBody>
          </p:sp>
          <p:sp>
            <p:nvSpPr>
              <p:cNvPr id="39" name="iS1ide-Arc 38"/>
              <p:cNvSpPr/>
              <p:nvPr/>
            </p:nvSpPr>
            <p:spPr>
              <a:xfrm>
                <a:off x="2065795" y="1819940"/>
                <a:ext cx="1424763" cy="1424763"/>
              </a:xfrm>
              <a:prstGeom prst="arc">
                <a:avLst>
                  <a:gd fmla="val 16200000" name="adj1"/>
                  <a:gd fmla="val 20728475" name="adj2"/>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charset="0" panose="020b0502020202020204" pitchFamily="34" typeface="Century Gothic"/>
                </a:endParaRPr>
              </a:p>
            </p:txBody>
          </p:sp>
          <p:sp>
            <p:nvSpPr>
              <p:cNvPr id="40" name="iS1ide-Oval 39"/>
              <p:cNvSpPr/>
              <p:nvPr/>
            </p:nvSpPr>
            <p:spPr>
              <a:xfrm>
                <a:off x="3620937" y="2262203"/>
                <a:ext cx="122012" cy="12201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charset="0" panose="020b0502020202020204" pitchFamily="34" typeface="Century Gothic"/>
                </a:endParaRPr>
              </a:p>
            </p:txBody>
          </p:sp>
        </p:grpSp>
        <p:cxnSp>
          <p:nvCxnSpPr>
            <p:cNvPr id="31" name="iS1ide-Straight Connector 30"/>
            <p:cNvCxnSpPr/>
            <p:nvPr/>
          </p:nvCxnSpPr>
          <p:spPr>
            <a:xfrm>
              <a:off x="3270126" y="2681984"/>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3331132" y="2247894"/>
              <a:ext cx="2362362" cy="1212859"/>
              <a:chOff x="8643576" y="3232268"/>
              <a:chExt cx="2362362" cy="1212859"/>
            </a:xfrm>
          </p:grpSpPr>
          <p:sp>
            <p:nvSpPr>
              <p:cNvPr id="45" name="矩形 44"/>
              <p:cNvSpPr/>
              <p:nvPr/>
            </p:nvSpPr>
            <p:spPr>
              <a:xfrm>
                <a:off x="8643576" y="3718005"/>
                <a:ext cx="2362362" cy="720090"/>
              </a:xfrm>
              <a:prstGeom prst="rect">
                <a:avLst/>
              </a:prstGeom>
            </p:spPr>
            <p:txBody>
              <a:bodyPr wrap="square">
                <a:spAutoFit/>
                <a:scene3d>
                  <a:camera prst="orthographicFront"/>
                  <a:lightRig dir="t" rig="threePt"/>
                </a:scene3d>
                <a:sp3d contourW="12700"/>
              </a:bodyPr>
              <a:lstStyle/>
              <a:p>
                <a:pPr algn="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6" name="矩形 45"/>
              <p:cNvSpPr/>
              <p:nvPr/>
            </p:nvSpPr>
            <p:spPr>
              <a:xfrm>
                <a:off x="8955387" y="3232268"/>
                <a:ext cx="2050552"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85000"/>
                        <a:lumOff val="15000"/>
                      </a:schemeClr>
                    </a:solidFill>
                    <a:latin typeface="+mn-ea"/>
                  </a:rPr>
                  <a:t>标题文字添加</a:t>
                </a:r>
              </a:p>
            </p:txBody>
          </p:sp>
        </p:grpSp>
      </p:grpSp>
      <p:grpSp>
        <p:nvGrpSpPr>
          <p:cNvPr id="57" name="组合 56"/>
          <p:cNvGrpSpPr/>
          <p:nvPr/>
        </p:nvGrpSpPr>
        <p:grpSpPr>
          <a:xfrm>
            <a:off x="6584017" y="1958975"/>
            <a:ext cx="4185822" cy="1828800"/>
            <a:chOff x="6584017" y="1958975"/>
            <a:chExt cx="4185822" cy="1828800"/>
          </a:xfrm>
        </p:grpSpPr>
        <p:cxnSp>
          <p:nvCxnSpPr>
            <p:cNvPr id="5" name="iS1ide-Straight Connector 4"/>
            <p:cNvCxnSpPr/>
            <p:nvPr/>
          </p:nvCxnSpPr>
          <p:spPr>
            <a:xfrm>
              <a:off x="8391555" y="2664262"/>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584017" y="1958975"/>
              <a:ext cx="1875259" cy="1828800"/>
              <a:chOff x="6995834" y="1600200"/>
              <a:chExt cx="1875259" cy="1828800"/>
            </a:xfrm>
          </p:grpSpPr>
          <p:sp>
            <p:nvSpPr>
              <p:cNvPr id="20" name="iS1ide-Oval 19"/>
              <p:cNvSpPr/>
              <p:nvPr/>
            </p:nvSpPr>
            <p:spPr>
              <a:xfrm>
                <a:off x="6995834" y="1600200"/>
                <a:ext cx="1828800" cy="1828800"/>
              </a:xfrm>
              <a:prstGeom prst="ellipse">
                <a:avLst/>
              </a:prstGeom>
              <a:noFill/>
              <a:ln algn="ctr" cap="flat" cmpd="sng" w="12700">
                <a:solidFill>
                  <a:schemeClr val="accent2">
                    <a:lumMod val="100000"/>
                  </a:schemeClr>
                </a:solidFill>
                <a:prstDash val="solid"/>
                <a:miter lim="800000"/>
                <a:headEnd len="med" type="none" w="med"/>
                <a:tailEnd len="med" type="none" w="med"/>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lang="en-US" sz="2400">
                    <a:solidFill>
                      <a:schemeClr val="tx1">
                        <a:lumMod val="85000"/>
                        <a:lumOff val="15000"/>
                      </a:schemeClr>
                    </a:solidFill>
                    <a:latin charset="0" panose="020b0502020202020204" pitchFamily="34" typeface="Century Gothic"/>
                  </a:rPr>
                  <a:t>0.70%</a:t>
                </a:r>
              </a:p>
            </p:txBody>
          </p:sp>
          <p:sp>
            <p:nvSpPr>
              <p:cNvPr id="21" name="iS1ide-Arc 20"/>
              <p:cNvSpPr/>
              <p:nvPr/>
            </p:nvSpPr>
            <p:spPr>
              <a:xfrm>
                <a:off x="7197852" y="1802218"/>
                <a:ext cx="1424763" cy="1424763"/>
              </a:xfrm>
              <a:prstGeom prst="arc">
                <a:avLst>
                  <a:gd fmla="val 16200000" name="adj1"/>
                  <a:gd fmla="val 11372633" name="adj2"/>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charset="0" panose="020b0502020202020204" pitchFamily="34" typeface="Century Gothic"/>
                </a:endParaRPr>
              </a:p>
            </p:txBody>
          </p:sp>
          <p:sp>
            <p:nvSpPr>
              <p:cNvPr id="22" name="iS1ide-Oval 21"/>
              <p:cNvSpPr/>
              <p:nvPr/>
            </p:nvSpPr>
            <p:spPr>
              <a:xfrm>
                <a:off x="8749081" y="2267514"/>
                <a:ext cx="122012" cy="12201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charset="0" panose="020b0502020202020204" pitchFamily="34" typeface="Century Gothic"/>
                </a:endParaRPr>
              </a:p>
            </p:txBody>
          </p:sp>
        </p:grpSp>
        <p:grpSp>
          <p:nvGrpSpPr>
            <p:cNvPr id="50" name="组合 49"/>
            <p:cNvGrpSpPr/>
            <p:nvPr/>
          </p:nvGrpSpPr>
          <p:grpSpPr>
            <a:xfrm>
              <a:off x="8407477" y="2247894"/>
              <a:ext cx="2362362" cy="1212859"/>
              <a:chOff x="8643576" y="3232268"/>
              <a:chExt cx="2362362" cy="1212859"/>
            </a:xfrm>
          </p:grpSpPr>
          <p:sp>
            <p:nvSpPr>
              <p:cNvPr id="51" name="矩形 50"/>
              <p:cNvSpPr/>
              <p:nvPr/>
            </p:nvSpPr>
            <p:spPr>
              <a:xfrm>
                <a:off x="8643573" y="3718005"/>
                <a:ext cx="2362362" cy="720090"/>
              </a:xfrm>
              <a:prstGeom prst="rect">
                <a:avLst/>
              </a:prstGeom>
            </p:spPr>
            <p:txBody>
              <a:bodyPr wrap="square">
                <a:spAutoFit/>
                <a:scene3d>
                  <a:camera prst="orthographicFront"/>
                  <a:lightRig dir="t" rig="threePt"/>
                </a:scene3d>
                <a:sp3d contourW="12700"/>
              </a:bodyPr>
              <a:lstStyle/>
              <a:p>
                <a:pPr algn="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2" name="矩形 51"/>
              <p:cNvSpPr/>
              <p:nvPr/>
            </p:nvSpPr>
            <p:spPr>
              <a:xfrm>
                <a:off x="8955386" y="3232268"/>
                <a:ext cx="2050552"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85000"/>
                        <a:lumOff val="15000"/>
                      </a:schemeClr>
                    </a:solidFill>
                    <a:latin typeface="+mn-ea"/>
                  </a:rPr>
                  <a:t>标题文字添加</a:t>
                </a:r>
              </a:p>
            </p:txBody>
          </p:sp>
        </p:grpSp>
      </p:grpSp>
      <p:grpSp>
        <p:nvGrpSpPr>
          <p:cNvPr id="60" name="组合 59"/>
          <p:cNvGrpSpPr/>
          <p:nvPr/>
        </p:nvGrpSpPr>
        <p:grpSpPr>
          <a:xfrm>
            <a:off x="1451960" y="4288515"/>
            <a:ext cx="4241534" cy="1828800"/>
            <a:chOff x="1451960" y="4288515"/>
            <a:chExt cx="4241534" cy="1828800"/>
          </a:xfrm>
        </p:grpSpPr>
        <p:cxnSp>
          <p:nvCxnSpPr>
            <p:cNvPr id="24" name="iS1ide-Straight Connector 23"/>
            <p:cNvCxnSpPr/>
            <p:nvPr/>
          </p:nvCxnSpPr>
          <p:spPr>
            <a:xfrm>
              <a:off x="3270126" y="4993802"/>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451960" y="4288515"/>
              <a:ext cx="1879172" cy="1828800"/>
              <a:chOff x="1863777" y="4186915"/>
              <a:chExt cx="1879172" cy="1828800"/>
            </a:xfrm>
          </p:grpSpPr>
          <p:sp>
            <p:nvSpPr>
              <p:cNvPr id="35" name="iS1ide-Oval 34"/>
              <p:cNvSpPr/>
              <p:nvPr/>
            </p:nvSpPr>
            <p:spPr>
              <a:xfrm>
                <a:off x="1863777" y="4186915"/>
                <a:ext cx="1828800" cy="1828800"/>
              </a:xfrm>
              <a:prstGeom prst="ellipse">
                <a:avLst/>
              </a:prstGeom>
              <a:noFill/>
              <a:ln algn="ctr" cap="flat" cmpd="sng" w="12700">
                <a:solidFill>
                  <a:schemeClr val="accent3">
                    <a:lumMod val="100000"/>
                  </a:schemeClr>
                </a:solidFill>
                <a:prstDash val="solid"/>
                <a:miter lim="800000"/>
                <a:headEnd len="med" type="none" w="med"/>
                <a:tailEnd len="med" type="none" w="med"/>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lang="en-US" sz="2400">
                    <a:solidFill>
                      <a:schemeClr val="tx1">
                        <a:lumMod val="85000"/>
                        <a:lumOff val="15000"/>
                      </a:schemeClr>
                    </a:solidFill>
                    <a:latin charset="0" panose="020b0502020202020204" pitchFamily="34" typeface="Century Gothic"/>
                  </a:rPr>
                  <a:t>0.55%</a:t>
                </a:r>
              </a:p>
            </p:txBody>
          </p:sp>
          <p:sp>
            <p:nvSpPr>
              <p:cNvPr id="36" name="iS1ide-Arc 35"/>
              <p:cNvSpPr/>
              <p:nvPr/>
            </p:nvSpPr>
            <p:spPr>
              <a:xfrm>
                <a:off x="2065795" y="4388933"/>
                <a:ext cx="1424763" cy="1424763"/>
              </a:xfrm>
              <a:prstGeom prst="arc">
                <a:avLst>
                  <a:gd fmla="val 16200000" name="adj1"/>
                  <a:gd fmla="val 6289673" name="adj2"/>
                </a:avLst>
              </a:prstGeom>
              <a:noFill/>
              <a:ln w="190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charset="0" panose="020b0502020202020204" pitchFamily="34" typeface="Century Gothic"/>
                </a:endParaRPr>
              </a:p>
            </p:txBody>
          </p:sp>
          <p:sp>
            <p:nvSpPr>
              <p:cNvPr id="37" name="iS1ide-Oval 36"/>
              <p:cNvSpPr/>
              <p:nvPr/>
            </p:nvSpPr>
            <p:spPr>
              <a:xfrm>
                <a:off x="3620937" y="4831196"/>
                <a:ext cx="122012" cy="122012"/>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charset="0" panose="020b0502020202020204" pitchFamily="34" typeface="Century Gothic"/>
                </a:endParaRPr>
              </a:p>
            </p:txBody>
          </p:sp>
        </p:grpSp>
        <p:grpSp>
          <p:nvGrpSpPr>
            <p:cNvPr id="47" name="组合 46"/>
            <p:cNvGrpSpPr/>
            <p:nvPr/>
          </p:nvGrpSpPr>
          <p:grpSpPr>
            <a:xfrm>
              <a:off x="3331132" y="4520284"/>
              <a:ext cx="2362362" cy="1212859"/>
              <a:chOff x="8643576" y="3232268"/>
              <a:chExt cx="2362362" cy="1212859"/>
            </a:xfrm>
          </p:grpSpPr>
          <p:sp>
            <p:nvSpPr>
              <p:cNvPr id="48" name="矩形 47"/>
              <p:cNvSpPr/>
              <p:nvPr/>
            </p:nvSpPr>
            <p:spPr>
              <a:xfrm>
                <a:off x="8643576" y="3718005"/>
                <a:ext cx="2362362" cy="720090"/>
              </a:xfrm>
              <a:prstGeom prst="rect">
                <a:avLst/>
              </a:prstGeom>
            </p:spPr>
            <p:txBody>
              <a:bodyPr wrap="square">
                <a:spAutoFit/>
                <a:scene3d>
                  <a:camera prst="orthographicFront"/>
                  <a:lightRig dir="t" rig="threePt"/>
                </a:scene3d>
                <a:sp3d contourW="12700"/>
              </a:bodyPr>
              <a:lstStyle/>
              <a:p>
                <a:pPr algn="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9" name="矩形 48"/>
              <p:cNvSpPr/>
              <p:nvPr/>
            </p:nvSpPr>
            <p:spPr>
              <a:xfrm>
                <a:off x="8955387" y="3232267"/>
                <a:ext cx="2050552"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85000"/>
                        <a:lumOff val="15000"/>
                      </a:schemeClr>
                    </a:solidFill>
                    <a:latin typeface="+mn-ea"/>
                  </a:rPr>
                  <a:t>标题文字添加</a:t>
                </a:r>
              </a:p>
            </p:txBody>
          </p:sp>
        </p:grpSp>
      </p:grpSp>
      <p:grpSp>
        <p:nvGrpSpPr>
          <p:cNvPr id="58" name="组合 57"/>
          <p:cNvGrpSpPr/>
          <p:nvPr/>
        </p:nvGrpSpPr>
        <p:grpSpPr>
          <a:xfrm>
            <a:off x="6582647" y="4288515"/>
            <a:ext cx="4195606" cy="1828800"/>
            <a:chOff x="6582647" y="4288515"/>
            <a:chExt cx="4195606" cy="1828800"/>
          </a:xfrm>
        </p:grpSpPr>
        <p:cxnSp>
          <p:nvCxnSpPr>
            <p:cNvPr id="7" name="iS1ide-Straight Connector 6"/>
            <p:cNvCxnSpPr/>
            <p:nvPr/>
          </p:nvCxnSpPr>
          <p:spPr>
            <a:xfrm>
              <a:off x="8400813" y="4993802"/>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6582647" y="4288515"/>
              <a:ext cx="1879172" cy="1828800"/>
              <a:chOff x="6994464" y="4186915"/>
              <a:chExt cx="1879172" cy="1828800"/>
            </a:xfrm>
          </p:grpSpPr>
          <p:sp>
            <p:nvSpPr>
              <p:cNvPr id="17" name="iS1ide-Oval 16"/>
              <p:cNvSpPr/>
              <p:nvPr/>
            </p:nvSpPr>
            <p:spPr>
              <a:xfrm>
                <a:off x="6994464" y="4186915"/>
                <a:ext cx="1828800" cy="1828800"/>
              </a:xfrm>
              <a:prstGeom prst="ellipse">
                <a:avLst/>
              </a:prstGeom>
              <a:noFill/>
              <a:ln algn="ctr" cap="flat" cmpd="sng" w="12700">
                <a:solidFill>
                  <a:schemeClr val="accent4">
                    <a:lumMod val="100000"/>
                  </a:schemeClr>
                </a:solidFill>
                <a:prstDash val="solid"/>
                <a:miter lim="800000"/>
                <a:headEnd len="med" type="none" w="med"/>
                <a:tailEnd len="med" type="none" w="med"/>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r>
                  <a:rPr lang="en-US" sz="2400">
                    <a:solidFill>
                      <a:schemeClr val="tx1">
                        <a:lumMod val="85000"/>
                        <a:lumOff val="15000"/>
                      </a:schemeClr>
                    </a:solidFill>
                    <a:latin charset="0" panose="020b0502020202020204" pitchFamily="34" typeface="Century Gothic"/>
                  </a:rPr>
                  <a:t>0.95%</a:t>
                </a:r>
              </a:p>
            </p:txBody>
          </p:sp>
          <p:sp>
            <p:nvSpPr>
              <p:cNvPr id="18" name="iS1ide-Arc 17"/>
              <p:cNvSpPr/>
              <p:nvPr/>
            </p:nvSpPr>
            <p:spPr>
              <a:xfrm>
                <a:off x="7196482" y="4388933"/>
                <a:ext cx="1424763" cy="1424763"/>
              </a:xfrm>
              <a:prstGeom prst="arc">
                <a:avLst>
                  <a:gd fmla="val 16200000" name="adj1"/>
                  <a:gd fmla="val 14595106" name="adj2"/>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charset="0" panose="020b0502020202020204" pitchFamily="34" typeface="Century Gothic"/>
                </a:endParaRPr>
              </a:p>
            </p:txBody>
          </p:sp>
          <p:sp>
            <p:nvSpPr>
              <p:cNvPr id="19" name="iS1ide-Oval 18"/>
              <p:cNvSpPr/>
              <p:nvPr/>
            </p:nvSpPr>
            <p:spPr>
              <a:xfrm>
                <a:off x="8751624" y="4831196"/>
                <a:ext cx="122012" cy="12201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charset="0" panose="020b0502020202020204" pitchFamily="34" typeface="Century Gothic"/>
                </a:endParaRPr>
              </a:p>
            </p:txBody>
          </p:sp>
        </p:grpSp>
        <p:grpSp>
          <p:nvGrpSpPr>
            <p:cNvPr id="53" name="组合 52"/>
            <p:cNvGrpSpPr/>
            <p:nvPr/>
          </p:nvGrpSpPr>
          <p:grpSpPr>
            <a:xfrm>
              <a:off x="8407477" y="4520284"/>
              <a:ext cx="2362362" cy="1212859"/>
              <a:chOff x="8643576" y="3232268"/>
              <a:chExt cx="2362362" cy="1212859"/>
            </a:xfrm>
          </p:grpSpPr>
          <p:sp>
            <p:nvSpPr>
              <p:cNvPr id="54" name="矩形 53"/>
              <p:cNvSpPr/>
              <p:nvPr/>
            </p:nvSpPr>
            <p:spPr>
              <a:xfrm>
                <a:off x="8643573" y="3718005"/>
                <a:ext cx="2362362" cy="720090"/>
              </a:xfrm>
              <a:prstGeom prst="rect">
                <a:avLst/>
              </a:prstGeom>
            </p:spPr>
            <p:txBody>
              <a:bodyPr wrap="square">
                <a:spAutoFit/>
                <a:scene3d>
                  <a:camera prst="orthographicFront"/>
                  <a:lightRig dir="t" rig="threePt"/>
                </a:scene3d>
                <a:sp3d contourW="12700"/>
              </a:bodyPr>
              <a:lstStyle/>
              <a:p>
                <a:pPr algn="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5" name="矩形 54"/>
              <p:cNvSpPr/>
              <p:nvPr/>
            </p:nvSpPr>
            <p:spPr>
              <a:xfrm>
                <a:off x="8955386" y="3232267"/>
                <a:ext cx="2050552"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85000"/>
                        <a:lumOff val="15000"/>
                      </a:schemeClr>
                    </a:solidFill>
                    <a:latin typeface="+mn-ea"/>
                  </a:rPr>
                  <a:t>标题文字添加</a:t>
                </a:r>
              </a:p>
            </p:txBody>
          </p:sp>
        </p:grpSp>
      </p:grpSp>
      <p:sp>
        <p:nvSpPr>
          <p:cNvPr id="59" name="任意多边形 58"/>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3"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4" name="任意多边形 63"/>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54">
            <a:extLst>
              <a:ext uri="{FF2B5EF4-FFF2-40B4-BE49-F238E27FC236}">
                <a16:creationId xmlns:a16="http://schemas.microsoft.com/office/drawing/2014/main" id="{9FB264AB-DBB9-4869-B95C-F918262CBBD2}"/>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55">
            <a:extLst>
              <a:ext uri="{FF2B5EF4-FFF2-40B4-BE49-F238E27FC236}">
                <a16:creationId xmlns:a16="http://schemas.microsoft.com/office/drawing/2014/main" id="{A654FDD8-E4E0-4846-8137-7954D5303099}"/>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椭圆 49">
            <a:extLst>
              <a:ext uri="{FF2B5EF4-FFF2-40B4-BE49-F238E27FC236}">
                <a16:creationId xmlns:a16="http://schemas.microsoft.com/office/drawing/2014/main" id="{457458C8-AC90-46B7-8440-92C8B2BCAC2D}"/>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2" name="椭圆 50">
            <a:extLst>
              <a:ext uri="{FF2B5EF4-FFF2-40B4-BE49-F238E27FC236}">
                <a16:creationId xmlns:a16="http://schemas.microsoft.com/office/drawing/2014/main" id="{CF3AFBCB-C0F9-4143-A4B2-436FE40D277A}"/>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3" name="任意多边形 58">
            <a:extLst>
              <a:ext uri="{FF2B5EF4-FFF2-40B4-BE49-F238E27FC236}">
                <a16:creationId xmlns:a16="http://schemas.microsoft.com/office/drawing/2014/main" id="{89E358F2-CD73-4F45-9985-EACBFC341FD0}"/>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4" name="组合 73">
            <a:extLst>
              <a:ext uri="{FF2B5EF4-FFF2-40B4-BE49-F238E27FC236}">
                <a16:creationId xmlns:a16="http://schemas.microsoft.com/office/drawing/2014/main" id="{5F555209-92B5-49FD-8788-5B0D73E14A06}"/>
              </a:ext>
            </a:extLst>
          </p:cNvPr>
          <p:cNvGrpSpPr/>
          <p:nvPr/>
        </p:nvGrpSpPr>
        <p:grpSpPr>
          <a:xfrm>
            <a:off x="2242370" y="458879"/>
            <a:ext cx="6623625" cy="809534"/>
            <a:chOff x="2204270" y="458879"/>
            <a:chExt cx="6623625" cy="809534"/>
          </a:xfrm>
        </p:grpSpPr>
        <p:sp>
          <p:nvSpPr>
            <p:cNvPr id="75" name="文本框 74">
              <a:extLst>
                <a:ext uri="{FF2B5EF4-FFF2-40B4-BE49-F238E27FC236}">
                  <a16:creationId xmlns:a16="http://schemas.microsoft.com/office/drawing/2014/main" id="{F6DD5A0F-32E7-4FE7-B60F-93E60A606BC5}"/>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76" name="文本框 75">
              <a:extLst>
                <a:ext uri="{FF2B5EF4-FFF2-40B4-BE49-F238E27FC236}">
                  <a16:creationId xmlns:a16="http://schemas.microsoft.com/office/drawing/2014/main" id="{AE08BB13-8203-4693-95EF-9DFE24ABAC1C}"/>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77" name="椭圆 15">
            <a:extLst>
              <a:ext uri="{FF2B5EF4-FFF2-40B4-BE49-F238E27FC236}">
                <a16:creationId xmlns:a16="http://schemas.microsoft.com/office/drawing/2014/main" id="{AAED4D03-0971-4BBC-A9D6-F12116C362DD}"/>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custDataLst>
      <p:tags r:id="rId3"/>
    </p:custDataLst>
    <p:extLst>
      <p:ext uri="{BB962C8B-B14F-4D97-AF65-F5344CB8AC3E}">
        <p14:creationId val="2808575586"/>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56"/>
                                        </p:tgtEl>
                                        <p:attrNameLst>
                                          <p:attrName>style.visibility</p:attrName>
                                        </p:attrNameLst>
                                      </p:cBhvr>
                                      <p:to>
                                        <p:strVal val="visible"/>
                                      </p:to>
                                    </p:set>
                                    <p:anim calcmode="lin" valueType="num">
                                      <p:cBhvr additive="base">
                                        <p:cTn dur="500" id="7"/>
                                        <p:tgtEl>
                                          <p:spTgt spid="56"/>
                                        </p:tgtEl>
                                        <p:attrNameLst>
                                          <p:attrName>ppt_x</p:attrName>
                                        </p:attrNameLst>
                                      </p:cBhvr>
                                      <p:tavLst>
                                        <p:tav tm="0">
                                          <p:val>
                                            <p:strVal val="#ppt_x-#ppt_w*1.125000"/>
                                          </p:val>
                                        </p:tav>
                                        <p:tav tm="100000">
                                          <p:val>
                                            <p:strVal val="#ppt_x"/>
                                          </p:val>
                                        </p:tav>
                                      </p:tavLst>
                                    </p:anim>
                                    <p:animEffect filter="wipe(right)" transition="in">
                                      <p:cBhvr>
                                        <p:cTn dur="500" id="8"/>
                                        <p:tgtEl>
                                          <p:spTgt spid="56"/>
                                        </p:tgtEl>
                                      </p:cBhvr>
                                    </p:animEffect>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57"/>
                                        </p:tgtEl>
                                        <p:attrNameLst>
                                          <p:attrName>style.visibility</p:attrName>
                                        </p:attrNameLst>
                                      </p:cBhvr>
                                      <p:to>
                                        <p:strVal val="visible"/>
                                      </p:to>
                                    </p:set>
                                    <p:anim calcmode="lin" valueType="num">
                                      <p:cBhvr additive="base">
                                        <p:cTn dur="500" id="12"/>
                                        <p:tgtEl>
                                          <p:spTgt spid="57"/>
                                        </p:tgtEl>
                                        <p:attrNameLst>
                                          <p:attrName>ppt_x</p:attrName>
                                        </p:attrNameLst>
                                      </p:cBhvr>
                                      <p:tavLst>
                                        <p:tav tm="0">
                                          <p:val>
                                            <p:strVal val="#ppt_x-#ppt_w*1.125000"/>
                                          </p:val>
                                        </p:tav>
                                        <p:tav tm="100000">
                                          <p:val>
                                            <p:strVal val="#ppt_x"/>
                                          </p:val>
                                        </p:tav>
                                      </p:tavLst>
                                    </p:anim>
                                    <p:animEffect filter="wipe(right)" transition="in">
                                      <p:cBhvr>
                                        <p:cTn dur="500" id="13"/>
                                        <p:tgtEl>
                                          <p:spTgt spid="57"/>
                                        </p:tgtEl>
                                      </p:cBhvr>
                                    </p:animEffect>
                                  </p:childTnLst>
                                </p:cTn>
                              </p:par>
                            </p:childTnLst>
                          </p:cTn>
                        </p:par>
                        <p:par>
                          <p:cTn fill="hold" id="14" nodeType="afterGroup">
                            <p:stCondLst>
                              <p:cond delay="1000"/>
                            </p:stCondLst>
                            <p:childTnLst>
                              <p:par>
                                <p:cTn fill="hold" id="15" nodeType="afterEffect" presetClass="entr" presetID="12" presetSubtype="8">
                                  <p:stCondLst>
                                    <p:cond delay="0"/>
                                  </p:stCondLst>
                                  <p:childTnLst>
                                    <p:set>
                                      <p:cBhvr>
                                        <p:cTn dur="1" fill="hold" id="16">
                                          <p:stCondLst>
                                            <p:cond delay="0"/>
                                          </p:stCondLst>
                                        </p:cTn>
                                        <p:tgtEl>
                                          <p:spTgt spid="60"/>
                                        </p:tgtEl>
                                        <p:attrNameLst>
                                          <p:attrName>style.visibility</p:attrName>
                                        </p:attrNameLst>
                                      </p:cBhvr>
                                      <p:to>
                                        <p:strVal val="visible"/>
                                      </p:to>
                                    </p:set>
                                    <p:anim calcmode="lin" valueType="num">
                                      <p:cBhvr additive="base">
                                        <p:cTn dur="500" id="17"/>
                                        <p:tgtEl>
                                          <p:spTgt spid="60"/>
                                        </p:tgtEl>
                                        <p:attrNameLst>
                                          <p:attrName>ppt_x</p:attrName>
                                        </p:attrNameLst>
                                      </p:cBhvr>
                                      <p:tavLst>
                                        <p:tav tm="0">
                                          <p:val>
                                            <p:strVal val="#ppt_x-#ppt_w*1.125000"/>
                                          </p:val>
                                        </p:tav>
                                        <p:tav tm="100000">
                                          <p:val>
                                            <p:strVal val="#ppt_x"/>
                                          </p:val>
                                        </p:tav>
                                      </p:tavLst>
                                    </p:anim>
                                    <p:animEffect filter="wipe(right)" transition="in">
                                      <p:cBhvr>
                                        <p:cTn dur="500" id="18"/>
                                        <p:tgtEl>
                                          <p:spTgt spid="60"/>
                                        </p:tgtEl>
                                      </p:cBhvr>
                                    </p:animEffect>
                                  </p:childTnLst>
                                </p:cTn>
                              </p:par>
                            </p:childTnLst>
                          </p:cTn>
                        </p:par>
                        <p:par>
                          <p:cTn fill="hold" id="19" nodeType="afterGroup">
                            <p:stCondLst>
                              <p:cond delay="1500"/>
                            </p:stCondLst>
                            <p:childTnLst>
                              <p:par>
                                <p:cTn fill="hold" id="20" nodeType="afterEffect" presetClass="entr" presetID="12" presetSubtype="8">
                                  <p:stCondLst>
                                    <p:cond delay="0"/>
                                  </p:stCondLst>
                                  <p:childTnLst>
                                    <p:set>
                                      <p:cBhvr>
                                        <p:cTn dur="1" fill="hold" id="21">
                                          <p:stCondLst>
                                            <p:cond delay="0"/>
                                          </p:stCondLst>
                                        </p:cTn>
                                        <p:tgtEl>
                                          <p:spTgt spid="58"/>
                                        </p:tgtEl>
                                        <p:attrNameLst>
                                          <p:attrName>style.visibility</p:attrName>
                                        </p:attrNameLst>
                                      </p:cBhvr>
                                      <p:to>
                                        <p:strVal val="visible"/>
                                      </p:to>
                                    </p:set>
                                    <p:anim calcmode="lin" valueType="num">
                                      <p:cBhvr additive="base">
                                        <p:cTn dur="500" id="22"/>
                                        <p:tgtEl>
                                          <p:spTgt spid="58"/>
                                        </p:tgtEl>
                                        <p:attrNameLst>
                                          <p:attrName>ppt_x</p:attrName>
                                        </p:attrNameLst>
                                      </p:cBhvr>
                                      <p:tavLst>
                                        <p:tav tm="0">
                                          <p:val>
                                            <p:strVal val="#ppt_x-#ppt_w*1.125000"/>
                                          </p:val>
                                        </p:tav>
                                        <p:tav tm="100000">
                                          <p:val>
                                            <p:strVal val="#ppt_x"/>
                                          </p:val>
                                        </p:tav>
                                      </p:tavLst>
                                    </p:anim>
                                    <p:animEffect filter="wipe(right)" transition="in">
                                      <p:cBhvr>
                                        <p:cTn dur="500" id="23"/>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5F898DDB-FDF1-4625-9A29-377C59D45719}"/>
              </a:ext>
            </a:extLst>
          </p:cNvPr>
          <p:cNvPicPr>
            <a:picLocks noChangeAspect="1"/>
          </p:cNvPicPr>
          <p:nvPr/>
        </p:nvPicPr>
        <p:blipFill>
          <a:blip r:embed="rId3">
            <a:extLst>
              <a:ext uri="{28A0092B-C50C-407E-A947-70E740481C1C}">
                <a14:useLocalDpi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3986848" y="2583815"/>
            <a:ext cx="4218305" cy="579120"/>
          </a:xfrm>
          <a:prstGeom prst="rect">
            <a:avLst/>
          </a:prstGeom>
          <a:noFill/>
        </p:spPr>
        <p:txBody>
          <a:bodyPr rtlCol="0" wrap="square">
            <a:spAutoFit/>
          </a:bodyPr>
          <a:lstStyle/>
          <a:p>
            <a:pPr algn="ctr"/>
            <a:r>
              <a:rPr altLang="zh-CN" lang="en-US" sz="3200">
                <a:solidFill>
                  <a:schemeClr val="tx1">
                    <a:lumMod val="75000"/>
                    <a:lumOff val="25000"/>
                  </a:schemeClr>
                </a:solidFill>
                <a:latin charset="0" panose="02000000000000000000" typeface="Poppins SemiBold"/>
                <a:ea charset="-122" panose="02010600040101010101" typeface="华文细黑"/>
              </a:rPr>
              <a:t>PART FOUR</a:t>
            </a:r>
          </a:p>
        </p:txBody>
      </p:sp>
      <p:sp>
        <p:nvSpPr>
          <p:cNvPr id="14" name="文本框 13"/>
          <p:cNvSpPr txBox="1"/>
          <p:nvPr/>
        </p:nvSpPr>
        <p:spPr>
          <a:xfrm>
            <a:off x="3362324" y="3429000"/>
            <a:ext cx="5466715" cy="701040"/>
          </a:xfrm>
          <a:prstGeom prst="rect">
            <a:avLst/>
          </a:prstGeom>
          <a:noFill/>
        </p:spPr>
        <p:txBody>
          <a:bodyPr rtlCol="0" wrap="square">
            <a:spAutoFit/>
          </a:bodyPr>
          <a:lstStyle/>
          <a:p>
            <a:pPr algn="ctr"/>
            <a:r>
              <a:rPr altLang="en-US" b="1" lang="zh-CN" sz="4000">
                <a:solidFill>
                  <a:schemeClr val="tx1">
                    <a:lumMod val="75000"/>
                    <a:lumOff val="25000"/>
                  </a:schemeClr>
                </a:solidFill>
                <a:latin charset="0" panose="02000000000000000000" typeface="Poppins SemiBold"/>
                <a:ea charset="-122" panose="02010600040101010101" typeface="华文细黑"/>
                <a:sym typeface="+mn-ea"/>
              </a:rPr>
              <a:t>项目计划</a:t>
            </a:r>
          </a:p>
        </p:txBody>
      </p:sp>
      <p:sp>
        <p:nvSpPr>
          <p:cNvPr id="22" name="文本框 21"/>
          <p:cNvSpPr txBox="1"/>
          <p:nvPr/>
        </p:nvSpPr>
        <p:spPr>
          <a:xfrm>
            <a:off x="2239010" y="4032250"/>
            <a:ext cx="7715250" cy="7010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200000"/>
              </a:lnSpc>
            </a:pPr>
            <a:r>
              <a:rPr altLang="en-US" lang="zh-CN" sz="1000">
                <a:solidFill>
                  <a:schemeClr val="tx1">
                    <a:lumMod val="75000"/>
                    <a:lumOff val="25000"/>
                  </a:schemeClr>
                </a:solidFill>
                <a:latin charset="0" panose="02000503000000020004" pitchFamily="2" typeface="Lora"/>
                <a:ea charset="-122" panose="02010600040101010101" typeface="华文细黑"/>
                <a:sym typeface="+mn-ea"/>
              </a:rPr>
              <a:t>I love you more than I've ever loved any woman. And I've waited longer for you than I've waited for any woman.I love you more than I've ever loved any woman. And I've waited longer for you than I've waited for any woman.</a:t>
            </a:r>
          </a:p>
        </p:txBody>
      </p:sp>
      <p:cxnSp>
        <p:nvCxnSpPr>
          <p:cNvPr id="9" name="直接连接符 8"/>
          <p:cNvCxnSpPr/>
          <p:nvPr/>
        </p:nvCxnSpPr>
        <p:spPr>
          <a:xfrm>
            <a:off x="5738495" y="3324225"/>
            <a:ext cx="714375" cy="0"/>
          </a:xfrm>
          <a:prstGeom prst="line">
            <a:avLst/>
          </a:prstGeom>
          <a:ln cmpd="sng" w="50800">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2106369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id="7"/>
                                        <p:tgtEl>
                                          <p:spTgt spid="6"/>
                                        </p:tgtEl>
                                        <p:attrNameLst>
                                          <p:attrName>ppt_y</p:attrName>
                                        </p:attrNameLst>
                                      </p:cBhvr>
                                      <p:tavLst>
                                        <p:tav tm="0">
                                          <p:val>
                                            <p:strVal val="#ppt_y+#ppt_h*1.125000"/>
                                          </p:val>
                                        </p:tav>
                                        <p:tav tm="100000">
                                          <p:val>
                                            <p:strVal val="#ppt_y"/>
                                          </p:val>
                                        </p:tav>
                                      </p:tavLst>
                                    </p:anim>
                                    <p:animEffect filter="wipe(up)" transition="in">
                                      <p:cBhvr>
                                        <p:cTn dur="500" id="8"/>
                                        <p:tgtEl>
                                          <p:spTgt spid="6"/>
                                        </p:tgtEl>
                                      </p:cBhvr>
                                    </p:animEffect>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ur="500" fill="hold" id="18"/>
                                        <p:tgtEl>
                                          <p:spTgt spid="8"/>
                                        </p:tgtEl>
                                        <p:attrNameLst>
                                          <p:attrName>ppt_w</p:attrName>
                                        </p:attrNameLst>
                                      </p:cBhvr>
                                      <p:tavLst>
                                        <p:tav tm="0">
                                          <p:val>
                                            <p:fltVal val="0"/>
                                          </p:val>
                                        </p:tav>
                                        <p:tav tm="100000">
                                          <p:val>
                                            <p:strVal val="#ppt_w"/>
                                          </p:val>
                                        </p:tav>
                                      </p:tavLst>
                                    </p:anim>
                                    <p:anim calcmode="lin" valueType="num">
                                      <p:cBhvr>
                                        <p:cTn dur="500" fill="hold" id="19"/>
                                        <p:tgtEl>
                                          <p:spTgt spid="8"/>
                                        </p:tgtEl>
                                        <p:attrNameLst>
                                          <p:attrName>ppt_h</p:attrName>
                                        </p:attrNameLst>
                                      </p:cBhvr>
                                      <p:tavLst>
                                        <p:tav tm="0">
                                          <p:val>
                                            <p:fltVal val="0"/>
                                          </p:val>
                                        </p:tav>
                                        <p:tav tm="100000">
                                          <p:val>
                                            <p:strVal val="#ppt_h"/>
                                          </p:val>
                                        </p:tav>
                                      </p:tavLst>
                                    </p:anim>
                                    <p:animEffect filter="fade" transition="in">
                                      <p:cBhvr>
                                        <p:cTn dur="500" id="20"/>
                                        <p:tgtEl>
                                          <p:spTgt spid="8"/>
                                        </p:tgtEl>
                                      </p:cBhvr>
                                    </p:animEffect>
                                  </p:childTnLst>
                                </p:cTn>
                              </p:par>
                            </p:childTnLst>
                          </p:cTn>
                        </p:par>
                        <p:par>
                          <p:cTn fill="hold" id="21" nodeType="afterGroup">
                            <p:stCondLst>
                              <p:cond delay="1500"/>
                            </p:stCondLst>
                            <p:childTnLst>
                              <p:par>
                                <p:cTn fill="hold" id="22" nodeType="afterEffect" presetClass="entr" presetID="22" presetSubtype="8">
                                  <p:stCondLst>
                                    <p:cond delay="0"/>
                                  </p:stCondLst>
                                  <p:childTnLst>
                                    <p:set>
                                      <p:cBhvr>
                                        <p:cTn dur="1" fill="hold" id="23">
                                          <p:stCondLst>
                                            <p:cond delay="0"/>
                                          </p:stCondLst>
                                        </p:cTn>
                                        <p:tgtEl>
                                          <p:spTgt spid="9"/>
                                        </p:tgtEl>
                                        <p:attrNameLst>
                                          <p:attrName>style.visibility</p:attrName>
                                        </p:attrNameLst>
                                      </p:cBhvr>
                                      <p:to>
                                        <p:strVal val="visible"/>
                                      </p:to>
                                    </p:set>
                                    <p:animEffect filter="wipe(left)" transition="in">
                                      <p:cBhvr>
                                        <p:cTn dur="500" id="24"/>
                                        <p:tgtEl>
                                          <p:spTgt spid="9"/>
                                        </p:tgtEl>
                                      </p:cBhvr>
                                    </p:animEffect>
                                  </p:childTnLst>
                                </p:cTn>
                              </p:par>
                            </p:childTnLst>
                          </p:cTn>
                        </p:par>
                        <p:par>
                          <p:cTn fill="hold" id="25" nodeType="afterGroup">
                            <p:stCondLst>
                              <p:cond delay="2000"/>
                            </p:stCondLst>
                            <p:childTnLst>
                              <p:par>
                                <p:cTn fill="hold" grpId="0" id="26" nodeType="afterEffect" presetClass="entr" presetID="22" presetSubtype="8">
                                  <p:stCondLst>
                                    <p:cond delay="0"/>
                                  </p:stCondLst>
                                  <p:childTnLst>
                                    <p:set>
                                      <p:cBhvr>
                                        <p:cTn dur="1" fill="hold" id="27">
                                          <p:stCondLst>
                                            <p:cond delay="0"/>
                                          </p:stCondLst>
                                        </p:cTn>
                                        <p:tgtEl>
                                          <p:spTgt spid="14"/>
                                        </p:tgtEl>
                                        <p:attrNameLst>
                                          <p:attrName>style.visibility</p:attrName>
                                        </p:attrNameLst>
                                      </p:cBhvr>
                                      <p:to>
                                        <p:strVal val="visible"/>
                                      </p:to>
                                    </p:set>
                                    <p:animEffect filter="wipe(left)" transition="in">
                                      <p:cBhvr>
                                        <p:cTn dur="500" id="28"/>
                                        <p:tgtEl>
                                          <p:spTgt spid="14"/>
                                        </p:tgtEl>
                                      </p:cBhvr>
                                    </p:animEffect>
                                  </p:childTnLst>
                                </p:cTn>
                              </p:par>
                            </p:childTnLst>
                          </p:cTn>
                        </p:par>
                        <p:par>
                          <p:cTn fill="hold" id="29" nodeType="afterGroup">
                            <p:stCondLst>
                              <p:cond delay="2500"/>
                            </p:stCondLst>
                            <p:childTnLst>
                              <p:par>
                                <p:cTn fill="hold" grpId="1" id="30" nodeType="afterEffect" presetClass="entr" presetID="14" presetSubtype="5">
                                  <p:stCondLst>
                                    <p:cond delay="0"/>
                                  </p:stCondLst>
                                  <p:childTnLst>
                                    <p:set>
                                      <p:cBhvr>
                                        <p:cTn dur="1" fill="hold" id="31">
                                          <p:stCondLst>
                                            <p:cond delay="0"/>
                                          </p:stCondLst>
                                        </p:cTn>
                                        <p:tgtEl>
                                          <p:spTgt spid="22"/>
                                        </p:tgtEl>
                                        <p:attrNameLst>
                                          <p:attrName>style.visibility</p:attrName>
                                        </p:attrNameLst>
                                      </p:cBhvr>
                                      <p:to>
                                        <p:strVal val="visible"/>
                                      </p:to>
                                    </p:set>
                                    <p:animEffect filter="randombar(vertical)" transition="in">
                                      <p:cBhvr>
                                        <p:cTn dur="1000" id="3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4"/>
      <p:bldP grpId="1" spid="2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íṡľíḍè-任意多边形: 形状 2"/>
          <p:cNvSpPr/>
          <p:nvPr/>
        </p:nvSpPr>
        <p:spPr bwMode="auto">
          <a:xfrm>
            <a:off x="3196271" y="3091926"/>
            <a:ext cx="2023429" cy="2023430"/>
          </a:xfrm>
          <a:custGeom>
            <a:gdLst>
              <a:gd fmla="*/ 894 w 971" name="T0"/>
              <a:gd fmla="*/ 509 h 971" name="T1"/>
              <a:gd fmla="*/ 969 w 971" name="T2"/>
              <a:gd fmla="*/ 442 h 971" name="T3"/>
              <a:gd fmla="*/ 883 w 971" name="T4"/>
              <a:gd fmla="*/ 390 h 971" name="T5"/>
              <a:gd fmla="*/ 938 w 971" name="T6"/>
              <a:gd fmla="*/ 309 h 971" name="T7"/>
              <a:gd fmla="*/ 838 w 971" name="T8"/>
              <a:gd fmla="*/ 279 h 971" name="T9"/>
              <a:gd fmla="*/ 802 w 971" name="T10"/>
              <a:gd fmla="*/ 227 h 971" name="T11"/>
              <a:gd fmla="*/ 813 w 971" name="T12"/>
              <a:gd fmla="*/ 127 h 971" name="T13"/>
              <a:gd fmla="*/ 714 w 971" name="T14"/>
              <a:gd fmla="*/ 146 h 971" name="T15"/>
              <a:gd fmla="*/ 700 w 971" name="T16"/>
              <a:gd fmla="*/ 50 h 971" name="T17"/>
              <a:gd fmla="*/ 606 w 971" name="T18"/>
              <a:gd fmla="*/ 95 h 971" name="T19"/>
              <a:gd fmla="*/ 545 w 971" name="T20"/>
              <a:gd fmla="*/ 81 h 971" name="T21"/>
              <a:gd fmla="*/ 485 w 971" name="T22"/>
              <a:gd fmla="*/ 0 h 971" name="T23"/>
              <a:gd fmla="*/ 425 w 971" name="T24"/>
              <a:gd fmla="*/ 80 h 971" name="T25"/>
              <a:gd fmla="*/ 350 w 971" name="T26"/>
              <a:gd fmla="*/ 19 h 971" name="T27"/>
              <a:gd fmla="*/ 311 w 971" name="T28"/>
              <a:gd fmla="*/ 115 h 971" name="T29"/>
              <a:gd fmla="*/ 256 w 971" name="T30"/>
              <a:gd fmla="*/ 146 h 971" name="T31"/>
              <a:gd fmla="*/ 157 w 971" name="T32"/>
              <a:gd fmla="*/ 126 h 971" name="T33"/>
              <a:gd fmla="*/ 167 w 971" name="T34"/>
              <a:gd fmla="*/ 226 h 971" name="T35"/>
              <a:gd fmla="*/ 70 w 971" name="T36"/>
              <a:gd fmla="*/ 232 h 971" name="T37"/>
              <a:gd fmla="*/ 106 w 971" name="T38"/>
              <a:gd fmla="*/ 329 h 971" name="T39"/>
              <a:gd fmla="*/ 86 w 971" name="T40"/>
              <a:gd fmla="*/ 389 h 971" name="T41"/>
              <a:gd fmla="*/ 0 w 971" name="T42"/>
              <a:gd fmla="*/ 441 h 971" name="T43"/>
              <a:gd fmla="*/ 75 w 971" name="T44"/>
              <a:gd fmla="*/ 508 h 971" name="T45"/>
              <a:gd fmla="*/ 6 w 971" name="T46"/>
              <a:gd fmla="*/ 577 h 971" name="T47"/>
              <a:gd fmla="*/ 98 w 971" name="T48"/>
              <a:gd fmla="*/ 625 h 971" name="T49"/>
              <a:gd fmla="*/ 124 w 971" name="T50"/>
              <a:gd fmla="*/ 683 h 971" name="T51"/>
              <a:gd fmla="*/ 96 w 971" name="T52"/>
              <a:gd fmla="*/ 779 h 971" name="T53"/>
              <a:gd fmla="*/ 196 w 971" name="T54"/>
              <a:gd fmla="*/ 778 h 971" name="T55"/>
              <a:gd fmla="*/ 192 w 971" name="T56"/>
              <a:gd fmla="*/ 876 h 971" name="T57"/>
              <a:gd fmla="*/ 293 w 971" name="T58"/>
              <a:gd fmla="*/ 849 h 971" name="T59"/>
              <a:gd fmla="*/ 351 w 971" name="T60"/>
              <a:gd fmla="*/ 874 h 971" name="T61"/>
              <a:gd fmla="*/ 394 w 971" name="T62"/>
              <a:gd fmla="*/ 965 h 971" name="T63"/>
              <a:gd fmla="*/ 468 w 971" name="T64"/>
              <a:gd fmla="*/ 896 h 971" name="T65"/>
              <a:gd fmla="*/ 531 w 971" name="T66"/>
              <a:gd fmla="*/ 971 h 971" name="T67"/>
              <a:gd fmla="*/ 587 w 971" name="T68"/>
              <a:gd fmla="*/ 884 h 971" name="T69"/>
              <a:gd fmla="*/ 647 w 971" name="T70"/>
              <a:gd fmla="*/ 863 h 971" name="T71"/>
              <a:gd fmla="*/ 740 w 971" name="T72"/>
              <a:gd fmla="*/ 900 h 971" name="T73"/>
              <a:gd fmla="*/ 748 w 971" name="T74"/>
              <a:gd fmla="*/ 800 h 971" name="T75"/>
              <a:gd fmla="*/ 845 w 971" name="T76"/>
              <a:gd fmla="*/ 813 h 971" name="T77"/>
              <a:gd fmla="*/ 828 w 971" name="T78"/>
              <a:gd fmla="*/ 711 h 971" name="T79"/>
              <a:gd fmla="*/ 858 w 971" name="T80"/>
              <a:gd fmla="*/ 655 h 971" name="T81"/>
              <a:gd fmla="*/ 952 w 971" name="T82"/>
              <a:gd fmla="*/ 620 h 971" name="T83"/>
              <a:gd fmla="*/ 891 w 971" name="T84"/>
              <a:gd fmla="*/ 541 h 971" name="T85"/>
              <a:gd fmla="*/ 766 w 971" name="T86"/>
              <a:gd fmla="*/ 641 h 971" name="T87"/>
              <a:gd fmla="*/ 588 w 971" name="T88"/>
              <a:gd fmla="*/ 790 h 971" name="T89"/>
              <a:gd fmla="*/ 357 w 971" name="T90"/>
              <a:gd fmla="*/ 781 h 971" name="T91"/>
              <a:gd fmla="*/ 191 w 971" name="T92"/>
              <a:gd fmla="*/ 618 h 971" name="T93"/>
              <a:gd fmla="*/ 179 w 971" name="T94"/>
              <a:gd fmla="*/ 386 h 971" name="T95"/>
              <a:gd fmla="*/ 326 w 971" name="T96"/>
              <a:gd fmla="*/ 207 h 971" name="T97"/>
              <a:gd fmla="*/ 556 w 971" name="T98"/>
              <a:gd fmla="*/ 173 h 971" name="T99"/>
              <a:gd fmla="*/ 748 w 971" name="T100"/>
              <a:gd fmla="*/ 303 h 971" name="T101"/>
              <a:gd fmla="*/ 803 w 971" name="T102"/>
              <a:gd fmla="*/ 529 h 9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charset="0" panose="020b0502020202020204" pitchFamily="34" typeface="Century Gothic"/>
            </a:endParaRPr>
          </a:p>
        </p:txBody>
      </p:sp>
      <p:sp>
        <p:nvSpPr>
          <p:cNvPr id="4" name="íṡľíḍè-任意多边形: 形状 3"/>
          <p:cNvSpPr/>
          <p:nvPr/>
        </p:nvSpPr>
        <p:spPr bwMode="auto">
          <a:xfrm>
            <a:off x="1835374" y="2451271"/>
            <a:ext cx="1598387" cy="1598387"/>
          </a:xfrm>
          <a:custGeom>
            <a:gdLst>
              <a:gd fmla="*/ 894 w 971" name="T0"/>
              <a:gd fmla="*/ 509 h 971" name="T1"/>
              <a:gd fmla="*/ 969 w 971" name="T2"/>
              <a:gd fmla="*/ 442 h 971" name="T3"/>
              <a:gd fmla="*/ 883 w 971" name="T4"/>
              <a:gd fmla="*/ 390 h 971" name="T5"/>
              <a:gd fmla="*/ 938 w 971" name="T6"/>
              <a:gd fmla="*/ 309 h 971" name="T7"/>
              <a:gd fmla="*/ 838 w 971" name="T8"/>
              <a:gd fmla="*/ 279 h 971" name="T9"/>
              <a:gd fmla="*/ 802 w 971" name="T10"/>
              <a:gd fmla="*/ 227 h 971" name="T11"/>
              <a:gd fmla="*/ 813 w 971" name="T12"/>
              <a:gd fmla="*/ 127 h 971" name="T13"/>
              <a:gd fmla="*/ 714 w 971" name="T14"/>
              <a:gd fmla="*/ 146 h 971" name="T15"/>
              <a:gd fmla="*/ 700 w 971" name="T16"/>
              <a:gd fmla="*/ 50 h 971" name="T17"/>
              <a:gd fmla="*/ 606 w 971" name="T18"/>
              <a:gd fmla="*/ 95 h 971" name="T19"/>
              <a:gd fmla="*/ 545 w 971" name="T20"/>
              <a:gd fmla="*/ 81 h 971" name="T21"/>
              <a:gd fmla="*/ 485 w 971" name="T22"/>
              <a:gd fmla="*/ 0 h 971" name="T23"/>
              <a:gd fmla="*/ 425 w 971" name="T24"/>
              <a:gd fmla="*/ 80 h 971" name="T25"/>
              <a:gd fmla="*/ 350 w 971" name="T26"/>
              <a:gd fmla="*/ 19 h 971" name="T27"/>
              <a:gd fmla="*/ 311 w 971" name="T28"/>
              <a:gd fmla="*/ 115 h 971" name="T29"/>
              <a:gd fmla="*/ 256 w 971" name="T30"/>
              <a:gd fmla="*/ 146 h 971" name="T31"/>
              <a:gd fmla="*/ 157 w 971" name="T32"/>
              <a:gd fmla="*/ 126 h 971" name="T33"/>
              <a:gd fmla="*/ 167 w 971" name="T34"/>
              <a:gd fmla="*/ 226 h 971" name="T35"/>
              <a:gd fmla="*/ 70 w 971" name="T36"/>
              <a:gd fmla="*/ 232 h 971" name="T37"/>
              <a:gd fmla="*/ 106 w 971" name="T38"/>
              <a:gd fmla="*/ 329 h 971" name="T39"/>
              <a:gd fmla="*/ 86 w 971" name="T40"/>
              <a:gd fmla="*/ 389 h 971" name="T41"/>
              <a:gd fmla="*/ 0 w 971" name="T42"/>
              <a:gd fmla="*/ 441 h 971" name="T43"/>
              <a:gd fmla="*/ 75 w 971" name="T44"/>
              <a:gd fmla="*/ 508 h 971" name="T45"/>
              <a:gd fmla="*/ 6 w 971" name="T46"/>
              <a:gd fmla="*/ 577 h 971" name="T47"/>
              <a:gd fmla="*/ 98 w 971" name="T48"/>
              <a:gd fmla="*/ 625 h 971" name="T49"/>
              <a:gd fmla="*/ 124 w 971" name="T50"/>
              <a:gd fmla="*/ 683 h 971" name="T51"/>
              <a:gd fmla="*/ 96 w 971" name="T52"/>
              <a:gd fmla="*/ 779 h 971" name="T53"/>
              <a:gd fmla="*/ 196 w 971" name="T54"/>
              <a:gd fmla="*/ 778 h 971" name="T55"/>
              <a:gd fmla="*/ 192 w 971" name="T56"/>
              <a:gd fmla="*/ 876 h 971" name="T57"/>
              <a:gd fmla="*/ 293 w 971" name="T58"/>
              <a:gd fmla="*/ 849 h 971" name="T59"/>
              <a:gd fmla="*/ 351 w 971" name="T60"/>
              <a:gd fmla="*/ 874 h 971" name="T61"/>
              <a:gd fmla="*/ 394 w 971" name="T62"/>
              <a:gd fmla="*/ 965 h 971" name="T63"/>
              <a:gd fmla="*/ 468 w 971" name="T64"/>
              <a:gd fmla="*/ 896 h 971" name="T65"/>
              <a:gd fmla="*/ 531 w 971" name="T66"/>
              <a:gd fmla="*/ 971 h 971" name="T67"/>
              <a:gd fmla="*/ 587 w 971" name="T68"/>
              <a:gd fmla="*/ 884 h 971" name="T69"/>
              <a:gd fmla="*/ 647 w 971" name="T70"/>
              <a:gd fmla="*/ 863 h 971" name="T71"/>
              <a:gd fmla="*/ 740 w 971" name="T72"/>
              <a:gd fmla="*/ 900 h 971" name="T73"/>
              <a:gd fmla="*/ 748 w 971" name="T74"/>
              <a:gd fmla="*/ 800 h 971" name="T75"/>
              <a:gd fmla="*/ 845 w 971" name="T76"/>
              <a:gd fmla="*/ 813 h 971" name="T77"/>
              <a:gd fmla="*/ 828 w 971" name="T78"/>
              <a:gd fmla="*/ 711 h 971" name="T79"/>
              <a:gd fmla="*/ 858 w 971" name="T80"/>
              <a:gd fmla="*/ 655 h 971" name="T81"/>
              <a:gd fmla="*/ 952 w 971" name="T82"/>
              <a:gd fmla="*/ 620 h 971" name="T83"/>
              <a:gd fmla="*/ 891 w 971" name="T84"/>
              <a:gd fmla="*/ 541 h 971" name="T85"/>
              <a:gd fmla="*/ 766 w 971" name="T86"/>
              <a:gd fmla="*/ 641 h 971" name="T87"/>
              <a:gd fmla="*/ 588 w 971" name="T88"/>
              <a:gd fmla="*/ 790 h 971" name="T89"/>
              <a:gd fmla="*/ 357 w 971" name="T90"/>
              <a:gd fmla="*/ 781 h 971" name="T91"/>
              <a:gd fmla="*/ 191 w 971" name="T92"/>
              <a:gd fmla="*/ 618 h 971" name="T93"/>
              <a:gd fmla="*/ 179 w 971" name="T94"/>
              <a:gd fmla="*/ 386 h 971" name="T95"/>
              <a:gd fmla="*/ 326 w 971" name="T96"/>
              <a:gd fmla="*/ 207 h 971" name="T97"/>
              <a:gd fmla="*/ 556 w 971" name="T98"/>
              <a:gd fmla="*/ 173 h 971" name="T99"/>
              <a:gd fmla="*/ 748 w 971" name="T100"/>
              <a:gd fmla="*/ 303 h 971" name="T101"/>
              <a:gd fmla="*/ 803 w 971" name="T102"/>
              <a:gd fmla="*/ 529 h 9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charset="0" panose="020b0502020202020204" pitchFamily="34" typeface="Century Gothic"/>
            </a:endParaRPr>
          </a:p>
        </p:txBody>
      </p:sp>
      <p:sp>
        <p:nvSpPr>
          <p:cNvPr id="5" name="íṡľíḍè-任意多边形: 形状 4"/>
          <p:cNvSpPr/>
          <p:nvPr/>
        </p:nvSpPr>
        <p:spPr bwMode="auto">
          <a:xfrm>
            <a:off x="3222670" y="1747246"/>
            <a:ext cx="1291155" cy="1291155"/>
          </a:xfrm>
          <a:custGeom>
            <a:gdLst>
              <a:gd fmla="*/ 894 w 971" name="T0"/>
              <a:gd fmla="*/ 509 h 971" name="T1"/>
              <a:gd fmla="*/ 969 w 971" name="T2"/>
              <a:gd fmla="*/ 442 h 971" name="T3"/>
              <a:gd fmla="*/ 883 w 971" name="T4"/>
              <a:gd fmla="*/ 390 h 971" name="T5"/>
              <a:gd fmla="*/ 938 w 971" name="T6"/>
              <a:gd fmla="*/ 309 h 971" name="T7"/>
              <a:gd fmla="*/ 838 w 971" name="T8"/>
              <a:gd fmla="*/ 279 h 971" name="T9"/>
              <a:gd fmla="*/ 802 w 971" name="T10"/>
              <a:gd fmla="*/ 227 h 971" name="T11"/>
              <a:gd fmla="*/ 813 w 971" name="T12"/>
              <a:gd fmla="*/ 127 h 971" name="T13"/>
              <a:gd fmla="*/ 714 w 971" name="T14"/>
              <a:gd fmla="*/ 146 h 971" name="T15"/>
              <a:gd fmla="*/ 700 w 971" name="T16"/>
              <a:gd fmla="*/ 50 h 971" name="T17"/>
              <a:gd fmla="*/ 606 w 971" name="T18"/>
              <a:gd fmla="*/ 95 h 971" name="T19"/>
              <a:gd fmla="*/ 545 w 971" name="T20"/>
              <a:gd fmla="*/ 81 h 971" name="T21"/>
              <a:gd fmla="*/ 485 w 971" name="T22"/>
              <a:gd fmla="*/ 0 h 971" name="T23"/>
              <a:gd fmla="*/ 425 w 971" name="T24"/>
              <a:gd fmla="*/ 80 h 971" name="T25"/>
              <a:gd fmla="*/ 350 w 971" name="T26"/>
              <a:gd fmla="*/ 19 h 971" name="T27"/>
              <a:gd fmla="*/ 311 w 971" name="T28"/>
              <a:gd fmla="*/ 115 h 971" name="T29"/>
              <a:gd fmla="*/ 256 w 971" name="T30"/>
              <a:gd fmla="*/ 146 h 971" name="T31"/>
              <a:gd fmla="*/ 157 w 971" name="T32"/>
              <a:gd fmla="*/ 126 h 971" name="T33"/>
              <a:gd fmla="*/ 167 w 971" name="T34"/>
              <a:gd fmla="*/ 226 h 971" name="T35"/>
              <a:gd fmla="*/ 70 w 971" name="T36"/>
              <a:gd fmla="*/ 232 h 971" name="T37"/>
              <a:gd fmla="*/ 106 w 971" name="T38"/>
              <a:gd fmla="*/ 329 h 971" name="T39"/>
              <a:gd fmla="*/ 86 w 971" name="T40"/>
              <a:gd fmla="*/ 389 h 971" name="T41"/>
              <a:gd fmla="*/ 0 w 971" name="T42"/>
              <a:gd fmla="*/ 441 h 971" name="T43"/>
              <a:gd fmla="*/ 75 w 971" name="T44"/>
              <a:gd fmla="*/ 508 h 971" name="T45"/>
              <a:gd fmla="*/ 6 w 971" name="T46"/>
              <a:gd fmla="*/ 577 h 971" name="T47"/>
              <a:gd fmla="*/ 98 w 971" name="T48"/>
              <a:gd fmla="*/ 625 h 971" name="T49"/>
              <a:gd fmla="*/ 124 w 971" name="T50"/>
              <a:gd fmla="*/ 683 h 971" name="T51"/>
              <a:gd fmla="*/ 96 w 971" name="T52"/>
              <a:gd fmla="*/ 779 h 971" name="T53"/>
              <a:gd fmla="*/ 196 w 971" name="T54"/>
              <a:gd fmla="*/ 778 h 971" name="T55"/>
              <a:gd fmla="*/ 192 w 971" name="T56"/>
              <a:gd fmla="*/ 876 h 971" name="T57"/>
              <a:gd fmla="*/ 293 w 971" name="T58"/>
              <a:gd fmla="*/ 849 h 971" name="T59"/>
              <a:gd fmla="*/ 351 w 971" name="T60"/>
              <a:gd fmla="*/ 874 h 971" name="T61"/>
              <a:gd fmla="*/ 394 w 971" name="T62"/>
              <a:gd fmla="*/ 965 h 971" name="T63"/>
              <a:gd fmla="*/ 468 w 971" name="T64"/>
              <a:gd fmla="*/ 896 h 971" name="T65"/>
              <a:gd fmla="*/ 531 w 971" name="T66"/>
              <a:gd fmla="*/ 971 h 971" name="T67"/>
              <a:gd fmla="*/ 587 w 971" name="T68"/>
              <a:gd fmla="*/ 884 h 971" name="T69"/>
              <a:gd fmla="*/ 647 w 971" name="T70"/>
              <a:gd fmla="*/ 863 h 971" name="T71"/>
              <a:gd fmla="*/ 740 w 971" name="T72"/>
              <a:gd fmla="*/ 900 h 971" name="T73"/>
              <a:gd fmla="*/ 748 w 971" name="T74"/>
              <a:gd fmla="*/ 800 h 971" name="T75"/>
              <a:gd fmla="*/ 845 w 971" name="T76"/>
              <a:gd fmla="*/ 813 h 971" name="T77"/>
              <a:gd fmla="*/ 828 w 971" name="T78"/>
              <a:gd fmla="*/ 711 h 971" name="T79"/>
              <a:gd fmla="*/ 858 w 971" name="T80"/>
              <a:gd fmla="*/ 655 h 971" name="T81"/>
              <a:gd fmla="*/ 952 w 971" name="T82"/>
              <a:gd fmla="*/ 620 h 971" name="T83"/>
              <a:gd fmla="*/ 891 w 971" name="T84"/>
              <a:gd fmla="*/ 541 h 971" name="T85"/>
              <a:gd fmla="*/ 766 w 971" name="T86"/>
              <a:gd fmla="*/ 641 h 971" name="T87"/>
              <a:gd fmla="*/ 588 w 971" name="T88"/>
              <a:gd fmla="*/ 790 h 971" name="T89"/>
              <a:gd fmla="*/ 357 w 971" name="T90"/>
              <a:gd fmla="*/ 781 h 971" name="T91"/>
              <a:gd fmla="*/ 191 w 971" name="T92"/>
              <a:gd fmla="*/ 618 h 971" name="T93"/>
              <a:gd fmla="*/ 179 w 971" name="T94"/>
              <a:gd fmla="*/ 386 h 971" name="T95"/>
              <a:gd fmla="*/ 326 w 971" name="T96"/>
              <a:gd fmla="*/ 207 h 971" name="T97"/>
              <a:gd fmla="*/ 556 w 971" name="T98"/>
              <a:gd fmla="*/ 173 h 971" name="T99"/>
              <a:gd fmla="*/ 748 w 971" name="T100"/>
              <a:gd fmla="*/ 303 h 971" name="T101"/>
              <a:gd fmla="*/ 803 w 971" name="T102"/>
              <a:gd fmla="*/ 529 h 9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charset="0" panose="020b0502020202020204" pitchFamily="34" typeface="Century Gothic"/>
            </a:endParaRPr>
          </a:p>
        </p:txBody>
      </p:sp>
      <p:sp>
        <p:nvSpPr>
          <p:cNvPr id="6" name="íṡľíḍè-任意多边形: 形状 5"/>
          <p:cNvSpPr/>
          <p:nvPr/>
        </p:nvSpPr>
        <p:spPr bwMode="auto">
          <a:xfrm rot="20855926">
            <a:off x="1550740" y="4135607"/>
            <a:ext cx="1900218" cy="1900218"/>
          </a:xfrm>
          <a:custGeom>
            <a:gdLst>
              <a:gd fmla="*/ 894 w 971" name="T0"/>
              <a:gd fmla="*/ 509 h 971" name="T1"/>
              <a:gd fmla="*/ 969 w 971" name="T2"/>
              <a:gd fmla="*/ 442 h 971" name="T3"/>
              <a:gd fmla="*/ 883 w 971" name="T4"/>
              <a:gd fmla="*/ 390 h 971" name="T5"/>
              <a:gd fmla="*/ 938 w 971" name="T6"/>
              <a:gd fmla="*/ 309 h 971" name="T7"/>
              <a:gd fmla="*/ 838 w 971" name="T8"/>
              <a:gd fmla="*/ 279 h 971" name="T9"/>
              <a:gd fmla="*/ 802 w 971" name="T10"/>
              <a:gd fmla="*/ 227 h 971" name="T11"/>
              <a:gd fmla="*/ 813 w 971" name="T12"/>
              <a:gd fmla="*/ 127 h 971" name="T13"/>
              <a:gd fmla="*/ 714 w 971" name="T14"/>
              <a:gd fmla="*/ 146 h 971" name="T15"/>
              <a:gd fmla="*/ 700 w 971" name="T16"/>
              <a:gd fmla="*/ 50 h 971" name="T17"/>
              <a:gd fmla="*/ 606 w 971" name="T18"/>
              <a:gd fmla="*/ 95 h 971" name="T19"/>
              <a:gd fmla="*/ 545 w 971" name="T20"/>
              <a:gd fmla="*/ 81 h 971" name="T21"/>
              <a:gd fmla="*/ 485 w 971" name="T22"/>
              <a:gd fmla="*/ 0 h 971" name="T23"/>
              <a:gd fmla="*/ 425 w 971" name="T24"/>
              <a:gd fmla="*/ 80 h 971" name="T25"/>
              <a:gd fmla="*/ 350 w 971" name="T26"/>
              <a:gd fmla="*/ 19 h 971" name="T27"/>
              <a:gd fmla="*/ 311 w 971" name="T28"/>
              <a:gd fmla="*/ 115 h 971" name="T29"/>
              <a:gd fmla="*/ 256 w 971" name="T30"/>
              <a:gd fmla="*/ 146 h 971" name="T31"/>
              <a:gd fmla="*/ 157 w 971" name="T32"/>
              <a:gd fmla="*/ 126 h 971" name="T33"/>
              <a:gd fmla="*/ 167 w 971" name="T34"/>
              <a:gd fmla="*/ 226 h 971" name="T35"/>
              <a:gd fmla="*/ 70 w 971" name="T36"/>
              <a:gd fmla="*/ 232 h 971" name="T37"/>
              <a:gd fmla="*/ 106 w 971" name="T38"/>
              <a:gd fmla="*/ 329 h 971" name="T39"/>
              <a:gd fmla="*/ 86 w 971" name="T40"/>
              <a:gd fmla="*/ 389 h 971" name="T41"/>
              <a:gd fmla="*/ 0 w 971" name="T42"/>
              <a:gd fmla="*/ 441 h 971" name="T43"/>
              <a:gd fmla="*/ 75 w 971" name="T44"/>
              <a:gd fmla="*/ 508 h 971" name="T45"/>
              <a:gd fmla="*/ 6 w 971" name="T46"/>
              <a:gd fmla="*/ 577 h 971" name="T47"/>
              <a:gd fmla="*/ 98 w 971" name="T48"/>
              <a:gd fmla="*/ 625 h 971" name="T49"/>
              <a:gd fmla="*/ 124 w 971" name="T50"/>
              <a:gd fmla="*/ 683 h 971" name="T51"/>
              <a:gd fmla="*/ 96 w 971" name="T52"/>
              <a:gd fmla="*/ 779 h 971" name="T53"/>
              <a:gd fmla="*/ 196 w 971" name="T54"/>
              <a:gd fmla="*/ 778 h 971" name="T55"/>
              <a:gd fmla="*/ 192 w 971" name="T56"/>
              <a:gd fmla="*/ 876 h 971" name="T57"/>
              <a:gd fmla="*/ 293 w 971" name="T58"/>
              <a:gd fmla="*/ 849 h 971" name="T59"/>
              <a:gd fmla="*/ 351 w 971" name="T60"/>
              <a:gd fmla="*/ 874 h 971" name="T61"/>
              <a:gd fmla="*/ 394 w 971" name="T62"/>
              <a:gd fmla="*/ 965 h 971" name="T63"/>
              <a:gd fmla="*/ 468 w 971" name="T64"/>
              <a:gd fmla="*/ 896 h 971" name="T65"/>
              <a:gd fmla="*/ 531 w 971" name="T66"/>
              <a:gd fmla="*/ 971 h 971" name="T67"/>
              <a:gd fmla="*/ 587 w 971" name="T68"/>
              <a:gd fmla="*/ 884 h 971" name="T69"/>
              <a:gd fmla="*/ 647 w 971" name="T70"/>
              <a:gd fmla="*/ 863 h 971" name="T71"/>
              <a:gd fmla="*/ 740 w 971" name="T72"/>
              <a:gd fmla="*/ 900 h 971" name="T73"/>
              <a:gd fmla="*/ 748 w 971" name="T74"/>
              <a:gd fmla="*/ 800 h 971" name="T75"/>
              <a:gd fmla="*/ 845 w 971" name="T76"/>
              <a:gd fmla="*/ 813 h 971" name="T77"/>
              <a:gd fmla="*/ 828 w 971" name="T78"/>
              <a:gd fmla="*/ 711 h 971" name="T79"/>
              <a:gd fmla="*/ 858 w 971" name="T80"/>
              <a:gd fmla="*/ 655 h 971" name="T81"/>
              <a:gd fmla="*/ 952 w 971" name="T82"/>
              <a:gd fmla="*/ 620 h 971" name="T83"/>
              <a:gd fmla="*/ 891 w 971" name="T84"/>
              <a:gd fmla="*/ 541 h 971" name="T85"/>
              <a:gd fmla="*/ 766 w 971" name="T86"/>
              <a:gd fmla="*/ 641 h 971" name="T87"/>
              <a:gd fmla="*/ 588 w 971" name="T88"/>
              <a:gd fmla="*/ 790 h 971" name="T89"/>
              <a:gd fmla="*/ 357 w 971" name="T90"/>
              <a:gd fmla="*/ 781 h 971" name="T91"/>
              <a:gd fmla="*/ 191 w 971" name="T92"/>
              <a:gd fmla="*/ 618 h 971" name="T93"/>
              <a:gd fmla="*/ 179 w 971" name="T94"/>
              <a:gd fmla="*/ 386 h 971" name="T95"/>
              <a:gd fmla="*/ 326 w 971" name="T96"/>
              <a:gd fmla="*/ 207 h 971" name="T97"/>
              <a:gd fmla="*/ 556 w 971" name="T98"/>
              <a:gd fmla="*/ 173 h 971" name="T99"/>
              <a:gd fmla="*/ 748 w 971" name="T100"/>
              <a:gd fmla="*/ 303 h 971" name="T101"/>
              <a:gd fmla="*/ 803 w 971" name="T102"/>
              <a:gd fmla="*/ 529 h 9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71" w="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charset="0" panose="020b0502020202020204" pitchFamily="34" typeface="Century Gothic"/>
            </a:endParaRPr>
          </a:p>
        </p:txBody>
      </p:sp>
      <p:sp>
        <p:nvSpPr>
          <p:cNvPr id="11" name="íṡľíḍè-TextBox 10"/>
          <p:cNvSpPr txBox="1"/>
          <p:nvPr/>
        </p:nvSpPr>
        <p:spPr>
          <a:xfrm>
            <a:off x="3445423" y="2130036"/>
            <a:ext cx="845651" cy="544606"/>
          </a:xfrm>
          <a:prstGeom prst="rect">
            <a:avLst/>
          </a:prstGeom>
          <a:noFill/>
        </p:spPr>
        <p:txBody>
          <a:bodyPr wrap="none">
            <a:normAutofit/>
          </a:bodyPr>
          <a:lstStyle/>
          <a:p>
            <a:pPr algn="ctr"/>
            <a:r>
              <a:rPr lang="en-US" sz="2400">
                <a:latin charset="0" panose="020b0502020202020204" pitchFamily="34" typeface="Century Gothic"/>
              </a:rPr>
              <a:t>45%</a:t>
            </a:r>
          </a:p>
        </p:txBody>
      </p:sp>
      <p:sp>
        <p:nvSpPr>
          <p:cNvPr id="12" name="íṡľíḍè-TextBox 11"/>
          <p:cNvSpPr txBox="1"/>
          <p:nvPr/>
        </p:nvSpPr>
        <p:spPr>
          <a:xfrm>
            <a:off x="3779487" y="3795909"/>
            <a:ext cx="856997" cy="544606"/>
          </a:xfrm>
          <a:prstGeom prst="rect">
            <a:avLst/>
          </a:prstGeom>
          <a:noFill/>
        </p:spPr>
        <p:txBody>
          <a:bodyPr wrap="none">
            <a:noAutofit/>
          </a:bodyPr>
          <a:lstStyle/>
          <a:p>
            <a:pPr algn="ctr"/>
            <a:r>
              <a:rPr lang="en-US" sz="3200">
                <a:latin charset="0" panose="020b0502020202020204" pitchFamily="34" typeface="Century Gothic"/>
              </a:rPr>
              <a:t>83%</a:t>
            </a:r>
          </a:p>
        </p:txBody>
      </p:sp>
      <p:sp>
        <p:nvSpPr>
          <p:cNvPr id="13" name="íṡľíḍè-TextBox 12"/>
          <p:cNvSpPr txBox="1"/>
          <p:nvPr/>
        </p:nvSpPr>
        <p:spPr>
          <a:xfrm>
            <a:off x="2204178" y="2972696"/>
            <a:ext cx="860779" cy="544606"/>
          </a:xfrm>
          <a:prstGeom prst="rect">
            <a:avLst/>
          </a:prstGeom>
          <a:noFill/>
        </p:spPr>
        <p:txBody>
          <a:bodyPr wrap="none">
            <a:normAutofit/>
          </a:bodyPr>
          <a:lstStyle/>
          <a:p>
            <a:pPr algn="ctr"/>
            <a:r>
              <a:rPr lang="en-US" sz="2800">
                <a:latin charset="0" panose="020b0502020202020204" pitchFamily="34" typeface="Century Gothic"/>
              </a:rPr>
              <a:t>65%</a:t>
            </a:r>
          </a:p>
        </p:txBody>
      </p:sp>
      <p:sp>
        <p:nvSpPr>
          <p:cNvPr id="14" name="íṡľíḍè-TextBox 13"/>
          <p:cNvSpPr txBox="1"/>
          <p:nvPr/>
        </p:nvSpPr>
        <p:spPr>
          <a:xfrm>
            <a:off x="2097878" y="4777983"/>
            <a:ext cx="805940" cy="544606"/>
          </a:xfrm>
          <a:prstGeom prst="rect">
            <a:avLst/>
          </a:prstGeom>
          <a:noFill/>
        </p:spPr>
        <p:txBody>
          <a:bodyPr wrap="none">
            <a:normAutofit/>
          </a:bodyPr>
          <a:lstStyle/>
          <a:p>
            <a:pPr algn="ctr"/>
            <a:r>
              <a:rPr lang="en-US" sz="2800">
                <a:latin charset="0" panose="020b0502020202020204" pitchFamily="34" typeface="Century Gothic"/>
              </a:rPr>
              <a:t>78%</a:t>
            </a:r>
          </a:p>
        </p:txBody>
      </p:sp>
      <p:sp>
        <p:nvSpPr>
          <p:cNvPr id="47" name="i$liḋe-Oval 21"/>
          <p:cNvSpPr/>
          <p:nvPr/>
        </p:nvSpPr>
        <p:spPr>
          <a:xfrm>
            <a:off x="6168008" y="2168894"/>
            <a:ext cx="504056" cy="504056"/>
          </a:xfrm>
          <a:prstGeom prst="ellipse">
            <a:avLst/>
          </a:prstGeom>
          <a:solidFill>
            <a:schemeClr val="accent1"/>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400">
                <a:latin charset="0" panose="020b0502020202020204" pitchFamily="34" typeface="Century Gothic"/>
              </a:rPr>
              <a:t>01</a:t>
            </a:r>
          </a:p>
        </p:txBody>
      </p:sp>
      <p:sp>
        <p:nvSpPr>
          <p:cNvPr id="48" name="i$liḋe-Oval 17"/>
          <p:cNvSpPr/>
          <p:nvPr/>
        </p:nvSpPr>
        <p:spPr>
          <a:xfrm>
            <a:off x="6168008" y="3204962"/>
            <a:ext cx="504056" cy="504056"/>
          </a:xfrm>
          <a:prstGeom prst="ellipse">
            <a:avLst/>
          </a:prstGeom>
          <a:solidFill>
            <a:schemeClr val="accent1"/>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400">
                <a:latin charset="0" panose="020b0502020202020204" pitchFamily="34" typeface="Century Gothic"/>
              </a:rPr>
              <a:t>02</a:t>
            </a:r>
          </a:p>
        </p:txBody>
      </p:sp>
      <p:sp>
        <p:nvSpPr>
          <p:cNvPr id="49" name="îṣļîḑé-Oval 13"/>
          <p:cNvSpPr/>
          <p:nvPr/>
        </p:nvSpPr>
        <p:spPr>
          <a:xfrm>
            <a:off x="6168008" y="4241030"/>
            <a:ext cx="504056" cy="504056"/>
          </a:xfrm>
          <a:prstGeom prst="ellipse">
            <a:avLst/>
          </a:prstGeom>
          <a:solidFill>
            <a:schemeClr val="accent1"/>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400">
                <a:latin charset="0" panose="020b0502020202020204" pitchFamily="34" typeface="Century Gothic"/>
              </a:rPr>
              <a:t>03</a:t>
            </a:r>
          </a:p>
        </p:txBody>
      </p:sp>
      <p:sp>
        <p:nvSpPr>
          <p:cNvPr id="50" name="îṣļîḑé-Oval 9"/>
          <p:cNvSpPr/>
          <p:nvPr/>
        </p:nvSpPr>
        <p:spPr>
          <a:xfrm>
            <a:off x="6168008" y="5277098"/>
            <a:ext cx="504056" cy="504056"/>
          </a:xfrm>
          <a:prstGeom prst="ellipse">
            <a:avLst/>
          </a:prstGeom>
          <a:solidFill>
            <a:schemeClr val="accent1"/>
          </a:solidFill>
          <a:ln>
            <a:noFill/>
          </a:ln>
        </p:spPr>
        <p:style>
          <a:lnRef idx="2">
            <a:scrgbClr b="0" g="0" r="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wrap="none">
            <a:normAutofit/>
          </a:bodyPr>
          <a:lstStyle/>
          <a:p>
            <a:pPr algn="ctr"/>
            <a:r>
              <a:rPr altLang="zh-CN" i="1" lang="en-US" sz="1400">
                <a:latin charset="0" panose="020b0502020202020204" pitchFamily="34" typeface="Century Gothic"/>
              </a:rPr>
              <a:t>04</a:t>
            </a:r>
          </a:p>
        </p:txBody>
      </p:sp>
      <p:grpSp>
        <p:nvGrpSpPr>
          <p:cNvPr id="51" name="组合 50"/>
          <p:cNvGrpSpPr/>
          <p:nvPr/>
        </p:nvGrpSpPr>
        <p:grpSpPr>
          <a:xfrm>
            <a:off x="6820508" y="2003334"/>
            <a:ext cx="3888767" cy="835176"/>
            <a:chOff x="7805427" y="3341205"/>
            <a:chExt cx="3888767" cy="835176"/>
          </a:xfrm>
        </p:grpSpPr>
        <p:sp>
          <p:nvSpPr>
            <p:cNvPr id="52" name="矩形 51"/>
            <p:cNvSpPr/>
            <p:nvPr/>
          </p:nvSpPr>
          <p:spPr>
            <a:xfrm>
              <a:off x="7805427" y="3660855"/>
              <a:ext cx="3888767"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3" name="矩形 52"/>
            <p:cNvSpPr/>
            <p:nvPr/>
          </p:nvSpPr>
          <p:spPr>
            <a:xfrm>
              <a:off x="7805427" y="334120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标题文字添加</a:t>
              </a:r>
            </a:p>
          </p:txBody>
        </p:sp>
      </p:grpSp>
      <p:grpSp>
        <p:nvGrpSpPr>
          <p:cNvPr id="54" name="组合 53"/>
          <p:cNvGrpSpPr/>
          <p:nvPr/>
        </p:nvGrpSpPr>
        <p:grpSpPr>
          <a:xfrm>
            <a:off x="6820508" y="3039402"/>
            <a:ext cx="3888767" cy="835176"/>
            <a:chOff x="7805427" y="3341205"/>
            <a:chExt cx="3888767" cy="835176"/>
          </a:xfrm>
        </p:grpSpPr>
        <p:sp>
          <p:nvSpPr>
            <p:cNvPr id="55" name="矩形 54"/>
            <p:cNvSpPr/>
            <p:nvPr/>
          </p:nvSpPr>
          <p:spPr>
            <a:xfrm>
              <a:off x="7805427" y="3660855"/>
              <a:ext cx="3888767"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6" name="矩形 55"/>
            <p:cNvSpPr/>
            <p:nvPr/>
          </p:nvSpPr>
          <p:spPr>
            <a:xfrm>
              <a:off x="7805427" y="334120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标题文字添加</a:t>
              </a:r>
            </a:p>
          </p:txBody>
        </p:sp>
      </p:grpSp>
      <p:grpSp>
        <p:nvGrpSpPr>
          <p:cNvPr id="57" name="组合 56"/>
          <p:cNvGrpSpPr/>
          <p:nvPr/>
        </p:nvGrpSpPr>
        <p:grpSpPr>
          <a:xfrm>
            <a:off x="6820508" y="4075470"/>
            <a:ext cx="3888767" cy="835176"/>
            <a:chOff x="7805427" y="3341205"/>
            <a:chExt cx="3888767" cy="835176"/>
          </a:xfrm>
        </p:grpSpPr>
        <p:sp>
          <p:nvSpPr>
            <p:cNvPr id="58" name="矩形 57"/>
            <p:cNvSpPr/>
            <p:nvPr/>
          </p:nvSpPr>
          <p:spPr>
            <a:xfrm>
              <a:off x="7805427" y="3660856"/>
              <a:ext cx="3888767"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9" name="矩形 58"/>
            <p:cNvSpPr/>
            <p:nvPr/>
          </p:nvSpPr>
          <p:spPr>
            <a:xfrm>
              <a:off x="7805427" y="334120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标题文字添加</a:t>
              </a:r>
            </a:p>
          </p:txBody>
        </p:sp>
      </p:grpSp>
      <p:grpSp>
        <p:nvGrpSpPr>
          <p:cNvPr id="60" name="组合 59"/>
          <p:cNvGrpSpPr/>
          <p:nvPr/>
        </p:nvGrpSpPr>
        <p:grpSpPr>
          <a:xfrm>
            <a:off x="6820508" y="5111538"/>
            <a:ext cx="3888767" cy="835176"/>
            <a:chOff x="7805427" y="3341205"/>
            <a:chExt cx="3888767" cy="835176"/>
          </a:xfrm>
        </p:grpSpPr>
        <p:sp>
          <p:nvSpPr>
            <p:cNvPr id="61" name="矩形 60"/>
            <p:cNvSpPr/>
            <p:nvPr/>
          </p:nvSpPr>
          <p:spPr>
            <a:xfrm>
              <a:off x="7805427" y="3660854"/>
              <a:ext cx="3888767" cy="51054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62" name="矩形 61"/>
            <p:cNvSpPr/>
            <p:nvPr/>
          </p:nvSpPr>
          <p:spPr>
            <a:xfrm>
              <a:off x="7805427" y="334120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标题文字添加</a:t>
              </a:r>
            </a:p>
          </p:txBody>
        </p:sp>
      </p:grpSp>
      <p:sp>
        <p:nvSpPr>
          <p:cNvPr id="35" name="任意多边形 34"/>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8"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9" name="任意多边形 38"/>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任意多边形 54">
            <a:extLst>
              <a:ext uri="{FF2B5EF4-FFF2-40B4-BE49-F238E27FC236}">
                <a16:creationId xmlns:a16="http://schemas.microsoft.com/office/drawing/2014/main" id="{B905209E-7E23-401A-A7B6-066BA01B6CEA}"/>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55">
            <a:extLst>
              <a:ext uri="{FF2B5EF4-FFF2-40B4-BE49-F238E27FC236}">
                <a16:creationId xmlns:a16="http://schemas.microsoft.com/office/drawing/2014/main" id="{D7A75A0D-06A3-4728-BFD5-3AE88D0BD87C}"/>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9">
            <a:extLst>
              <a:ext uri="{FF2B5EF4-FFF2-40B4-BE49-F238E27FC236}">
                <a16:creationId xmlns:a16="http://schemas.microsoft.com/office/drawing/2014/main" id="{B1A4BF31-CB43-40D7-BF2A-4F0D993A7E3D}"/>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3" name="椭圆 50">
            <a:extLst>
              <a:ext uri="{FF2B5EF4-FFF2-40B4-BE49-F238E27FC236}">
                <a16:creationId xmlns:a16="http://schemas.microsoft.com/office/drawing/2014/main" id="{484D1F3D-9771-47B1-AF7D-79B406C70AE3}"/>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4" name="任意多边形 58">
            <a:extLst>
              <a:ext uri="{FF2B5EF4-FFF2-40B4-BE49-F238E27FC236}">
                <a16:creationId xmlns:a16="http://schemas.microsoft.com/office/drawing/2014/main" id="{43994FFC-7D65-4963-91D8-BC94A66291BE}"/>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5" name="组合 64">
            <a:extLst>
              <a:ext uri="{FF2B5EF4-FFF2-40B4-BE49-F238E27FC236}">
                <a16:creationId xmlns:a16="http://schemas.microsoft.com/office/drawing/2014/main" id="{952E3CB7-EDDF-4076-BA6D-6E5C939E897B}"/>
              </a:ext>
            </a:extLst>
          </p:cNvPr>
          <p:cNvGrpSpPr/>
          <p:nvPr/>
        </p:nvGrpSpPr>
        <p:grpSpPr>
          <a:xfrm>
            <a:off x="2242370" y="458879"/>
            <a:ext cx="6623625" cy="809534"/>
            <a:chOff x="2204270" y="458879"/>
            <a:chExt cx="6623625" cy="809534"/>
          </a:xfrm>
        </p:grpSpPr>
        <p:sp>
          <p:nvSpPr>
            <p:cNvPr id="66" name="文本框 65">
              <a:extLst>
                <a:ext uri="{FF2B5EF4-FFF2-40B4-BE49-F238E27FC236}">
                  <a16:creationId xmlns:a16="http://schemas.microsoft.com/office/drawing/2014/main" id="{EB9A89F3-CD9B-4D66-8E7B-C6C05A00740A}"/>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67" name="文本框 66">
              <a:extLst>
                <a:ext uri="{FF2B5EF4-FFF2-40B4-BE49-F238E27FC236}">
                  <a16:creationId xmlns:a16="http://schemas.microsoft.com/office/drawing/2014/main" id="{8E61383D-956E-4BD3-AE66-8AA746A65EED}"/>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68" name="椭圆 15">
            <a:extLst>
              <a:ext uri="{FF2B5EF4-FFF2-40B4-BE49-F238E27FC236}">
                <a16:creationId xmlns:a16="http://schemas.microsoft.com/office/drawing/2014/main" id="{2DD3D9DD-B2B6-4825-9E09-950B1C75B78F}"/>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custDataLst>
      <p:tags r:id="rId3"/>
    </p:custDataLst>
    <p:extLst>
      <p:ext uri="{BB962C8B-B14F-4D97-AF65-F5344CB8AC3E}">
        <p14:creationId val="2786538475"/>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1000" fill="hold" id="13"/>
                                        <p:tgtEl>
                                          <p:spTgt spid="4"/>
                                        </p:tgtEl>
                                        <p:attrNameLst>
                                          <p:attrName>ppt_w</p:attrName>
                                        </p:attrNameLst>
                                      </p:cBhvr>
                                      <p:tavLst>
                                        <p:tav tm="0">
                                          <p:val>
                                            <p:fltVal val="0"/>
                                          </p:val>
                                        </p:tav>
                                        <p:tav tm="100000">
                                          <p:val>
                                            <p:strVal val="#ppt_w"/>
                                          </p:val>
                                        </p:tav>
                                      </p:tavLst>
                                    </p:anim>
                                    <p:anim calcmode="lin" valueType="num">
                                      <p:cBhvr>
                                        <p:cTn dur="1000" fill="hold" id="14"/>
                                        <p:tgtEl>
                                          <p:spTgt spid="4"/>
                                        </p:tgtEl>
                                        <p:attrNameLst>
                                          <p:attrName>ppt_h</p:attrName>
                                        </p:attrNameLst>
                                      </p:cBhvr>
                                      <p:tavLst>
                                        <p:tav tm="0">
                                          <p:val>
                                            <p:fltVal val="0"/>
                                          </p:val>
                                        </p:tav>
                                        <p:tav tm="100000">
                                          <p:val>
                                            <p:strVal val="#ppt_h"/>
                                          </p:val>
                                        </p:tav>
                                      </p:tavLst>
                                    </p:anim>
                                    <p:anim calcmode="lin" valueType="num">
                                      <p:cBhvr>
                                        <p:cTn dur="1000" fill="hold" id="15"/>
                                        <p:tgtEl>
                                          <p:spTgt spid="4"/>
                                        </p:tgtEl>
                                        <p:attrNameLst>
                                          <p:attrName>style.rotation</p:attrName>
                                        </p:attrNameLst>
                                      </p:cBhvr>
                                      <p:tavLst>
                                        <p:tav tm="0">
                                          <p:val>
                                            <p:fltVal val="90"/>
                                          </p:val>
                                        </p:tav>
                                        <p:tav tm="100000">
                                          <p:val>
                                            <p:fltVal val="0"/>
                                          </p:val>
                                        </p:tav>
                                      </p:tavLst>
                                    </p:anim>
                                    <p:animEffect filter="fade" transition="in">
                                      <p:cBhvr>
                                        <p:cTn dur="1000" id="16"/>
                                        <p:tgtEl>
                                          <p:spTgt spid="4"/>
                                        </p:tgtEl>
                                      </p:cBhvr>
                                    </p:animEffect>
                                  </p:childTnLst>
                                </p:cTn>
                              </p:par>
                              <p:par>
                                <p:cTn fill="hold" grpId="0" id="17" nodeType="withEffect" presetClass="entr" presetID="31"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fltVal val="0"/>
                                          </p:val>
                                        </p:tav>
                                        <p:tav tm="100000">
                                          <p:val>
                                            <p:strVal val="#ppt_w"/>
                                          </p:val>
                                        </p:tav>
                                      </p:tavLst>
                                    </p:anim>
                                    <p:anim calcmode="lin" valueType="num">
                                      <p:cBhvr>
                                        <p:cTn dur="1000" fill="hold" id="20"/>
                                        <p:tgtEl>
                                          <p:spTgt spid="5"/>
                                        </p:tgtEl>
                                        <p:attrNameLst>
                                          <p:attrName>ppt_h</p:attrName>
                                        </p:attrNameLst>
                                      </p:cBhvr>
                                      <p:tavLst>
                                        <p:tav tm="0">
                                          <p:val>
                                            <p:fltVal val="0"/>
                                          </p:val>
                                        </p:tav>
                                        <p:tav tm="100000">
                                          <p:val>
                                            <p:strVal val="#ppt_h"/>
                                          </p:val>
                                        </p:tav>
                                      </p:tavLst>
                                    </p:anim>
                                    <p:anim calcmode="lin" valueType="num">
                                      <p:cBhvr>
                                        <p:cTn dur="1000" fill="hold" id="21"/>
                                        <p:tgtEl>
                                          <p:spTgt spid="5"/>
                                        </p:tgtEl>
                                        <p:attrNameLst>
                                          <p:attrName>style.rotation</p:attrName>
                                        </p:attrNameLst>
                                      </p:cBhvr>
                                      <p:tavLst>
                                        <p:tav tm="0">
                                          <p:val>
                                            <p:fltVal val="90"/>
                                          </p:val>
                                        </p:tav>
                                        <p:tav tm="100000">
                                          <p:val>
                                            <p:fltVal val="0"/>
                                          </p:val>
                                        </p:tav>
                                      </p:tavLst>
                                    </p:anim>
                                    <p:animEffect filter="fade" transition="in">
                                      <p:cBhvr>
                                        <p:cTn dur="1000" id="22"/>
                                        <p:tgtEl>
                                          <p:spTgt spid="5"/>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grpId="0" id="29" nodeType="withEffect" presetClass="entr" presetID="31" presetSubtype="0">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p:cTn dur="1000" fill="hold" id="31"/>
                                        <p:tgtEl>
                                          <p:spTgt spid="11"/>
                                        </p:tgtEl>
                                        <p:attrNameLst>
                                          <p:attrName>ppt_w</p:attrName>
                                        </p:attrNameLst>
                                      </p:cBhvr>
                                      <p:tavLst>
                                        <p:tav tm="0">
                                          <p:val>
                                            <p:fltVal val="0"/>
                                          </p:val>
                                        </p:tav>
                                        <p:tav tm="100000">
                                          <p:val>
                                            <p:strVal val="#ppt_w"/>
                                          </p:val>
                                        </p:tav>
                                      </p:tavLst>
                                    </p:anim>
                                    <p:anim calcmode="lin" valueType="num">
                                      <p:cBhvr>
                                        <p:cTn dur="1000" fill="hold" id="32"/>
                                        <p:tgtEl>
                                          <p:spTgt spid="11"/>
                                        </p:tgtEl>
                                        <p:attrNameLst>
                                          <p:attrName>ppt_h</p:attrName>
                                        </p:attrNameLst>
                                      </p:cBhvr>
                                      <p:tavLst>
                                        <p:tav tm="0">
                                          <p:val>
                                            <p:fltVal val="0"/>
                                          </p:val>
                                        </p:tav>
                                        <p:tav tm="100000">
                                          <p:val>
                                            <p:strVal val="#ppt_h"/>
                                          </p:val>
                                        </p:tav>
                                      </p:tavLst>
                                    </p:anim>
                                    <p:anim calcmode="lin" valueType="num">
                                      <p:cBhvr>
                                        <p:cTn dur="1000" fill="hold" id="33"/>
                                        <p:tgtEl>
                                          <p:spTgt spid="11"/>
                                        </p:tgtEl>
                                        <p:attrNameLst>
                                          <p:attrName>style.rotation</p:attrName>
                                        </p:attrNameLst>
                                      </p:cBhvr>
                                      <p:tavLst>
                                        <p:tav tm="0">
                                          <p:val>
                                            <p:fltVal val="90"/>
                                          </p:val>
                                        </p:tav>
                                        <p:tav tm="100000">
                                          <p:val>
                                            <p:fltVal val="0"/>
                                          </p:val>
                                        </p:tav>
                                      </p:tavLst>
                                    </p:anim>
                                    <p:animEffect filter="fade" transition="in">
                                      <p:cBhvr>
                                        <p:cTn dur="1000" id="34"/>
                                        <p:tgtEl>
                                          <p:spTgt spid="11"/>
                                        </p:tgtEl>
                                      </p:cBhvr>
                                    </p:animEffect>
                                  </p:childTnLst>
                                </p:cTn>
                              </p:par>
                              <p:par>
                                <p:cTn fill="hold" grpId="0" id="35" nodeType="withEffect" presetClass="entr" presetID="31" presetSubtype="0">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p:cTn dur="1000" fill="hold" id="37"/>
                                        <p:tgtEl>
                                          <p:spTgt spid="12"/>
                                        </p:tgtEl>
                                        <p:attrNameLst>
                                          <p:attrName>ppt_w</p:attrName>
                                        </p:attrNameLst>
                                      </p:cBhvr>
                                      <p:tavLst>
                                        <p:tav tm="0">
                                          <p:val>
                                            <p:fltVal val="0"/>
                                          </p:val>
                                        </p:tav>
                                        <p:tav tm="100000">
                                          <p:val>
                                            <p:strVal val="#ppt_w"/>
                                          </p:val>
                                        </p:tav>
                                      </p:tavLst>
                                    </p:anim>
                                    <p:anim calcmode="lin" valueType="num">
                                      <p:cBhvr>
                                        <p:cTn dur="1000" fill="hold" id="38"/>
                                        <p:tgtEl>
                                          <p:spTgt spid="12"/>
                                        </p:tgtEl>
                                        <p:attrNameLst>
                                          <p:attrName>ppt_h</p:attrName>
                                        </p:attrNameLst>
                                      </p:cBhvr>
                                      <p:tavLst>
                                        <p:tav tm="0">
                                          <p:val>
                                            <p:fltVal val="0"/>
                                          </p:val>
                                        </p:tav>
                                        <p:tav tm="100000">
                                          <p:val>
                                            <p:strVal val="#ppt_h"/>
                                          </p:val>
                                        </p:tav>
                                      </p:tavLst>
                                    </p:anim>
                                    <p:anim calcmode="lin" valueType="num">
                                      <p:cBhvr>
                                        <p:cTn dur="1000" fill="hold" id="39"/>
                                        <p:tgtEl>
                                          <p:spTgt spid="12"/>
                                        </p:tgtEl>
                                        <p:attrNameLst>
                                          <p:attrName>style.rotation</p:attrName>
                                        </p:attrNameLst>
                                      </p:cBhvr>
                                      <p:tavLst>
                                        <p:tav tm="0">
                                          <p:val>
                                            <p:fltVal val="90"/>
                                          </p:val>
                                        </p:tav>
                                        <p:tav tm="100000">
                                          <p:val>
                                            <p:fltVal val="0"/>
                                          </p:val>
                                        </p:tav>
                                      </p:tavLst>
                                    </p:anim>
                                    <p:animEffect filter="fade" transition="in">
                                      <p:cBhvr>
                                        <p:cTn dur="1000" id="40"/>
                                        <p:tgtEl>
                                          <p:spTgt spid="12"/>
                                        </p:tgtEl>
                                      </p:cBhvr>
                                    </p:animEffect>
                                  </p:childTnLst>
                                </p:cTn>
                              </p:par>
                              <p:par>
                                <p:cTn fill="hold" grpId="0" id="41" nodeType="withEffect" presetClass="entr" presetID="31" presetSubtype="0">
                                  <p:stCondLst>
                                    <p:cond delay="0"/>
                                  </p:stCondLst>
                                  <p:childTnLst>
                                    <p:set>
                                      <p:cBhvr>
                                        <p:cTn dur="1" fill="hold" id="42">
                                          <p:stCondLst>
                                            <p:cond delay="0"/>
                                          </p:stCondLst>
                                        </p:cTn>
                                        <p:tgtEl>
                                          <p:spTgt spid="13"/>
                                        </p:tgtEl>
                                        <p:attrNameLst>
                                          <p:attrName>style.visibility</p:attrName>
                                        </p:attrNameLst>
                                      </p:cBhvr>
                                      <p:to>
                                        <p:strVal val="visible"/>
                                      </p:to>
                                    </p:set>
                                    <p:anim calcmode="lin" valueType="num">
                                      <p:cBhvr>
                                        <p:cTn dur="1000" fill="hold" id="43"/>
                                        <p:tgtEl>
                                          <p:spTgt spid="13"/>
                                        </p:tgtEl>
                                        <p:attrNameLst>
                                          <p:attrName>ppt_w</p:attrName>
                                        </p:attrNameLst>
                                      </p:cBhvr>
                                      <p:tavLst>
                                        <p:tav tm="0">
                                          <p:val>
                                            <p:fltVal val="0"/>
                                          </p:val>
                                        </p:tav>
                                        <p:tav tm="100000">
                                          <p:val>
                                            <p:strVal val="#ppt_w"/>
                                          </p:val>
                                        </p:tav>
                                      </p:tavLst>
                                    </p:anim>
                                    <p:anim calcmode="lin" valueType="num">
                                      <p:cBhvr>
                                        <p:cTn dur="1000" fill="hold" id="44"/>
                                        <p:tgtEl>
                                          <p:spTgt spid="13"/>
                                        </p:tgtEl>
                                        <p:attrNameLst>
                                          <p:attrName>ppt_h</p:attrName>
                                        </p:attrNameLst>
                                      </p:cBhvr>
                                      <p:tavLst>
                                        <p:tav tm="0">
                                          <p:val>
                                            <p:fltVal val="0"/>
                                          </p:val>
                                        </p:tav>
                                        <p:tav tm="100000">
                                          <p:val>
                                            <p:strVal val="#ppt_h"/>
                                          </p:val>
                                        </p:tav>
                                      </p:tavLst>
                                    </p:anim>
                                    <p:anim calcmode="lin" valueType="num">
                                      <p:cBhvr>
                                        <p:cTn dur="1000" fill="hold" id="45"/>
                                        <p:tgtEl>
                                          <p:spTgt spid="13"/>
                                        </p:tgtEl>
                                        <p:attrNameLst>
                                          <p:attrName>style.rotation</p:attrName>
                                        </p:attrNameLst>
                                      </p:cBhvr>
                                      <p:tavLst>
                                        <p:tav tm="0">
                                          <p:val>
                                            <p:fltVal val="90"/>
                                          </p:val>
                                        </p:tav>
                                        <p:tav tm="100000">
                                          <p:val>
                                            <p:fltVal val="0"/>
                                          </p:val>
                                        </p:tav>
                                      </p:tavLst>
                                    </p:anim>
                                    <p:animEffect filter="fade" transition="in">
                                      <p:cBhvr>
                                        <p:cTn dur="1000" id="46"/>
                                        <p:tgtEl>
                                          <p:spTgt spid="13"/>
                                        </p:tgtEl>
                                      </p:cBhvr>
                                    </p:animEffect>
                                  </p:childTnLst>
                                </p:cTn>
                              </p:par>
                              <p:par>
                                <p:cTn fill="hold" grpId="0" id="47" nodeType="withEffect" presetClass="entr" presetID="31" presetSubtype="0">
                                  <p:stCondLst>
                                    <p:cond delay="0"/>
                                  </p:stCondLst>
                                  <p:childTnLst>
                                    <p:set>
                                      <p:cBhvr>
                                        <p:cTn dur="1" fill="hold" id="48">
                                          <p:stCondLst>
                                            <p:cond delay="0"/>
                                          </p:stCondLst>
                                        </p:cTn>
                                        <p:tgtEl>
                                          <p:spTgt spid="14"/>
                                        </p:tgtEl>
                                        <p:attrNameLst>
                                          <p:attrName>style.visibility</p:attrName>
                                        </p:attrNameLst>
                                      </p:cBhvr>
                                      <p:to>
                                        <p:strVal val="visible"/>
                                      </p:to>
                                    </p:set>
                                    <p:anim calcmode="lin" valueType="num">
                                      <p:cBhvr>
                                        <p:cTn dur="1000" fill="hold" id="49"/>
                                        <p:tgtEl>
                                          <p:spTgt spid="14"/>
                                        </p:tgtEl>
                                        <p:attrNameLst>
                                          <p:attrName>ppt_w</p:attrName>
                                        </p:attrNameLst>
                                      </p:cBhvr>
                                      <p:tavLst>
                                        <p:tav tm="0">
                                          <p:val>
                                            <p:fltVal val="0"/>
                                          </p:val>
                                        </p:tav>
                                        <p:tav tm="100000">
                                          <p:val>
                                            <p:strVal val="#ppt_w"/>
                                          </p:val>
                                        </p:tav>
                                      </p:tavLst>
                                    </p:anim>
                                    <p:anim calcmode="lin" valueType="num">
                                      <p:cBhvr>
                                        <p:cTn dur="1000" fill="hold" id="50"/>
                                        <p:tgtEl>
                                          <p:spTgt spid="14"/>
                                        </p:tgtEl>
                                        <p:attrNameLst>
                                          <p:attrName>ppt_h</p:attrName>
                                        </p:attrNameLst>
                                      </p:cBhvr>
                                      <p:tavLst>
                                        <p:tav tm="0">
                                          <p:val>
                                            <p:fltVal val="0"/>
                                          </p:val>
                                        </p:tav>
                                        <p:tav tm="100000">
                                          <p:val>
                                            <p:strVal val="#ppt_h"/>
                                          </p:val>
                                        </p:tav>
                                      </p:tavLst>
                                    </p:anim>
                                    <p:anim calcmode="lin" valueType="num">
                                      <p:cBhvr>
                                        <p:cTn dur="1000" fill="hold" id="51"/>
                                        <p:tgtEl>
                                          <p:spTgt spid="14"/>
                                        </p:tgtEl>
                                        <p:attrNameLst>
                                          <p:attrName>style.rotation</p:attrName>
                                        </p:attrNameLst>
                                      </p:cBhvr>
                                      <p:tavLst>
                                        <p:tav tm="0">
                                          <p:val>
                                            <p:fltVal val="90"/>
                                          </p:val>
                                        </p:tav>
                                        <p:tav tm="100000">
                                          <p:val>
                                            <p:fltVal val="0"/>
                                          </p:val>
                                        </p:tav>
                                      </p:tavLst>
                                    </p:anim>
                                    <p:animEffect filter="fade" transition="in">
                                      <p:cBhvr>
                                        <p:cTn dur="1000" id="52"/>
                                        <p:tgtEl>
                                          <p:spTgt spid="14"/>
                                        </p:tgtEl>
                                      </p:cBhvr>
                                    </p:animEffect>
                                  </p:childTnLst>
                                </p:cTn>
                              </p:par>
                            </p:childTnLst>
                          </p:cTn>
                        </p:par>
                        <p:par>
                          <p:cTn fill="hold" id="53" nodeType="afterGroup">
                            <p:stCondLst>
                              <p:cond delay="1000"/>
                            </p:stCondLst>
                            <p:childTnLst>
                              <p:par>
                                <p:cTn fill="hold" grpId="0" id="54" nodeType="afterEffect" presetClass="entr" presetID="53" presetSubtype="0">
                                  <p:stCondLst>
                                    <p:cond delay="0"/>
                                  </p:stCondLst>
                                  <p:childTnLst>
                                    <p:set>
                                      <p:cBhvr>
                                        <p:cTn dur="1" fill="hold" id="55">
                                          <p:stCondLst>
                                            <p:cond delay="0"/>
                                          </p:stCondLst>
                                        </p:cTn>
                                        <p:tgtEl>
                                          <p:spTgt spid="47"/>
                                        </p:tgtEl>
                                        <p:attrNameLst>
                                          <p:attrName>style.visibility</p:attrName>
                                        </p:attrNameLst>
                                      </p:cBhvr>
                                      <p:to>
                                        <p:strVal val="visible"/>
                                      </p:to>
                                    </p:set>
                                    <p:anim calcmode="lin" valueType="num">
                                      <p:cBhvr>
                                        <p:cTn dur="500" fill="hold" id="56"/>
                                        <p:tgtEl>
                                          <p:spTgt spid="47"/>
                                        </p:tgtEl>
                                        <p:attrNameLst>
                                          <p:attrName>ppt_w</p:attrName>
                                        </p:attrNameLst>
                                      </p:cBhvr>
                                      <p:tavLst>
                                        <p:tav tm="0">
                                          <p:val>
                                            <p:fltVal val="0"/>
                                          </p:val>
                                        </p:tav>
                                        <p:tav tm="100000">
                                          <p:val>
                                            <p:strVal val="#ppt_w"/>
                                          </p:val>
                                        </p:tav>
                                      </p:tavLst>
                                    </p:anim>
                                    <p:anim calcmode="lin" valueType="num">
                                      <p:cBhvr>
                                        <p:cTn dur="500" fill="hold" id="57"/>
                                        <p:tgtEl>
                                          <p:spTgt spid="47"/>
                                        </p:tgtEl>
                                        <p:attrNameLst>
                                          <p:attrName>ppt_h</p:attrName>
                                        </p:attrNameLst>
                                      </p:cBhvr>
                                      <p:tavLst>
                                        <p:tav tm="0">
                                          <p:val>
                                            <p:fltVal val="0"/>
                                          </p:val>
                                        </p:tav>
                                        <p:tav tm="100000">
                                          <p:val>
                                            <p:strVal val="#ppt_h"/>
                                          </p:val>
                                        </p:tav>
                                      </p:tavLst>
                                    </p:anim>
                                    <p:animEffect filter="fade" transition="in">
                                      <p:cBhvr>
                                        <p:cTn dur="500" id="58"/>
                                        <p:tgtEl>
                                          <p:spTgt spid="47"/>
                                        </p:tgtEl>
                                      </p:cBhvr>
                                    </p:animEffect>
                                  </p:childTnLst>
                                </p:cTn>
                              </p:par>
                              <p:par>
                                <p:cTn fill="hold" grpId="0" id="59" nodeType="withEffect" presetClass="entr" presetID="53" presetSubtype="0">
                                  <p:stCondLst>
                                    <p:cond delay="0"/>
                                  </p:stCondLst>
                                  <p:childTnLst>
                                    <p:set>
                                      <p:cBhvr>
                                        <p:cTn dur="1" fill="hold" id="60">
                                          <p:stCondLst>
                                            <p:cond delay="0"/>
                                          </p:stCondLst>
                                        </p:cTn>
                                        <p:tgtEl>
                                          <p:spTgt spid="48"/>
                                        </p:tgtEl>
                                        <p:attrNameLst>
                                          <p:attrName>style.visibility</p:attrName>
                                        </p:attrNameLst>
                                      </p:cBhvr>
                                      <p:to>
                                        <p:strVal val="visible"/>
                                      </p:to>
                                    </p:set>
                                    <p:anim calcmode="lin" valueType="num">
                                      <p:cBhvr>
                                        <p:cTn dur="500" fill="hold" id="61"/>
                                        <p:tgtEl>
                                          <p:spTgt spid="48"/>
                                        </p:tgtEl>
                                        <p:attrNameLst>
                                          <p:attrName>ppt_w</p:attrName>
                                        </p:attrNameLst>
                                      </p:cBhvr>
                                      <p:tavLst>
                                        <p:tav tm="0">
                                          <p:val>
                                            <p:fltVal val="0"/>
                                          </p:val>
                                        </p:tav>
                                        <p:tav tm="100000">
                                          <p:val>
                                            <p:strVal val="#ppt_w"/>
                                          </p:val>
                                        </p:tav>
                                      </p:tavLst>
                                    </p:anim>
                                    <p:anim calcmode="lin" valueType="num">
                                      <p:cBhvr>
                                        <p:cTn dur="500" fill="hold" id="62"/>
                                        <p:tgtEl>
                                          <p:spTgt spid="48"/>
                                        </p:tgtEl>
                                        <p:attrNameLst>
                                          <p:attrName>ppt_h</p:attrName>
                                        </p:attrNameLst>
                                      </p:cBhvr>
                                      <p:tavLst>
                                        <p:tav tm="0">
                                          <p:val>
                                            <p:fltVal val="0"/>
                                          </p:val>
                                        </p:tav>
                                        <p:tav tm="100000">
                                          <p:val>
                                            <p:strVal val="#ppt_h"/>
                                          </p:val>
                                        </p:tav>
                                      </p:tavLst>
                                    </p:anim>
                                    <p:animEffect filter="fade" transition="in">
                                      <p:cBhvr>
                                        <p:cTn dur="500" id="63"/>
                                        <p:tgtEl>
                                          <p:spTgt spid="48"/>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49"/>
                                        </p:tgtEl>
                                        <p:attrNameLst>
                                          <p:attrName>style.visibility</p:attrName>
                                        </p:attrNameLst>
                                      </p:cBhvr>
                                      <p:to>
                                        <p:strVal val="visible"/>
                                      </p:to>
                                    </p:set>
                                    <p:anim calcmode="lin" valueType="num">
                                      <p:cBhvr>
                                        <p:cTn dur="500" fill="hold" id="66"/>
                                        <p:tgtEl>
                                          <p:spTgt spid="49"/>
                                        </p:tgtEl>
                                        <p:attrNameLst>
                                          <p:attrName>ppt_w</p:attrName>
                                        </p:attrNameLst>
                                      </p:cBhvr>
                                      <p:tavLst>
                                        <p:tav tm="0">
                                          <p:val>
                                            <p:fltVal val="0"/>
                                          </p:val>
                                        </p:tav>
                                        <p:tav tm="100000">
                                          <p:val>
                                            <p:strVal val="#ppt_w"/>
                                          </p:val>
                                        </p:tav>
                                      </p:tavLst>
                                    </p:anim>
                                    <p:anim calcmode="lin" valueType="num">
                                      <p:cBhvr>
                                        <p:cTn dur="500" fill="hold" id="67"/>
                                        <p:tgtEl>
                                          <p:spTgt spid="49"/>
                                        </p:tgtEl>
                                        <p:attrNameLst>
                                          <p:attrName>ppt_h</p:attrName>
                                        </p:attrNameLst>
                                      </p:cBhvr>
                                      <p:tavLst>
                                        <p:tav tm="0">
                                          <p:val>
                                            <p:fltVal val="0"/>
                                          </p:val>
                                        </p:tav>
                                        <p:tav tm="100000">
                                          <p:val>
                                            <p:strVal val="#ppt_h"/>
                                          </p:val>
                                        </p:tav>
                                      </p:tavLst>
                                    </p:anim>
                                    <p:animEffect filter="fade" transition="in">
                                      <p:cBhvr>
                                        <p:cTn dur="500" id="68"/>
                                        <p:tgtEl>
                                          <p:spTgt spid="49"/>
                                        </p:tgtEl>
                                      </p:cBhvr>
                                    </p:animEffect>
                                  </p:childTnLst>
                                </p:cTn>
                              </p:par>
                              <p:par>
                                <p:cTn fill="hold" grpId="0" id="69" nodeType="withEffect" presetClass="entr" presetID="53" presetSubtype="0">
                                  <p:stCondLst>
                                    <p:cond delay="0"/>
                                  </p:stCondLst>
                                  <p:childTnLst>
                                    <p:set>
                                      <p:cBhvr>
                                        <p:cTn dur="1" fill="hold" id="70">
                                          <p:stCondLst>
                                            <p:cond delay="0"/>
                                          </p:stCondLst>
                                        </p:cTn>
                                        <p:tgtEl>
                                          <p:spTgt spid="50"/>
                                        </p:tgtEl>
                                        <p:attrNameLst>
                                          <p:attrName>style.visibility</p:attrName>
                                        </p:attrNameLst>
                                      </p:cBhvr>
                                      <p:to>
                                        <p:strVal val="visible"/>
                                      </p:to>
                                    </p:set>
                                    <p:anim calcmode="lin" valueType="num">
                                      <p:cBhvr>
                                        <p:cTn dur="500" fill="hold" id="71"/>
                                        <p:tgtEl>
                                          <p:spTgt spid="50"/>
                                        </p:tgtEl>
                                        <p:attrNameLst>
                                          <p:attrName>ppt_w</p:attrName>
                                        </p:attrNameLst>
                                      </p:cBhvr>
                                      <p:tavLst>
                                        <p:tav tm="0">
                                          <p:val>
                                            <p:fltVal val="0"/>
                                          </p:val>
                                        </p:tav>
                                        <p:tav tm="100000">
                                          <p:val>
                                            <p:strVal val="#ppt_w"/>
                                          </p:val>
                                        </p:tav>
                                      </p:tavLst>
                                    </p:anim>
                                    <p:anim calcmode="lin" valueType="num">
                                      <p:cBhvr>
                                        <p:cTn dur="500" fill="hold" id="72"/>
                                        <p:tgtEl>
                                          <p:spTgt spid="50"/>
                                        </p:tgtEl>
                                        <p:attrNameLst>
                                          <p:attrName>ppt_h</p:attrName>
                                        </p:attrNameLst>
                                      </p:cBhvr>
                                      <p:tavLst>
                                        <p:tav tm="0">
                                          <p:val>
                                            <p:fltVal val="0"/>
                                          </p:val>
                                        </p:tav>
                                        <p:tav tm="100000">
                                          <p:val>
                                            <p:strVal val="#ppt_h"/>
                                          </p:val>
                                        </p:tav>
                                      </p:tavLst>
                                    </p:anim>
                                    <p:animEffect filter="fade" transition="in">
                                      <p:cBhvr>
                                        <p:cTn dur="500" id="73"/>
                                        <p:tgtEl>
                                          <p:spTgt spid="50"/>
                                        </p:tgtEl>
                                      </p:cBhvr>
                                    </p:animEffect>
                                  </p:childTnLst>
                                </p:cTn>
                              </p:par>
                            </p:childTnLst>
                          </p:cTn>
                        </p:par>
                        <p:par>
                          <p:cTn fill="hold" id="74" nodeType="afterGroup">
                            <p:stCondLst>
                              <p:cond delay="1500"/>
                            </p:stCondLst>
                            <p:childTnLst>
                              <p:par>
                                <p:cTn fill="hold" id="75" nodeType="afterEffect" presetClass="entr" presetID="22" presetSubtype="8">
                                  <p:stCondLst>
                                    <p:cond delay="0"/>
                                  </p:stCondLst>
                                  <p:childTnLst>
                                    <p:set>
                                      <p:cBhvr>
                                        <p:cTn dur="1" fill="hold" id="76">
                                          <p:stCondLst>
                                            <p:cond delay="0"/>
                                          </p:stCondLst>
                                        </p:cTn>
                                        <p:tgtEl>
                                          <p:spTgt spid="51"/>
                                        </p:tgtEl>
                                        <p:attrNameLst>
                                          <p:attrName>style.visibility</p:attrName>
                                        </p:attrNameLst>
                                      </p:cBhvr>
                                      <p:to>
                                        <p:strVal val="visible"/>
                                      </p:to>
                                    </p:set>
                                    <p:animEffect filter="wipe(left)" transition="in">
                                      <p:cBhvr>
                                        <p:cTn dur="500" id="77"/>
                                        <p:tgtEl>
                                          <p:spTgt spid="51"/>
                                        </p:tgtEl>
                                      </p:cBhvr>
                                    </p:animEffect>
                                  </p:childTnLst>
                                </p:cTn>
                              </p:par>
                            </p:childTnLst>
                          </p:cTn>
                        </p:par>
                        <p:par>
                          <p:cTn fill="hold" id="78" nodeType="afterGroup">
                            <p:stCondLst>
                              <p:cond delay="2000"/>
                            </p:stCondLst>
                            <p:childTnLst>
                              <p:par>
                                <p:cTn fill="hold" id="79" nodeType="afterEffect" presetClass="entr" presetID="22" presetSubtype="8">
                                  <p:stCondLst>
                                    <p:cond delay="0"/>
                                  </p:stCondLst>
                                  <p:childTnLst>
                                    <p:set>
                                      <p:cBhvr>
                                        <p:cTn dur="1" fill="hold" id="80">
                                          <p:stCondLst>
                                            <p:cond delay="0"/>
                                          </p:stCondLst>
                                        </p:cTn>
                                        <p:tgtEl>
                                          <p:spTgt spid="54"/>
                                        </p:tgtEl>
                                        <p:attrNameLst>
                                          <p:attrName>style.visibility</p:attrName>
                                        </p:attrNameLst>
                                      </p:cBhvr>
                                      <p:to>
                                        <p:strVal val="visible"/>
                                      </p:to>
                                    </p:set>
                                    <p:animEffect filter="wipe(left)" transition="in">
                                      <p:cBhvr>
                                        <p:cTn dur="500" id="81"/>
                                        <p:tgtEl>
                                          <p:spTgt spid="54"/>
                                        </p:tgtEl>
                                      </p:cBhvr>
                                    </p:animEffect>
                                  </p:childTnLst>
                                </p:cTn>
                              </p:par>
                            </p:childTnLst>
                          </p:cTn>
                        </p:par>
                        <p:par>
                          <p:cTn fill="hold" id="82" nodeType="afterGroup">
                            <p:stCondLst>
                              <p:cond delay="2500"/>
                            </p:stCondLst>
                            <p:childTnLst>
                              <p:par>
                                <p:cTn fill="hold" id="83" nodeType="afterEffect" presetClass="entr" presetID="22" presetSubtype="8">
                                  <p:stCondLst>
                                    <p:cond delay="0"/>
                                  </p:stCondLst>
                                  <p:childTnLst>
                                    <p:set>
                                      <p:cBhvr>
                                        <p:cTn dur="1" fill="hold" id="84">
                                          <p:stCondLst>
                                            <p:cond delay="0"/>
                                          </p:stCondLst>
                                        </p:cTn>
                                        <p:tgtEl>
                                          <p:spTgt spid="57"/>
                                        </p:tgtEl>
                                        <p:attrNameLst>
                                          <p:attrName>style.visibility</p:attrName>
                                        </p:attrNameLst>
                                      </p:cBhvr>
                                      <p:to>
                                        <p:strVal val="visible"/>
                                      </p:to>
                                    </p:set>
                                    <p:animEffect filter="wipe(left)" transition="in">
                                      <p:cBhvr>
                                        <p:cTn dur="500" id="85"/>
                                        <p:tgtEl>
                                          <p:spTgt spid="57"/>
                                        </p:tgtEl>
                                      </p:cBhvr>
                                    </p:animEffect>
                                  </p:childTnLst>
                                </p:cTn>
                              </p:par>
                            </p:childTnLst>
                          </p:cTn>
                        </p:par>
                        <p:par>
                          <p:cTn fill="hold" id="86" nodeType="afterGroup">
                            <p:stCondLst>
                              <p:cond delay="3000"/>
                            </p:stCondLst>
                            <p:childTnLst>
                              <p:par>
                                <p:cTn fill="hold" id="87" nodeType="afterEffect" presetClass="entr" presetID="22" presetSubtype="8">
                                  <p:stCondLst>
                                    <p:cond delay="0"/>
                                  </p:stCondLst>
                                  <p:childTnLst>
                                    <p:set>
                                      <p:cBhvr>
                                        <p:cTn dur="1" fill="hold" id="88">
                                          <p:stCondLst>
                                            <p:cond delay="0"/>
                                          </p:stCondLst>
                                        </p:cTn>
                                        <p:tgtEl>
                                          <p:spTgt spid="60"/>
                                        </p:tgtEl>
                                        <p:attrNameLst>
                                          <p:attrName>style.visibility</p:attrName>
                                        </p:attrNameLst>
                                      </p:cBhvr>
                                      <p:to>
                                        <p:strVal val="visible"/>
                                      </p:to>
                                    </p:set>
                                    <p:animEffect filter="wipe(left)" transition="in">
                                      <p:cBhvr>
                                        <p:cTn dur="500" id="89"/>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11"/>
      <p:bldP grpId="0" spid="12"/>
      <p:bldP grpId="0" spid="13"/>
      <p:bldP grpId="0" spid="14"/>
      <p:bldP grpId="0" spid="47"/>
      <p:bldP grpId="0" spid="48"/>
      <p:bldP grpId="0" spid="49"/>
      <p:bldP grpId="0" spid="5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3"/>
          <p:cNvGrpSpPr/>
          <p:nvPr/>
        </p:nvGrpSpPr>
        <p:grpSpPr>
          <a:xfrm>
            <a:off x="1725340" y="1930400"/>
            <a:ext cx="693340" cy="693340"/>
            <a:chOff x="1016000" y="1689100"/>
            <a:chExt cx="787400" cy="787400"/>
          </a:xfrm>
        </p:grpSpPr>
        <p:grpSp>
          <p:nvGrpSpPr>
            <p:cNvPr id="54" name="Group 4"/>
            <p:cNvGrpSpPr/>
            <p:nvPr/>
          </p:nvGrpSpPr>
          <p:grpSpPr>
            <a:xfrm>
              <a:off x="1016000" y="1689100"/>
              <a:ext cx="787400" cy="787400"/>
              <a:chOff x="4343400" y="1854885"/>
              <a:chExt cx="457200" cy="457200"/>
            </a:xfrm>
          </p:grpSpPr>
          <p:sp>
            <p:nvSpPr>
              <p:cNvPr id="56" name="îŝḷîḓé-Oval 6"/>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7" name="îŝḷîḓé-Oval 7"/>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55" name="îŝḷîḓé-Freeform: Shape 5"/>
            <p:cNvSpPr/>
            <p:nvPr/>
          </p:nvSpPr>
          <p:spPr bwMode="auto">
            <a:xfrm>
              <a:off x="1267654" y="1960311"/>
              <a:ext cx="284092" cy="244978"/>
            </a:xfrm>
            <a:custGeom>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b="b" l="0" r="r" t="0"/>
              <a:pathLst>
                <a:path h="55" w="64">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anchor="ctr"/>
            <a:lstStyle/>
            <a:p>
              <a:pPr algn="ctr"/>
              <a:endParaRPr/>
            </a:p>
          </p:txBody>
        </p:sp>
      </p:grpSp>
      <p:grpSp>
        <p:nvGrpSpPr>
          <p:cNvPr id="4" name="Group 8"/>
          <p:cNvGrpSpPr/>
          <p:nvPr/>
        </p:nvGrpSpPr>
        <p:grpSpPr>
          <a:xfrm>
            <a:off x="1333500" y="2753927"/>
            <a:ext cx="1477020" cy="1861447"/>
            <a:chOff x="3171825" y="2459015"/>
            <a:chExt cx="1219200" cy="1536522"/>
          </a:xfrm>
        </p:grpSpPr>
        <p:sp>
          <p:nvSpPr>
            <p:cNvPr id="52" name="îŝḷîḓé-Freeform: Shape 9"/>
            <p:cNvSpPr/>
            <p:nvPr/>
          </p:nvSpPr>
          <p:spPr bwMode="auto">
            <a:xfrm>
              <a:off x="3171825" y="2459015"/>
              <a:ext cx="1219200" cy="1536522"/>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53" name="îŝḷîḓé-Freeform: Shape 10"/>
            <p:cNvSpPr/>
            <p:nvPr/>
          </p:nvSpPr>
          <p:spPr bwMode="auto">
            <a:xfrm>
              <a:off x="3705225" y="3738983"/>
              <a:ext cx="193039" cy="153943"/>
            </a:xfrm>
            <a:custGeom>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b="b" l="0" r="r" t="0"/>
              <a:pathLst>
                <a:path h="57" w="73">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anchor="ctr"/>
            <a:lstStyle/>
            <a:p>
              <a:pPr algn="ctr"/>
              <a:endParaRPr/>
            </a:p>
          </p:txBody>
        </p:sp>
      </p:grpSp>
      <p:grpSp>
        <p:nvGrpSpPr>
          <p:cNvPr id="5" name="Group 12"/>
          <p:cNvGrpSpPr/>
          <p:nvPr/>
        </p:nvGrpSpPr>
        <p:grpSpPr>
          <a:xfrm>
            <a:off x="3737336" y="1930400"/>
            <a:ext cx="693340" cy="693340"/>
            <a:chOff x="2597150" y="1689100"/>
            <a:chExt cx="787400" cy="787400"/>
          </a:xfrm>
        </p:grpSpPr>
        <p:grpSp>
          <p:nvGrpSpPr>
            <p:cNvPr id="48" name="Group 13"/>
            <p:cNvGrpSpPr/>
            <p:nvPr/>
          </p:nvGrpSpPr>
          <p:grpSpPr>
            <a:xfrm>
              <a:off x="2597150" y="1689100"/>
              <a:ext cx="787400" cy="787400"/>
              <a:chOff x="4343400" y="1854885"/>
              <a:chExt cx="457200" cy="457200"/>
            </a:xfrm>
          </p:grpSpPr>
          <p:sp>
            <p:nvSpPr>
              <p:cNvPr id="50" name="îŝḷîḓé-Oval 15"/>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1" name="îŝḷîḓé-Oval 16"/>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49" name="îŝḷîḓé-Freeform: Shape 14"/>
            <p:cNvSpPr/>
            <p:nvPr/>
          </p:nvSpPr>
          <p:spPr bwMode="auto">
            <a:xfrm>
              <a:off x="2847775" y="1970605"/>
              <a:ext cx="286150" cy="224390"/>
            </a:xfrm>
            <a:custGeom>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b="b" l="0" r="r" t="0"/>
              <a:pathLst>
                <a:path h="50" w="64">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anchor="ctr"/>
            <a:lstStyle/>
            <a:p>
              <a:pPr algn="ctr"/>
              <a:endParaRPr/>
            </a:p>
          </p:txBody>
        </p:sp>
      </p:grpSp>
      <p:grpSp>
        <p:nvGrpSpPr>
          <p:cNvPr id="6" name="Group 17"/>
          <p:cNvGrpSpPr/>
          <p:nvPr/>
        </p:nvGrpSpPr>
        <p:grpSpPr>
          <a:xfrm>
            <a:off x="3345495" y="2753927"/>
            <a:ext cx="1477020" cy="1861447"/>
            <a:chOff x="1388111" y="2459015"/>
            <a:chExt cx="1219200" cy="1536522"/>
          </a:xfrm>
        </p:grpSpPr>
        <p:sp>
          <p:nvSpPr>
            <p:cNvPr id="46" name="îŝḷîḓé-Freeform: Shape 18"/>
            <p:cNvSpPr/>
            <p:nvPr/>
          </p:nvSpPr>
          <p:spPr bwMode="auto">
            <a:xfrm>
              <a:off x="1388111" y="2459015"/>
              <a:ext cx="1219200" cy="1536522"/>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47" name="îŝḷîḓé-Freeform: Shape 19"/>
            <p:cNvSpPr/>
            <p:nvPr/>
          </p:nvSpPr>
          <p:spPr bwMode="auto">
            <a:xfrm>
              <a:off x="1881030" y="3714750"/>
              <a:ext cx="233363" cy="180975"/>
            </a:xfrm>
            <a:custGeom>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b="b" l="0" r="r" t="0"/>
              <a:pathLst>
                <a:path h="52" w="68">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anchor="ctr"/>
            <a:lstStyle/>
            <a:p>
              <a:pPr algn="ctr"/>
              <a:endParaRPr/>
            </a:p>
          </p:txBody>
        </p:sp>
      </p:grpSp>
      <p:grpSp>
        <p:nvGrpSpPr>
          <p:cNvPr id="7" name="Group 21"/>
          <p:cNvGrpSpPr/>
          <p:nvPr/>
        </p:nvGrpSpPr>
        <p:grpSpPr>
          <a:xfrm>
            <a:off x="5749331" y="1930400"/>
            <a:ext cx="693340" cy="693340"/>
            <a:chOff x="4178300" y="1689100"/>
            <a:chExt cx="787400" cy="787400"/>
          </a:xfrm>
        </p:grpSpPr>
        <p:grpSp>
          <p:nvGrpSpPr>
            <p:cNvPr id="42" name="Group 22"/>
            <p:cNvGrpSpPr/>
            <p:nvPr/>
          </p:nvGrpSpPr>
          <p:grpSpPr>
            <a:xfrm>
              <a:off x="4178300" y="1689100"/>
              <a:ext cx="787400" cy="787400"/>
              <a:chOff x="4343400" y="1854885"/>
              <a:chExt cx="457200" cy="457200"/>
            </a:xfrm>
          </p:grpSpPr>
          <p:sp>
            <p:nvSpPr>
              <p:cNvPr id="44" name="îŝḷîḓé-Oval 24"/>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5" name="îŝḷîḓé-Oval 25"/>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43" name="îŝḷîḓé-Freeform: Shape 23"/>
            <p:cNvSpPr/>
            <p:nvPr/>
          </p:nvSpPr>
          <p:spPr bwMode="auto">
            <a:xfrm>
              <a:off x="4429954" y="1979868"/>
              <a:ext cx="284092" cy="205864"/>
            </a:xfrm>
            <a:custGeom>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b="b" l="0" r="r" t="0"/>
              <a:pathLst>
                <a:path h="46" w="64">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anchor="ctr"/>
            <a:lstStyle/>
            <a:p>
              <a:pPr algn="ctr"/>
              <a:endParaRPr/>
            </a:p>
          </p:txBody>
        </p:sp>
      </p:grpSp>
      <p:grpSp>
        <p:nvGrpSpPr>
          <p:cNvPr id="8" name="Group 26"/>
          <p:cNvGrpSpPr/>
          <p:nvPr/>
        </p:nvGrpSpPr>
        <p:grpSpPr>
          <a:xfrm>
            <a:off x="5357491" y="2753927"/>
            <a:ext cx="1477020" cy="1861447"/>
            <a:chOff x="1388111" y="2459015"/>
            <a:chExt cx="1219200" cy="1536522"/>
          </a:xfrm>
        </p:grpSpPr>
        <p:sp>
          <p:nvSpPr>
            <p:cNvPr id="40" name="îŝḷîḓé-Freeform: Shape 27"/>
            <p:cNvSpPr/>
            <p:nvPr/>
          </p:nvSpPr>
          <p:spPr bwMode="auto">
            <a:xfrm>
              <a:off x="1388111" y="2459015"/>
              <a:ext cx="1219200" cy="1536522"/>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41" name="îŝḷîḓé-Freeform: Shape 28"/>
            <p:cNvSpPr/>
            <p:nvPr/>
          </p:nvSpPr>
          <p:spPr bwMode="auto">
            <a:xfrm>
              <a:off x="1881030" y="3714750"/>
              <a:ext cx="233363" cy="180975"/>
            </a:xfrm>
            <a:custGeom>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b="b" l="0" r="r" t="0"/>
              <a:pathLst>
                <a:path h="52" w="68">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anchor="ctr"/>
            <a:lstStyle/>
            <a:p>
              <a:pPr algn="ctr"/>
              <a:endParaRPr/>
            </a:p>
          </p:txBody>
        </p:sp>
      </p:grpSp>
      <p:grpSp>
        <p:nvGrpSpPr>
          <p:cNvPr id="9" name="Group 30"/>
          <p:cNvGrpSpPr/>
          <p:nvPr/>
        </p:nvGrpSpPr>
        <p:grpSpPr>
          <a:xfrm>
            <a:off x="7761325" y="1930400"/>
            <a:ext cx="693340" cy="693340"/>
            <a:chOff x="5759450" y="1689100"/>
            <a:chExt cx="787400" cy="787400"/>
          </a:xfrm>
        </p:grpSpPr>
        <p:grpSp>
          <p:nvGrpSpPr>
            <p:cNvPr id="36" name="Group 31"/>
            <p:cNvGrpSpPr/>
            <p:nvPr/>
          </p:nvGrpSpPr>
          <p:grpSpPr>
            <a:xfrm>
              <a:off x="5759450" y="1689100"/>
              <a:ext cx="787400" cy="787400"/>
              <a:chOff x="4343400" y="1854885"/>
              <a:chExt cx="457200" cy="457200"/>
            </a:xfrm>
          </p:grpSpPr>
          <p:sp>
            <p:nvSpPr>
              <p:cNvPr id="38" name="îŝḷîḓé-Oval 33"/>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9" name="îŝḷîḓé-Oval 34"/>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37" name="îŝḷîḓé-Freeform: Shape 32"/>
            <p:cNvSpPr/>
            <p:nvPr/>
          </p:nvSpPr>
          <p:spPr bwMode="auto">
            <a:xfrm>
              <a:off x="6030661" y="1960311"/>
              <a:ext cx="244978" cy="244978"/>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b="b" l="0" r="r" t="0"/>
              <a:pathLst>
                <a:path h="55" w="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ctr"/>
            <a:lstStyle/>
            <a:p>
              <a:pPr algn="ctr"/>
              <a:endParaRPr/>
            </a:p>
          </p:txBody>
        </p:sp>
      </p:grpSp>
      <p:grpSp>
        <p:nvGrpSpPr>
          <p:cNvPr id="10" name="Group 35"/>
          <p:cNvGrpSpPr/>
          <p:nvPr/>
        </p:nvGrpSpPr>
        <p:grpSpPr>
          <a:xfrm flipH="1">
            <a:off x="7369485" y="2753927"/>
            <a:ext cx="1477020" cy="1861447"/>
            <a:chOff x="3171825" y="2459015"/>
            <a:chExt cx="1219200" cy="1536522"/>
          </a:xfrm>
        </p:grpSpPr>
        <p:sp>
          <p:nvSpPr>
            <p:cNvPr id="34" name="îŝḷîḓé-Freeform: Shape 36"/>
            <p:cNvSpPr/>
            <p:nvPr/>
          </p:nvSpPr>
          <p:spPr bwMode="auto">
            <a:xfrm>
              <a:off x="3171825" y="2459015"/>
              <a:ext cx="1219200" cy="1536522"/>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35" name="îŝḷîḓé-Freeform: Shape 37"/>
            <p:cNvSpPr/>
            <p:nvPr/>
          </p:nvSpPr>
          <p:spPr bwMode="auto">
            <a:xfrm>
              <a:off x="3705225" y="3738983"/>
              <a:ext cx="193039" cy="153943"/>
            </a:xfrm>
            <a:custGeom>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b="b" l="0" r="r" t="0"/>
              <a:pathLst>
                <a:path h="57" w="73">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anchor="ctr"/>
            <a:lstStyle/>
            <a:p>
              <a:pPr algn="ctr"/>
              <a:endParaRPr/>
            </a:p>
          </p:txBody>
        </p:sp>
      </p:grpSp>
      <p:grpSp>
        <p:nvGrpSpPr>
          <p:cNvPr id="11" name="Group 39"/>
          <p:cNvGrpSpPr/>
          <p:nvPr/>
        </p:nvGrpSpPr>
        <p:grpSpPr>
          <a:xfrm>
            <a:off x="9773320" y="1930400"/>
            <a:ext cx="693340" cy="693340"/>
            <a:chOff x="7340600" y="1689100"/>
            <a:chExt cx="787400" cy="787400"/>
          </a:xfrm>
        </p:grpSpPr>
        <p:grpSp>
          <p:nvGrpSpPr>
            <p:cNvPr id="30" name="Group 40"/>
            <p:cNvGrpSpPr/>
            <p:nvPr/>
          </p:nvGrpSpPr>
          <p:grpSpPr>
            <a:xfrm>
              <a:off x="7340600" y="1689100"/>
              <a:ext cx="787400" cy="787400"/>
              <a:chOff x="4343400" y="1854885"/>
              <a:chExt cx="457200" cy="457200"/>
            </a:xfrm>
          </p:grpSpPr>
          <p:sp>
            <p:nvSpPr>
              <p:cNvPr id="32" name="îŝḷîḓé-Oval 42"/>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3" name="îŝḷîḓé-Oval 43"/>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31" name="îŝḷîḓé-Freeform: Shape 41"/>
            <p:cNvSpPr/>
            <p:nvPr/>
          </p:nvSpPr>
          <p:spPr bwMode="auto">
            <a:xfrm>
              <a:off x="7606665" y="1979869"/>
              <a:ext cx="255270" cy="205862"/>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ctr"/>
            <a:lstStyle/>
            <a:p>
              <a:pPr algn="ctr"/>
              <a:endParaRPr/>
            </a:p>
          </p:txBody>
        </p:sp>
      </p:grpSp>
      <p:grpSp>
        <p:nvGrpSpPr>
          <p:cNvPr id="12" name="Group 44"/>
          <p:cNvGrpSpPr/>
          <p:nvPr/>
        </p:nvGrpSpPr>
        <p:grpSpPr>
          <a:xfrm flipH="1">
            <a:off x="9381480" y="2753927"/>
            <a:ext cx="1477020" cy="1861447"/>
            <a:chOff x="3171825" y="2459015"/>
            <a:chExt cx="1219200" cy="1536522"/>
          </a:xfrm>
        </p:grpSpPr>
        <p:sp>
          <p:nvSpPr>
            <p:cNvPr id="28" name="îŝḷîḓé-Freeform: Shape 45"/>
            <p:cNvSpPr/>
            <p:nvPr/>
          </p:nvSpPr>
          <p:spPr bwMode="auto">
            <a:xfrm>
              <a:off x="3171825" y="2459015"/>
              <a:ext cx="1219200" cy="1536522"/>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29" name="îŝḷîḓé-Freeform: Shape 46"/>
            <p:cNvSpPr/>
            <p:nvPr/>
          </p:nvSpPr>
          <p:spPr bwMode="auto">
            <a:xfrm>
              <a:off x="3705225" y="3738983"/>
              <a:ext cx="193039" cy="153943"/>
            </a:xfrm>
            <a:custGeom>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b="b" l="0" r="r" t="0"/>
              <a:pathLst>
                <a:path h="57" w="73">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anchor="ctr"/>
            <a:lstStyle/>
            <a:p>
              <a:pPr algn="ctr"/>
              <a:endParaRPr/>
            </a:p>
          </p:txBody>
        </p:sp>
      </p:grpSp>
      <p:cxnSp>
        <p:nvCxnSpPr>
          <p:cNvPr id="59" name="直接连接符 58"/>
          <p:cNvCxnSpPr/>
          <p:nvPr/>
        </p:nvCxnSpPr>
        <p:spPr>
          <a:xfrm>
            <a:off x="874713" y="4615374"/>
            <a:ext cx="104425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197618" y="4736293"/>
            <a:ext cx="1748782" cy="1132950"/>
            <a:chOff x="8036317" y="3341205"/>
            <a:chExt cx="1748782" cy="1132950"/>
          </a:xfrm>
        </p:grpSpPr>
        <p:sp>
          <p:nvSpPr>
            <p:cNvPr id="68" name="矩形 67"/>
            <p:cNvSpPr/>
            <p:nvPr/>
          </p:nvSpPr>
          <p:spPr>
            <a:xfrm>
              <a:off x="8036317" y="3747033"/>
              <a:ext cx="174878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tx1">
                      <a:lumMod val="85000"/>
                      <a:lumOff val="15000"/>
                    </a:schemeClr>
                  </a:solidFill>
                  <a:latin typeface="+mn-ea"/>
                </a:rPr>
                <a:t>用户可以在投影上进行演示也可以将演示文稿打印出来制片用户以在投影仪</a:t>
              </a:r>
            </a:p>
          </p:txBody>
        </p:sp>
        <p:sp>
          <p:nvSpPr>
            <p:cNvPr id="69" name="矩形 68"/>
            <p:cNvSpPr/>
            <p:nvPr/>
          </p:nvSpPr>
          <p:spPr>
            <a:xfrm>
              <a:off x="8172197" y="3341205"/>
              <a:ext cx="147702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85000"/>
                      <a:lumOff val="15000"/>
                    </a:schemeClr>
                  </a:solidFill>
                  <a:latin typeface="+mn-ea"/>
                </a:rPr>
                <a:t>文字添加</a:t>
              </a:r>
            </a:p>
          </p:txBody>
        </p:sp>
      </p:grpSp>
      <p:grpSp>
        <p:nvGrpSpPr>
          <p:cNvPr id="76" name="组合 75"/>
          <p:cNvGrpSpPr/>
          <p:nvPr/>
        </p:nvGrpSpPr>
        <p:grpSpPr>
          <a:xfrm>
            <a:off x="3209614" y="4736293"/>
            <a:ext cx="1748782" cy="1132950"/>
            <a:chOff x="8036317" y="3341205"/>
            <a:chExt cx="1748782" cy="1132950"/>
          </a:xfrm>
        </p:grpSpPr>
        <p:sp>
          <p:nvSpPr>
            <p:cNvPr id="77" name="矩形 76"/>
            <p:cNvSpPr/>
            <p:nvPr/>
          </p:nvSpPr>
          <p:spPr>
            <a:xfrm>
              <a:off x="8036317" y="3747033"/>
              <a:ext cx="174878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tx1">
                      <a:lumMod val="85000"/>
                      <a:lumOff val="15000"/>
                    </a:schemeClr>
                  </a:solidFill>
                  <a:latin typeface="+mn-ea"/>
                </a:rPr>
                <a:t>用户可以在投影上进行演示也可以将演示文稿打印出来制片用户以在投影仪</a:t>
              </a:r>
            </a:p>
          </p:txBody>
        </p:sp>
        <p:sp>
          <p:nvSpPr>
            <p:cNvPr id="78" name="矩形 77"/>
            <p:cNvSpPr/>
            <p:nvPr/>
          </p:nvSpPr>
          <p:spPr>
            <a:xfrm>
              <a:off x="8172197" y="3341205"/>
              <a:ext cx="147702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85000"/>
                      <a:lumOff val="15000"/>
                    </a:schemeClr>
                  </a:solidFill>
                  <a:latin typeface="+mn-ea"/>
                </a:rPr>
                <a:t>文字添加</a:t>
              </a:r>
            </a:p>
          </p:txBody>
        </p:sp>
      </p:grpSp>
      <p:grpSp>
        <p:nvGrpSpPr>
          <p:cNvPr id="79" name="组合 78"/>
          <p:cNvGrpSpPr/>
          <p:nvPr/>
        </p:nvGrpSpPr>
        <p:grpSpPr>
          <a:xfrm>
            <a:off x="5221609" y="4736293"/>
            <a:ext cx="1748782" cy="1132950"/>
            <a:chOff x="8036317" y="3341205"/>
            <a:chExt cx="1748782" cy="1132950"/>
          </a:xfrm>
        </p:grpSpPr>
        <p:sp>
          <p:nvSpPr>
            <p:cNvPr id="80" name="矩形 79"/>
            <p:cNvSpPr/>
            <p:nvPr/>
          </p:nvSpPr>
          <p:spPr>
            <a:xfrm>
              <a:off x="8036317" y="3747033"/>
              <a:ext cx="174878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tx1">
                      <a:lumMod val="85000"/>
                      <a:lumOff val="15000"/>
                    </a:schemeClr>
                  </a:solidFill>
                  <a:latin typeface="+mn-ea"/>
                </a:rPr>
                <a:t>用户可以在投影上进行演示也可以将演示文稿打印出来制片用户以在投影仪</a:t>
              </a:r>
            </a:p>
          </p:txBody>
        </p:sp>
        <p:sp>
          <p:nvSpPr>
            <p:cNvPr id="81" name="矩形 80"/>
            <p:cNvSpPr/>
            <p:nvPr/>
          </p:nvSpPr>
          <p:spPr>
            <a:xfrm>
              <a:off x="8172197" y="3341205"/>
              <a:ext cx="147702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85000"/>
                      <a:lumOff val="15000"/>
                    </a:schemeClr>
                  </a:solidFill>
                  <a:latin typeface="+mn-ea"/>
                </a:rPr>
                <a:t>文字添加</a:t>
              </a:r>
            </a:p>
          </p:txBody>
        </p:sp>
      </p:grpSp>
      <p:grpSp>
        <p:nvGrpSpPr>
          <p:cNvPr id="82" name="组合 81"/>
          <p:cNvGrpSpPr/>
          <p:nvPr/>
        </p:nvGrpSpPr>
        <p:grpSpPr>
          <a:xfrm>
            <a:off x="7233604" y="4736293"/>
            <a:ext cx="1748782" cy="1132950"/>
            <a:chOff x="8036317" y="3341205"/>
            <a:chExt cx="1748782" cy="1132950"/>
          </a:xfrm>
        </p:grpSpPr>
        <p:sp>
          <p:nvSpPr>
            <p:cNvPr id="83" name="矩形 82"/>
            <p:cNvSpPr/>
            <p:nvPr/>
          </p:nvSpPr>
          <p:spPr>
            <a:xfrm>
              <a:off x="8036317" y="3747033"/>
              <a:ext cx="174878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tx1">
                      <a:lumMod val="85000"/>
                      <a:lumOff val="15000"/>
                    </a:schemeClr>
                  </a:solidFill>
                  <a:latin typeface="+mn-ea"/>
                </a:rPr>
                <a:t>用户可以在投影上进行演示也可以将演示文稿打印出来制片用户以在投影仪</a:t>
              </a:r>
            </a:p>
          </p:txBody>
        </p:sp>
        <p:sp>
          <p:nvSpPr>
            <p:cNvPr id="84" name="矩形 83"/>
            <p:cNvSpPr/>
            <p:nvPr/>
          </p:nvSpPr>
          <p:spPr>
            <a:xfrm>
              <a:off x="8172197" y="3341205"/>
              <a:ext cx="147702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85000"/>
                      <a:lumOff val="15000"/>
                    </a:schemeClr>
                  </a:solidFill>
                  <a:latin typeface="+mn-ea"/>
                </a:rPr>
                <a:t>文字添加</a:t>
              </a:r>
            </a:p>
          </p:txBody>
        </p:sp>
      </p:grpSp>
      <p:grpSp>
        <p:nvGrpSpPr>
          <p:cNvPr id="85" name="组合 84"/>
          <p:cNvGrpSpPr/>
          <p:nvPr/>
        </p:nvGrpSpPr>
        <p:grpSpPr>
          <a:xfrm>
            <a:off x="9245599" y="4736293"/>
            <a:ext cx="1748782" cy="1132950"/>
            <a:chOff x="8036317" y="3341205"/>
            <a:chExt cx="1748782" cy="1132950"/>
          </a:xfrm>
        </p:grpSpPr>
        <p:sp>
          <p:nvSpPr>
            <p:cNvPr id="86" name="矩形 85"/>
            <p:cNvSpPr/>
            <p:nvPr/>
          </p:nvSpPr>
          <p:spPr>
            <a:xfrm>
              <a:off x="8036317" y="3747033"/>
              <a:ext cx="174878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tx1">
                      <a:lumMod val="85000"/>
                      <a:lumOff val="15000"/>
                    </a:schemeClr>
                  </a:solidFill>
                  <a:latin typeface="+mn-ea"/>
                </a:rPr>
                <a:t>用户可以在投影上进行演示也可以将演示文稿打印出来制片用户以在投影仪</a:t>
              </a:r>
            </a:p>
          </p:txBody>
        </p:sp>
        <p:sp>
          <p:nvSpPr>
            <p:cNvPr id="87" name="矩形 86"/>
            <p:cNvSpPr/>
            <p:nvPr/>
          </p:nvSpPr>
          <p:spPr>
            <a:xfrm>
              <a:off x="8172197" y="3341205"/>
              <a:ext cx="147702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85000"/>
                      <a:lumOff val="15000"/>
                    </a:schemeClr>
                  </a:solidFill>
                  <a:latin typeface="+mn-ea"/>
                </a:rPr>
                <a:t>文字添加</a:t>
              </a:r>
            </a:p>
          </p:txBody>
        </p:sp>
      </p:grpSp>
      <p:sp>
        <p:nvSpPr>
          <p:cNvPr id="70" name="任意多边形 69"/>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3"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4" name="任意多边形 73"/>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任意多边形 54">
            <a:extLst>
              <a:ext uri="{FF2B5EF4-FFF2-40B4-BE49-F238E27FC236}">
                <a16:creationId xmlns:a16="http://schemas.microsoft.com/office/drawing/2014/main" id="{F9B3CE06-3380-486E-A6B0-B64CF674264F}"/>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任意多边形 55">
            <a:extLst>
              <a:ext uri="{FF2B5EF4-FFF2-40B4-BE49-F238E27FC236}">
                <a16:creationId xmlns:a16="http://schemas.microsoft.com/office/drawing/2014/main" id="{F181A996-3426-4776-B184-610290FCD2BC}"/>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49">
            <a:extLst>
              <a:ext uri="{FF2B5EF4-FFF2-40B4-BE49-F238E27FC236}">
                <a16:creationId xmlns:a16="http://schemas.microsoft.com/office/drawing/2014/main" id="{F8A4984B-6D78-49AA-B9CF-713C5C7F9A04}"/>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94" name="椭圆 50">
            <a:extLst>
              <a:ext uri="{FF2B5EF4-FFF2-40B4-BE49-F238E27FC236}">
                <a16:creationId xmlns:a16="http://schemas.microsoft.com/office/drawing/2014/main" id="{181E9A38-B1B5-4D14-9F96-FD66B431C102}"/>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95" name="任意多边形 58">
            <a:extLst>
              <a:ext uri="{FF2B5EF4-FFF2-40B4-BE49-F238E27FC236}">
                <a16:creationId xmlns:a16="http://schemas.microsoft.com/office/drawing/2014/main" id="{E5343C51-31CC-4829-AED9-F498A180F530}"/>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6" name="组合 95">
            <a:extLst>
              <a:ext uri="{FF2B5EF4-FFF2-40B4-BE49-F238E27FC236}">
                <a16:creationId xmlns:a16="http://schemas.microsoft.com/office/drawing/2014/main" id="{39BEA413-FB57-4209-96AC-4D2824A11531}"/>
              </a:ext>
            </a:extLst>
          </p:cNvPr>
          <p:cNvGrpSpPr/>
          <p:nvPr/>
        </p:nvGrpSpPr>
        <p:grpSpPr>
          <a:xfrm>
            <a:off x="2242370" y="458879"/>
            <a:ext cx="6623625" cy="809534"/>
            <a:chOff x="2204270" y="458879"/>
            <a:chExt cx="6623625" cy="809534"/>
          </a:xfrm>
        </p:grpSpPr>
        <p:sp>
          <p:nvSpPr>
            <p:cNvPr id="97" name="文本框 96">
              <a:extLst>
                <a:ext uri="{FF2B5EF4-FFF2-40B4-BE49-F238E27FC236}">
                  <a16:creationId xmlns:a16="http://schemas.microsoft.com/office/drawing/2014/main" id="{FC50E48B-7CCA-47C2-8BB3-739155BE6E56}"/>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98" name="文本框 97">
              <a:extLst>
                <a:ext uri="{FF2B5EF4-FFF2-40B4-BE49-F238E27FC236}">
                  <a16:creationId xmlns:a16="http://schemas.microsoft.com/office/drawing/2014/main" id="{B7CA764E-56D1-4AFE-A8E7-88D7758DD020}"/>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99" name="椭圆 15">
            <a:extLst>
              <a:ext uri="{FF2B5EF4-FFF2-40B4-BE49-F238E27FC236}">
                <a16:creationId xmlns:a16="http://schemas.microsoft.com/office/drawing/2014/main" id="{3D4D94CA-AEE5-4344-BD9E-910EBC283A41}"/>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custDataLst>
      <p:tags r:id="rId3"/>
    </p:custDataLst>
    <p:extLst>
      <p:ext uri="{BB962C8B-B14F-4D97-AF65-F5344CB8AC3E}">
        <p14:creationId val="52930819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5"/>
                                        </p:tgtEl>
                                        <p:attrNameLst>
                                          <p:attrName>style.visibility</p:attrName>
                                        </p:attrNameLst>
                                      </p:cBhvr>
                                      <p:to>
                                        <p:strVal val="visible"/>
                                      </p:to>
                                    </p:set>
                                    <p:animEffect filter="fade" transition="in">
                                      <p:cBhvr>
                                        <p:cTn dur="1000" id="17"/>
                                        <p:tgtEl>
                                          <p:spTgt spid="5"/>
                                        </p:tgtEl>
                                      </p:cBhvr>
                                    </p:animEffect>
                                    <p:anim calcmode="lin" valueType="num">
                                      <p:cBhvr>
                                        <p:cTn dur="1000" fill="hold" id="18"/>
                                        <p:tgtEl>
                                          <p:spTgt spid="5"/>
                                        </p:tgtEl>
                                        <p:attrNameLst>
                                          <p:attrName>ppt_x</p:attrName>
                                        </p:attrNameLst>
                                      </p:cBhvr>
                                      <p:tavLst>
                                        <p:tav tm="0">
                                          <p:val>
                                            <p:strVal val="#ppt_x"/>
                                          </p:val>
                                        </p:tav>
                                        <p:tav tm="100000">
                                          <p:val>
                                            <p:strVal val="#ppt_x"/>
                                          </p:val>
                                        </p:tav>
                                      </p:tavLst>
                                    </p:anim>
                                    <p:anim calcmode="lin" valueType="num">
                                      <p:cBhvr>
                                        <p:cTn dur="1000" fill="hold" id="19"/>
                                        <p:tgtEl>
                                          <p:spTgt spid="5"/>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1000" id="22"/>
                                        <p:tgtEl>
                                          <p:spTgt spid="6"/>
                                        </p:tgtEl>
                                      </p:cBhvr>
                                    </p:animEffect>
                                    <p:anim calcmode="lin" valueType="num">
                                      <p:cBhvr>
                                        <p:cTn dur="1000" fill="hold" id="23"/>
                                        <p:tgtEl>
                                          <p:spTgt spid="6"/>
                                        </p:tgtEl>
                                        <p:attrNameLst>
                                          <p:attrName>ppt_x</p:attrName>
                                        </p:attrNameLst>
                                      </p:cBhvr>
                                      <p:tavLst>
                                        <p:tav tm="0">
                                          <p:val>
                                            <p:strVal val="#ppt_x"/>
                                          </p:val>
                                        </p:tav>
                                        <p:tav tm="100000">
                                          <p:val>
                                            <p:strVal val="#ppt_x"/>
                                          </p:val>
                                        </p:tav>
                                      </p:tavLst>
                                    </p:anim>
                                    <p:anim calcmode="lin" valueType="num">
                                      <p:cBhvr>
                                        <p:cTn dur="1000" fill="hold" id="24"/>
                                        <p:tgtEl>
                                          <p:spTgt spid="6"/>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anim calcmode="lin" valueType="num">
                                      <p:cBhvr>
                                        <p:cTn dur="1000" fill="hold" id="28"/>
                                        <p:tgtEl>
                                          <p:spTgt spid="7"/>
                                        </p:tgtEl>
                                        <p:attrNameLst>
                                          <p:attrName>ppt_x</p:attrName>
                                        </p:attrNameLst>
                                      </p:cBhvr>
                                      <p:tavLst>
                                        <p:tav tm="0">
                                          <p:val>
                                            <p:strVal val="#ppt_x"/>
                                          </p:val>
                                        </p:tav>
                                        <p:tav tm="100000">
                                          <p:val>
                                            <p:strVal val="#ppt_x"/>
                                          </p:val>
                                        </p:tav>
                                      </p:tavLst>
                                    </p:anim>
                                    <p:anim calcmode="lin" valueType="num">
                                      <p:cBhvr>
                                        <p:cTn dur="1000" fill="hold" id="29"/>
                                        <p:tgtEl>
                                          <p:spTgt spid="7"/>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8"/>
                                        </p:tgtEl>
                                        <p:attrNameLst>
                                          <p:attrName>style.visibility</p:attrName>
                                        </p:attrNameLst>
                                      </p:cBhvr>
                                      <p:to>
                                        <p:strVal val="visible"/>
                                      </p:to>
                                    </p:set>
                                    <p:animEffect filter="fade" transition="in">
                                      <p:cBhvr>
                                        <p:cTn dur="1000" id="32"/>
                                        <p:tgtEl>
                                          <p:spTgt spid="8"/>
                                        </p:tgtEl>
                                      </p:cBhvr>
                                    </p:animEffect>
                                    <p:anim calcmode="lin" valueType="num">
                                      <p:cBhvr>
                                        <p:cTn dur="1000" fill="hold" id="33"/>
                                        <p:tgtEl>
                                          <p:spTgt spid="8"/>
                                        </p:tgtEl>
                                        <p:attrNameLst>
                                          <p:attrName>ppt_x</p:attrName>
                                        </p:attrNameLst>
                                      </p:cBhvr>
                                      <p:tavLst>
                                        <p:tav tm="0">
                                          <p:val>
                                            <p:strVal val="#ppt_x"/>
                                          </p:val>
                                        </p:tav>
                                        <p:tav tm="100000">
                                          <p:val>
                                            <p:strVal val="#ppt_x"/>
                                          </p:val>
                                        </p:tav>
                                      </p:tavLst>
                                    </p:anim>
                                    <p:anim calcmode="lin" valueType="num">
                                      <p:cBhvr>
                                        <p:cTn dur="1000" fill="hold" id="34"/>
                                        <p:tgtEl>
                                          <p:spTgt spid="8"/>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9"/>
                                        </p:tgtEl>
                                        <p:attrNameLst>
                                          <p:attrName>style.visibility</p:attrName>
                                        </p:attrNameLst>
                                      </p:cBhvr>
                                      <p:to>
                                        <p:strVal val="visible"/>
                                      </p:to>
                                    </p:set>
                                    <p:animEffect filter="fade" transition="in">
                                      <p:cBhvr>
                                        <p:cTn dur="1000" id="37"/>
                                        <p:tgtEl>
                                          <p:spTgt spid="9"/>
                                        </p:tgtEl>
                                      </p:cBhvr>
                                    </p:animEffect>
                                    <p:anim calcmode="lin" valueType="num">
                                      <p:cBhvr>
                                        <p:cTn dur="1000" fill="hold" id="38"/>
                                        <p:tgtEl>
                                          <p:spTgt spid="9"/>
                                        </p:tgtEl>
                                        <p:attrNameLst>
                                          <p:attrName>ppt_x</p:attrName>
                                        </p:attrNameLst>
                                      </p:cBhvr>
                                      <p:tavLst>
                                        <p:tav tm="0">
                                          <p:val>
                                            <p:strVal val="#ppt_x"/>
                                          </p:val>
                                        </p:tav>
                                        <p:tav tm="100000">
                                          <p:val>
                                            <p:strVal val="#ppt_x"/>
                                          </p:val>
                                        </p:tav>
                                      </p:tavLst>
                                    </p:anim>
                                    <p:anim calcmode="lin" valueType="num">
                                      <p:cBhvr>
                                        <p:cTn dur="1000" fill="hold" id="39"/>
                                        <p:tgtEl>
                                          <p:spTgt spid="9"/>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10"/>
                                        </p:tgtEl>
                                        <p:attrNameLst>
                                          <p:attrName>style.visibility</p:attrName>
                                        </p:attrNameLst>
                                      </p:cBhvr>
                                      <p:to>
                                        <p:strVal val="visible"/>
                                      </p:to>
                                    </p:set>
                                    <p:animEffect filter="fade" transition="in">
                                      <p:cBhvr>
                                        <p:cTn dur="1000" id="42"/>
                                        <p:tgtEl>
                                          <p:spTgt spid="10"/>
                                        </p:tgtEl>
                                      </p:cBhvr>
                                    </p:animEffect>
                                    <p:anim calcmode="lin" valueType="num">
                                      <p:cBhvr>
                                        <p:cTn dur="1000" fill="hold" id="43"/>
                                        <p:tgtEl>
                                          <p:spTgt spid="10"/>
                                        </p:tgtEl>
                                        <p:attrNameLst>
                                          <p:attrName>ppt_x</p:attrName>
                                        </p:attrNameLst>
                                      </p:cBhvr>
                                      <p:tavLst>
                                        <p:tav tm="0">
                                          <p:val>
                                            <p:strVal val="#ppt_x"/>
                                          </p:val>
                                        </p:tav>
                                        <p:tav tm="100000">
                                          <p:val>
                                            <p:strVal val="#ppt_x"/>
                                          </p:val>
                                        </p:tav>
                                      </p:tavLst>
                                    </p:anim>
                                    <p:anim calcmode="lin" valueType="num">
                                      <p:cBhvr>
                                        <p:cTn dur="1000" fill="hold" id="44"/>
                                        <p:tgtEl>
                                          <p:spTgt spid="10"/>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11"/>
                                        </p:tgtEl>
                                        <p:attrNameLst>
                                          <p:attrName>style.visibility</p:attrName>
                                        </p:attrNameLst>
                                      </p:cBhvr>
                                      <p:to>
                                        <p:strVal val="visible"/>
                                      </p:to>
                                    </p:set>
                                    <p:animEffect filter="fade" transition="in">
                                      <p:cBhvr>
                                        <p:cTn dur="1000" id="47"/>
                                        <p:tgtEl>
                                          <p:spTgt spid="11"/>
                                        </p:tgtEl>
                                      </p:cBhvr>
                                    </p:animEffect>
                                    <p:anim calcmode="lin" valueType="num">
                                      <p:cBhvr>
                                        <p:cTn dur="1000" fill="hold" id="48"/>
                                        <p:tgtEl>
                                          <p:spTgt spid="11"/>
                                        </p:tgtEl>
                                        <p:attrNameLst>
                                          <p:attrName>ppt_x</p:attrName>
                                        </p:attrNameLst>
                                      </p:cBhvr>
                                      <p:tavLst>
                                        <p:tav tm="0">
                                          <p:val>
                                            <p:strVal val="#ppt_x"/>
                                          </p:val>
                                        </p:tav>
                                        <p:tav tm="100000">
                                          <p:val>
                                            <p:strVal val="#ppt_x"/>
                                          </p:val>
                                        </p:tav>
                                      </p:tavLst>
                                    </p:anim>
                                    <p:anim calcmode="lin" valueType="num">
                                      <p:cBhvr>
                                        <p:cTn dur="1000" fill="hold" id="49"/>
                                        <p:tgtEl>
                                          <p:spTgt spid="11"/>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12"/>
                                        </p:tgtEl>
                                        <p:attrNameLst>
                                          <p:attrName>style.visibility</p:attrName>
                                        </p:attrNameLst>
                                      </p:cBhvr>
                                      <p:to>
                                        <p:strVal val="visible"/>
                                      </p:to>
                                    </p:set>
                                    <p:animEffect filter="fade" transition="in">
                                      <p:cBhvr>
                                        <p:cTn dur="1000" id="52"/>
                                        <p:tgtEl>
                                          <p:spTgt spid="12"/>
                                        </p:tgtEl>
                                      </p:cBhvr>
                                    </p:animEffect>
                                    <p:anim calcmode="lin" valueType="num">
                                      <p:cBhvr>
                                        <p:cTn dur="1000" fill="hold" id="53"/>
                                        <p:tgtEl>
                                          <p:spTgt spid="12"/>
                                        </p:tgtEl>
                                        <p:attrNameLst>
                                          <p:attrName>ppt_x</p:attrName>
                                        </p:attrNameLst>
                                      </p:cBhvr>
                                      <p:tavLst>
                                        <p:tav tm="0">
                                          <p:val>
                                            <p:strVal val="#ppt_x"/>
                                          </p:val>
                                        </p:tav>
                                        <p:tav tm="100000">
                                          <p:val>
                                            <p:strVal val="#ppt_x"/>
                                          </p:val>
                                        </p:tav>
                                      </p:tavLst>
                                    </p:anim>
                                    <p:anim calcmode="lin" valueType="num">
                                      <p:cBhvr>
                                        <p:cTn dur="1000" fill="hold" id="54"/>
                                        <p:tgtEl>
                                          <p:spTgt spid="12"/>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59"/>
                                        </p:tgtEl>
                                        <p:attrNameLst>
                                          <p:attrName>style.visibility</p:attrName>
                                        </p:attrNameLst>
                                      </p:cBhvr>
                                      <p:to>
                                        <p:strVal val="visible"/>
                                      </p:to>
                                    </p:set>
                                    <p:animEffect filter="fade" transition="in">
                                      <p:cBhvr>
                                        <p:cTn dur="1000" id="57"/>
                                        <p:tgtEl>
                                          <p:spTgt spid="59"/>
                                        </p:tgtEl>
                                      </p:cBhvr>
                                    </p:animEffect>
                                    <p:anim calcmode="lin" valueType="num">
                                      <p:cBhvr>
                                        <p:cTn dur="1000" fill="hold" id="58"/>
                                        <p:tgtEl>
                                          <p:spTgt spid="59"/>
                                        </p:tgtEl>
                                        <p:attrNameLst>
                                          <p:attrName>ppt_x</p:attrName>
                                        </p:attrNameLst>
                                      </p:cBhvr>
                                      <p:tavLst>
                                        <p:tav tm="0">
                                          <p:val>
                                            <p:strVal val="#ppt_x"/>
                                          </p:val>
                                        </p:tav>
                                        <p:tav tm="100000">
                                          <p:val>
                                            <p:strVal val="#ppt_x"/>
                                          </p:val>
                                        </p:tav>
                                      </p:tavLst>
                                    </p:anim>
                                    <p:anim calcmode="lin" valueType="num">
                                      <p:cBhvr>
                                        <p:cTn dur="1000" fill="hold" id="59"/>
                                        <p:tgtEl>
                                          <p:spTgt spid="59"/>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1000"/>
                            </p:stCondLst>
                            <p:childTnLst>
                              <p:par>
                                <p:cTn fill="hold" id="61" nodeType="afterEffect" presetClass="entr" presetID="53" presetSubtype="0">
                                  <p:stCondLst>
                                    <p:cond delay="0"/>
                                  </p:stCondLst>
                                  <p:childTnLst>
                                    <p:set>
                                      <p:cBhvr>
                                        <p:cTn dur="1" fill="hold" id="62">
                                          <p:stCondLst>
                                            <p:cond delay="0"/>
                                          </p:stCondLst>
                                        </p:cTn>
                                        <p:tgtEl>
                                          <p:spTgt spid="67"/>
                                        </p:tgtEl>
                                        <p:attrNameLst>
                                          <p:attrName>style.visibility</p:attrName>
                                        </p:attrNameLst>
                                      </p:cBhvr>
                                      <p:to>
                                        <p:strVal val="visible"/>
                                      </p:to>
                                    </p:set>
                                    <p:anim calcmode="lin" valueType="num">
                                      <p:cBhvr>
                                        <p:cTn dur="500" fill="hold" id="63"/>
                                        <p:tgtEl>
                                          <p:spTgt spid="67"/>
                                        </p:tgtEl>
                                        <p:attrNameLst>
                                          <p:attrName>ppt_w</p:attrName>
                                        </p:attrNameLst>
                                      </p:cBhvr>
                                      <p:tavLst>
                                        <p:tav tm="0">
                                          <p:val>
                                            <p:fltVal val="0"/>
                                          </p:val>
                                        </p:tav>
                                        <p:tav tm="100000">
                                          <p:val>
                                            <p:strVal val="#ppt_w"/>
                                          </p:val>
                                        </p:tav>
                                      </p:tavLst>
                                    </p:anim>
                                    <p:anim calcmode="lin" valueType="num">
                                      <p:cBhvr>
                                        <p:cTn dur="500" fill="hold" id="64"/>
                                        <p:tgtEl>
                                          <p:spTgt spid="67"/>
                                        </p:tgtEl>
                                        <p:attrNameLst>
                                          <p:attrName>ppt_h</p:attrName>
                                        </p:attrNameLst>
                                      </p:cBhvr>
                                      <p:tavLst>
                                        <p:tav tm="0">
                                          <p:val>
                                            <p:fltVal val="0"/>
                                          </p:val>
                                        </p:tav>
                                        <p:tav tm="100000">
                                          <p:val>
                                            <p:strVal val="#ppt_h"/>
                                          </p:val>
                                        </p:tav>
                                      </p:tavLst>
                                    </p:anim>
                                    <p:animEffect filter="fade" transition="in">
                                      <p:cBhvr>
                                        <p:cTn dur="500" id="65"/>
                                        <p:tgtEl>
                                          <p:spTgt spid="67"/>
                                        </p:tgtEl>
                                      </p:cBhvr>
                                    </p:animEffect>
                                  </p:childTnLst>
                                </p:cTn>
                              </p:par>
                            </p:childTnLst>
                          </p:cTn>
                        </p:par>
                        <p:par>
                          <p:cTn fill="hold" id="66" nodeType="afterGroup">
                            <p:stCondLst>
                              <p:cond delay="1500"/>
                            </p:stCondLst>
                            <p:childTnLst>
                              <p:par>
                                <p:cTn fill="hold" id="67" nodeType="afterEffect" presetClass="entr" presetID="53" presetSubtype="0">
                                  <p:stCondLst>
                                    <p:cond delay="0"/>
                                  </p:stCondLst>
                                  <p:childTnLst>
                                    <p:set>
                                      <p:cBhvr>
                                        <p:cTn dur="1" fill="hold" id="68">
                                          <p:stCondLst>
                                            <p:cond delay="0"/>
                                          </p:stCondLst>
                                        </p:cTn>
                                        <p:tgtEl>
                                          <p:spTgt spid="76"/>
                                        </p:tgtEl>
                                        <p:attrNameLst>
                                          <p:attrName>style.visibility</p:attrName>
                                        </p:attrNameLst>
                                      </p:cBhvr>
                                      <p:to>
                                        <p:strVal val="visible"/>
                                      </p:to>
                                    </p:set>
                                    <p:anim calcmode="lin" valueType="num">
                                      <p:cBhvr>
                                        <p:cTn dur="500" fill="hold" id="69"/>
                                        <p:tgtEl>
                                          <p:spTgt spid="76"/>
                                        </p:tgtEl>
                                        <p:attrNameLst>
                                          <p:attrName>ppt_w</p:attrName>
                                        </p:attrNameLst>
                                      </p:cBhvr>
                                      <p:tavLst>
                                        <p:tav tm="0">
                                          <p:val>
                                            <p:fltVal val="0"/>
                                          </p:val>
                                        </p:tav>
                                        <p:tav tm="100000">
                                          <p:val>
                                            <p:strVal val="#ppt_w"/>
                                          </p:val>
                                        </p:tav>
                                      </p:tavLst>
                                    </p:anim>
                                    <p:anim calcmode="lin" valueType="num">
                                      <p:cBhvr>
                                        <p:cTn dur="500" fill="hold" id="70"/>
                                        <p:tgtEl>
                                          <p:spTgt spid="76"/>
                                        </p:tgtEl>
                                        <p:attrNameLst>
                                          <p:attrName>ppt_h</p:attrName>
                                        </p:attrNameLst>
                                      </p:cBhvr>
                                      <p:tavLst>
                                        <p:tav tm="0">
                                          <p:val>
                                            <p:fltVal val="0"/>
                                          </p:val>
                                        </p:tav>
                                        <p:tav tm="100000">
                                          <p:val>
                                            <p:strVal val="#ppt_h"/>
                                          </p:val>
                                        </p:tav>
                                      </p:tavLst>
                                    </p:anim>
                                    <p:animEffect filter="fade" transition="in">
                                      <p:cBhvr>
                                        <p:cTn dur="500" id="71"/>
                                        <p:tgtEl>
                                          <p:spTgt spid="76"/>
                                        </p:tgtEl>
                                      </p:cBhvr>
                                    </p:animEffect>
                                  </p:childTnLst>
                                </p:cTn>
                              </p:par>
                            </p:childTnLst>
                          </p:cTn>
                        </p:par>
                        <p:par>
                          <p:cTn fill="hold" id="72" nodeType="afterGroup">
                            <p:stCondLst>
                              <p:cond delay="2000"/>
                            </p:stCondLst>
                            <p:childTnLst>
                              <p:par>
                                <p:cTn fill="hold" id="73" nodeType="afterEffect" presetClass="entr" presetID="53" presetSubtype="0">
                                  <p:stCondLst>
                                    <p:cond delay="0"/>
                                  </p:stCondLst>
                                  <p:childTnLst>
                                    <p:set>
                                      <p:cBhvr>
                                        <p:cTn dur="1" fill="hold" id="74">
                                          <p:stCondLst>
                                            <p:cond delay="0"/>
                                          </p:stCondLst>
                                        </p:cTn>
                                        <p:tgtEl>
                                          <p:spTgt spid="79"/>
                                        </p:tgtEl>
                                        <p:attrNameLst>
                                          <p:attrName>style.visibility</p:attrName>
                                        </p:attrNameLst>
                                      </p:cBhvr>
                                      <p:to>
                                        <p:strVal val="visible"/>
                                      </p:to>
                                    </p:set>
                                    <p:anim calcmode="lin" valueType="num">
                                      <p:cBhvr>
                                        <p:cTn dur="500" fill="hold" id="75"/>
                                        <p:tgtEl>
                                          <p:spTgt spid="79"/>
                                        </p:tgtEl>
                                        <p:attrNameLst>
                                          <p:attrName>ppt_w</p:attrName>
                                        </p:attrNameLst>
                                      </p:cBhvr>
                                      <p:tavLst>
                                        <p:tav tm="0">
                                          <p:val>
                                            <p:fltVal val="0"/>
                                          </p:val>
                                        </p:tav>
                                        <p:tav tm="100000">
                                          <p:val>
                                            <p:strVal val="#ppt_w"/>
                                          </p:val>
                                        </p:tav>
                                      </p:tavLst>
                                    </p:anim>
                                    <p:anim calcmode="lin" valueType="num">
                                      <p:cBhvr>
                                        <p:cTn dur="500" fill="hold" id="76"/>
                                        <p:tgtEl>
                                          <p:spTgt spid="79"/>
                                        </p:tgtEl>
                                        <p:attrNameLst>
                                          <p:attrName>ppt_h</p:attrName>
                                        </p:attrNameLst>
                                      </p:cBhvr>
                                      <p:tavLst>
                                        <p:tav tm="0">
                                          <p:val>
                                            <p:fltVal val="0"/>
                                          </p:val>
                                        </p:tav>
                                        <p:tav tm="100000">
                                          <p:val>
                                            <p:strVal val="#ppt_h"/>
                                          </p:val>
                                        </p:tav>
                                      </p:tavLst>
                                    </p:anim>
                                    <p:animEffect filter="fade" transition="in">
                                      <p:cBhvr>
                                        <p:cTn dur="500" id="77"/>
                                        <p:tgtEl>
                                          <p:spTgt spid="79"/>
                                        </p:tgtEl>
                                      </p:cBhvr>
                                    </p:animEffect>
                                  </p:childTnLst>
                                </p:cTn>
                              </p:par>
                            </p:childTnLst>
                          </p:cTn>
                        </p:par>
                        <p:par>
                          <p:cTn fill="hold" id="78" nodeType="afterGroup">
                            <p:stCondLst>
                              <p:cond delay="2500"/>
                            </p:stCondLst>
                            <p:childTnLst>
                              <p:par>
                                <p:cTn fill="hold" id="79" nodeType="afterEffect" presetClass="entr" presetID="53" presetSubtype="0">
                                  <p:stCondLst>
                                    <p:cond delay="0"/>
                                  </p:stCondLst>
                                  <p:childTnLst>
                                    <p:set>
                                      <p:cBhvr>
                                        <p:cTn dur="1" fill="hold" id="80">
                                          <p:stCondLst>
                                            <p:cond delay="0"/>
                                          </p:stCondLst>
                                        </p:cTn>
                                        <p:tgtEl>
                                          <p:spTgt spid="82"/>
                                        </p:tgtEl>
                                        <p:attrNameLst>
                                          <p:attrName>style.visibility</p:attrName>
                                        </p:attrNameLst>
                                      </p:cBhvr>
                                      <p:to>
                                        <p:strVal val="visible"/>
                                      </p:to>
                                    </p:set>
                                    <p:anim calcmode="lin" valueType="num">
                                      <p:cBhvr>
                                        <p:cTn dur="500" fill="hold" id="81"/>
                                        <p:tgtEl>
                                          <p:spTgt spid="82"/>
                                        </p:tgtEl>
                                        <p:attrNameLst>
                                          <p:attrName>ppt_w</p:attrName>
                                        </p:attrNameLst>
                                      </p:cBhvr>
                                      <p:tavLst>
                                        <p:tav tm="0">
                                          <p:val>
                                            <p:fltVal val="0"/>
                                          </p:val>
                                        </p:tav>
                                        <p:tav tm="100000">
                                          <p:val>
                                            <p:strVal val="#ppt_w"/>
                                          </p:val>
                                        </p:tav>
                                      </p:tavLst>
                                    </p:anim>
                                    <p:anim calcmode="lin" valueType="num">
                                      <p:cBhvr>
                                        <p:cTn dur="500" fill="hold" id="82"/>
                                        <p:tgtEl>
                                          <p:spTgt spid="82"/>
                                        </p:tgtEl>
                                        <p:attrNameLst>
                                          <p:attrName>ppt_h</p:attrName>
                                        </p:attrNameLst>
                                      </p:cBhvr>
                                      <p:tavLst>
                                        <p:tav tm="0">
                                          <p:val>
                                            <p:fltVal val="0"/>
                                          </p:val>
                                        </p:tav>
                                        <p:tav tm="100000">
                                          <p:val>
                                            <p:strVal val="#ppt_h"/>
                                          </p:val>
                                        </p:tav>
                                      </p:tavLst>
                                    </p:anim>
                                    <p:animEffect filter="fade" transition="in">
                                      <p:cBhvr>
                                        <p:cTn dur="500" id="83"/>
                                        <p:tgtEl>
                                          <p:spTgt spid="82"/>
                                        </p:tgtEl>
                                      </p:cBhvr>
                                    </p:animEffect>
                                  </p:childTnLst>
                                </p:cTn>
                              </p:par>
                            </p:childTnLst>
                          </p:cTn>
                        </p:par>
                        <p:par>
                          <p:cTn fill="hold" id="84" nodeType="afterGroup">
                            <p:stCondLst>
                              <p:cond delay="3000"/>
                            </p:stCondLst>
                            <p:childTnLst>
                              <p:par>
                                <p:cTn fill="hold" id="85" nodeType="afterEffect" presetClass="entr" presetID="53" presetSubtype="0">
                                  <p:stCondLst>
                                    <p:cond delay="0"/>
                                  </p:stCondLst>
                                  <p:childTnLst>
                                    <p:set>
                                      <p:cBhvr>
                                        <p:cTn dur="1" fill="hold" id="86">
                                          <p:stCondLst>
                                            <p:cond delay="0"/>
                                          </p:stCondLst>
                                        </p:cTn>
                                        <p:tgtEl>
                                          <p:spTgt spid="85"/>
                                        </p:tgtEl>
                                        <p:attrNameLst>
                                          <p:attrName>style.visibility</p:attrName>
                                        </p:attrNameLst>
                                      </p:cBhvr>
                                      <p:to>
                                        <p:strVal val="visible"/>
                                      </p:to>
                                    </p:set>
                                    <p:anim calcmode="lin" valueType="num">
                                      <p:cBhvr>
                                        <p:cTn dur="500" fill="hold" id="87"/>
                                        <p:tgtEl>
                                          <p:spTgt spid="85"/>
                                        </p:tgtEl>
                                        <p:attrNameLst>
                                          <p:attrName>ppt_w</p:attrName>
                                        </p:attrNameLst>
                                      </p:cBhvr>
                                      <p:tavLst>
                                        <p:tav tm="0">
                                          <p:val>
                                            <p:fltVal val="0"/>
                                          </p:val>
                                        </p:tav>
                                        <p:tav tm="100000">
                                          <p:val>
                                            <p:strVal val="#ppt_w"/>
                                          </p:val>
                                        </p:tav>
                                      </p:tavLst>
                                    </p:anim>
                                    <p:anim calcmode="lin" valueType="num">
                                      <p:cBhvr>
                                        <p:cTn dur="500" fill="hold" id="88"/>
                                        <p:tgtEl>
                                          <p:spTgt spid="85"/>
                                        </p:tgtEl>
                                        <p:attrNameLst>
                                          <p:attrName>ppt_h</p:attrName>
                                        </p:attrNameLst>
                                      </p:cBhvr>
                                      <p:tavLst>
                                        <p:tav tm="0">
                                          <p:val>
                                            <p:fltVal val="0"/>
                                          </p:val>
                                        </p:tav>
                                        <p:tav tm="100000">
                                          <p:val>
                                            <p:strVal val="#ppt_h"/>
                                          </p:val>
                                        </p:tav>
                                      </p:tavLst>
                                    </p:anim>
                                    <p:animEffect filter="fade" transition="in">
                                      <p:cBhvr>
                                        <p:cTn dur="500" id="89"/>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4" name="c73305ce-4f11-4c8a-a858-75cdca8ccef4"/>
          <p:cNvGrpSpPr>
            <a:grpSpLocks noChangeAspect="1"/>
          </p:cNvGrpSpPr>
          <p:nvPr/>
        </p:nvGrpSpPr>
        <p:grpSpPr>
          <a:xfrm>
            <a:off x="1598345" y="1753760"/>
            <a:ext cx="8995307" cy="3003624"/>
            <a:chOff x="1750864" y="1822325"/>
            <a:chExt cx="8995381" cy="3003649"/>
          </a:xfrm>
        </p:grpSpPr>
        <p:sp>
          <p:nvSpPr>
            <p:cNvPr id="235" name="Oval 13"/>
            <p:cNvSpPr/>
            <p:nvPr/>
          </p:nvSpPr>
          <p:spPr>
            <a:xfrm>
              <a:off x="2495731" y="2784755"/>
              <a:ext cx="474111" cy="490564"/>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236" name="TextBox 15"/>
            <p:cNvSpPr txBox="1"/>
            <p:nvPr/>
          </p:nvSpPr>
          <p:spPr bwMode="auto">
            <a:xfrm>
              <a:off x="2246975" y="3016107"/>
              <a:ext cx="971623" cy="193002"/>
            </a:xfrm>
            <a:prstGeom prst="rect">
              <a:avLst/>
            </a:prstGeom>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37" name="Oval 18"/>
            <p:cNvSpPr/>
            <p:nvPr/>
          </p:nvSpPr>
          <p:spPr>
            <a:xfrm>
              <a:off x="4040780" y="3195303"/>
              <a:ext cx="623657" cy="568197"/>
            </a:xfrm>
            <a:custGeom>
              <a:gdLst>
                <a:gd fmla="*/ 138332 w 334963" name="connsiteX0"/>
                <a:gd fmla="*/ 262313 h 305176" name="connsiteY0"/>
                <a:gd fmla="*/ 143587 w 334963" name="connsiteX1"/>
                <a:gd fmla="*/ 267671 h 305176" name="connsiteY1"/>
                <a:gd fmla="*/ 143587 w 334963" name="connsiteX2"/>
                <a:gd fmla="*/ 279726 h 305176" name="connsiteY2"/>
                <a:gd fmla="*/ 169863 w 334963" name="connsiteX3"/>
                <a:gd fmla="*/ 291781 h 305176" name="connsiteY3"/>
                <a:gd fmla="*/ 196139 w 334963" name="connsiteX4"/>
                <a:gd fmla="*/ 279726 h 305176" name="connsiteY4"/>
                <a:gd fmla="*/ 196139 w 334963" name="connsiteX5"/>
                <a:gd fmla="*/ 267671 h 305176" name="connsiteY5"/>
                <a:gd fmla="*/ 201394 w 334963" name="connsiteX6"/>
                <a:gd fmla="*/ 262313 h 305176" name="connsiteY6"/>
                <a:gd fmla="*/ 207963 w 334963" name="connsiteX7"/>
                <a:gd fmla="*/ 267671 h 305176" name="connsiteY7"/>
                <a:gd fmla="*/ 207963 w 334963" name="connsiteX8"/>
                <a:gd fmla="*/ 283745 h 305176" name="connsiteY8"/>
                <a:gd fmla="*/ 204022 w 334963" name="connsiteX9"/>
                <a:gd fmla="*/ 289102 h 305176" name="connsiteY9"/>
                <a:gd fmla="*/ 172491 w 334963" name="connsiteX10"/>
                <a:gd fmla="*/ 303837 h 305176" name="connsiteY10"/>
                <a:gd fmla="*/ 169863 w 334963" name="connsiteX11"/>
                <a:gd fmla="*/ 305176 h 305176" name="connsiteY11"/>
                <a:gd fmla="*/ 167236 w 334963" name="connsiteX12"/>
                <a:gd fmla="*/ 303837 h 305176" name="connsiteY12"/>
                <a:gd fmla="*/ 135705 w 334963" name="connsiteX13"/>
                <a:gd fmla="*/ 289102 h 305176" name="connsiteY13"/>
                <a:gd fmla="*/ 131763 w 334963" name="connsiteX14"/>
                <a:gd fmla="*/ 283745 h 305176" name="connsiteY14"/>
                <a:gd fmla="*/ 131763 w 334963" name="connsiteX15"/>
                <a:gd fmla="*/ 267671 h 305176" name="connsiteY15"/>
                <a:gd fmla="*/ 138332 w 334963" name="connsiteX16"/>
                <a:gd fmla="*/ 262313 h 305176" name="connsiteY16"/>
                <a:gd fmla="*/ 128043 w 334963" name="connsiteX17"/>
                <a:gd fmla="*/ 230563 h 305176" name="connsiteY17"/>
                <a:gd fmla="*/ 125413 w 334963" name="connsiteX18"/>
                <a:gd fmla="*/ 233341 h 305176" name="connsiteY18"/>
                <a:gd fmla="*/ 125413 w 334963" name="connsiteX19"/>
                <a:gd fmla="*/ 238898 h 305176" name="connsiteY19"/>
                <a:gd fmla="*/ 128043 w 334963" name="connsiteX20"/>
                <a:gd fmla="*/ 241676 h 305176" name="connsiteY20"/>
                <a:gd fmla="*/ 206922 w 334963" name="connsiteX21"/>
                <a:gd fmla="*/ 241676 h 305176" name="connsiteY21"/>
                <a:gd fmla="*/ 209551 w 334963" name="connsiteX22"/>
                <a:gd fmla="*/ 238898 h 305176" name="connsiteY22"/>
                <a:gd fmla="*/ 209551 w 334963" name="connsiteX23"/>
                <a:gd fmla="*/ 233341 h 305176" name="connsiteY23"/>
                <a:gd fmla="*/ 206922 w 334963" name="connsiteX24"/>
                <a:gd fmla="*/ 230563 h 305176" name="connsiteY24"/>
                <a:gd fmla="*/ 128043 w 334963" name="connsiteX25"/>
                <a:gd fmla="*/ 230563 h 305176" name="connsiteY25"/>
                <a:gd fmla="*/ 128781 w 334963" name="connsiteX26"/>
                <a:gd fmla="*/ 219451 h 305176" name="connsiteY26"/>
                <a:gd fmla="*/ 207769 w 334963" name="connsiteX27"/>
                <a:gd fmla="*/ 219451 h 305176" name="connsiteY27"/>
                <a:gd fmla="*/ 222250 w 334963" name="connsiteX28"/>
                <a:gd fmla="*/ 233556 h 305176" name="connsiteY28"/>
                <a:gd fmla="*/ 222250 w 334963" name="connsiteX29"/>
                <a:gd fmla="*/ 238684 h 305176" name="connsiteY29"/>
                <a:gd fmla="*/ 207769 w 334963" name="connsiteX30"/>
                <a:gd fmla="*/ 252789 h 305176" name="connsiteY30"/>
                <a:gd fmla="*/ 128781 w 334963" name="connsiteX31"/>
                <a:gd fmla="*/ 252789 h 305176" name="connsiteY31"/>
                <a:gd fmla="*/ 114300 w 334963" name="connsiteX32"/>
                <a:gd fmla="*/ 238684 h 305176" name="connsiteY32"/>
                <a:gd fmla="*/ 114300 w 334963" name="connsiteX33"/>
                <a:gd fmla="*/ 233556 h 305176" name="connsiteY33"/>
                <a:gd fmla="*/ 128781 w 334963" name="connsiteX34"/>
                <a:gd fmla="*/ 219451 h 305176" name="connsiteY34"/>
                <a:gd fmla="*/ 266120 w 334963" name="connsiteX35"/>
                <a:gd fmla="*/ 168353 h 305176" name="connsiteY35"/>
                <a:gd fmla="*/ 305614 w 334963" name="connsiteX36"/>
                <a:gd fmla="*/ 198019 h 305176" name="connsiteY36"/>
                <a:gd fmla="*/ 306930 w 334963" name="connsiteX37"/>
                <a:gd fmla="*/ 205758 h 305176" name="connsiteY37"/>
                <a:gd fmla="*/ 301664 w 334963" name="connsiteX38"/>
                <a:gd fmla="*/ 208338 h 305176" name="connsiteY38"/>
                <a:gd fmla="*/ 299032 w 334963" name="connsiteX39"/>
                <a:gd fmla="*/ 207048 h 305176" name="connsiteY39"/>
                <a:gd fmla="*/ 259538 w 334963" name="connsiteX40"/>
                <a:gd fmla="*/ 178672 h 305176" name="connsiteY40"/>
                <a:gd fmla="*/ 258221 w 334963" name="connsiteX41"/>
                <a:gd fmla="*/ 169643 h 305176" name="connsiteY41"/>
                <a:gd fmla="*/ 266120 w 334963" name="connsiteX42"/>
                <a:gd fmla="*/ 168353 h 305176" name="connsiteY42"/>
                <a:gd fmla="*/ 75093 w 334963" name="connsiteX43"/>
                <a:gd fmla="*/ 166503 h 305176" name="connsiteY43"/>
                <a:gd fmla="*/ 83067 w 334963" name="connsiteX44"/>
                <a:gd fmla="*/ 167810 h 305176" name="connsiteY44"/>
                <a:gd fmla="*/ 81738 w 334963" name="connsiteX45"/>
                <a:gd fmla="*/ 175654 h 305176" name="connsiteY45"/>
                <a:gd fmla="*/ 39208 w 334963" name="connsiteX46"/>
                <a:gd fmla="*/ 207031 h 305176" name="connsiteY46"/>
                <a:gd fmla="*/ 35221 w 334963" name="connsiteX47"/>
                <a:gd fmla="*/ 208338 h 305176" name="connsiteY47"/>
                <a:gd fmla="*/ 31233 w 334963" name="connsiteX48"/>
                <a:gd fmla="*/ 205723 h 305176" name="connsiteY48"/>
                <a:gd fmla="*/ 32562 w 334963" name="connsiteX49"/>
                <a:gd fmla="*/ 197879 h 305176" name="connsiteY49"/>
                <a:gd fmla="*/ 75093 w 334963" name="connsiteX50"/>
                <a:gd fmla="*/ 166503 h 305176" name="connsiteY50"/>
                <a:gd fmla="*/ 284569 w 334963" name="connsiteX51"/>
                <a:gd fmla="*/ 98801 h 305176" name="connsiteY51"/>
                <a:gd fmla="*/ 329795 w 334963" name="connsiteX52"/>
                <a:gd fmla="*/ 98801 h 305176" name="connsiteY52"/>
                <a:gd fmla="*/ 334963 w 334963" name="connsiteX53"/>
                <a:gd fmla="*/ 104975 h 305176" name="connsiteY53"/>
                <a:gd fmla="*/ 329795 w 334963" name="connsiteX54"/>
                <a:gd fmla="*/ 109914 h 305176" name="connsiteY54"/>
                <a:gd fmla="*/ 284569 w 334963" name="connsiteX55"/>
                <a:gd fmla="*/ 109914 h 305176" name="connsiteY55"/>
                <a:gd fmla="*/ 279400 w 334963" name="connsiteX56"/>
                <a:gd fmla="*/ 104975 h 305176" name="connsiteY56"/>
                <a:gd fmla="*/ 284569 w 334963" name="connsiteX57"/>
                <a:gd fmla="*/ 98801 h 305176" name="connsiteY57"/>
                <a:gd fmla="*/ 5340 w 334963" name="connsiteX58"/>
                <a:gd fmla="*/ 98801 h 305176" name="connsiteY58"/>
                <a:gd fmla="*/ 53398 w 334963" name="connsiteX59"/>
                <a:gd fmla="*/ 98801 h 305176" name="connsiteY59"/>
                <a:gd fmla="*/ 58738 w 334963" name="connsiteX60"/>
                <a:gd fmla="*/ 104975 h 305176" name="connsiteY60"/>
                <a:gd fmla="*/ 53398 w 334963" name="connsiteX61"/>
                <a:gd fmla="*/ 109914 h 305176" name="connsiteY61"/>
                <a:gd fmla="*/ 5340 w 334963" name="connsiteX62"/>
                <a:gd fmla="*/ 109914 h 305176" name="connsiteY62"/>
                <a:gd fmla="*/ 0 w 334963" name="connsiteX63"/>
                <a:gd fmla="*/ 104975 h 305176" name="connsiteY63"/>
                <a:gd fmla="*/ 5340 w 334963" name="connsiteX64"/>
                <a:gd fmla="*/ 98801 h 305176" name="connsiteY64"/>
                <a:gd fmla="*/ 164887 w 334963" name="connsiteX65"/>
                <a:gd fmla="*/ 36888 h 305176" name="connsiteY65"/>
                <a:gd fmla="*/ 171451 w 334963" name="connsiteX66"/>
                <a:gd fmla="*/ 43604 h 305176" name="connsiteY66"/>
                <a:gd fmla="*/ 164887 w 334963" name="connsiteX67"/>
                <a:gd fmla="*/ 48977 h 305176" name="connsiteY67"/>
                <a:gd fmla="*/ 115003 w 334963" name="connsiteX68"/>
                <a:gd fmla="*/ 100022 h 305176" name="connsiteY68"/>
                <a:gd fmla="*/ 109752 w 334963" name="connsiteX69"/>
                <a:gd fmla="*/ 106738 h 305176" name="connsiteY69"/>
                <a:gd fmla="*/ 103188 w 334963" name="connsiteX70"/>
                <a:gd fmla="*/ 100022 h 305176" name="connsiteY70"/>
                <a:gd fmla="*/ 164887 w 334963" name="connsiteX71"/>
                <a:gd fmla="*/ 36888 h 305176" name="connsiteY71"/>
                <a:gd fmla="*/ 169069 w 334963" name="connsiteX72"/>
                <a:gd fmla="*/ 9901 h 305176" name="connsiteY72"/>
                <a:gd fmla="*/ 258763 w 334963" name="connsiteX73"/>
                <a:gd fmla="*/ 99286 h 305176" name="connsiteY73"/>
                <a:gd fmla="*/ 240297 w 334963" name="connsiteX74"/>
                <a:gd fmla="*/ 154495 h 305176" name="connsiteY74"/>
                <a:gd fmla="*/ 221830 w 334963" name="connsiteX75"/>
                <a:gd fmla="*/ 208389 h 305176" name="connsiteY75"/>
                <a:gd fmla="*/ 217873 w 334963" name="connsiteX76"/>
                <a:gd fmla="*/ 214962 h 305176" name="connsiteY76"/>
                <a:gd fmla="*/ 211278 w 334963" name="connsiteX77"/>
                <a:gd fmla="*/ 212333 h 305176" name="connsiteY77"/>
                <a:gd fmla="*/ 231064 w 334963" name="connsiteX78"/>
                <a:gd fmla="*/ 147923 h 305176" name="connsiteY78"/>
                <a:gd fmla="*/ 248211 w 334963" name="connsiteX79"/>
                <a:gd fmla="*/ 99286 h 305176" name="connsiteY79"/>
                <a:gd fmla="*/ 169069 w 334963" name="connsiteX80"/>
                <a:gd fmla="*/ 21731 h 305176" name="connsiteY80"/>
                <a:gd fmla="*/ 89927 w 334963" name="connsiteX81"/>
                <a:gd fmla="*/ 99286 h 305176" name="connsiteY81"/>
                <a:gd fmla="*/ 107075 w 334963" name="connsiteX82"/>
                <a:gd fmla="*/ 146608 h 305176" name="connsiteY82"/>
                <a:gd fmla="*/ 107075 w 334963" name="connsiteX83"/>
                <a:gd fmla="*/ 147923 h 305176" name="connsiteY83"/>
                <a:gd fmla="*/ 128179 w 334963" name="connsiteX84"/>
                <a:gd fmla="*/ 212333 h 305176" name="connsiteY84"/>
                <a:gd fmla="*/ 122903 w 334963" name="connsiteX85"/>
                <a:gd fmla="*/ 216276 h 305176" name="connsiteY85"/>
                <a:gd fmla="*/ 120265 w 334963" name="connsiteX86"/>
                <a:gd fmla="*/ 214962 h 305176" name="connsiteY86"/>
                <a:gd fmla="*/ 117627 w 334963" name="connsiteX87"/>
                <a:gd fmla="*/ 207075 h 305176" name="connsiteY87"/>
                <a:gd fmla="*/ 97842 w 334963" name="connsiteX88"/>
                <a:gd fmla="*/ 154495 h 305176" name="connsiteY88"/>
                <a:gd fmla="*/ 79375 w 334963" name="connsiteX89"/>
                <a:gd fmla="*/ 99286 h 305176" name="connsiteY89"/>
                <a:gd fmla="*/ 169069 w 334963" name="connsiteX90"/>
                <a:gd fmla="*/ 9901 h 305176" name="connsiteY90"/>
                <a:gd fmla="*/ 39107 w 334963" name="connsiteX91"/>
                <a:gd fmla="*/ 1482 h 305176" name="connsiteY91"/>
                <a:gd fmla="*/ 79917 w 334963" name="connsiteX92"/>
                <a:gd fmla="*/ 31115 h 305176" name="connsiteY92"/>
                <a:gd fmla="*/ 81234 w 334963" name="connsiteX93"/>
                <a:gd fmla="*/ 40544 h 305176" name="connsiteY93"/>
                <a:gd fmla="*/ 75968 w 334963" name="connsiteX94"/>
                <a:gd fmla="*/ 43238 h 305176" name="connsiteY94"/>
                <a:gd fmla="*/ 72019 w 334963" name="connsiteX95"/>
                <a:gd fmla="*/ 41891 h 305176" name="connsiteY95"/>
                <a:gd fmla="*/ 32525 w 334963" name="connsiteX96"/>
                <a:gd fmla="*/ 10911 h 305176" name="connsiteY96"/>
                <a:gd fmla="*/ 31208 w 334963" name="connsiteX97"/>
                <a:gd fmla="*/ 2829 h 305176" name="connsiteY97"/>
                <a:gd fmla="*/ 39107 w 334963" name="connsiteX98"/>
                <a:gd fmla="*/ 1482 h 305176" name="connsiteY98"/>
                <a:gd fmla="*/ 299086 w 334963" name="connsiteX99"/>
                <a:gd fmla="*/ 1451 h 305176" name="connsiteY99"/>
                <a:gd fmla="*/ 306944 w 334963" name="connsiteX100"/>
                <a:gd fmla="*/ 2782 h 305176" name="connsiteY100"/>
                <a:gd fmla="*/ 305634 w 334963" name="connsiteX101"/>
                <a:gd fmla="*/ 10771 h 305176" name="connsiteY101"/>
                <a:gd fmla="*/ 267653 w 334963" name="connsiteX102"/>
                <a:gd fmla="*/ 38732 h 305176" name="connsiteY102"/>
                <a:gd fmla="*/ 265033 w 334963" name="connsiteX103"/>
                <a:gd fmla="*/ 40063 h 305176" name="connsiteY103"/>
                <a:gd fmla="*/ 259795 w 334963" name="connsiteX104"/>
                <a:gd fmla="*/ 37400 h 305176" name="connsiteY104"/>
                <a:gd fmla="*/ 261104 w 334963" name="connsiteX105"/>
                <a:gd fmla="*/ 29411 h 305176" name="connsiteY1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b="b" l="l" r="r" t="t"/>
              <a:pathLst>
                <a:path h="305176" w="334963">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238" name="TextBox 20"/>
            <p:cNvSpPr txBox="1"/>
            <p:nvPr/>
          </p:nvSpPr>
          <p:spPr bwMode="auto">
            <a:xfrm>
              <a:off x="3866798" y="3410498"/>
              <a:ext cx="971623" cy="225126"/>
            </a:xfrm>
            <a:prstGeom prst="rect">
              <a:avLst/>
            </a:prstGeom>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39" name="Oval 23"/>
            <p:cNvSpPr/>
            <p:nvPr/>
          </p:nvSpPr>
          <p:spPr>
            <a:xfrm>
              <a:off x="5757690" y="2771553"/>
              <a:ext cx="501514" cy="516964"/>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240" name="TextBox 25"/>
            <p:cNvSpPr txBox="1"/>
            <p:nvPr/>
          </p:nvSpPr>
          <p:spPr bwMode="auto">
            <a:xfrm>
              <a:off x="5522635" y="2995491"/>
              <a:ext cx="971623" cy="193002"/>
            </a:xfrm>
            <a:prstGeom prst="rect">
              <a:avLst/>
            </a:prstGeom>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41" name="Oval 28"/>
            <p:cNvSpPr/>
            <p:nvPr/>
          </p:nvSpPr>
          <p:spPr>
            <a:xfrm>
              <a:off x="7245040" y="3304978"/>
              <a:ext cx="499364" cy="403790"/>
            </a:xfrm>
            <a:custGeom>
              <a:gdLst>
                <a:gd fmla="*/ 0 w 331788" name="connsiteX0"/>
                <a:gd fmla="*/ 255587 h 268287" name="connsiteY0"/>
                <a:gd fmla="*/ 331788 w 331788" name="connsiteX1"/>
                <a:gd fmla="*/ 255587 h 268287" name="connsiteY1"/>
                <a:gd fmla="*/ 331788 w 331788" name="connsiteX2"/>
                <a:gd fmla="*/ 268287 h 268287" name="connsiteY2"/>
                <a:gd fmla="*/ 0 w 331788" name="connsiteX3"/>
                <a:gd fmla="*/ 268287 h 268287" name="connsiteY3"/>
                <a:gd fmla="*/ 76201 w 331788" name="connsiteX4"/>
                <a:gd fmla="*/ 207962 h 268287" name="connsiteY4"/>
                <a:gd fmla="*/ 82551 w 331788" name="connsiteX5"/>
                <a:gd fmla="*/ 207962 h 268287" name="connsiteY5"/>
                <a:gd fmla="*/ 82551 w 331788" name="connsiteX6"/>
                <a:gd fmla="*/ 247650 h 268287" name="connsiteY6"/>
                <a:gd fmla="*/ 55563 w 331788" name="connsiteX7"/>
                <a:gd fmla="*/ 247650 h 268287" name="connsiteY7"/>
                <a:gd fmla="*/ 55563 w 331788" name="connsiteX8"/>
                <a:gd fmla="*/ 227012 h 268287" name="connsiteY8"/>
                <a:gd fmla="*/ 115888 w 331788" name="connsiteX9"/>
                <a:gd fmla="*/ 168275 h 268287" name="connsiteY9"/>
                <a:gd fmla="*/ 127168 w 331788" name="connsiteX10"/>
                <a:gd fmla="*/ 168275 h 268287" name="connsiteY10"/>
                <a:gd fmla="*/ 139701 w 331788" name="connsiteX11"/>
                <a:gd fmla="*/ 170835 h 268287" name="connsiteY11"/>
                <a:gd fmla="*/ 139701 w 331788" name="connsiteX12"/>
                <a:gd fmla="*/ 247650 h 268287" name="connsiteY12"/>
                <a:gd fmla="*/ 115888 w 331788" name="connsiteX13"/>
                <a:gd fmla="*/ 247650 h 268287" name="connsiteY13"/>
                <a:gd fmla="*/ 198438 w 331788" name="connsiteX14"/>
                <a:gd fmla="*/ 155575 h 268287" name="connsiteY14"/>
                <a:gd fmla="*/ 198438 w 331788" name="connsiteX15"/>
                <a:gd fmla="*/ 247650 h 268287" name="connsiteY15"/>
                <a:gd fmla="*/ 173038 w 331788" name="connsiteX16"/>
                <a:gd fmla="*/ 247650 h 268287" name="connsiteY16"/>
                <a:gd fmla="*/ 173038 w 331788" name="connsiteX17"/>
                <a:gd fmla="*/ 168363 h 268287" name="connsiteY17"/>
                <a:gd fmla="*/ 198438 w 331788" name="connsiteX18"/>
                <a:gd fmla="*/ 155575 h 268287" name="connsiteY18"/>
                <a:gd fmla="*/ 149226 w 331788" name="connsiteX19"/>
                <a:gd fmla="*/ 41376 h 268287" name="connsiteY19"/>
                <a:gd fmla="*/ 114947 w 331788" name="connsiteX20"/>
                <a:gd fmla="*/ 55968 h 268287" name="connsiteY20"/>
                <a:gd fmla="*/ 114947 w 331788" name="connsiteX21"/>
                <a:gd fmla="*/ 123418 h 268287" name="connsiteY21"/>
                <a:gd fmla="*/ 183504 w 331788" name="connsiteX22"/>
                <a:gd fmla="*/ 123418 h 268287" name="connsiteY22"/>
                <a:gd fmla="*/ 183504 w 331788" name="connsiteX23"/>
                <a:gd fmla="*/ 55968 h 268287" name="connsiteY23"/>
                <a:gd fmla="*/ 149226 w 331788" name="connsiteX24"/>
                <a:gd fmla="*/ 41376 h 268287" name="connsiteY24"/>
                <a:gd fmla="*/ 228600 w 331788" name="connsiteX25"/>
                <a:gd fmla="*/ 39687 h 268287" name="connsiteY25"/>
                <a:gd fmla="*/ 254000 w 331788" name="connsiteX26"/>
                <a:gd fmla="*/ 39687 h 268287" name="connsiteY26"/>
                <a:gd fmla="*/ 254000 w 331788" name="connsiteX27"/>
                <a:gd fmla="*/ 247650 h 268287" name="connsiteY27"/>
                <a:gd fmla="*/ 228600 w 331788" name="connsiteX28"/>
                <a:gd fmla="*/ 247650 h 268287" name="connsiteY28"/>
                <a:gd fmla="*/ 228600 w 331788" name="connsiteX29"/>
                <a:gd fmla="*/ 110730 h 268287" name="connsiteY29"/>
                <a:gd fmla="*/ 231140 w 331788" name="connsiteX30"/>
                <a:gd fmla="*/ 90063 h 268287" name="connsiteY30"/>
                <a:gd fmla="*/ 228600 w 331788" name="connsiteX31"/>
                <a:gd fmla="*/ 69396 h 268287" name="connsiteY31"/>
                <a:gd fmla="*/ 228600 w 331788" name="connsiteX32"/>
                <a:gd fmla="*/ 39687 h 268287" name="connsiteY32"/>
                <a:gd fmla="*/ 149707 w 331788" name="connsiteX33"/>
                <a:gd fmla="*/ 22312 h 268287" name="connsiteY33"/>
                <a:gd fmla="*/ 196764 w 331788" name="connsiteX34"/>
                <a:gd fmla="*/ 41623 h 268287" name="connsiteY34"/>
                <a:gd fmla="*/ 196764 w 331788" name="connsiteX35"/>
                <a:gd fmla="*/ 136893 h 268287" name="connsiteY35"/>
                <a:gd fmla="*/ 109096 w 331788" name="connsiteX36"/>
                <a:gd fmla="*/ 143330 h 268287" name="connsiteY36"/>
                <a:gd fmla="*/ 97492 w 331788" name="connsiteX37"/>
                <a:gd fmla="*/ 154917 h 268287" name="connsiteY37"/>
                <a:gd fmla="*/ 93625 w 331788" name="connsiteX38"/>
                <a:gd fmla="*/ 170366 h 268287" name="connsiteY38"/>
                <a:gd fmla="*/ 43344 w 331788" name="connsiteX39"/>
                <a:gd fmla="*/ 220576 h 268287" name="connsiteY39"/>
                <a:gd fmla="*/ 18848 w 331788" name="connsiteX40"/>
                <a:gd fmla="*/ 220576 h 268287" name="connsiteY40"/>
                <a:gd fmla="*/ 18848 w 331788" name="connsiteX41"/>
                <a:gd fmla="*/ 196115 h 268287" name="connsiteY41"/>
                <a:gd fmla="*/ 67840 w 331788" name="connsiteX42"/>
                <a:gd fmla="*/ 145905 h 268287" name="connsiteY42"/>
                <a:gd fmla="*/ 84600 w 331788" name="connsiteX43"/>
                <a:gd fmla="*/ 140755 h 268287" name="connsiteY43"/>
                <a:gd fmla="*/ 96203 w 331788" name="connsiteX44"/>
                <a:gd fmla="*/ 129168 h 268287" name="connsiteY44"/>
                <a:gd fmla="*/ 102649 w 331788" name="connsiteX45"/>
                <a:gd fmla="*/ 41623 h 268287" name="connsiteY45"/>
                <a:gd fmla="*/ 149707 w 331788" name="connsiteX46"/>
                <a:gd fmla="*/ 22312 h 268287" name="connsiteY46"/>
                <a:gd fmla="*/ 280988 w 331788" name="connsiteX47"/>
                <a:gd fmla="*/ 0 h 268287" name="connsiteY47"/>
                <a:gd fmla="*/ 306388 w 331788" name="connsiteX48"/>
                <a:gd fmla="*/ 0 h 268287" name="connsiteY48"/>
                <a:gd fmla="*/ 306388 w 331788" name="connsiteX49"/>
                <a:gd fmla="*/ 247650 h 268287" name="connsiteY49"/>
                <a:gd fmla="*/ 280988 w 331788" name="connsiteX50"/>
                <a:gd fmla="*/ 247650 h 268287"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68287" w="331788">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242" name="TextBox 30"/>
            <p:cNvSpPr txBox="1"/>
            <p:nvPr/>
          </p:nvSpPr>
          <p:spPr bwMode="auto">
            <a:xfrm>
              <a:off x="7008910" y="3472328"/>
              <a:ext cx="971623" cy="193002"/>
            </a:xfrm>
            <a:prstGeom prst="rect">
              <a:avLst/>
            </a:prstGeom>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43" name="Oval 33"/>
            <p:cNvSpPr/>
            <p:nvPr/>
          </p:nvSpPr>
          <p:spPr>
            <a:xfrm>
              <a:off x="8802116" y="2676497"/>
              <a:ext cx="491521" cy="565988"/>
            </a:xfrm>
            <a:custGeom>
              <a:gdLst>
                <a:gd fmla="*/ 184010 w 292270" name="connsiteX0"/>
                <a:gd fmla="*/ 131763 h 336550" name="connsiteY0"/>
                <a:gd fmla="*/ 178567 w 292270" name="connsiteX1"/>
                <a:gd fmla="*/ 141923 h 336550" name="connsiteY1"/>
                <a:gd fmla="*/ 184010 w 292270" name="connsiteX2"/>
                <a:gd fmla="*/ 150813 h 336550" name="connsiteY2"/>
                <a:gd fmla="*/ 188092 w 292270" name="connsiteX3"/>
                <a:gd fmla="*/ 141923 h 336550" name="connsiteY3"/>
                <a:gd fmla="*/ 184010 w 292270" name="connsiteX4"/>
                <a:gd fmla="*/ 131763 h 336550" name="connsiteY4"/>
                <a:gd fmla="*/ 141147 w 292270" name="connsiteX5"/>
                <a:gd fmla="*/ 131763 h 336550" name="connsiteY5"/>
                <a:gd fmla="*/ 135704 w 292270" name="connsiteX6"/>
                <a:gd fmla="*/ 141923 h 336550" name="connsiteY6"/>
                <a:gd fmla="*/ 141147 w 292270" name="connsiteX7"/>
                <a:gd fmla="*/ 150813 h 336550" name="connsiteY7"/>
                <a:gd fmla="*/ 145229 w 292270" name="connsiteX8"/>
                <a:gd fmla="*/ 141923 h 336550" name="connsiteY8"/>
                <a:gd fmla="*/ 141147 w 292270" name="connsiteX9"/>
                <a:gd fmla="*/ 131763 h 336550" name="connsiteY9"/>
                <a:gd fmla="*/ 96811 w 292270" name="connsiteX10"/>
                <a:gd fmla="*/ 131763 h 336550" name="connsiteY10"/>
                <a:gd fmla="*/ 92842 w 292270" name="connsiteX11"/>
                <a:gd fmla="*/ 134938 h 336550" name="connsiteY11"/>
                <a:gd fmla="*/ 100780 w 292270" name="connsiteX12"/>
                <a:gd fmla="*/ 134938 h 336550" name="connsiteY12"/>
                <a:gd fmla="*/ 96811 w 292270" name="connsiteX13"/>
                <a:gd fmla="*/ 131763 h 336550" name="connsiteY13"/>
                <a:gd fmla="*/ 225310 w 292270" name="connsiteX14"/>
                <a:gd fmla="*/ 127000 h 336550" name="connsiteY14"/>
                <a:gd fmla="*/ 226721 w 292270" name="connsiteX15"/>
                <a:gd fmla="*/ 127000 h 336550" name="connsiteY15"/>
                <a:gd fmla="*/ 229543 w 292270" name="connsiteX16"/>
                <a:gd fmla="*/ 127000 h 336550" name="connsiteY16"/>
                <a:gd fmla="*/ 230954 w 292270" name="connsiteX17"/>
                <a:gd fmla="*/ 127000 h 336550" name="connsiteY17"/>
                <a:gd fmla="*/ 230954 w 292270" name="connsiteX18"/>
                <a:gd fmla="*/ 155792 h 336550" name="connsiteY18"/>
                <a:gd fmla="*/ 229543 w 292270" name="connsiteX19"/>
                <a:gd fmla="*/ 157163 h 336550" name="connsiteY19"/>
                <a:gd fmla="*/ 225310 w 292270" name="connsiteX20"/>
                <a:gd fmla="*/ 157163 h 336550" name="connsiteY20"/>
                <a:gd fmla="*/ 225310 w 292270" name="connsiteX21"/>
                <a:gd fmla="*/ 155792 h 336550" name="connsiteY21"/>
                <a:gd fmla="*/ 225310 w 292270" name="connsiteX22"/>
                <a:gd fmla="*/ 132484 h 336550" name="connsiteY22"/>
                <a:gd fmla="*/ 221076 w 292270" name="connsiteX23"/>
                <a:gd fmla="*/ 133855 h 336550" name="connsiteY23"/>
                <a:gd fmla="*/ 221076 w 292270" name="connsiteX24"/>
                <a:gd fmla="*/ 135227 h 336550" name="connsiteY24"/>
                <a:gd fmla="*/ 219665 w 292270" name="connsiteX25"/>
                <a:gd fmla="*/ 133855 h 336550" name="connsiteY25"/>
                <a:gd fmla="*/ 219665 w 292270" name="connsiteX26"/>
                <a:gd fmla="*/ 131113 h 336550" name="connsiteY26"/>
                <a:gd fmla="*/ 219665 w 292270" name="connsiteX27"/>
                <a:gd fmla="*/ 129742 h 336550" name="connsiteY27"/>
                <a:gd fmla="*/ 225310 w 292270" name="connsiteX28"/>
                <a:gd fmla="*/ 127000 h 336550" name="connsiteY28"/>
                <a:gd fmla="*/ 203791 w 292270" name="connsiteX29"/>
                <a:gd fmla="*/ 127000 h 336550" name="connsiteY29"/>
                <a:gd fmla="*/ 207495 w 292270" name="connsiteX30"/>
                <a:gd fmla="*/ 127000 h 336550" name="connsiteY30"/>
                <a:gd fmla="*/ 208730 w 292270" name="connsiteX31"/>
                <a:gd fmla="*/ 127000 h 336550" name="connsiteY31"/>
                <a:gd fmla="*/ 208730 w 292270" name="connsiteX32"/>
                <a:gd fmla="*/ 155792 h 336550" name="connsiteY32"/>
                <a:gd fmla="*/ 207495 w 292270" name="connsiteX33"/>
                <a:gd fmla="*/ 157163 h 336550" name="connsiteY33"/>
                <a:gd fmla="*/ 203791 w 292270" name="connsiteX34"/>
                <a:gd fmla="*/ 157163 h 336550" name="connsiteY34"/>
                <a:gd fmla="*/ 202556 w 292270" name="connsiteX35"/>
                <a:gd fmla="*/ 155792 h 336550" name="connsiteY35"/>
                <a:gd fmla="*/ 202556 w 292270" name="connsiteX36"/>
                <a:gd fmla="*/ 132484 h 336550" name="connsiteY36"/>
                <a:gd fmla="*/ 200086 w 292270" name="connsiteX37"/>
                <a:gd fmla="*/ 133855 h 336550" name="connsiteY37"/>
                <a:gd fmla="*/ 198852 w 292270" name="connsiteX38"/>
                <a:gd fmla="*/ 135227 h 336550" name="connsiteY38"/>
                <a:gd fmla="*/ 198852 w 292270" name="connsiteX39"/>
                <a:gd fmla="*/ 133855 h 336550" name="connsiteY39"/>
                <a:gd fmla="*/ 197617 w 292270" name="connsiteX40"/>
                <a:gd fmla="*/ 131113 h 336550" name="connsiteY40"/>
                <a:gd fmla="*/ 198852 w 292270" name="connsiteX41"/>
                <a:gd fmla="*/ 129742 h 336550" name="connsiteY41"/>
                <a:gd fmla="*/ 203791 w 292270" name="connsiteX42"/>
                <a:gd fmla="*/ 127000 h 336550" name="connsiteY42"/>
                <a:gd fmla="*/ 183964 w 292270" name="connsiteX43"/>
                <a:gd fmla="*/ 127000 h 336550" name="connsiteY43"/>
                <a:gd fmla="*/ 192854 w 292270" name="connsiteX44"/>
                <a:gd fmla="*/ 141426 h 336550" name="connsiteY44"/>
                <a:gd fmla="*/ 182694 w 292270" name="connsiteX45"/>
                <a:gd fmla="*/ 157163 h 336550" name="connsiteY45"/>
                <a:gd fmla="*/ 173804 w 292270" name="connsiteX46"/>
                <a:gd fmla="*/ 142737 h 336550" name="connsiteY46"/>
                <a:gd fmla="*/ 183964 w 292270" name="connsiteX47"/>
                <a:gd fmla="*/ 127000 h 336550" name="connsiteY47"/>
                <a:gd fmla="*/ 161699 w 292270" name="connsiteX48"/>
                <a:gd fmla="*/ 127000 h 336550" name="connsiteY48"/>
                <a:gd fmla="*/ 164478 w 292270" name="connsiteX49"/>
                <a:gd fmla="*/ 127000 h 336550" name="connsiteY49"/>
                <a:gd fmla="*/ 165867 w 292270" name="connsiteX50"/>
                <a:gd fmla="*/ 127000 h 336550" name="connsiteY50"/>
                <a:gd fmla="*/ 165867 w 292270" name="connsiteX51"/>
                <a:gd fmla="*/ 155792 h 336550" name="connsiteY51"/>
                <a:gd fmla="*/ 164478 w 292270" name="connsiteX52"/>
                <a:gd fmla="*/ 157163 h 336550" name="connsiteY52"/>
                <a:gd fmla="*/ 161699 w 292270" name="connsiteX53"/>
                <a:gd fmla="*/ 157163 h 336550" name="connsiteY53"/>
                <a:gd fmla="*/ 160310 w 292270" name="connsiteX54"/>
                <a:gd fmla="*/ 155792 h 336550" name="connsiteY54"/>
                <a:gd fmla="*/ 160310 w 292270" name="connsiteX55"/>
                <a:gd fmla="*/ 132484 h 336550" name="connsiteY55"/>
                <a:gd fmla="*/ 156143 w 292270" name="connsiteX56"/>
                <a:gd fmla="*/ 133855 h 336550" name="connsiteY56"/>
                <a:gd fmla="*/ 156143 w 292270" name="connsiteX57"/>
                <a:gd fmla="*/ 135227 h 336550" name="connsiteY57"/>
                <a:gd fmla="*/ 154754 w 292270" name="connsiteX58"/>
                <a:gd fmla="*/ 133855 h 336550" name="connsiteY58"/>
                <a:gd fmla="*/ 154754 w 292270" name="connsiteX59"/>
                <a:gd fmla="*/ 131113 h 336550" name="connsiteY59"/>
                <a:gd fmla="*/ 154754 w 292270" name="connsiteX60"/>
                <a:gd fmla="*/ 129742 h 336550" name="connsiteY60"/>
                <a:gd fmla="*/ 161699 w 292270" name="connsiteX61"/>
                <a:gd fmla="*/ 127000 h 336550" name="connsiteY61"/>
                <a:gd fmla="*/ 141261 w 292270" name="connsiteX62"/>
                <a:gd fmla="*/ 127000 h 336550" name="connsiteY62"/>
                <a:gd fmla="*/ 151580 w 292270" name="connsiteX63"/>
                <a:gd fmla="*/ 141426 h 336550" name="connsiteY63"/>
                <a:gd fmla="*/ 141261 w 292270" name="connsiteX64"/>
                <a:gd fmla="*/ 157163 h 336550" name="connsiteY64"/>
                <a:gd fmla="*/ 130942 w 292270" name="connsiteX65"/>
                <a:gd fmla="*/ 142737 h 336550" name="connsiteY65"/>
                <a:gd fmla="*/ 141261 w 292270" name="connsiteX66"/>
                <a:gd fmla="*/ 127000 h 336550" name="connsiteY66"/>
                <a:gd fmla="*/ 247736 w 292270" name="connsiteX67"/>
                <a:gd fmla="*/ 80963 h 336550" name="connsiteY67"/>
                <a:gd fmla="*/ 243654 w 292270" name="connsiteX68"/>
                <a:gd fmla="*/ 91970 h 336550" name="connsiteY68"/>
                <a:gd fmla="*/ 247736 w 292270" name="connsiteX69"/>
                <a:gd fmla="*/ 101601 h 336550" name="connsiteY69"/>
                <a:gd fmla="*/ 253179 w 292270" name="connsiteX70"/>
                <a:gd fmla="*/ 90594 h 336550" name="connsiteY70"/>
                <a:gd fmla="*/ 247736 w 292270" name="connsiteX71"/>
                <a:gd fmla="*/ 80963 h 336550" name="connsiteY71"/>
                <a:gd fmla="*/ 205328 w 292270" name="connsiteX72"/>
                <a:gd fmla="*/ 80963 h 336550" name="connsiteY72"/>
                <a:gd fmla="*/ 200792 w 292270" name="connsiteX73"/>
                <a:gd fmla="*/ 91970 h 336550" name="connsiteY73"/>
                <a:gd fmla="*/ 205328 w 292270" name="connsiteX74"/>
                <a:gd fmla="*/ 101601 h 336550" name="connsiteY74"/>
                <a:gd fmla="*/ 208730 w 292270" name="connsiteX75"/>
                <a:gd fmla="*/ 90594 h 336550" name="connsiteY75"/>
                <a:gd fmla="*/ 205328 w 292270" name="connsiteX76"/>
                <a:gd fmla="*/ 80963 h 336550" name="connsiteY76"/>
                <a:gd fmla="*/ 184010 w 292270" name="connsiteX77"/>
                <a:gd fmla="*/ 80963 h 336550" name="connsiteY77"/>
                <a:gd fmla="*/ 178567 w 292270" name="connsiteX78"/>
                <a:gd fmla="*/ 91970 h 336550" name="connsiteY78"/>
                <a:gd fmla="*/ 184010 w 292270" name="connsiteX79"/>
                <a:gd fmla="*/ 101601 h 336550" name="connsiteY79"/>
                <a:gd fmla="*/ 188092 w 292270" name="connsiteX80"/>
                <a:gd fmla="*/ 90594 h 336550" name="connsiteY80"/>
                <a:gd fmla="*/ 184010 w 292270" name="connsiteX81"/>
                <a:gd fmla="*/ 80963 h 336550" name="connsiteY81"/>
                <a:gd fmla="*/ 162011 w 292270" name="connsiteX82"/>
                <a:gd fmla="*/ 80963 h 336550" name="connsiteY82"/>
                <a:gd fmla="*/ 157929 w 292270" name="connsiteX83"/>
                <a:gd fmla="*/ 91970 h 336550" name="connsiteY83"/>
                <a:gd fmla="*/ 162011 w 292270" name="connsiteX84"/>
                <a:gd fmla="*/ 101601 h 336550" name="connsiteY84"/>
                <a:gd fmla="*/ 167454 w 292270" name="connsiteX85"/>
                <a:gd fmla="*/ 90594 h 336550" name="connsiteY85"/>
                <a:gd fmla="*/ 162011 w 292270" name="connsiteX86"/>
                <a:gd fmla="*/ 80963 h 336550" name="connsiteY86"/>
                <a:gd fmla="*/ 76173 w 292270" name="connsiteX87"/>
                <a:gd fmla="*/ 80963 h 336550" name="connsiteY87"/>
                <a:gd fmla="*/ 72204 w 292270" name="connsiteX88"/>
                <a:gd fmla="*/ 91970 h 336550" name="connsiteY88"/>
                <a:gd fmla="*/ 76173 w 292270" name="connsiteX89"/>
                <a:gd fmla="*/ 101601 h 336550" name="connsiteY89"/>
                <a:gd fmla="*/ 80142 w 292270" name="connsiteX90"/>
                <a:gd fmla="*/ 90594 h 336550" name="connsiteY90"/>
                <a:gd fmla="*/ 76173 w 292270" name="connsiteX91"/>
                <a:gd fmla="*/ 80963 h 336550" name="connsiteY91"/>
                <a:gd fmla="*/ 225310 w 292270" name="connsiteX92"/>
                <a:gd fmla="*/ 76200 h 336550" name="connsiteY92"/>
                <a:gd fmla="*/ 226721 w 292270" name="connsiteX93"/>
                <a:gd fmla="*/ 76200 h 336550" name="connsiteY93"/>
                <a:gd fmla="*/ 229543 w 292270" name="connsiteX94"/>
                <a:gd fmla="*/ 76200 h 336550" name="connsiteY94"/>
                <a:gd fmla="*/ 230954 w 292270" name="connsiteX95"/>
                <a:gd fmla="*/ 77511 h 336550" name="connsiteY95"/>
                <a:gd fmla="*/ 230954 w 292270" name="connsiteX96"/>
                <a:gd fmla="*/ 105052 h 336550" name="connsiteY96"/>
                <a:gd fmla="*/ 229543 w 292270" name="connsiteX97"/>
                <a:gd fmla="*/ 106363 h 336550" name="connsiteY97"/>
                <a:gd fmla="*/ 225310 w 292270" name="connsiteX98"/>
                <a:gd fmla="*/ 106363 h 336550" name="connsiteY98"/>
                <a:gd fmla="*/ 225310 w 292270" name="connsiteX99"/>
                <a:gd fmla="*/ 105052 h 336550" name="connsiteY99"/>
                <a:gd fmla="*/ 225310 w 292270" name="connsiteX100"/>
                <a:gd fmla="*/ 82757 h 336550" name="connsiteY100"/>
                <a:gd fmla="*/ 221076 w 292270" name="connsiteX101"/>
                <a:gd fmla="*/ 84069 h 336550" name="connsiteY101"/>
                <a:gd fmla="*/ 219665 w 292270" name="connsiteX102"/>
                <a:gd fmla="*/ 84069 h 336550" name="connsiteY102"/>
                <a:gd fmla="*/ 219665 w 292270" name="connsiteX103"/>
                <a:gd fmla="*/ 81446 h 336550" name="connsiteY103"/>
                <a:gd fmla="*/ 219665 w 292270" name="connsiteX104"/>
                <a:gd fmla="*/ 80134 h 336550" name="connsiteY104"/>
                <a:gd fmla="*/ 225310 w 292270" name="connsiteX105"/>
                <a:gd fmla="*/ 76200 h 336550" name="connsiteY105"/>
                <a:gd fmla="*/ 205555 w 292270" name="connsiteX106"/>
                <a:gd fmla="*/ 76200 h 336550" name="connsiteY106"/>
                <a:gd fmla="*/ 216667 w 292270" name="connsiteX107"/>
                <a:gd fmla="*/ 90626 h 336550" name="connsiteY107"/>
                <a:gd fmla="*/ 205555 w 292270" name="connsiteX108"/>
                <a:gd fmla="*/ 106363 h 336550" name="connsiteY108"/>
                <a:gd fmla="*/ 194442 w 292270" name="connsiteX109"/>
                <a:gd fmla="*/ 91937 h 336550" name="connsiteY109"/>
                <a:gd fmla="*/ 205555 w 292270" name="connsiteX110"/>
                <a:gd fmla="*/ 76200 h 336550" name="connsiteY110"/>
                <a:gd fmla="*/ 183964 w 292270" name="connsiteX111"/>
                <a:gd fmla="*/ 76200 h 336550" name="connsiteY111"/>
                <a:gd fmla="*/ 192854 w 292270" name="connsiteX112"/>
                <a:gd fmla="*/ 90626 h 336550" name="connsiteY112"/>
                <a:gd fmla="*/ 182694 w 292270" name="connsiteX113"/>
                <a:gd fmla="*/ 106363 h 336550" name="connsiteY113"/>
                <a:gd fmla="*/ 173804 w 292270" name="connsiteX114"/>
                <a:gd fmla="*/ 91937 h 336550" name="connsiteY114"/>
                <a:gd fmla="*/ 183964 w 292270" name="connsiteX115"/>
                <a:gd fmla="*/ 76200 h 336550" name="connsiteY115"/>
                <a:gd fmla="*/ 161898 w 292270" name="connsiteX116"/>
                <a:gd fmla="*/ 76200 h 336550" name="connsiteY116"/>
                <a:gd fmla="*/ 172217 w 292270" name="connsiteX117"/>
                <a:gd fmla="*/ 90626 h 336550" name="connsiteY117"/>
                <a:gd fmla="*/ 161898 w 292270" name="connsiteX118"/>
                <a:gd fmla="*/ 106363 h 336550" name="connsiteY118"/>
                <a:gd fmla="*/ 151579 w 292270" name="connsiteX119"/>
                <a:gd fmla="*/ 91937 h 336550" name="connsiteY119"/>
                <a:gd fmla="*/ 161898 w 292270" name="connsiteX120"/>
                <a:gd fmla="*/ 76200 h 336550" name="connsiteY120"/>
                <a:gd fmla="*/ 139584 w 292270" name="connsiteX121"/>
                <a:gd fmla="*/ 76200 h 336550" name="connsiteY121"/>
                <a:gd fmla="*/ 140996 w 292270" name="connsiteX122"/>
                <a:gd fmla="*/ 76200 h 336550" name="connsiteY122"/>
                <a:gd fmla="*/ 143818 w 292270" name="connsiteX123"/>
                <a:gd fmla="*/ 76200 h 336550" name="connsiteY123"/>
                <a:gd fmla="*/ 145229 w 292270" name="connsiteX124"/>
                <a:gd fmla="*/ 77511 h 336550" name="connsiteY124"/>
                <a:gd fmla="*/ 145229 w 292270" name="connsiteX125"/>
                <a:gd fmla="*/ 105052 h 336550" name="connsiteY125"/>
                <a:gd fmla="*/ 143818 w 292270" name="connsiteX126"/>
                <a:gd fmla="*/ 106363 h 336550" name="connsiteY126"/>
                <a:gd fmla="*/ 139584 w 292270" name="connsiteX127"/>
                <a:gd fmla="*/ 106363 h 336550" name="connsiteY127"/>
                <a:gd fmla="*/ 139584 w 292270" name="connsiteX128"/>
                <a:gd fmla="*/ 105052 h 336550" name="connsiteY128"/>
                <a:gd fmla="*/ 139584 w 292270" name="connsiteX129"/>
                <a:gd fmla="*/ 82757 h 336550" name="connsiteY129"/>
                <a:gd fmla="*/ 135351 w 292270" name="connsiteX130"/>
                <a:gd fmla="*/ 84069 h 336550" name="connsiteY130"/>
                <a:gd fmla="*/ 133940 w 292270" name="connsiteX131"/>
                <a:gd fmla="*/ 84069 h 336550" name="connsiteY131"/>
                <a:gd fmla="*/ 132529 w 292270" name="connsiteX132"/>
                <a:gd fmla="*/ 81446 h 336550" name="connsiteY132"/>
                <a:gd fmla="*/ 133940 w 292270" name="connsiteX133"/>
                <a:gd fmla="*/ 80134 h 336550" name="connsiteY133"/>
                <a:gd fmla="*/ 139584 w 292270" name="connsiteX134"/>
                <a:gd fmla="*/ 76200 h 336550" name="connsiteY134"/>
                <a:gd fmla="*/ 118837 w 292270" name="connsiteX135"/>
                <a:gd fmla="*/ 76200 h 336550" name="connsiteY135"/>
                <a:gd fmla="*/ 123005 w 292270" name="connsiteX136"/>
                <a:gd fmla="*/ 76200 h 336550" name="connsiteY136"/>
                <a:gd fmla="*/ 123005 w 292270" name="connsiteX137"/>
                <a:gd fmla="*/ 77511 h 336550" name="connsiteY137"/>
                <a:gd fmla="*/ 123005 w 292270" name="connsiteX138"/>
                <a:gd fmla="*/ 105052 h 336550" name="connsiteY138"/>
                <a:gd fmla="*/ 123005 w 292270" name="connsiteX139"/>
                <a:gd fmla="*/ 106363 h 336550" name="connsiteY139"/>
                <a:gd fmla="*/ 118837 w 292270" name="connsiteX140"/>
                <a:gd fmla="*/ 106363 h 336550" name="connsiteY140"/>
                <a:gd fmla="*/ 117448 w 292270" name="connsiteX141"/>
                <a:gd fmla="*/ 105052 h 336550" name="connsiteY141"/>
                <a:gd fmla="*/ 117448 w 292270" name="connsiteX142"/>
                <a:gd fmla="*/ 82757 h 336550" name="connsiteY142"/>
                <a:gd fmla="*/ 114670 w 292270" name="connsiteX143"/>
                <a:gd fmla="*/ 84069 h 336550" name="connsiteY143"/>
                <a:gd fmla="*/ 113281 w 292270" name="connsiteX144"/>
                <a:gd fmla="*/ 84069 h 336550" name="connsiteY144"/>
                <a:gd fmla="*/ 111892 w 292270" name="connsiteX145"/>
                <a:gd fmla="*/ 81446 h 336550" name="connsiteY145"/>
                <a:gd fmla="*/ 111892 w 292270" name="connsiteX146"/>
                <a:gd fmla="*/ 80134 h 336550" name="connsiteY146"/>
                <a:gd fmla="*/ 118837 w 292270" name="connsiteX147"/>
                <a:gd fmla="*/ 76200 h 336550" name="connsiteY147"/>
                <a:gd fmla="*/ 97207 w 292270" name="connsiteX148"/>
                <a:gd fmla="*/ 76200 h 336550" name="connsiteY148"/>
                <a:gd fmla="*/ 99588 w 292270" name="connsiteX149"/>
                <a:gd fmla="*/ 76200 h 336550" name="connsiteY149"/>
                <a:gd fmla="*/ 100779 w 292270" name="connsiteX150"/>
                <a:gd fmla="*/ 77511 h 336550" name="connsiteY150"/>
                <a:gd fmla="*/ 100779 w 292270" name="connsiteX151"/>
                <a:gd fmla="*/ 105052 h 336550" name="connsiteY151"/>
                <a:gd fmla="*/ 99588 w 292270" name="connsiteX152"/>
                <a:gd fmla="*/ 106363 h 336550" name="connsiteY152"/>
                <a:gd fmla="*/ 97207 w 292270" name="connsiteX153"/>
                <a:gd fmla="*/ 106363 h 336550" name="connsiteY153"/>
                <a:gd fmla="*/ 96016 w 292270" name="connsiteX154"/>
                <a:gd fmla="*/ 105052 h 336550" name="connsiteY154"/>
                <a:gd fmla="*/ 96016 w 292270" name="connsiteX155"/>
                <a:gd fmla="*/ 82757 h 336550" name="connsiteY155"/>
                <a:gd fmla="*/ 92444 w 292270" name="connsiteX156"/>
                <a:gd fmla="*/ 84069 h 336550" name="connsiteY156"/>
                <a:gd fmla="*/ 91254 w 292270" name="connsiteX157"/>
                <a:gd fmla="*/ 84069 h 336550" name="connsiteY157"/>
                <a:gd fmla="*/ 91254 w 292270" name="connsiteX158"/>
                <a:gd fmla="*/ 81446 h 336550" name="connsiteY158"/>
                <a:gd fmla="*/ 91254 w 292270" name="connsiteX159"/>
                <a:gd fmla="*/ 80134 h 336550" name="connsiteY159"/>
                <a:gd fmla="*/ 97207 w 292270" name="connsiteX160"/>
                <a:gd fmla="*/ 76200 h 336550" name="connsiteY160"/>
                <a:gd fmla="*/ 201926 w 292270" name="connsiteX161"/>
                <a:gd fmla="*/ 36513 h 336550" name="connsiteY161"/>
                <a:gd fmla="*/ 200792 w 292270" name="connsiteX162"/>
                <a:gd fmla="*/ 40409 h 336550" name="connsiteY162"/>
                <a:gd fmla="*/ 205328 w 292270" name="connsiteX163"/>
                <a:gd fmla="*/ 50801 h 336550" name="connsiteY163"/>
                <a:gd fmla="*/ 208730 w 292270" name="connsiteX164"/>
                <a:gd fmla="*/ 40409 h 336550" name="connsiteY164"/>
                <a:gd fmla="*/ 208730 w 292270" name="connsiteX165"/>
                <a:gd fmla="*/ 39111 h 336550" name="connsiteY165"/>
                <a:gd fmla="*/ 201926 w 292270" name="connsiteX166"/>
                <a:gd fmla="*/ 36513 h 336550" name="connsiteY166"/>
                <a:gd fmla="*/ 123005 w 292270" name="connsiteX167"/>
                <a:gd fmla="*/ 34925 h 336550" name="connsiteY167"/>
                <a:gd fmla="*/ 116201 w 292270" name="connsiteX168"/>
                <a:gd fmla="*/ 37571 h 336550" name="connsiteY168"/>
                <a:gd fmla="*/ 115067 w 292270" name="connsiteX169"/>
                <a:gd fmla="*/ 38894 h 336550" name="connsiteY169"/>
                <a:gd fmla="*/ 115067 w 292270" name="connsiteX170"/>
                <a:gd fmla="*/ 40216 h 336550" name="connsiteY170"/>
                <a:gd fmla="*/ 119603 w 292270" name="connsiteX171"/>
                <a:gd fmla="*/ 50800 h 336550" name="connsiteY171"/>
                <a:gd fmla="*/ 123005 w 292270" name="connsiteX172"/>
                <a:gd fmla="*/ 40216 h 336550" name="connsiteY172"/>
                <a:gd fmla="*/ 123005 w 292270" name="connsiteX173"/>
                <a:gd fmla="*/ 34925 h 336550" name="connsiteY173"/>
                <a:gd fmla="*/ 162011 w 292270" name="connsiteX174"/>
                <a:gd fmla="*/ 31750 h 336550" name="connsiteY174"/>
                <a:gd fmla="*/ 157929 w 292270" name="connsiteX175"/>
                <a:gd fmla="*/ 40640 h 336550" name="connsiteY175"/>
                <a:gd fmla="*/ 162011 w 292270" name="connsiteX176"/>
                <a:gd fmla="*/ 50800 h 336550" name="connsiteY176"/>
                <a:gd fmla="*/ 167454 w 292270" name="connsiteX177"/>
                <a:gd fmla="*/ 40640 h 336550" name="connsiteY177"/>
                <a:gd fmla="*/ 162011 w 292270" name="connsiteX178"/>
                <a:gd fmla="*/ 31750 h 336550" name="connsiteY178"/>
                <a:gd fmla="*/ 144703 w 292270" name="connsiteX179"/>
                <a:gd fmla="*/ 28575 h 336550" name="connsiteY179"/>
                <a:gd fmla="*/ 144703 w 292270" name="connsiteX180"/>
                <a:gd fmla="*/ 55075 h 336550" name="connsiteY180"/>
                <a:gd fmla="*/ 143389 w 292270" name="connsiteX181"/>
                <a:gd fmla="*/ 55075 h 336550" name="connsiteY181"/>
                <a:gd fmla="*/ 139447 w 292270" name="connsiteX182"/>
                <a:gd fmla="*/ 55075 h 336550" name="connsiteY182"/>
                <a:gd fmla="*/ 139447 w 292270" name="connsiteX183"/>
                <a:gd fmla="*/ 32550 h 336550" name="connsiteY183"/>
                <a:gd fmla="*/ 135504 w 292270" name="connsiteX184"/>
                <a:gd fmla="*/ 33875 h 336550" name="connsiteY184"/>
                <a:gd fmla="*/ 134190 w 292270" name="connsiteX185"/>
                <a:gd fmla="*/ 33875 h 336550" name="connsiteY185"/>
                <a:gd fmla="*/ 132876 w 292270" name="connsiteX186"/>
                <a:gd fmla="*/ 31225 h 336550" name="connsiteY186"/>
                <a:gd fmla="*/ 127619 w 292270" name="connsiteX187"/>
                <a:gd fmla="*/ 32550 h 336550" name="connsiteY187"/>
                <a:gd fmla="*/ 128934 w 292270" name="connsiteX188"/>
                <a:gd fmla="*/ 40500 h 336550" name="connsiteY188"/>
                <a:gd fmla="*/ 118420 w 292270" name="connsiteX189"/>
                <a:gd fmla="*/ 56400 h 336550" name="connsiteY189"/>
                <a:gd fmla="*/ 109221 w 292270" name="connsiteX190"/>
                <a:gd fmla="*/ 41825 h 336550" name="connsiteY190"/>
                <a:gd fmla="*/ 101336 w 292270" name="connsiteX191"/>
                <a:gd fmla="*/ 47125 h 336550" name="connsiteY191"/>
                <a:gd fmla="*/ 101336 w 292270" name="connsiteX192"/>
                <a:gd fmla="*/ 55075 h 336550" name="connsiteY192"/>
                <a:gd fmla="*/ 100022 w 292270" name="connsiteX193"/>
                <a:gd fmla="*/ 55075 h 336550" name="connsiteY193"/>
                <a:gd fmla="*/ 97394 w 292270" name="connsiteX194"/>
                <a:gd fmla="*/ 55075 h 336550" name="connsiteY194"/>
                <a:gd fmla="*/ 96080 w 292270" name="connsiteX195"/>
                <a:gd fmla="*/ 55075 h 336550" name="connsiteY195"/>
                <a:gd fmla="*/ 96080 w 292270" name="connsiteX196"/>
                <a:gd fmla="*/ 49775 h 336550" name="connsiteY196"/>
                <a:gd fmla="*/ 72425 w 292270" name="connsiteX197"/>
                <a:gd fmla="*/ 77600 h 336550" name="connsiteY197"/>
                <a:gd fmla="*/ 76367 w 292270" name="connsiteX198"/>
                <a:gd fmla="*/ 76275 h 336550" name="connsiteY198"/>
                <a:gd fmla="*/ 86880 w 292270" name="connsiteX199"/>
                <a:gd fmla="*/ 90850 h 336550" name="connsiteY199"/>
                <a:gd fmla="*/ 76367 w 292270" name="connsiteX200"/>
                <a:gd fmla="*/ 106750 h 336550" name="connsiteY200"/>
                <a:gd fmla="*/ 67168 w 292270" name="connsiteX201"/>
                <a:gd fmla="*/ 97475 h 336550" name="connsiteY201"/>
                <a:gd fmla="*/ 75053 w 292270" name="connsiteX202"/>
                <a:gd fmla="*/ 127950 h 336550" name="connsiteY202"/>
                <a:gd fmla="*/ 76367 w 292270" name="connsiteX203"/>
                <a:gd fmla="*/ 127950 h 336550" name="connsiteY203"/>
                <a:gd fmla="*/ 78995 w 292270" name="connsiteX204"/>
                <a:gd fmla="*/ 127950 h 336550" name="connsiteY204"/>
                <a:gd fmla="*/ 80310 w 292270" name="connsiteX205"/>
                <a:gd fmla="*/ 127950 h 336550" name="connsiteY205"/>
                <a:gd fmla="*/ 80310 w 292270" name="connsiteX206"/>
                <a:gd fmla="*/ 133250 h 336550" name="connsiteY206"/>
                <a:gd fmla="*/ 88195 w 292270" name="connsiteX207"/>
                <a:gd fmla="*/ 135900 h 336550" name="connsiteY207"/>
                <a:gd fmla="*/ 97394 w 292270" name="connsiteX208"/>
                <a:gd fmla="*/ 126625 h 336550" name="connsiteY208"/>
                <a:gd fmla="*/ 107907 w 292270" name="connsiteX209"/>
                <a:gd fmla="*/ 135900 h 336550" name="connsiteY209"/>
                <a:gd fmla="*/ 114478 w 292270" name="connsiteX210"/>
                <a:gd fmla="*/ 145175 h 336550" name="connsiteY210"/>
                <a:gd fmla="*/ 117106 w 292270" name="connsiteX211"/>
                <a:gd fmla="*/ 151800 h 336550" name="connsiteY211"/>
                <a:gd fmla="*/ 117106 w 292270" name="connsiteX212"/>
                <a:gd fmla="*/ 133250 h 336550" name="connsiteY212"/>
                <a:gd fmla="*/ 114478 w 292270" name="connsiteX213"/>
                <a:gd fmla="*/ 134575 h 336550" name="connsiteY213"/>
                <a:gd fmla="*/ 113164 w 292270" name="connsiteX214"/>
                <a:gd fmla="*/ 135900 h 336550" name="connsiteY214"/>
                <a:gd fmla="*/ 113164 w 292270" name="connsiteX215"/>
                <a:gd fmla="*/ 134575 h 336550" name="connsiteY215"/>
                <a:gd fmla="*/ 111849 w 292270" name="connsiteX216"/>
                <a:gd fmla="*/ 131925 h 336550" name="connsiteY216"/>
                <a:gd fmla="*/ 111849 w 292270" name="connsiteX217"/>
                <a:gd fmla="*/ 130600 h 336550" name="connsiteY217"/>
                <a:gd fmla="*/ 118420 w 292270" name="connsiteX218"/>
                <a:gd fmla="*/ 127950 h 336550" name="connsiteY218"/>
                <a:gd fmla="*/ 122363 w 292270" name="connsiteX219"/>
                <a:gd fmla="*/ 127950 h 336550" name="connsiteY219"/>
                <a:gd fmla="*/ 122363 w 292270" name="connsiteX220"/>
                <a:gd fmla="*/ 155775 h 336550" name="connsiteY220"/>
                <a:gd fmla="*/ 122363 w 292270" name="connsiteX221"/>
                <a:gd fmla="*/ 157100 h 336550" name="connsiteY221"/>
                <a:gd fmla="*/ 121049 w 292270" name="connsiteX222"/>
                <a:gd fmla="*/ 157100 h 336550" name="connsiteY222"/>
                <a:gd fmla="*/ 135504 w 292270" name="connsiteX223"/>
                <a:gd fmla="*/ 162400 h 336550" name="connsiteY223"/>
                <a:gd fmla="*/ 161787 w 292270" name="connsiteX224"/>
                <a:gd fmla="*/ 159750 h 336550" name="connsiteY224"/>
                <a:gd fmla="*/ 181500 w 292270" name="connsiteX225"/>
                <a:gd fmla="*/ 191550 h 336550" name="connsiteY225"/>
                <a:gd fmla="*/ 181500 w 292270" name="connsiteX226"/>
                <a:gd fmla="*/ 183600 h 336550" name="connsiteY226"/>
                <a:gd fmla="*/ 178872 w 292270" name="connsiteX227"/>
                <a:gd fmla="*/ 186250 h 336550" name="connsiteY227"/>
                <a:gd fmla="*/ 177557 w 292270" name="connsiteX228"/>
                <a:gd fmla="*/ 186250 h 336550" name="connsiteY228"/>
                <a:gd fmla="*/ 176243 w 292270" name="connsiteX229"/>
                <a:gd fmla="*/ 184925 h 336550" name="connsiteY229"/>
                <a:gd fmla="*/ 176243 w 292270" name="connsiteX230"/>
                <a:gd fmla="*/ 182275 h 336550" name="connsiteY230"/>
                <a:gd fmla="*/ 176243 w 292270" name="connsiteX231"/>
                <a:gd fmla="*/ 180950 h 336550" name="connsiteY231"/>
                <a:gd fmla="*/ 182814 w 292270" name="connsiteX232"/>
                <a:gd fmla="*/ 178300 h 336550" name="connsiteY232"/>
                <a:gd fmla="*/ 186756 w 292270" name="connsiteX233"/>
                <a:gd fmla="*/ 178300 h 336550" name="connsiteY233"/>
                <a:gd fmla="*/ 186756 w 292270" name="connsiteX234"/>
                <a:gd fmla="*/ 194200 h 336550" name="connsiteY234"/>
                <a:gd fmla="*/ 199898 w 292270" name="connsiteX235"/>
                <a:gd fmla="*/ 186250 h 336550" name="connsiteY235"/>
                <a:gd fmla="*/ 198584 w 292270" name="connsiteX236"/>
                <a:gd fmla="*/ 186250 h 336550" name="connsiteY236"/>
                <a:gd fmla="*/ 198584 w 292270" name="connsiteX237"/>
                <a:gd fmla="*/ 184925 h 336550" name="connsiteY237"/>
                <a:gd fmla="*/ 197270 w 292270" name="connsiteX238"/>
                <a:gd fmla="*/ 182275 h 336550" name="connsiteY238"/>
                <a:gd fmla="*/ 198584 w 292270" name="connsiteX239"/>
                <a:gd fmla="*/ 180950 h 336550" name="connsiteY239"/>
                <a:gd fmla="*/ 199898 w 292270" name="connsiteX240"/>
                <a:gd fmla="*/ 180950 h 336550" name="connsiteY240"/>
                <a:gd fmla="*/ 199898 w 292270" name="connsiteX241"/>
                <a:gd fmla="*/ 166375 h 336550" name="connsiteY241"/>
                <a:gd fmla="*/ 234066 w 292270" name="connsiteX242"/>
                <a:gd fmla="*/ 161075 h 336550" name="connsiteY242"/>
                <a:gd fmla="*/ 241951 w 292270" name="connsiteX243"/>
                <a:gd fmla="*/ 146500 h 336550" name="connsiteY243"/>
                <a:gd fmla="*/ 245894 w 292270" name="connsiteX244"/>
                <a:gd fmla="*/ 143850 h 336550" name="connsiteY244"/>
                <a:gd fmla="*/ 245894 w 292270" name="connsiteX245"/>
                <a:gd fmla="*/ 133250 h 336550" name="connsiteY245"/>
                <a:gd fmla="*/ 241951 w 292270" name="connsiteX246"/>
                <a:gd fmla="*/ 134575 h 336550" name="connsiteY246"/>
                <a:gd fmla="*/ 241951 w 292270" name="connsiteX247"/>
                <a:gd fmla="*/ 135900 h 336550" name="connsiteY247"/>
                <a:gd fmla="*/ 240637 w 292270" name="connsiteX248"/>
                <a:gd fmla="*/ 134575 h 336550" name="connsiteY248"/>
                <a:gd fmla="*/ 240637 w 292270" name="connsiteX249"/>
                <a:gd fmla="*/ 131925 h 336550" name="connsiteY249"/>
                <a:gd fmla="*/ 240637 w 292270" name="connsiteX250"/>
                <a:gd fmla="*/ 130600 h 336550" name="connsiteY250"/>
                <a:gd fmla="*/ 247208 w 292270" name="connsiteX251"/>
                <a:gd fmla="*/ 127950 h 336550" name="connsiteY251"/>
                <a:gd fmla="*/ 249836 w 292270" name="connsiteX252"/>
                <a:gd fmla="*/ 127950 h 336550" name="connsiteY252"/>
                <a:gd fmla="*/ 251151 w 292270" name="connsiteX253"/>
                <a:gd fmla="*/ 127950 h 336550" name="connsiteY253"/>
                <a:gd fmla="*/ 251151 w 292270" name="connsiteX254"/>
                <a:gd fmla="*/ 143850 h 336550" name="connsiteY254"/>
                <a:gd fmla="*/ 252465 w 292270" name="connsiteX255"/>
                <a:gd fmla="*/ 143850 h 336550" name="connsiteY255"/>
                <a:gd fmla="*/ 257721 w 292270" name="connsiteX256"/>
                <a:gd fmla="*/ 94825 h 336550" name="connsiteY256"/>
                <a:gd fmla="*/ 247208 w 292270" name="connsiteX257"/>
                <a:gd fmla="*/ 106750 h 336550" name="connsiteY257"/>
                <a:gd fmla="*/ 238009 w 292270" name="connsiteX258"/>
                <a:gd fmla="*/ 92175 h 336550" name="connsiteY258"/>
                <a:gd fmla="*/ 248522 w 292270" name="connsiteX259"/>
                <a:gd fmla="*/ 76275 h 336550" name="connsiteY259"/>
                <a:gd fmla="*/ 249836 w 292270" name="connsiteX260"/>
                <a:gd fmla="*/ 76275 h 336550" name="connsiteY260"/>
                <a:gd fmla="*/ 230124 w 292270" name="connsiteX261"/>
                <a:gd fmla="*/ 52425 h 336550" name="connsiteY261"/>
                <a:gd fmla="*/ 230124 w 292270" name="connsiteX262"/>
                <a:gd fmla="*/ 55075 h 336550" name="connsiteY262"/>
                <a:gd fmla="*/ 228810 w 292270" name="connsiteX263"/>
                <a:gd fmla="*/ 55075 h 336550" name="connsiteY263"/>
                <a:gd fmla="*/ 224867 w 292270" name="connsiteX264"/>
                <a:gd fmla="*/ 55075 h 336550" name="connsiteY264"/>
                <a:gd fmla="*/ 224867 w 292270" name="connsiteX265"/>
                <a:gd fmla="*/ 48450 h 336550" name="connsiteY265"/>
                <a:gd fmla="*/ 215668 w 292270" name="connsiteX266"/>
                <a:gd fmla="*/ 43150 h 336550" name="connsiteY266"/>
                <a:gd fmla="*/ 205155 w 292270" name="connsiteX267"/>
                <a:gd fmla="*/ 56400 h 336550" name="connsiteY267"/>
                <a:gd fmla="*/ 194641 w 292270" name="connsiteX268"/>
                <a:gd fmla="*/ 40500 h 336550" name="connsiteY268"/>
                <a:gd fmla="*/ 195956 w 292270" name="connsiteX269"/>
                <a:gd fmla="*/ 33875 h 336550" name="connsiteY269"/>
                <a:gd fmla="*/ 186756 w 292270" name="connsiteX270"/>
                <a:gd fmla="*/ 31225 h 336550" name="connsiteY270"/>
                <a:gd fmla="*/ 186756 w 292270" name="connsiteX271"/>
                <a:gd fmla="*/ 55075 h 336550" name="connsiteY271"/>
                <a:gd fmla="*/ 182814 w 292270" name="connsiteX272"/>
                <a:gd fmla="*/ 55075 h 336550" name="connsiteY272"/>
                <a:gd fmla="*/ 181500 w 292270" name="connsiteX273"/>
                <a:gd fmla="*/ 55075 h 336550" name="connsiteY273"/>
                <a:gd fmla="*/ 181500 w 292270" name="connsiteX274"/>
                <a:gd fmla="*/ 32550 h 336550" name="connsiteY274"/>
                <a:gd fmla="*/ 178872 w 292270" name="connsiteX275"/>
                <a:gd fmla="*/ 33875 h 336550" name="connsiteY275"/>
                <a:gd fmla="*/ 177557 w 292270" name="connsiteX276"/>
                <a:gd fmla="*/ 33875 h 336550" name="connsiteY276"/>
                <a:gd fmla="*/ 176243 w 292270" name="connsiteX277"/>
                <a:gd fmla="*/ 33875 h 336550" name="connsiteY277"/>
                <a:gd fmla="*/ 176243 w 292270" name="connsiteX278"/>
                <a:gd fmla="*/ 31225 h 336550" name="connsiteY278"/>
                <a:gd fmla="*/ 176243 w 292270" name="connsiteX279"/>
                <a:gd fmla="*/ 29900 h 336550" name="connsiteY279"/>
                <a:gd fmla="*/ 177557 w 292270" name="connsiteX280"/>
                <a:gd fmla="*/ 29900 h 336550" name="connsiteY280"/>
                <a:gd fmla="*/ 168358 w 292270" name="connsiteX281"/>
                <a:gd fmla="*/ 28575 h 336550" name="connsiteY281"/>
                <a:gd fmla="*/ 172301 w 292270" name="connsiteX282"/>
                <a:gd fmla="*/ 40500 h 336550" name="connsiteY282"/>
                <a:gd fmla="*/ 161787 w 292270" name="connsiteX283"/>
                <a:gd fmla="*/ 56400 h 336550" name="connsiteY283"/>
                <a:gd fmla="*/ 151274 w 292270" name="connsiteX284"/>
                <a:gd fmla="*/ 40500 h 336550" name="connsiteY284"/>
                <a:gd fmla="*/ 156531 w 292270" name="connsiteX285"/>
                <a:gd fmla="*/ 28575 h 336550" name="connsiteY285"/>
                <a:gd fmla="*/ 144703 w 292270" name="connsiteX286"/>
                <a:gd fmla="*/ 28575 h 336550" name="connsiteY286"/>
                <a:gd fmla="*/ 164533 w 292270" name="connsiteX287"/>
                <a:gd fmla="*/ 0 h 336550" name="connsiteY287"/>
                <a:gd fmla="*/ 266895 w 292270" name="connsiteX288"/>
                <a:gd fmla="*/ 48642 h 336550" name="connsiteY288"/>
                <a:gd fmla="*/ 291829 w 292270" name="connsiteX289"/>
                <a:gd fmla="*/ 130150 h 336550" name="connsiteY289"/>
                <a:gd fmla="*/ 269520 w 292270" name="connsiteX290"/>
                <a:gd fmla="*/ 206400 h 336550" name="connsiteY290"/>
                <a:gd fmla="*/ 257709 w 292270" name="connsiteX291"/>
                <a:gd fmla="*/ 324718 h 336550" name="connsiteY291"/>
                <a:gd fmla="*/ 256396 w 292270" name="connsiteX292"/>
                <a:gd fmla="*/ 332606 h 336550" name="connsiteY292"/>
                <a:gd fmla="*/ 249835 w 292270" name="connsiteX293"/>
                <a:gd fmla="*/ 336550 h 336550" name="connsiteY293"/>
                <a:gd fmla="*/ 105478 w 292270" name="connsiteX294"/>
                <a:gd fmla="*/ 336550 h 336550" name="connsiteY294"/>
                <a:gd fmla="*/ 97604 w 292270" name="connsiteX295"/>
                <a:gd fmla="*/ 331292 h 336550" name="connsiteY295"/>
                <a:gd fmla="*/ 96292 w 292270" name="connsiteX296"/>
                <a:gd fmla="*/ 315516 h 336550" name="connsiteY296"/>
                <a:gd fmla="*/ 96292 w 292270" name="connsiteX297"/>
                <a:gd fmla="*/ 312887 h 336550" name="connsiteY297"/>
                <a:gd fmla="*/ 71357 w 292270" name="connsiteX298"/>
                <a:gd fmla="*/ 294481 h 336550" name="connsiteY298"/>
                <a:gd fmla="*/ 31987 w 292270" name="connsiteX299"/>
                <a:gd fmla="*/ 278706 h 336550" name="connsiteY299"/>
                <a:gd fmla="*/ 25426 w 292270" name="connsiteX300"/>
                <a:gd fmla="*/ 236637 h 336550" name="connsiteY300"/>
                <a:gd fmla="*/ 21489 w 292270" name="connsiteX301"/>
                <a:gd fmla="*/ 209029 h 336550" name="connsiteY301"/>
                <a:gd fmla="*/ 16239 w 292270" name="connsiteX302"/>
                <a:gd fmla="*/ 205085 h 336550" name="connsiteY302"/>
                <a:gd fmla="*/ 491 w 292270" name="connsiteX303"/>
                <a:gd fmla="*/ 191939 h 336550" name="connsiteY303"/>
                <a:gd fmla="*/ 4428 w 292270" name="connsiteX304"/>
                <a:gd fmla="*/ 177478 h 336550" name="connsiteY304"/>
                <a:gd fmla="*/ 24113 w 292270" name="connsiteX305"/>
                <a:gd fmla="*/ 126206 h 336550" name="connsiteY305"/>
                <a:gd fmla="*/ 29363 w 292270" name="connsiteX306"/>
                <a:gd fmla="*/ 97284 h 336550" name="connsiteY306"/>
                <a:gd fmla="*/ 81856 w 292270" name="connsiteX307"/>
                <a:gd fmla="*/ 26293 h 336550" name="connsiteY307"/>
                <a:gd fmla="*/ 164533 w 292270" name="connsiteX308"/>
                <a:gd fmla="*/ 0 h 336550" name="connsiteY3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b="b" l="l" r="r" t="t"/>
              <a:pathLst>
                <a:path h="336550" w="29227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244" name="TextBox 35"/>
            <p:cNvSpPr txBox="1"/>
            <p:nvPr/>
          </p:nvSpPr>
          <p:spPr bwMode="auto">
            <a:xfrm>
              <a:off x="8564214" y="2924946"/>
              <a:ext cx="971623" cy="193002"/>
            </a:xfrm>
            <a:prstGeom prst="rect">
              <a:avLst/>
            </a:prstGeom>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cxnSp>
          <p:nvCxnSpPr>
            <p:cNvPr id="245" name="Straight Connector 3"/>
            <p:cNvCxnSpPr/>
            <p:nvPr/>
          </p:nvCxnSpPr>
          <p:spPr>
            <a:xfrm>
              <a:off x="2882612" y="3896702"/>
              <a:ext cx="1619822" cy="86188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6" name="Straight Connector 4"/>
            <p:cNvCxnSpPr/>
            <p:nvPr/>
          </p:nvCxnSpPr>
          <p:spPr>
            <a:xfrm flipV="1">
              <a:off x="4523834" y="3766329"/>
              <a:ext cx="1557164" cy="98820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5"/>
            <p:cNvCxnSpPr/>
            <p:nvPr/>
          </p:nvCxnSpPr>
          <p:spPr>
            <a:xfrm>
              <a:off x="6115875" y="3814141"/>
              <a:ext cx="1440682" cy="728317"/>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8" name="Straight Connector 6"/>
            <p:cNvCxnSpPr/>
            <p:nvPr/>
          </p:nvCxnSpPr>
          <p:spPr>
            <a:xfrm flipV="1">
              <a:off x="7588254" y="3887511"/>
              <a:ext cx="1480637" cy="639011"/>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9" name="Oval 7"/>
            <p:cNvSpPr/>
            <p:nvPr/>
          </p:nvSpPr>
          <p:spPr>
            <a:xfrm>
              <a:off x="2765854" y="3761393"/>
              <a:ext cx="177425" cy="177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250" name="Oval 8"/>
            <p:cNvSpPr/>
            <p:nvPr/>
          </p:nvSpPr>
          <p:spPr>
            <a:xfrm>
              <a:off x="4413722" y="4648549"/>
              <a:ext cx="177425" cy="177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251" name="Oval 9"/>
            <p:cNvSpPr/>
            <p:nvPr/>
          </p:nvSpPr>
          <p:spPr>
            <a:xfrm>
              <a:off x="5994022" y="3707808"/>
              <a:ext cx="177425" cy="1774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252" name="Oval 10"/>
            <p:cNvSpPr/>
            <p:nvPr/>
          </p:nvSpPr>
          <p:spPr>
            <a:xfrm>
              <a:off x="7463650" y="4434203"/>
              <a:ext cx="177425" cy="177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253" name="Oval 11"/>
            <p:cNvSpPr/>
            <p:nvPr/>
          </p:nvSpPr>
          <p:spPr>
            <a:xfrm>
              <a:off x="9000827" y="3773302"/>
              <a:ext cx="177425" cy="1774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grpSp>
          <p:nvGrpSpPr>
            <p:cNvPr id="254" name="Group 80"/>
            <p:cNvGrpSpPr/>
            <p:nvPr/>
          </p:nvGrpSpPr>
          <p:grpSpPr>
            <a:xfrm>
              <a:off x="9919792" y="1822325"/>
              <a:ext cx="826453" cy="682144"/>
              <a:chOff x="9919792" y="1342351"/>
              <a:chExt cx="826453" cy="682144"/>
            </a:xfrm>
          </p:grpSpPr>
          <p:sp>
            <p:nvSpPr>
              <p:cNvPr id="262" name="Freeform: Shape 66"/>
              <p:cNvSpPr/>
              <p:nvPr/>
            </p:nvSpPr>
            <p:spPr bwMode="auto">
              <a:xfrm flipH="1" rot="21388596">
                <a:off x="10337397" y="1343465"/>
                <a:ext cx="407145" cy="299194"/>
              </a:xfrm>
              <a:custGeom>
                <a:gdLst>
                  <a:gd fmla="*/ 737 w 743" name="T0"/>
                  <a:gd fmla="*/ 364 h 546" name="T1"/>
                  <a:gd fmla="*/ 743 w 743" name="T2"/>
                  <a:gd fmla="*/ 546 h 546" name="T3"/>
                  <a:gd fmla="*/ 0 w 743" name="T4"/>
                  <a:gd fmla="*/ 0 h 546" name="T5"/>
                  <a:gd fmla="*/ 737 w 743" name="T6"/>
                  <a:gd fmla="*/ 364 h 546" name="T7"/>
                </a:gdLst>
                <a:cxnLst>
                  <a:cxn ang="0">
                    <a:pos x="T0" y="T1"/>
                  </a:cxn>
                  <a:cxn ang="0">
                    <a:pos x="T2" y="T3"/>
                  </a:cxn>
                  <a:cxn ang="0">
                    <a:pos x="T4" y="T5"/>
                  </a:cxn>
                  <a:cxn ang="0">
                    <a:pos x="T6" y="T7"/>
                  </a:cxn>
                </a:cxnLst>
                <a:rect b="b" l="0" r="r" t="0"/>
                <a:pathLst>
                  <a:path h="546" w="743">
                    <a:moveTo>
                      <a:pt x="737" y="364"/>
                    </a:moveTo>
                    <a:lnTo>
                      <a:pt x="743" y="546"/>
                    </a:lnTo>
                    <a:lnTo>
                      <a:pt x="0" y="0"/>
                    </a:lnTo>
                    <a:lnTo>
                      <a:pt x="737" y="364"/>
                    </a:lnTo>
                    <a:close/>
                  </a:path>
                </a:pathLst>
              </a:custGeom>
              <a:solidFill>
                <a:schemeClr val="accent4">
                  <a:lumMod val="40000"/>
                  <a:lumOff val="60000"/>
                </a:schemeClr>
              </a:solidFill>
              <a:ln>
                <a:noFill/>
              </a:ln>
              <a:extLst>
                <a:ext uri="{91240B29-F687-4F45-9708-019B960494DF}">
                  <a14:hiddenLine w="9525">
                    <a:solidFill>
                      <a:srgbClr val="000000"/>
                    </a:solidFill>
                    <a:round/>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63" name="Freeform: Shape 67"/>
              <p:cNvSpPr/>
              <p:nvPr/>
            </p:nvSpPr>
            <p:spPr bwMode="auto">
              <a:xfrm flipH="1" rot="21388596">
                <a:off x="10226484" y="1346877"/>
                <a:ext cx="515096" cy="199463"/>
              </a:xfrm>
              <a:custGeom>
                <a:gdLst>
                  <a:gd fmla="*/ 940 w 940" name="T0"/>
                  <a:gd fmla="*/ 225 h 364" name="T1"/>
                  <a:gd fmla="*/ 737 w 940" name="T2"/>
                  <a:gd fmla="*/ 364 h 364" name="T3"/>
                  <a:gd fmla="*/ 0 w 940" name="T4"/>
                  <a:gd fmla="*/ 0 h 364" name="T5"/>
                  <a:gd fmla="*/ 940 w 940" name="T6"/>
                  <a:gd fmla="*/ 225 h 364" name="T7"/>
                </a:gdLst>
                <a:cxnLst>
                  <a:cxn ang="0">
                    <a:pos x="T0" y="T1"/>
                  </a:cxn>
                  <a:cxn ang="0">
                    <a:pos x="T2" y="T3"/>
                  </a:cxn>
                  <a:cxn ang="0">
                    <a:pos x="T4" y="T5"/>
                  </a:cxn>
                  <a:cxn ang="0">
                    <a:pos x="T6" y="T7"/>
                  </a:cxn>
                </a:cxnLst>
                <a:rect b="b" l="0" r="r" t="0"/>
                <a:pathLst>
                  <a:path h="364" w="940">
                    <a:moveTo>
                      <a:pt x="940" y="225"/>
                    </a:moveTo>
                    <a:lnTo>
                      <a:pt x="737" y="364"/>
                    </a:lnTo>
                    <a:lnTo>
                      <a:pt x="0" y="0"/>
                    </a:lnTo>
                    <a:lnTo>
                      <a:pt x="940" y="225"/>
                    </a:lnTo>
                    <a:close/>
                  </a:path>
                </a:pathLst>
              </a:custGeom>
              <a:solidFill>
                <a:schemeClr val="accent5"/>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64" name="Freeform: Shape 68"/>
              <p:cNvSpPr/>
              <p:nvPr/>
            </p:nvSpPr>
            <p:spPr bwMode="auto">
              <a:xfrm flipH="1" rot="21388596">
                <a:off x="10337397" y="1343465"/>
                <a:ext cx="407145" cy="299194"/>
              </a:xfrm>
              <a:custGeom>
                <a:gdLst>
                  <a:gd fmla="*/ 743 w 743" name="T0"/>
                  <a:gd fmla="*/ 546 h 546" name="T1"/>
                  <a:gd fmla="*/ 680 w 743" name="T2"/>
                  <a:gd fmla="*/ 406 h 546" name="T3"/>
                  <a:gd fmla="*/ 0 w 743" name="T4"/>
                  <a:gd fmla="*/ 0 h 546" name="T5"/>
                  <a:gd fmla="*/ 743 w 743" name="T6"/>
                  <a:gd fmla="*/ 546 h 546" name="T7"/>
                </a:gdLst>
                <a:cxnLst>
                  <a:cxn ang="0">
                    <a:pos x="T0" y="T1"/>
                  </a:cxn>
                  <a:cxn ang="0">
                    <a:pos x="T2" y="T3"/>
                  </a:cxn>
                  <a:cxn ang="0">
                    <a:pos x="T4" y="T5"/>
                  </a:cxn>
                  <a:cxn ang="0">
                    <a:pos x="T6" y="T7"/>
                  </a:cxn>
                </a:cxnLst>
                <a:rect b="b" l="0" r="r" t="0"/>
                <a:pathLst>
                  <a:path h="546" w="743">
                    <a:moveTo>
                      <a:pt x="743" y="546"/>
                    </a:moveTo>
                    <a:lnTo>
                      <a:pt x="680" y="406"/>
                    </a:lnTo>
                    <a:lnTo>
                      <a:pt x="0" y="0"/>
                    </a:lnTo>
                    <a:lnTo>
                      <a:pt x="743" y="546"/>
                    </a:lnTo>
                    <a:close/>
                  </a:path>
                </a:pathLst>
              </a:custGeom>
              <a:solidFill>
                <a:schemeClr val="accent5">
                  <a:lumMod val="75000"/>
                </a:schemeClr>
              </a:solidFill>
              <a:ln>
                <a:noFill/>
              </a:ln>
              <a:extLst>
                <a:ext uri="{91240B29-F687-4F45-9708-019B960494DF}">
                  <a14:hiddenLine w="9525">
                    <a:solidFill>
                      <a:srgbClr val="000000"/>
                    </a:solidFill>
                    <a:round/>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65" name="Freeform: Shape 69"/>
              <p:cNvSpPr/>
              <p:nvPr/>
            </p:nvSpPr>
            <p:spPr bwMode="auto">
              <a:xfrm flipH="1" rot="21388596">
                <a:off x="10373622" y="1342351"/>
                <a:ext cx="372623" cy="355636"/>
              </a:xfrm>
              <a:custGeom>
                <a:gdLst>
                  <a:gd fmla="*/ 680 w 680" name="T0"/>
                  <a:gd fmla="*/ 406 h 649" name="T1"/>
                  <a:gd fmla="*/ 486 w 680" name="T2"/>
                  <a:gd fmla="*/ 649 h 649" name="T3"/>
                  <a:gd fmla="*/ 0 w 680" name="T4"/>
                  <a:gd fmla="*/ 0 h 649" name="T5"/>
                  <a:gd fmla="*/ 680 w 680" name="T6"/>
                  <a:gd fmla="*/ 406 h 649" name="T7"/>
                </a:gdLst>
                <a:cxnLst>
                  <a:cxn ang="0">
                    <a:pos x="T0" y="T1"/>
                  </a:cxn>
                  <a:cxn ang="0">
                    <a:pos x="T2" y="T3"/>
                  </a:cxn>
                  <a:cxn ang="0">
                    <a:pos x="T4" y="T5"/>
                  </a:cxn>
                  <a:cxn ang="0">
                    <a:pos x="T6" y="T7"/>
                  </a:cxn>
                </a:cxnLst>
                <a:rect b="b" l="0" r="r" t="0"/>
                <a:pathLst>
                  <a:path h="649" w="680">
                    <a:moveTo>
                      <a:pt x="680" y="406"/>
                    </a:moveTo>
                    <a:lnTo>
                      <a:pt x="486" y="649"/>
                    </a:lnTo>
                    <a:lnTo>
                      <a:pt x="0" y="0"/>
                    </a:lnTo>
                    <a:lnTo>
                      <a:pt x="680" y="406"/>
                    </a:lnTo>
                    <a:close/>
                  </a:path>
                </a:pathLst>
              </a:custGeom>
              <a:solidFill>
                <a:schemeClr val="accent5"/>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grpSp>
            <p:nvGrpSpPr>
              <p:cNvPr id="266" name="Group 59"/>
              <p:cNvGrpSpPr/>
              <p:nvPr/>
            </p:nvGrpSpPr>
            <p:grpSpPr>
              <a:xfrm>
                <a:off x="10020135" y="1466565"/>
                <a:ext cx="435529" cy="527360"/>
                <a:chOff x="4922837" y="2636218"/>
                <a:chExt cx="712787" cy="863086"/>
              </a:xfrm>
              <a:solidFill>
                <a:schemeClr val="bg1">
                  <a:lumMod val="75000"/>
                </a:schemeClr>
              </a:solidFill>
            </p:grpSpPr>
            <p:sp>
              <p:nvSpPr>
                <p:cNvPr id="268" name="Freeform: Shape 61"/>
                <p:cNvSpPr/>
                <p:nvPr/>
              </p:nvSpPr>
              <p:spPr bwMode="auto">
                <a:xfrm>
                  <a:off x="5510211" y="3243717"/>
                  <a:ext cx="41275" cy="42863"/>
                </a:xfrm>
                <a:custGeom>
                  <a:gdLst>
                    <a:gd fmla="*/ 19 w 26" name="T0"/>
                    <a:gd fmla="*/ 25 h 27" name="T1"/>
                    <a:gd fmla="*/ 19 w 26" name="T2"/>
                    <a:gd fmla="*/ 25 h 27" name="T3"/>
                    <a:gd fmla="*/ 14 w 26" name="T4"/>
                    <a:gd fmla="*/ 27 h 27" name="T5"/>
                    <a:gd fmla="*/ 9 w 26" name="T6"/>
                    <a:gd fmla="*/ 26 h 27" name="T7"/>
                    <a:gd fmla="*/ 4 w 26" name="T8"/>
                    <a:gd fmla="*/ 24 h 27" name="T9"/>
                    <a:gd fmla="*/ 1 w 26" name="T10"/>
                    <a:gd fmla="*/ 20 h 27" name="T11"/>
                    <a:gd fmla="*/ 1 w 26" name="T12"/>
                    <a:gd fmla="*/ 20 h 27" name="T13"/>
                    <a:gd fmla="*/ 0 w 26" name="T14"/>
                    <a:gd fmla="*/ 15 h 27" name="T15"/>
                    <a:gd fmla="*/ 0 w 26" name="T16"/>
                    <a:gd fmla="*/ 10 h 27" name="T17"/>
                    <a:gd fmla="*/ 3 w 26" name="T18"/>
                    <a:gd fmla="*/ 5 h 27" name="T19"/>
                    <a:gd fmla="*/ 7 w 26" name="T20"/>
                    <a:gd fmla="*/ 2 h 27" name="T21"/>
                    <a:gd fmla="*/ 7 w 26" name="T22"/>
                    <a:gd fmla="*/ 2 h 27" name="T23"/>
                    <a:gd fmla="*/ 12 w 26" name="T24"/>
                    <a:gd fmla="*/ 0 h 27" name="T25"/>
                    <a:gd fmla="*/ 17 w 26" name="T26"/>
                    <a:gd fmla="*/ 1 h 27" name="T27"/>
                    <a:gd fmla="*/ 21 w 26" name="T28"/>
                    <a:gd fmla="*/ 3 h 27" name="T29"/>
                    <a:gd fmla="*/ 25 w 26" name="T30"/>
                    <a:gd fmla="*/ 7 h 27" name="T31"/>
                    <a:gd fmla="*/ 25 w 26" name="T32"/>
                    <a:gd fmla="*/ 7 h 27" name="T33"/>
                    <a:gd fmla="*/ 26 w 26" name="T34"/>
                    <a:gd fmla="*/ 12 h 27" name="T35"/>
                    <a:gd fmla="*/ 25 w 26" name="T36"/>
                    <a:gd fmla="*/ 18 h 27" name="T37"/>
                    <a:gd fmla="*/ 23 w 26" name="T38"/>
                    <a:gd fmla="*/ 22 h 27" name="T39"/>
                    <a:gd fmla="*/ 19 w 26" name="T40"/>
                    <a:gd fmla="*/ 25 h 27" name="T41"/>
                    <a:gd fmla="*/ 19 w 26" name="T42"/>
                    <a:gd fmla="*/ 25 h 2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7" w="26">
                      <a:moveTo>
                        <a:pt x="19" y="25"/>
                      </a:moveTo>
                      <a:lnTo>
                        <a:pt x="19" y="25"/>
                      </a:lnTo>
                      <a:lnTo>
                        <a:pt x="14" y="27"/>
                      </a:lnTo>
                      <a:lnTo>
                        <a:pt x="9" y="26"/>
                      </a:lnTo>
                      <a:lnTo>
                        <a:pt x="4" y="24"/>
                      </a:lnTo>
                      <a:lnTo>
                        <a:pt x="1" y="20"/>
                      </a:lnTo>
                      <a:lnTo>
                        <a:pt x="1" y="20"/>
                      </a:lnTo>
                      <a:lnTo>
                        <a:pt x="0" y="15"/>
                      </a:lnTo>
                      <a:lnTo>
                        <a:pt x="0" y="10"/>
                      </a:lnTo>
                      <a:lnTo>
                        <a:pt x="3" y="5"/>
                      </a:lnTo>
                      <a:lnTo>
                        <a:pt x="7" y="2"/>
                      </a:lnTo>
                      <a:lnTo>
                        <a:pt x="7" y="2"/>
                      </a:lnTo>
                      <a:lnTo>
                        <a:pt x="12" y="0"/>
                      </a:lnTo>
                      <a:lnTo>
                        <a:pt x="17" y="1"/>
                      </a:lnTo>
                      <a:lnTo>
                        <a:pt x="21" y="3"/>
                      </a:lnTo>
                      <a:lnTo>
                        <a:pt x="25" y="7"/>
                      </a:lnTo>
                      <a:lnTo>
                        <a:pt x="25" y="7"/>
                      </a:lnTo>
                      <a:lnTo>
                        <a:pt x="26" y="12"/>
                      </a:lnTo>
                      <a:lnTo>
                        <a:pt x="25" y="18"/>
                      </a:lnTo>
                      <a:lnTo>
                        <a:pt x="23" y="22"/>
                      </a:lnTo>
                      <a:lnTo>
                        <a:pt x="19" y="25"/>
                      </a:lnTo>
                      <a:lnTo>
                        <a:pt x="19" y="25"/>
                      </a:lnTo>
                      <a:close/>
                    </a:path>
                  </a:pathLst>
                </a:custGeom>
                <a:grp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69" name="Freeform: Shape 62"/>
                <p:cNvSpPr/>
                <p:nvPr/>
              </p:nvSpPr>
              <p:spPr bwMode="auto">
                <a:xfrm>
                  <a:off x="5332411" y="3410404"/>
                  <a:ext cx="92075" cy="88900"/>
                </a:xfrm>
                <a:custGeom>
                  <a:gdLst>
                    <a:gd fmla="*/ 42 w 58" name="T0"/>
                    <a:gd fmla="*/ 53 h 56" name="T1"/>
                    <a:gd fmla="*/ 42 w 58" name="T2"/>
                    <a:gd fmla="*/ 53 h 56" name="T3"/>
                    <a:gd fmla="*/ 37 w 58" name="T4"/>
                    <a:gd fmla="*/ 55 h 56" name="T5"/>
                    <a:gd fmla="*/ 31 w 58" name="T6"/>
                    <a:gd fmla="*/ 56 h 56" name="T7"/>
                    <a:gd fmla="*/ 26 w 58" name="T8"/>
                    <a:gd fmla="*/ 56 h 56" name="T9"/>
                    <a:gd fmla="*/ 21 w 58" name="T10"/>
                    <a:gd fmla="*/ 55 h 56" name="T11"/>
                    <a:gd fmla="*/ 15 w 58" name="T12"/>
                    <a:gd fmla="*/ 53 h 56" name="T13"/>
                    <a:gd fmla="*/ 10 w 58" name="T14"/>
                    <a:gd fmla="*/ 50 h 56" name="T15"/>
                    <a:gd fmla="*/ 6 w 58" name="T16"/>
                    <a:gd fmla="*/ 46 h 56" name="T17"/>
                    <a:gd fmla="*/ 3 w 58" name="T18"/>
                    <a:gd fmla="*/ 41 h 56" name="T19"/>
                    <a:gd fmla="*/ 3 w 58" name="T20"/>
                    <a:gd fmla="*/ 41 h 56" name="T21"/>
                    <a:gd fmla="*/ 1 w 58" name="T22"/>
                    <a:gd fmla="*/ 36 h 56" name="T23"/>
                    <a:gd fmla="*/ 0 w 58" name="T24"/>
                    <a:gd fmla="*/ 30 h 56" name="T25"/>
                    <a:gd fmla="*/ 0 w 58" name="T26"/>
                    <a:gd fmla="*/ 25 h 56" name="T27"/>
                    <a:gd fmla="*/ 1 w 58" name="T28"/>
                    <a:gd fmla="*/ 19 h 56" name="T29"/>
                    <a:gd fmla="*/ 3 w 58" name="T30"/>
                    <a:gd fmla="*/ 14 h 56" name="T31"/>
                    <a:gd fmla="*/ 6 w 58" name="T32"/>
                    <a:gd fmla="*/ 10 h 56" name="T33"/>
                    <a:gd fmla="*/ 10 w 58" name="T34"/>
                    <a:gd fmla="*/ 6 h 56" name="T35"/>
                    <a:gd fmla="*/ 15 w 58" name="T36"/>
                    <a:gd fmla="*/ 3 h 56" name="T37"/>
                    <a:gd fmla="*/ 15 w 58" name="T38"/>
                    <a:gd fmla="*/ 3 h 56" name="T39"/>
                    <a:gd fmla="*/ 22 w 58" name="T40"/>
                    <a:gd fmla="*/ 1 h 56" name="T41"/>
                    <a:gd fmla="*/ 27 w 58" name="T42"/>
                    <a:gd fmla="*/ 0 h 56" name="T43"/>
                    <a:gd fmla="*/ 32 w 58" name="T44"/>
                    <a:gd fmla="*/ 0 h 56" name="T45"/>
                    <a:gd fmla="*/ 38 w 58" name="T46"/>
                    <a:gd fmla="*/ 1 h 56" name="T47"/>
                    <a:gd fmla="*/ 43 w 58" name="T48"/>
                    <a:gd fmla="*/ 3 h 56" name="T49"/>
                    <a:gd fmla="*/ 47 w 58" name="T50"/>
                    <a:gd fmla="*/ 6 h 56" name="T51"/>
                    <a:gd fmla="*/ 51 w 58" name="T52"/>
                    <a:gd fmla="*/ 10 h 56" name="T53"/>
                    <a:gd fmla="*/ 54 w 58" name="T54"/>
                    <a:gd fmla="*/ 15 h 56" name="T55"/>
                    <a:gd fmla="*/ 54 w 58" name="T56"/>
                    <a:gd fmla="*/ 15 h 56" name="T57"/>
                    <a:gd fmla="*/ 57 w 58" name="T58"/>
                    <a:gd fmla="*/ 20 h 56" name="T59"/>
                    <a:gd fmla="*/ 58 w 58" name="T60"/>
                    <a:gd fmla="*/ 26 h 56" name="T61"/>
                    <a:gd fmla="*/ 57 w 58" name="T62"/>
                    <a:gd fmla="*/ 31 h 56" name="T63"/>
                    <a:gd fmla="*/ 56 w 58" name="T64"/>
                    <a:gd fmla="*/ 37 h 56" name="T65"/>
                    <a:gd fmla="*/ 54 w 58" name="T66"/>
                    <a:gd fmla="*/ 42 h 56" name="T67"/>
                    <a:gd fmla="*/ 51 w 58" name="T68"/>
                    <a:gd fmla="*/ 46 h 56" name="T69"/>
                    <a:gd fmla="*/ 47 w 58" name="T70"/>
                    <a:gd fmla="*/ 50 h 56" name="T71"/>
                    <a:gd fmla="*/ 42 w 58" name="T72"/>
                    <a:gd fmla="*/ 53 h 56" name="T73"/>
                    <a:gd fmla="*/ 42 w 58" name="T74"/>
                    <a:gd fmla="*/ 53 h 5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6" w="57">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70" name="Freeform: Shape 63"/>
                <p:cNvSpPr/>
                <p:nvPr/>
              </p:nvSpPr>
              <p:spPr bwMode="auto">
                <a:xfrm>
                  <a:off x="5522911" y="3370717"/>
                  <a:ext cx="112713" cy="112713"/>
                </a:xfrm>
                <a:custGeom>
                  <a:gdLst>
                    <a:gd fmla="*/ 36 w 71" name="T0"/>
                    <a:gd fmla="*/ 0 h 71" name="T1"/>
                    <a:gd fmla="*/ 43 w 71" name="T2"/>
                    <a:gd fmla="*/ 29 h 71" name="T3"/>
                    <a:gd fmla="*/ 71 w 71" name="T4"/>
                    <a:gd fmla="*/ 36 h 71" name="T5"/>
                    <a:gd fmla="*/ 43 w 71" name="T6"/>
                    <a:gd fmla="*/ 43 h 71" name="T7"/>
                    <a:gd fmla="*/ 36 w 71" name="T8"/>
                    <a:gd fmla="*/ 71 h 71" name="T9"/>
                    <a:gd fmla="*/ 29 w 71" name="T10"/>
                    <a:gd fmla="*/ 43 h 71" name="T11"/>
                    <a:gd fmla="*/ 0 w 71" name="T12"/>
                    <a:gd fmla="*/ 36 h 71" name="T13"/>
                    <a:gd fmla="*/ 29 w 71" name="T14"/>
                    <a:gd fmla="*/ 29 h 71" name="T15"/>
                    <a:gd fmla="*/ 36 w 71" name="T16"/>
                    <a:gd fmla="*/ 0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71">
                      <a:moveTo>
                        <a:pt x="36" y="0"/>
                      </a:moveTo>
                      <a:lnTo>
                        <a:pt x="43" y="29"/>
                      </a:lnTo>
                      <a:lnTo>
                        <a:pt x="71" y="36"/>
                      </a:lnTo>
                      <a:lnTo>
                        <a:pt x="43" y="43"/>
                      </a:lnTo>
                      <a:lnTo>
                        <a:pt x="36" y="71"/>
                      </a:lnTo>
                      <a:lnTo>
                        <a:pt x="29" y="43"/>
                      </a:lnTo>
                      <a:lnTo>
                        <a:pt x="0" y="36"/>
                      </a:lnTo>
                      <a:lnTo>
                        <a:pt x="29" y="29"/>
                      </a:lnTo>
                      <a:lnTo>
                        <a:pt x="36" y="0"/>
                      </a:lnTo>
                      <a:close/>
                    </a:path>
                  </a:pathLst>
                </a:custGeom>
                <a:grp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71" name="Freeform: Shape 64"/>
                <p:cNvSpPr/>
                <p:nvPr/>
              </p:nvSpPr>
              <p:spPr bwMode="auto">
                <a:xfrm>
                  <a:off x="4967287" y="2636218"/>
                  <a:ext cx="71812" cy="69336"/>
                </a:xfrm>
                <a:custGeom>
                  <a:gdLst>
                    <a:gd fmla="*/ 42 w 58" name="T0"/>
                    <a:gd fmla="*/ 53 h 56" name="T1"/>
                    <a:gd fmla="*/ 42 w 58" name="T2"/>
                    <a:gd fmla="*/ 53 h 56" name="T3"/>
                    <a:gd fmla="*/ 37 w 58" name="T4"/>
                    <a:gd fmla="*/ 55 h 56" name="T5"/>
                    <a:gd fmla="*/ 31 w 58" name="T6"/>
                    <a:gd fmla="*/ 56 h 56" name="T7"/>
                    <a:gd fmla="*/ 26 w 58" name="T8"/>
                    <a:gd fmla="*/ 56 h 56" name="T9"/>
                    <a:gd fmla="*/ 21 w 58" name="T10"/>
                    <a:gd fmla="*/ 55 h 56" name="T11"/>
                    <a:gd fmla="*/ 15 w 58" name="T12"/>
                    <a:gd fmla="*/ 53 h 56" name="T13"/>
                    <a:gd fmla="*/ 10 w 58" name="T14"/>
                    <a:gd fmla="*/ 50 h 56" name="T15"/>
                    <a:gd fmla="*/ 6 w 58" name="T16"/>
                    <a:gd fmla="*/ 46 h 56" name="T17"/>
                    <a:gd fmla="*/ 3 w 58" name="T18"/>
                    <a:gd fmla="*/ 41 h 56" name="T19"/>
                    <a:gd fmla="*/ 3 w 58" name="T20"/>
                    <a:gd fmla="*/ 41 h 56" name="T21"/>
                    <a:gd fmla="*/ 1 w 58" name="T22"/>
                    <a:gd fmla="*/ 36 h 56" name="T23"/>
                    <a:gd fmla="*/ 0 w 58" name="T24"/>
                    <a:gd fmla="*/ 30 h 56" name="T25"/>
                    <a:gd fmla="*/ 0 w 58" name="T26"/>
                    <a:gd fmla="*/ 25 h 56" name="T27"/>
                    <a:gd fmla="*/ 1 w 58" name="T28"/>
                    <a:gd fmla="*/ 19 h 56" name="T29"/>
                    <a:gd fmla="*/ 3 w 58" name="T30"/>
                    <a:gd fmla="*/ 14 h 56" name="T31"/>
                    <a:gd fmla="*/ 6 w 58" name="T32"/>
                    <a:gd fmla="*/ 10 h 56" name="T33"/>
                    <a:gd fmla="*/ 10 w 58" name="T34"/>
                    <a:gd fmla="*/ 6 h 56" name="T35"/>
                    <a:gd fmla="*/ 15 w 58" name="T36"/>
                    <a:gd fmla="*/ 3 h 56" name="T37"/>
                    <a:gd fmla="*/ 15 w 58" name="T38"/>
                    <a:gd fmla="*/ 3 h 56" name="T39"/>
                    <a:gd fmla="*/ 22 w 58" name="T40"/>
                    <a:gd fmla="*/ 1 h 56" name="T41"/>
                    <a:gd fmla="*/ 27 w 58" name="T42"/>
                    <a:gd fmla="*/ 0 h 56" name="T43"/>
                    <a:gd fmla="*/ 32 w 58" name="T44"/>
                    <a:gd fmla="*/ 0 h 56" name="T45"/>
                    <a:gd fmla="*/ 38 w 58" name="T46"/>
                    <a:gd fmla="*/ 1 h 56" name="T47"/>
                    <a:gd fmla="*/ 43 w 58" name="T48"/>
                    <a:gd fmla="*/ 3 h 56" name="T49"/>
                    <a:gd fmla="*/ 47 w 58" name="T50"/>
                    <a:gd fmla="*/ 6 h 56" name="T51"/>
                    <a:gd fmla="*/ 51 w 58" name="T52"/>
                    <a:gd fmla="*/ 10 h 56" name="T53"/>
                    <a:gd fmla="*/ 54 w 58" name="T54"/>
                    <a:gd fmla="*/ 15 h 56" name="T55"/>
                    <a:gd fmla="*/ 54 w 58" name="T56"/>
                    <a:gd fmla="*/ 15 h 56" name="T57"/>
                    <a:gd fmla="*/ 57 w 58" name="T58"/>
                    <a:gd fmla="*/ 20 h 56" name="T59"/>
                    <a:gd fmla="*/ 58 w 58" name="T60"/>
                    <a:gd fmla="*/ 26 h 56" name="T61"/>
                    <a:gd fmla="*/ 57 w 58" name="T62"/>
                    <a:gd fmla="*/ 31 h 56" name="T63"/>
                    <a:gd fmla="*/ 56 w 58" name="T64"/>
                    <a:gd fmla="*/ 37 h 56" name="T65"/>
                    <a:gd fmla="*/ 54 w 58" name="T66"/>
                    <a:gd fmla="*/ 42 h 56" name="T67"/>
                    <a:gd fmla="*/ 51 w 58" name="T68"/>
                    <a:gd fmla="*/ 46 h 56" name="T69"/>
                    <a:gd fmla="*/ 47 w 58" name="T70"/>
                    <a:gd fmla="*/ 50 h 56" name="T71"/>
                    <a:gd fmla="*/ 42 w 58" name="T72"/>
                    <a:gd fmla="*/ 53 h 56" name="T73"/>
                    <a:gd fmla="*/ 42 w 58" name="T74"/>
                    <a:gd fmla="*/ 53 h 5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6" w="57">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72" name="Freeform: Shape 65"/>
                <p:cNvSpPr/>
                <p:nvPr/>
              </p:nvSpPr>
              <p:spPr bwMode="auto">
                <a:xfrm>
                  <a:off x="4922837" y="2818584"/>
                  <a:ext cx="47352" cy="45719"/>
                </a:xfrm>
                <a:custGeom>
                  <a:gdLst>
                    <a:gd fmla="*/ 42 w 58" name="T0"/>
                    <a:gd fmla="*/ 53 h 56" name="T1"/>
                    <a:gd fmla="*/ 42 w 58" name="T2"/>
                    <a:gd fmla="*/ 53 h 56" name="T3"/>
                    <a:gd fmla="*/ 37 w 58" name="T4"/>
                    <a:gd fmla="*/ 55 h 56" name="T5"/>
                    <a:gd fmla="*/ 31 w 58" name="T6"/>
                    <a:gd fmla="*/ 56 h 56" name="T7"/>
                    <a:gd fmla="*/ 26 w 58" name="T8"/>
                    <a:gd fmla="*/ 56 h 56" name="T9"/>
                    <a:gd fmla="*/ 21 w 58" name="T10"/>
                    <a:gd fmla="*/ 55 h 56" name="T11"/>
                    <a:gd fmla="*/ 15 w 58" name="T12"/>
                    <a:gd fmla="*/ 53 h 56" name="T13"/>
                    <a:gd fmla="*/ 10 w 58" name="T14"/>
                    <a:gd fmla="*/ 50 h 56" name="T15"/>
                    <a:gd fmla="*/ 6 w 58" name="T16"/>
                    <a:gd fmla="*/ 46 h 56" name="T17"/>
                    <a:gd fmla="*/ 3 w 58" name="T18"/>
                    <a:gd fmla="*/ 41 h 56" name="T19"/>
                    <a:gd fmla="*/ 3 w 58" name="T20"/>
                    <a:gd fmla="*/ 41 h 56" name="T21"/>
                    <a:gd fmla="*/ 1 w 58" name="T22"/>
                    <a:gd fmla="*/ 36 h 56" name="T23"/>
                    <a:gd fmla="*/ 0 w 58" name="T24"/>
                    <a:gd fmla="*/ 30 h 56" name="T25"/>
                    <a:gd fmla="*/ 0 w 58" name="T26"/>
                    <a:gd fmla="*/ 25 h 56" name="T27"/>
                    <a:gd fmla="*/ 1 w 58" name="T28"/>
                    <a:gd fmla="*/ 19 h 56" name="T29"/>
                    <a:gd fmla="*/ 3 w 58" name="T30"/>
                    <a:gd fmla="*/ 14 h 56" name="T31"/>
                    <a:gd fmla="*/ 6 w 58" name="T32"/>
                    <a:gd fmla="*/ 10 h 56" name="T33"/>
                    <a:gd fmla="*/ 10 w 58" name="T34"/>
                    <a:gd fmla="*/ 6 h 56" name="T35"/>
                    <a:gd fmla="*/ 15 w 58" name="T36"/>
                    <a:gd fmla="*/ 3 h 56" name="T37"/>
                    <a:gd fmla="*/ 15 w 58" name="T38"/>
                    <a:gd fmla="*/ 3 h 56" name="T39"/>
                    <a:gd fmla="*/ 22 w 58" name="T40"/>
                    <a:gd fmla="*/ 1 h 56" name="T41"/>
                    <a:gd fmla="*/ 27 w 58" name="T42"/>
                    <a:gd fmla="*/ 0 h 56" name="T43"/>
                    <a:gd fmla="*/ 32 w 58" name="T44"/>
                    <a:gd fmla="*/ 0 h 56" name="T45"/>
                    <a:gd fmla="*/ 38 w 58" name="T46"/>
                    <a:gd fmla="*/ 1 h 56" name="T47"/>
                    <a:gd fmla="*/ 43 w 58" name="T48"/>
                    <a:gd fmla="*/ 3 h 56" name="T49"/>
                    <a:gd fmla="*/ 47 w 58" name="T50"/>
                    <a:gd fmla="*/ 6 h 56" name="T51"/>
                    <a:gd fmla="*/ 51 w 58" name="T52"/>
                    <a:gd fmla="*/ 10 h 56" name="T53"/>
                    <a:gd fmla="*/ 54 w 58" name="T54"/>
                    <a:gd fmla="*/ 15 h 56" name="T55"/>
                    <a:gd fmla="*/ 54 w 58" name="T56"/>
                    <a:gd fmla="*/ 15 h 56" name="T57"/>
                    <a:gd fmla="*/ 57 w 58" name="T58"/>
                    <a:gd fmla="*/ 20 h 56" name="T59"/>
                    <a:gd fmla="*/ 58 w 58" name="T60"/>
                    <a:gd fmla="*/ 26 h 56" name="T61"/>
                    <a:gd fmla="*/ 57 w 58" name="T62"/>
                    <a:gd fmla="*/ 31 h 56" name="T63"/>
                    <a:gd fmla="*/ 56 w 58" name="T64"/>
                    <a:gd fmla="*/ 37 h 56" name="T65"/>
                    <a:gd fmla="*/ 54 w 58" name="T66"/>
                    <a:gd fmla="*/ 42 h 56" name="T67"/>
                    <a:gd fmla="*/ 51 w 58" name="T68"/>
                    <a:gd fmla="*/ 46 h 56" name="T69"/>
                    <a:gd fmla="*/ 47 w 58" name="T70"/>
                    <a:gd fmla="*/ 50 h 56" name="T71"/>
                    <a:gd fmla="*/ 42 w 58" name="T72"/>
                    <a:gd fmla="*/ 53 h 56" name="T73"/>
                    <a:gd fmla="*/ 42 w 58" name="T74"/>
                    <a:gd fmla="*/ 53 h 5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6" w="57">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grpSp>
          <p:sp>
            <p:nvSpPr>
              <p:cNvPr id="267" name="Freeform: Shape 60"/>
              <p:cNvSpPr/>
              <p:nvPr/>
            </p:nvSpPr>
            <p:spPr bwMode="auto">
              <a:xfrm rot="1126275">
                <a:off x="9919792" y="1576666"/>
                <a:ext cx="354213" cy="447829"/>
              </a:xfrm>
              <a:custGeom>
                <a:gdLst>
                  <a:gd fmla="*/ 61 w 420" name="T0"/>
                  <a:gd fmla="*/ 499 h 531" name="T1"/>
                  <a:gd fmla="*/ 81 w 420" name="T2"/>
                  <a:gd fmla="*/ 514 h 531" name="T3"/>
                  <a:gd fmla="*/ 84 w 420" name="T4"/>
                  <a:gd fmla="*/ 461 h 531" name="T5"/>
                  <a:gd fmla="*/ 124 w 420" name="T6"/>
                  <a:gd fmla="*/ 432 h 531" name="T7"/>
                  <a:gd fmla="*/ 107 w 420" name="T8"/>
                  <a:gd fmla="*/ 473 h 531" name="T9"/>
                  <a:gd fmla="*/ 113 w 420" name="T10"/>
                  <a:gd fmla="*/ 381 h 531" name="T11"/>
                  <a:gd fmla="*/ 138 w 420" name="T12"/>
                  <a:gd fmla="*/ 387 h 531" name="T13"/>
                  <a:gd fmla="*/ 121 w 420" name="T14"/>
                  <a:gd fmla="*/ 337 h 531" name="T15"/>
                  <a:gd fmla="*/ 107 w 420" name="T16"/>
                  <a:gd fmla="*/ 312 h 531" name="T17"/>
                  <a:gd fmla="*/ 98 w 420" name="T18"/>
                  <a:gd fmla="*/ 282 h 531" name="T19"/>
                  <a:gd fmla="*/ 136 w 420" name="T20"/>
                  <a:gd fmla="*/ 296 h 531" name="T21"/>
                  <a:gd fmla="*/ 148 w 420" name="T22"/>
                  <a:gd fmla="*/ 320 h 531" name="T23"/>
                  <a:gd fmla="*/ 180 w 420" name="T24"/>
                  <a:gd fmla="*/ 324 h 531" name="T25"/>
                  <a:gd fmla="*/ 180 w 420" name="T26"/>
                  <a:gd fmla="*/ 299 h 531" name="T27"/>
                  <a:gd fmla="*/ 180 w 420" name="T28"/>
                  <a:gd fmla="*/ 324 h 531" name="T29"/>
                  <a:gd fmla="*/ 222 w 420" name="T30"/>
                  <a:gd fmla="*/ 294 h 531" name="T31"/>
                  <a:gd fmla="*/ 271 w 420" name="T32"/>
                  <a:gd fmla="*/ 303 h 531" name="T33"/>
                  <a:gd fmla="*/ 228 w 420" name="T34"/>
                  <a:gd fmla="*/ 319 h 531" name="T35"/>
                  <a:gd fmla="*/ 54 w 420" name="T36"/>
                  <a:gd fmla="*/ 288 h 531" name="T37"/>
                  <a:gd fmla="*/ 45 w 420" name="T38"/>
                  <a:gd fmla="*/ 249 h 531" name="T39"/>
                  <a:gd fmla="*/ 67 w 420" name="T40"/>
                  <a:gd fmla="*/ 267 h 531" name="T41"/>
                  <a:gd fmla="*/ 279 w 420" name="T42"/>
                  <a:gd fmla="*/ 268 h 531" name="T43"/>
                  <a:gd fmla="*/ 301 w 420" name="T44"/>
                  <a:gd fmla="*/ 249 h 531" name="T45"/>
                  <a:gd fmla="*/ 319 w 420" name="T46"/>
                  <a:gd fmla="*/ 266 h 531" name="T47"/>
                  <a:gd fmla="*/ 294 w 420" name="T48"/>
                  <a:gd fmla="*/ 289 h 531" name="T49"/>
                  <a:gd fmla="*/ 113 w 420" name="T50"/>
                  <a:gd fmla="*/ 234 h 531" name="T51"/>
                  <a:gd fmla="*/ 143 w 420" name="T52"/>
                  <a:gd fmla="*/ 246 h 531" name="T53"/>
                  <a:gd fmla="*/ 10 w 420" name="T54"/>
                  <a:gd fmla="*/ 244 h 531" name="T55"/>
                  <a:gd fmla="*/ 0 w 420" name="T56"/>
                  <a:gd fmla="*/ 208 h 531" name="T57"/>
                  <a:gd fmla="*/ 26 w 420" name="T58"/>
                  <a:gd fmla="*/ 200 h 531" name="T59"/>
                  <a:gd fmla="*/ 26 w 420" name="T60"/>
                  <a:gd fmla="*/ 214 h 531" name="T61"/>
                  <a:gd fmla="*/ 10 w 420" name="T62"/>
                  <a:gd fmla="*/ 244 h 531" name="T63"/>
                  <a:gd fmla="*/ 324 w 420" name="T64"/>
                  <a:gd fmla="*/ 214 h 531" name="T65"/>
                  <a:gd fmla="*/ 359 w 420" name="T66"/>
                  <a:gd fmla="*/ 193 h 531" name="T67"/>
                  <a:gd fmla="*/ 347 w 420" name="T68"/>
                  <a:gd fmla="*/ 225 h 531" name="T69"/>
                  <a:gd fmla="*/ 104 w 420" name="T70"/>
                  <a:gd fmla="*/ 213 h 531" name="T71"/>
                  <a:gd fmla="*/ 84 w 420" name="T72"/>
                  <a:gd fmla="*/ 190 h 531" name="T73"/>
                  <a:gd fmla="*/ 101 w 420" name="T74"/>
                  <a:gd fmla="*/ 171 h 531" name="T75"/>
                  <a:gd fmla="*/ 121 w 420" name="T76"/>
                  <a:gd fmla="*/ 193 h 531" name="T77"/>
                  <a:gd fmla="*/ 16 w 420" name="T78"/>
                  <a:gd fmla="*/ 167 h 531" name="T79"/>
                  <a:gd fmla="*/ 33 w 420" name="T80"/>
                  <a:gd fmla="*/ 155 h 531" name="T81"/>
                  <a:gd fmla="*/ 59 w 420" name="T82"/>
                  <a:gd fmla="*/ 151 h 531" name="T83"/>
                  <a:gd fmla="*/ 53 w 420" name="T84"/>
                  <a:gd fmla="*/ 176 h 531" name="T85"/>
                  <a:gd fmla="*/ 34 w 420" name="T86"/>
                  <a:gd fmla="*/ 184 h 531" name="T87"/>
                  <a:gd fmla="*/ 340 w 420" name="T88"/>
                  <a:gd fmla="*/ 146 h 531" name="T89"/>
                  <a:gd fmla="*/ 365 w 420" name="T90"/>
                  <a:gd fmla="*/ 128 h 531" name="T91"/>
                  <a:gd fmla="*/ 364 w 420" name="T92"/>
                  <a:gd fmla="*/ 166 h 531" name="T93"/>
                  <a:gd fmla="*/ 343 w 420" name="T94"/>
                  <a:gd fmla="*/ 84 h 531" name="T95"/>
                  <a:gd fmla="*/ 375 w 420" name="T96"/>
                  <a:gd fmla="*/ 62 h 531" name="T97"/>
                  <a:gd fmla="*/ 368 w 420" name="T98"/>
                  <a:gd fmla="*/ 88 h 531" name="T99"/>
                  <a:gd fmla="*/ 368 w 420" name="T100"/>
                  <a:gd fmla="*/ 27 h 531" name="T101"/>
                  <a:gd fmla="*/ 386 w 420" name="T102"/>
                  <a:gd fmla="*/ 12 h 531" name="T103"/>
                  <a:gd fmla="*/ 420 w 420" name="T104"/>
                  <a:gd fmla="*/ 16 h 531" name="T105"/>
                  <a:gd fmla="*/ 394 w 420" name="T106"/>
                  <a:gd fmla="*/ 38 h 53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31" w="420">
                    <a:moveTo>
                      <a:pt x="68" y="531"/>
                    </a:moveTo>
                    <a:lnTo>
                      <a:pt x="49" y="515"/>
                    </a:lnTo>
                    <a:lnTo>
                      <a:pt x="49" y="515"/>
                    </a:lnTo>
                    <a:lnTo>
                      <a:pt x="61" y="499"/>
                    </a:lnTo>
                    <a:lnTo>
                      <a:pt x="72" y="482"/>
                    </a:lnTo>
                    <a:lnTo>
                      <a:pt x="94" y="495"/>
                    </a:lnTo>
                    <a:lnTo>
                      <a:pt x="94" y="495"/>
                    </a:lnTo>
                    <a:lnTo>
                      <a:pt x="81" y="514"/>
                    </a:lnTo>
                    <a:lnTo>
                      <a:pt x="68" y="531"/>
                    </a:lnTo>
                    <a:lnTo>
                      <a:pt x="68" y="531"/>
                    </a:lnTo>
                    <a:close/>
                    <a:moveTo>
                      <a:pt x="107" y="473"/>
                    </a:moveTo>
                    <a:lnTo>
                      <a:pt x="84" y="461"/>
                    </a:lnTo>
                    <a:lnTo>
                      <a:pt x="84" y="461"/>
                    </a:lnTo>
                    <a:lnTo>
                      <a:pt x="93" y="443"/>
                    </a:lnTo>
                    <a:lnTo>
                      <a:pt x="100" y="424"/>
                    </a:lnTo>
                    <a:lnTo>
                      <a:pt x="124" y="432"/>
                    </a:lnTo>
                    <a:lnTo>
                      <a:pt x="124" y="432"/>
                    </a:lnTo>
                    <a:lnTo>
                      <a:pt x="116" y="453"/>
                    </a:lnTo>
                    <a:lnTo>
                      <a:pt x="107" y="473"/>
                    </a:lnTo>
                    <a:lnTo>
                      <a:pt x="107" y="473"/>
                    </a:lnTo>
                    <a:close/>
                    <a:moveTo>
                      <a:pt x="132" y="408"/>
                    </a:moveTo>
                    <a:lnTo>
                      <a:pt x="108" y="400"/>
                    </a:lnTo>
                    <a:lnTo>
                      <a:pt x="108" y="400"/>
                    </a:lnTo>
                    <a:lnTo>
                      <a:pt x="113" y="381"/>
                    </a:lnTo>
                    <a:lnTo>
                      <a:pt x="117" y="361"/>
                    </a:lnTo>
                    <a:lnTo>
                      <a:pt x="142" y="365"/>
                    </a:lnTo>
                    <a:lnTo>
                      <a:pt x="142" y="365"/>
                    </a:lnTo>
                    <a:lnTo>
                      <a:pt x="138" y="387"/>
                    </a:lnTo>
                    <a:lnTo>
                      <a:pt x="132" y="408"/>
                    </a:lnTo>
                    <a:lnTo>
                      <a:pt x="132" y="408"/>
                    </a:lnTo>
                    <a:close/>
                    <a:moveTo>
                      <a:pt x="146" y="339"/>
                    </a:moveTo>
                    <a:lnTo>
                      <a:pt x="121" y="337"/>
                    </a:lnTo>
                    <a:lnTo>
                      <a:pt x="121" y="337"/>
                    </a:lnTo>
                    <a:lnTo>
                      <a:pt x="122" y="317"/>
                    </a:lnTo>
                    <a:lnTo>
                      <a:pt x="122" y="317"/>
                    </a:lnTo>
                    <a:lnTo>
                      <a:pt x="107" y="312"/>
                    </a:lnTo>
                    <a:lnTo>
                      <a:pt x="107" y="312"/>
                    </a:lnTo>
                    <a:lnTo>
                      <a:pt x="88" y="306"/>
                    </a:lnTo>
                    <a:lnTo>
                      <a:pt x="98" y="282"/>
                    </a:lnTo>
                    <a:lnTo>
                      <a:pt x="98" y="282"/>
                    </a:lnTo>
                    <a:lnTo>
                      <a:pt x="114" y="288"/>
                    </a:lnTo>
                    <a:lnTo>
                      <a:pt x="114" y="288"/>
                    </a:lnTo>
                    <a:lnTo>
                      <a:pt x="136" y="294"/>
                    </a:lnTo>
                    <a:lnTo>
                      <a:pt x="136" y="296"/>
                    </a:lnTo>
                    <a:lnTo>
                      <a:pt x="148" y="296"/>
                    </a:lnTo>
                    <a:lnTo>
                      <a:pt x="148" y="301"/>
                    </a:lnTo>
                    <a:lnTo>
                      <a:pt x="148" y="301"/>
                    </a:lnTo>
                    <a:lnTo>
                      <a:pt x="148" y="320"/>
                    </a:lnTo>
                    <a:lnTo>
                      <a:pt x="146" y="339"/>
                    </a:lnTo>
                    <a:lnTo>
                      <a:pt x="146" y="339"/>
                    </a:lnTo>
                    <a:close/>
                    <a:moveTo>
                      <a:pt x="180" y="324"/>
                    </a:moveTo>
                    <a:lnTo>
                      <a:pt x="180" y="324"/>
                    </a:lnTo>
                    <a:lnTo>
                      <a:pt x="157" y="323"/>
                    </a:lnTo>
                    <a:lnTo>
                      <a:pt x="160" y="298"/>
                    </a:lnTo>
                    <a:lnTo>
                      <a:pt x="160" y="298"/>
                    </a:lnTo>
                    <a:lnTo>
                      <a:pt x="180" y="299"/>
                    </a:lnTo>
                    <a:lnTo>
                      <a:pt x="199" y="298"/>
                    </a:lnTo>
                    <a:lnTo>
                      <a:pt x="202" y="323"/>
                    </a:lnTo>
                    <a:lnTo>
                      <a:pt x="202" y="323"/>
                    </a:lnTo>
                    <a:lnTo>
                      <a:pt x="180" y="324"/>
                    </a:lnTo>
                    <a:lnTo>
                      <a:pt x="180" y="324"/>
                    </a:lnTo>
                    <a:close/>
                    <a:moveTo>
                      <a:pt x="228" y="319"/>
                    </a:moveTo>
                    <a:lnTo>
                      <a:pt x="222" y="294"/>
                    </a:lnTo>
                    <a:lnTo>
                      <a:pt x="222" y="294"/>
                    </a:lnTo>
                    <a:lnTo>
                      <a:pt x="241" y="288"/>
                    </a:lnTo>
                    <a:lnTo>
                      <a:pt x="259" y="281"/>
                    </a:lnTo>
                    <a:lnTo>
                      <a:pt x="271" y="303"/>
                    </a:lnTo>
                    <a:lnTo>
                      <a:pt x="271" y="303"/>
                    </a:lnTo>
                    <a:lnTo>
                      <a:pt x="261" y="308"/>
                    </a:lnTo>
                    <a:lnTo>
                      <a:pt x="250" y="312"/>
                    </a:lnTo>
                    <a:lnTo>
                      <a:pt x="239" y="316"/>
                    </a:lnTo>
                    <a:lnTo>
                      <a:pt x="228" y="319"/>
                    </a:lnTo>
                    <a:lnTo>
                      <a:pt x="228" y="319"/>
                    </a:lnTo>
                    <a:close/>
                    <a:moveTo>
                      <a:pt x="64" y="294"/>
                    </a:moveTo>
                    <a:lnTo>
                      <a:pt x="64" y="294"/>
                    </a:lnTo>
                    <a:lnTo>
                      <a:pt x="54" y="288"/>
                    </a:lnTo>
                    <a:lnTo>
                      <a:pt x="44" y="282"/>
                    </a:lnTo>
                    <a:lnTo>
                      <a:pt x="35" y="275"/>
                    </a:lnTo>
                    <a:lnTo>
                      <a:pt x="27" y="267"/>
                    </a:lnTo>
                    <a:lnTo>
                      <a:pt x="45" y="249"/>
                    </a:lnTo>
                    <a:lnTo>
                      <a:pt x="45" y="249"/>
                    </a:lnTo>
                    <a:lnTo>
                      <a:pt x="52" y="256"/>
                    </a:lnTo>
                    <a:lnTo>
                      <a:pt x="59" y="261"/>
                    </a:lnTo>
                    <a:lnTo>
                      <a:pt x="67" y="267"/>
                    </a:lnTo>
                    <a:lnTo>
                      <a:pt x="76" y="272"/>
                    </a:lnTo>
                    <a:lnTo>
                      <a:pt x="64" y="294"/>
                    </a:lnTo>
                    <a:close/>
                    <a:moveTo>
                      <a:pt x="294" y="289"/>
                    </a:moveTo>
                    <a:lnTo>
                      <a:pt x="279" y="268"/>
                    </a:lnTo>
                    <a:lnTo>
                      <a:pt x="279" y="268"/>
                    </a:lnTo>
                    <a:lnTo>
                      <a:pt x="287" y="263"/>
                    </a:lnTo>
                    <a:lnTo>
                      <a:pt x="294" y="256"/>
                    </a:lnTo>
                    <a:lnTo>
                      <a:pt x="301" y="249"/>
                    </a:lnTo>
                    <a:lnTo>
                      <a:pt x="307" y="242"/>
                    </a:lnTo>
                    <a:lnTo>
                      <a:pt x="327" y="258"/>
                    </a:lnTo>
                    <a:lnTo>
                      <a:pt x="327" y="258"/>
                    </a:lnTo>
                    <a:lnTo>
                      <a:pt x="319" y="266"/>
                    </a:lnTo>
                    <a:lnTo>
                      <a:pt x="311" y="274"/>
                    </a:lnTo>
                    <a:lnTo>
                      <a:pt x="303" y="282"/>
                    </a:lnTo>
                    <a:lnTo>
                      <a:pt x="294" y="289"/>
                    </a:lnTo>
                    <a:lnTo>
                      <a:pt x="294" y="289"/>
                    </a:lnTo>
                    <a:close/>
                    <a:moveTo>
                      <a:pt x="121" y="272"/>
                    </a:moveTo>
                    <a:lnTo>
                      <a:pt x="121" y="272"/>
                    </a:lnTo>
                    <a:lnTo>
                      <a:pt x="118" y="252"/>
                    </a:lnTo>
                    <a:lnTo>
                      <a:pt x="113" y="234"/>
                    </a:lnTo>
                    <a:lnTo>
                      <a:pt x="137" y="225"/>
                    </a:lnTo>
                    <a:lnTo>
                      <a:pt x="137" y="225"/>
                    </a:lnTo>
                    <a:lnTo>
                      <a:pt x="140" y="235"/>
                    </a:lnTo>
                    <a:lnTo>
                      <a:pt x="143" y="246"/>
                    </a:lnTo>
                    <a:lnTo>
                      <a:pt x="146" y="269"/>
                    </a:lnTo>
                    <a:lnTo>
                      <a:pt x="121" y="272"/>
                    </a:lnTo>
                    <a:close/>
                    <a:moveTo>
                      <a:pt x="10" y="244"/>
                    </a:moveTo>
                    <a:lnTo>
                      <a:pt x="10" y="244"/>
                    </a:lnTo>
                    <a:lnTo>
                      <a:pt x="6" y="235"/>
                    </a:lnTo>
                    <a:lnTo>
                      <a:pt x="3" y="226"/>
                    </a:lnTo>
                    <a:lnTo>
                      <a:pt x="1" y="217"/>
                    </a:lnTo>
                    <a:lnTo>
                      <a:pt x="0" y="208"/>
                    </a:lnTo>
                    <a:lnTo>
                      <a:pt x="0" y="208"/>
                    </a:lnTo>
                    <a:lnTo>
                      <a:pt x="0" y="201"/>
                    </a:lnTo>
                    <a:lnTo>
                      <a:pt x="1" y="195"/>
                    </a:lnTo>
                    <a:lnTo>
                      <a:pt x="26" y="200"/>
                    </a:lnTo>
                    <a:lnTo>
                      <a:pt x="26" y="200"/>
                    </a:lnTo>
                    <a:lnTo>
                      <a:pt x="25" y="208"/>
                    </a:lnTo>
                    <a:lnTo>
                      <a:pt x="25" y="208"/>
                    </a:lnTo>
                    <a:lnTo>
                      <a:pt x="26" y="214"/>
                    </a:lnTo>
                    <a:lnTo>
                      <a:pt x="27" y="220"/>
                    </a:lnTo>
                    <a:lnTo>
                      <a:pt x="29" y="226"/>
                    </a:lnTo>
                    <a:lnTo>
                      <a:pt x="32" y="232"/>
                    </a:lnTo>
                    <a:lnTo>
                      <a:pt x="10" y="244"/>
                    </a:lnTo>
                    <a:close/>
                    <a:moveTo>
                      <a:pt x="342" y="235"/>
                    </a:moveTo>
                    <a:lnTo>
                      <a:pt x="320" y="223"/>
                    </a:lnTo>
                    <a:lnTo>
                      <a:pt x="320" y="223"/>
                    </a:lnTo>
                    <a:lnTo>
                      <a:pt x="324" y="214"/>
                    </a:lnTo>
                    <a:lnTo>
                      <a:pt x="328" y="205"/>
                    </a:lnTo>
                    <a:lnTo>
                      <a:pt x="332" y="196"/>
                    </a:lnTo>
                    <a:lnTo>
                      <a:pt x="334" y="187"/>
                    </a:lnTo>
                    <a:lnTo>
                      <a:pt x="359" y="193"/>
                    </a:lnTo>
                    <a:lnTo>
                      <a:pt x="359" y="193"/>
                    </a:lnTo>
                    <a:lnTo>
                      <a:pt x="356" y="204"/>
                    </a:lnTo>
                    <a:lnTo>
                      <a:pt x="352" y="215"/>
                    </a:lnTo>
                    <a:lnTo>
                      <a:pt x="347" y="225"/>
                    </a:lnTo>
                    <a:lnTo>
                      <a:pt x="342" y="235"/>
                    </a:lnTo>
                    <a:lnTo>
                      <a:pt x="342" y="235"/>
                    </a:lnTo>
                    <a:close/>
                    <a:moveTo>
                      <a:pt x="104" y="213"/>
                    </a:moveTo>
                    <a:lnTo>
                      <a:pt x="104" y="213"/>
                    </a:lnTo>
                    <a:lnTo>
                      <a:pt x="100" y="208"/>
                    </a:lnTo>
                    <a:lnTo>
                      <a:pt x="100" y="208"/>
                    </a:lnTo>
                    <a:lnTo>
                      <a:pt x="90" y="195"/>
                    </a:lnTo>
                    <a:lnTo>
                      <a:pt x="84" y="190"/>
                    </a:lnTo>
                    <a:lnTo>
                      <a:pt x="79" y="186"/>
                    </a:lnTo>
                    <a:lnTo>
                      <a:pt x="94" y="165"/>
                    </a:lnTo>
                    <a:lnTo>
                      <a:pt x="94" y="165"/>
                    </a:lnTo>
                    <a:lnTo>
                      <a:pt x="101" y="171"/>
                    </a:lnTo>
                    <a:lnTo>
                      <a:pt x="108" y="177"/>
                    </a:lnTo>
                    <a:lnTo>
                      <a:pt x="114" y="185"/>
                    </a:lnTo>
                    <a:lnTo>
                      <a:pt x="121" y="193"/>
                    </a:lnTo>
                    <a:lnTo>
                      <a:pt x="121" y="193"/>
                    </a:lnTo>
                    <a:lnTo>
                      <a:pt x="125" y="200"/>
                    </a:lnTo>
                    <a:lnTo>
                      <a:pt x="104" y="213"/>
                    </a:lnTo>
                    <a:close/>
                    <a:moveTo>
                      <a:pt x="34" y="184"/>
                    </a:moveTo>
                    <a:lnTo>
                      <a:pt x="16" y="167"/>
                    </a:lnTo>
                    <a:lnTo>
                      <a:pt x="16" y="167"/>
                    </a:lnTo>
                    <a:lnTo>
                      <a:pt x="21" y="162"/>
                    </a:lnTo>
                    <a:lnTo>
                      <a:pt x="27" y="158"/>
                    </a:lnTo>
                    <a:lnTo>
                      <a:pt x="33" y="155"/>
                    </a:lnTo>
                    <a:lnTo>
                      <a:pt x="39" y="153"/>
                    </a:lnTo>
                    <a:lnTo>
                      <a:pt x="46" y="151"/>
                    </a:lnTo>
                    <a:lnTo>
                      <a:pt x="52" y="151"/>
                    </a:lnTo>
                    <a:lnTo>
                      <a:pt x="59" y="151"/>
                    </a:lnTo>
                    <a:lnTo>
                      <a:pt x="67" y="152"/>
                    </a:lnTo>
                    <a:lnTo>
                      <a:pt x="61" y="177"/>
                    </a:lnTo>
                    <a:lnTo>
                      <a:pt x="61" y="177"/>
                    </a:lnTo>
                    <a:lnTo>
                      <a:pt x="53" y="176"/>
                    </a:lnTo>
                    <a:lnTo>
                      <a:pt x="46" y="177"/>
                    </a:lnTo>
                    <a:lnTo>
                      <a:pt x="40" y="180"/>
                    </a:lnTo>
                    <a:lnTo>
                      <a:pt x="34" y="184"/>
                    </a:lnTo>
                    <a:lnTo>
                      <a:pt x="34" y="184"/>
                    </a:lnTo>
                    <a:close/>
                    <a:moveTo>
                      <a:pt x="364" y="166"/>
                    </a:moveTo>
                    <a:lnTo>
                      <a:pt x="339" y="164"/>
                    </a:lnTo>
                    <a:lnTo>
                      <a:pt x="339" y="164"/>
                    </a:lnTo>
                    <a:lnTo>
                      <a:pt x="340" y="146"/>
                    </a:lnTo>
                    <a:lnTo>
                      <a:pt x="340" y="128"/>
                    </a:lnTo>
                    <a:lnTo>
                      <a:pt x="340" y="123"/>
                    </a:lnTo>
                    <a:lnTo>
                      <a:pt x="365" y="123"/>
                    </a:lnTo>
                    <a:lnTo>
                      <a:pt x="365" y="128"/>
                    </a:lnTo>
                    <a:lnTo>
                      <a:pt x="365" y="128"/>
                    </a:lnTo>
                    <a:lnTo>
                      <a:pt x="365" y="147"/>
                    </a:lnTo>
                    <a:lnTo>
                      <a:pt x="364" y="166"/>
                    </a:lnTo>
                    <a:lnTo>
                      <a:pt x="364" y="166"/>
                    </a:lnTo>
                    <a:close/>
                    <a:moveTo>
                      <a:pt x="366" y="98"/>
                    </a:moveTo>
                    <a:lnTo>
                      <a:pt x="341" y="97"/>
                    </a:lnTo>
                    <a:lnTo>
                      <a:pt x="341" y="97"/>
                    </a:lnTo>
                    <a:lnTo>
                      <a:pt x="343" y="84"/>
                    </a:lnTo>
                    <a:lnTo>
                      <a:pt x="345" y="72"/>
                    </a:lnTo>
                    <a:lnTo>
                      <a:pt x="348" y="61"/>
                    </a:lnTo>
                    <a:lnTo>
                      <a:pt x="352" y="51"/>
                    </a:lnTo>
                    <a:lnTo>
                      <a:pt x="375" y="62"/>
                    </a:lnTo>
                    <a:lnTo>
                      <a:pt x="375" y="62"/>
                    </a:lnTo>
                    <a:lnTo>
                      <a:pt x="372" y="70"/>
                    </a:lnTo>
                    <a:lnTo>
                      <a:pt x="369" y="78"/>
                    </a:lnTo>
                    <a:lnTo>
                      <a:pt x="368" y="88"/>
                    </a:lnTo>
                    <a:lnTo>
                      <a:pt x="366" y="98"/>
                    </a:lnTo>
                    <a:lnTo>
                      <a:pt x="366" y="98"/>
                    </a:lnTo>
                    <a:close/>
                    <a:moveTo>
                      <a:pt x="387" y="45"/>
                    </a:moveTo>
                    <a:lnTo>
                      <a:pt x="368" y="27"/>
                    </a:lnTo>
                    <a:lnTo>
                      <a:pt x="368" y="27"/>
                    </a:lnTo>
                    <a:lnTo>
                      <a:pt x="376" y="19"/>
                    </a:lnTo>
                    <a:lnTo>
                      <a:pt x="386" y="12"/>
                    </a:lnTo>
                    <a:lnTo>
                      <a:pt x="386" y="12"/>
                    </a:lnTo>
                    <a:lnTo>
                      <a:pt x="394" y="6"/>
                    </a:lnTo>
                    <a:lnTo>
                      <a:pt x="400" y="0"/>
                    </a:lnTo>
                    <a:lnTo>
                      <a:pt x="420" y="16"/>
                    </a:lnTo>
                    <a:lnTo>
                      <a:pt x="420" y="16"/>
                    </a:lnTo>
                    <a:lnTo>
                      <a:pt x="412" y="24"/>
                    </a:lnTo>
                    <a:lnTo>
                      <a:pt x="402" y="32"/>
                    </a:lnTo>
                    <a:lnTo>
                      <a:pt x="402" y="32"/>
                    </a:lnTo>
                    <a:lnTo>
                      <a:pt x="394" y="38"/>
                    </a:lnTo>
                    <a:lnTo>
                      <a:pt x="387" y="45"/>
                    </a:lnTo>
                    <a:lnTo>
                      <a:pt x="387" y="45"/>
                    </a:lnTo>
                    <a:close/>
                  </a:path>
                </a:pathLst>
              </a:custGeom>
              <a:solidFill>
                <a:schemeClr val="accent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grpSp>
        <p:grpSp>
          <p:nvGrpSpPr>
            <p:cNvPr id="255" name="Group 71"/>
            <p:cNvGrpSpPr/>
            <p:nvPr/>
          </p:nvGrpSpPr>
          <p:grpSpPr>
            <a:xfrm>
              <a:off x="1894700" y="3660264"/>
              <a:ext cx="317255" cy="463681"/>
              <a:chOff x="1279524" y="4223204"/>
              <a:chExt cx="330200" cy="482601"/>
            </a:xfrm>
            <a:solidFill>
              <a:schemeClr val="accent1"/>
            </a:solidFill>
          </p:grpSpPr>
          <p:sp>
            <p:nvSpPr>
              <p:cNvPr id="260" name="Freeform: Shape 76"/>
              <p:cNvSpPr/>
              <p:nvPr/>
            </p:nvSpPr>
            <p:spPr bwMode="auto">
              <a:xfrm>
                <a:off x="1279524" y="4223204"/>
                <a:ext cx="207963" cy="254000"/>
              </a:xfrm>
              <a:custGeom>
                <a:gdLst>
                  <a:gd fmla="*/ 131 w 131" name="T0"/>
                  <a:gd fmla="*/ 94 h 160" name="T1"/>
                  <a:gd fmla="*/ 131 w 131" name="T2"/>
                  <a:gd fmla="*/ 92 h 160" name="T3"/>
                  <a:gd fmla="*/ 131 w 131" name="T4"/>
                  <a:gd fmla="*/ 0 h 160" name="T5"/>
                  <a:gd fmla="*/ 124 w 131" name="T6"/>
                  <a:gd fmla="*/ 3 h 160" name="T7"/>
                  <a:gd fmla="*/ 49 w 131" name="T8"/>
                  <a:gd fmla="*/ 35 h 160" name="T9"/>
                  <a:gd fmla="*/ 42 w 131" name="T10"/>
                  <a:gd fmla="*/ 111 h 160" name="T11"/>
                  <a:gd fmla="*/ 35 w 131" name="T12"/>
                  <a:gd fmla="*/ 110 h 160" name="T13"/>
                  <a:gd fmla="*/ 28 w 131" name="T14"/>
                  <a:gd fmla="*/ 110 h 160" name="T15"/>
                  <a:gd fmla="*/ 17 w 131" name="T16"/>
                  <a:gd fmla="*/ 114 h 160" name="T17"/>
                  <a:gd fmla="*/ 8 w 131" name="T18"/>
                  <a:gd fmla="*/ 121 h 160" name="T19"/>
                  <a:gd fmla="*/ 2 w 131" name="T20"/>
                  <a:gd fmla="*/ 130 h 160" name="T21"/>
                  <a:gd fmla="*/ 0 w 131" name="T22"/>
                  <a:gd fmla="*/ 140 h 160" name="T23"/>
                  <a:gd fmla="*/ 1 w 131" name="T24"/>
                  <a:gd fmla="*/ 144 h 160" name="T25"/>
                  <a:gd fmla="*/ 5 w 131" name="T26"/>
                  <a:gd fmla="*/ 152 h 160" name="T27"/>
                  <a:gd fmla="*/ 13 w 131" name="T28"/>
                  <a:gd fmla="*/ 158 h 160" name="T29"/>
                  <a:gd fmla="*/ 23 w 131" name="T30"/>
                  <a:gd fmla="*/ 160 h 160" name="T31"/>
                  <a:gd fmla="*/ 29 w 131" name="T32"/>
                  <a:gd fmla="*/ 159 h 160" name="T33"/>
                  <a:gd fmla="*/ 39 w 131" name="T34"/>
                  <a:gd fmla="*/ 155 h 160" name="T35"/>
                  <a:gd fmla="*/ 48 w 131" name="T36"/>
                  <a:gd fmla="*/ 148 h 160" name="T37"/>
                  <a:gd fmla="*/ 54 w 131" name="T38"/>
                  <a:gd fmla="*/ 140 h 160" name="T39"/>
                  <a:gd fmla="*/ 56 w 131" name="T40"/>
                  <a:gd fmla="*/ 130 h 160" name="T41"/>
                  <a:gd fmla="*/ 56 w 131" name="T42"/>
                  <a:gd fmla="*/ 127 h 160" name="T43"/>
                  <a:gd fmla="*/ 117 w 131" name="T44"/>
                  <a:gd fmla="*/ 30 h 160" name="T45"/>
                  <a:gd fmla="*/ 117 w 131" name="T46"/>
                  <a:gd fmla="*/ 73 h 160" name="T47"/>
                  <a:gd fmla="*/ 103 w 131" name="T48"/>
                  <a:gd fmla="*/ 72 h 160" name="T49"/>
                  <a:gd fmla="*/ 97 w 131" name="T50"/>
                  <a:gd fmla="*/ 73 h 160" name="T51"/>
                  <a:gd fmla="*/ 87 w 131" name="T52"/>
                  <a:gd fmla="*/ 79 h 160" name="T53"/>
                  <a:gd fmla="*/ 80 w 131" name="T54"/>
                  <a:gd fmla="*/ 87 h 160" name="T55"/>
                  <a:gd fmla="*/ 76 w 131" name="T56"/>
                  <a:gd fmla="*/ 96 h 160" name="T57"/>
                  <a:gd fmla="*/ 75 w 131" name="T58"/>
                  <a:gd fmla="*/ 102 h 160" name="T59"/>
                  <a:gd fmla="*/ 78 w 131" name="T60"/>
                  <a:gd fmla="*/ 111 h 160" name="T61"/>
                  <a:gd fmla="*/ 84 w 131" name="T62"/>
                  <a:gd fmla="*/ 117 h 160" name="T63"/>
                  <a:gd fmla="*/ 93 w 131" name="T64"/>
                  <a:gd fmla="*/ 121 h 160" name="T65"/>
                  <a:gd fmla="*/ 104 w 131" name="T66"/>
                  <a:gd fmla="*/ 121 h 160" name="T67"/>
                  <a:gd fmla="*/ 109 w 131" name="T68"/>
                  <a:gd fmla="*/ 120 h 160" name="T69"/>
                  <a:gd fmla="*/ 118 w 131" name="T70"/>
                  <a:gd fmla="*/ 115 h 160" name="T71"/>
                  <a:gd fmla="*/ 125 w 131" name="T72"/>
                  <a:gd fmla="*/ 108 h 160" name="T73"/>
                  <a:gd fmla="*/ 130 w 131" name="T74"/>
                  <a:gd fmla="*/ 99 h 160" name="T75"/>
                  <a:gd fmla="*/ 131 w 131" name="T76"/>
                  <a:gd fmla="*/ 95 h 16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0" w="131">
                    <a:moveTo>
                      <a:pt x="131" y="94"/>
                    </a:moveTo>
                    <a:lnTo>
                      <a:pt x="131" y="94"/>
                    </a:lnTo>
                    <a:lnTo>
                      <a:pt x="131" y="92"/>
                    </a:lnTo>
                    <a:lnTo>
                      <a:pt x="131" y="92"/>
                    </a:lnTo>
                    <a:lnTo>
                      <a:pt x="131" y="90"/>
                    </a:lnTo>
                    <a:lnTo>
                      <a:pt x="131" y="0"/>
                    </a:lnTo>
                    <a:lnTo>
                      <a:pt x="124" y="3"/>
                    </a:lnTo>
                    <a:lnTo>
                      <a:pt x="124" y="3"/>
                    </a:lnTo>
                    <a:lnTo>
                      <a:pt x="49" y="34"/>
                    </a:lnTo>
                    <a:lnTo>
                      <a:pt x="49" y="35"/>
                    </a:lnTo>
                    <a:lnTo>
                      <a:pt x="42" y="37"/>
                    </a:lnTo>
                    <a:lnTo>
                      <a:pt x="42" y="111"/>
                    </a:lnTo>
                    <a:lnTo>
                      <a:pt x="42" y="111"/>
                    </a:lnTo>
                    <a:lnTo>
                      <a:pt x="35" y="110"/>
                    </a:lnTo>
                    <a:lnTo>
                      <a:pt x="28" y="110"/>
                    </a:lnTo>
                    <a:lnTo>
                      <a:pt x="28" y="110"/>
                    </a:lnTo>
                    <a:lnTo>
                      <a:pt x="22" y="111"/>
                    </a:lnTo>
                    <a:lnTo>
                      <a:pt x="17" y="114"/>
                    </a:lnTo>
                    <a:lnTo>
                      <a:pt x="12" y="117"/>
                    </a:lnTo>
                    <a:lnTo>
                      <a:pt x="8" y="121"/>
                    </a:lnTo>
                    <a:lnTo>
                      <a:pt x="5" y="125"/>
                    </a:lnTo>
                    <a:lnTo>
                      <a:pt x="2" y="130"/>
                    </a:lnTo>
                    <a:lnTo>
                      <a:pt x="1" y="134"/>
                    </a:lnTo>
                    <a:lnTo>
                      <a:pt x="0" y="140"/>
                    </a:lnTo>
                    <a:lnTo>
                      <a:pt x="0" y="140"/>
                    </a:lnTo>
                    <a:lnTo>
                      <a:pt x="1" y="144"/>
                    </a:lnTo>
                    <a:lnTo>
                      <a:pt x="3" y="149"/>
                    </a:lnTo>
                    <a:lnTo>
                      <a:pt x="5" y="152"/>
                    </a:lnTo>
                    <a:lnTo>
                      <a:pt x="9" y="155"/>
                    </a:lnTo>
                    <a:lnTo>
                      <a:pt x="13" y="158"/>
                    </a:lnTo>
                    <a:lnTo>
                      <a:pt x="18" y="159"/>
                    </a:lnTo>
                    <a:lnTo>
                      <a:pt x="23" y="160"/>
                    </a:lnTo>
                    <a:lnTo>
                      <a:pt x="29" y="159"/>
                    </a:lnTo>
                    <a:lnTo>
                      <a:pt x="29" y="159"/>
                    </a:lnTo>
                    <a:lnTo>
                      <a:pt x="34" y="158"/>
                    </a:lnTo>
                    <a:lnTo>
                      <a:pt x="39" y="155"/>
                    </a:lnTo>
                    <a:lnTo>
                      <a:pt x="44" y="152"/>
                    </a:lnTo>
                    <a:lnTo>
                      <a:pt x="48" y="148"/>
                    </a:lnTo>
                    <a:lnTo>
                      <a:pt x="51" y="144"/>
                    </a:lnTo>
                    <a:lnTo>
                      <a:pt x="54" y="140"/>
                    </a:lnTo>
                    <a:lnTo>
                      <a:pt x="55" y="135"/>
                    </a:lnTo>
                    <a:lnTo>
                      <a:pt x="56" y="130"/>
                    </a:lnTo>
                    <a:lnTo>
                      <a:pt x="56" y="130"/>
                    </a:lnTo>
                    <a:lnTo>
                      <a:pt x="56" y="127"/>
                    </a:lnTo>
                    <a:lnTo>
                      <a:pt x="56" y="58"/>
                    </a:lnTo>
                    <a:lnTo>
                      <a:pt x="117" y="30"/>
                    </a:lnTo>
                    <a:lnTo>
                      <a:pt x="117" y="73"/>
                    </a:lnTo>
                    <a:lnTo>
                      <a:pt x="117" y="73"/>
                    </a:lnTo>
                    <a:lnTo>
                      <a:pt x="110" y="72"/>
                    </a:lnTo>
                    <a:lnTo>
                      <a:pt x="103" y="72"/>
                    </a:lnTo>
                    <a:lnTo>
                      <a:pt x="103" y="72"/>
                    </a:lnTo>
                    <a:lnTo>
                      <a:pt x="97" y="73"/>
                    </a:lnTo>
                    <a:lnTo>
                      <a:pt x="92" y="76"/>
                    </a:lnTo>
                    <a:lnTo>
                      <a:pt x="87" y="79"/>
                    </a:lnTo>
                    <a:lnTo>
                      <a:pt x="83" y="83"/>
                    </a:lnTo>
                    <a:lnTo>
                      <a:pt x="80" y="87"/>
                    </a:lnTo>
                    <a:lnTo>
                      <a:pt x="77" y="92"/>
                    </a:lnTo>
                    <a:lnTo>
                      <a:pt x="76" y="96"/>
                    </a:lnTo>
                    <a:lnTo>
                      <a:pt x="75" y="102"/>
                    </a:lnTo>
                    <a:lnTo>
                      <a:pt x="75" y="102"/>
                    </a:lnTo>
                    <a:lnTo>
                      <a:pt x="76" y="106"/>
                    </a:lnTo>
                    <a:lnTo>
                      <a:pt x="78" y="111"/>
                    </a:lnTo>
                    <a:lnTo>
                      <a:pt x="80" y="114"/>
                    </a:lnTo>
                    <a:lnTo>
                      <a:pt x="84" y="117"/>
                    </a:lnTo>
                    <a:lnTo>
                      <a:pt x="88" y="120"/>
                    </a:lnTo>
                    <a:lnTo>
                      <a:pt x="93" y="121"/>
                    </a:lnTo>
                    <a:lnTo>
                      <a:pt x="98" y="122"/>
                    </a:lnTo>
                    <a:lnTo>
                      <a:pt x="104" y="121"/>
                    </a:lnTo>
                    <a:lnTo>
                      <a:pt x="104" y="121"/>
                    </a:lnTo>
                    <a:lnTo>
                      <a:pt x="109" y="120"/>
                    </a:lnTo>
                    <a:lnTo>
                      <a:pt x="114" y="118"/>
                    </a:lnTo>
                    <a:lnTo>
                      <a:pt x="118" y="115"/>
                    </a:lnTo>
                    <a:lnTo>
                      <a:pt x="122" y="112"/>
                    </a:lnTo>
                    <a:lnTo>
                      <a:pt x="125" y="108"/>
                    </a:lnTo>
                    <a:lnTo>
                      <a:pt x="128" y="104"/>
                    </a:lnTo>
                    <a:lnTo>
                      <a:pt x="130" y="99"/>
                    </a:lnTo>
                    <a:lnTo>
                      <a:pt x="131" y="95"/>
                    </a:lnTo>
                    <a:lnTo>
                      <a:pt x="131" y="95"/>
                    </a:lnTo>
                    <a:lnTo>
                      <a:pt x="131" y="94"/>
                    </a:lnTo>
                    <a:close/>
                  </a:path>
                </a:pathLst>
              </a:custGeom>
              <a:grpFill/>
              <a:ln>
                <a:noFill/>
              </a:ln>
              <a:extLst>
                <a:ext uri="{91240B29-F687-4F45-9708-019B960494DF}">
                  <a14:hiddenLine w="9525">
                    <a:solidFill>
                      <a:srgbClr val="000000"/>
                    </a:solidFill>
                    <a:round/>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61" name="Freeform: Shape 77"/>
              <p:cNvSpPr/>
              <p:nvPr/>
            </p:nvSpPr>
            <p:spPr bwMode="auto">
              <a:xfrm>
                <a:off x="1490661" y="4501017"/>
                <a:ext cx="119063" cy="204788"/>
              </a:xfrm>
              <a:custGeom>
                <a:gdLst>
                  <a:gd fmla="*/ 70 w 75" name="T0"/>
                  <a:gd fmla="*/ 18 h 129" name="T1"/>
                  <a:gd fmla="*/ 61 w 75" name="T2"/>
                  <a:gd fmla="*/ 12 h 129" name="T3"/>
                  <a:gd fmla="*/ 49 w 75" name="T4"/>
                  <a:gd fmla="*/ 10 h 129" name="T5"/>
                  <a:gd fmla="*/ 24 w 75" name="T6"/>
                  <a:gd fmla="*/ 9 h 129" name="T7"/>
                  <a:gd fmla="*/ 16 w 75" name="T8"/>
                  <a:gd fmla="*/ 7 h 129" name="T9"/>
                  <a:gd fmla="*/ 0 w 75" name="T10"/>
                  <a:gd fmla="*/ 0 h 129" name="T11"/>
                  <a:gd fmla="*/ 41 w 75" name="T12"/>
                  <a:gd fmla="*/ 82 h 129" name="T13"/>
                  <a:gd fmla="*/ 30 w 75" name="T14"/>
                  <a:gd fmla="*/ 85 h 129" name="T15"/>
                  <a:gd fmla="*/ 19 w 75" name="T16"/>
                  <a:gd fmla="*/ 93 h 129" name="T17"/>
                  <a:gd fmla="*/ 16 w 75" name="T18"/>
                  <a:gd fmla="*/ 97 h 129" name="T19"/>
                  <a:gd fmla="*/ 12 w 75" name="T20"/>
                  <a:gd fmla="*/ 106 h 129" name="T21"/>
                  <a:gd fmla="*/ 12 w 75" name="T22"/>
                  <a:gd fmla="*/ 115 h 129" name="T23"/>
                  <a:gd fmla="*/ 15 w 75" name="T24"/>
                  <a:gd fmla="*/ 122 h 129" name="T25"/>
                  <a:gd fmla="*/ 17 w 75" name="T26"/>
                  <a:gd fmla="*/ 125 h 129" name="T27"/>
                  <a:gd fmla="*/ 24 w 75" name="T28"/>
                  <a:gd fmla="*/ 128 h 129" name="T29"/>
                  <a:gd fmla="*/ 32 w 75" name="T30"/>
                  <a:gd fmla="*/ 128 h 129" name="T31"/>
                  <a:gd fmla="*/ 41 w 75" name="T32"/>
                  <a:gd fmla="*/ 124 h 129" name="T33"/>
                  <a:gd fmla="*/ 48 w 75" name="T34"/>
                  <a:gd fmla="*/ 117 h 129" name="T35"/>
                  <a:gd fmla="*/ 51 w 75" name="T36"/>
                  <a:gd fmla="*/ 114 h 129" name="T37"/>
                  <a:gd fmla="*/ 56 w 75" name="T38"/>
                  <a:gd fmla="*/ 102 h 129" name="T39"/>
                  <a:gd fmla="*/ 55 w 75" name="T40"/>
                  <a:gd fmla="*/ 94 h 129" name="T41"/>
                  <a:gd fmla="*/ 53 w 75" name="T42"/>
                  <a:gd fmla="*/ 88 h 129" name="T43"/>
                  <a:gd fmla="*/ 23 w 75" name="T44"/>
                  <a:gd fmla="*/ 28 h 129" name="T45"/>
                  <a:gd fmla="*/ 31 w 75" name="T46"/>
                  <a:gd fmla="*/ 24 h 129" name="T47"/>
                  <a:gd fmla="*/ 40 w 75" name="T48"/>
                  <a:gd fmla="*/ 22 h 129" name="T49"/>
                  <a:gd fmla="*/ 52 w 75" name="T50"/>
                  <a:gd fmla="*/ 22 h 129" name="T51"/>
                  <a:gd fmla="*/ 55 w 75" name="T52"/>
                  <a:gd fmla="*/ 23 h 129" name="T53"/>
                  <a:gd fmla="*/ 63 w 75" name="T54"/>
                  <a:gd fmla="*/ 28 h 129" name="T55"/>
                  <a:gd fmla="*/ 70 w 75" name="T56"/>
                  <a:gd fmla="*/ 40 h 129" name="T57"/>
                  <a:gd fmla="*/ 74 w 75" name="T58"/>
                  <a:gd fmla="*/ 55 h 129" name="T59"/>
                  <a:gd fmla="*/ 75 w 75" name="T60"/>
                  <a:gd fmla="*/ 51 h 129" name="T61"/>
                  <a:gd fmla="*/ 75 w 75" name="T62"/>
                  <a:gd fmla="*/ 35 h 129" name="T63"/>
                  <a:gd fmla="*/ 72 w 75" name="T64"/>
                  <a:gd fmla="*/ 23 h 129" name="T65"/>
                  <a:gd fmla="*/ 70 w 75" name="T66"/>
                  <a:gd fmla="*/ 18 h 12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9" w="75">
                    <a:moveTo>
                      <a:pt x="70" y="18"/>
                    </a:moveTo>
                    <a:lnTo>
                      <a:pt x="70" y="18"/>
                    </a:lnTo>
                    <a:lnTo>
                      <a:pt x="66" y="15"/>
                    </a:lnTo>
                    <a:lnTo>
                      <a:pt x="61" y="12"/>
                    </a:lnTo>
                    <a:lnTo>
                      <a:pt x="55" y="11"/>
                    </a:lnTo>
                    <a:lnTo>
                      <a:pt x="49" y="10"/>
                    </a:lnTo>
                    <a:lnTo>
                      <a:pt x="36" y="10"/>
                    </a:lnTo>
                    <a:lnTo>
                      <a:pt x="24" y="9"/>
                    </a:lnTo>
                    <a:lnTo>
                      <a:pt x="24" y="9"/>
                    </a:lnTo>
                    <a:lnTo>
                      <a:pt x="16" y="7"/>
                    </a:lnTo>
                    <a:lnTo>
                      <a:pt x="8" y="4"/>
                    </a:lnTo>
                    <a:lnTo>
                      <a:pt x="0" y="0"/>
                    </a:lnTo>
                    <a:lnTo>
                      <a:pt x="41" y="82"/>
                    </a:lnTo>
                    <a:lnTo>
                      <a:pt x="41" y="82"/>
                    </a:lnTo>
                    <a:lnTo>
                      <a:pt x="35" y="83"/>
                    </a:lnTo>
                    <a:lnTo>
                      <a:pt x="30" y="85"/>
                    </a:lnTo>
                    <a:lnTo>
                      <a:pt x="24" y="88"/>
                    </a:lnTo>
                    <a:lnTo>
                      <a:pt x="19" y="93"/>
                    </a:lnTo>
                    <a:lnTo>
                      <a:pt x="19" y="93"/>
                    </a:lnTo>
                    <a:lnTo>
                      <a:pt x="16" y="97"/>
                    </a:lnTo>
                    <a:lnTo>
                      <a:pt x="14" y="102"/>
                    </a:lnTo>
                    <a:lnTo>
                      <a:pt x="12" y="106"/>
                    </a:lnTo>
                    <a:lnTo>
                      <a:pt x="12" y="111"/>
                    </a:lnTo>
                    <a:lnTo>
                      <a:pt x="12" y="115"/>
                    </a:lnTo>
                    <a:lnTo>
                      <a:pt x="13" y="119"/>
                    </a:lnTo>
                    <a:lnTo>
                      <a:pt x="15" y="122"/>
                    </a:lnTo>
                    <a:lnTo>
                      <a:pt x="17" y="125"/>
                    </a:lnTo>
                    <a:lnTo>
                      <a:pt x="17" y="125"/>
                    </a:lnTo>
                    <a:lnTo>
                      <a:pt x="21" y="127"/>
                    </a:lnTo>
                    <a:lnTo>
                      <a:pt x="24" y="128"/>
                    </a:lnTo>
                    <a:lnTo>
                      <a:pt x="28" y="129"/>
                    </a:lnTo>
                    <a:lnTo>
                      <a:pt x="32" y="128"/>
                    </a:lnTo>
                    <a:lnTo>
                      <a:pt x="37" y="126"/>
                    </a:lnTo>
                    <a:lnTo>
                      <a:pt x="41" y="124"/>
                    </a:lnTo>
                    <a:lnTo>
                      <a:pt x="45" y="121"/>
                    </a:lnTo>
                    <a:lnTo>
                      <a:pt x="48" y="117"/>
                    </a:lnTo>
                    <a:lnTo>
                      <a:pt x="48" y="117"/>
                    </a:lnTo>
                    <a:lnTo>
                      <a:pt x="51" y="114"/>
                    </a:lnTo>
                    <a:lnTo>
                      <a:pt x="53" y="110"/>
                    </a:lnTo>
                    <a:lnTo>
                      <a:pt x="56" y="102"/>
                    </a:lnTo>
                    <a:lnTo>
                      <a:pt x="56" y="98"/>
                    </a:lnTo>
                    <a:lnTo>
                      <a:pt x="55" y="94"/>
                    </a:lnTo>
                    <a:lnTo>
                      <a:pt x="54" y="91"/>
                    </a:lnTo>
                    <a:lnTo>
                      <a:pt x="53" y="88"/>
                    </a:lnTo>
                    <a:lnTo>
                      <a:pt x="23" y="28"/>
                    </a:lnTo>
                    <a:lnTo>
                      <a:pt x="23" y="28"/>
                    </a:lnTo>
                    <a:lnTo>
                      <a:pt x="25" y="27"/>
                    </a:lnTo>
                    <a:lnTo>
                      <a:pt x="31" y="24"/>
                    </a:lnTo>
                    <a:lnTo>
                      <a:pt x="35" y="23"/>
                    </a:lnTo>
                    <a:lnTo>
                      <a:pt x="40" y="22"/>
                    </a:lnTo>
                    <a:lnTo>
                      <a:pt x="45" y="22"/>
                    </a:lnTo>
                    <a:lnTo>
                      <a:pt x="52" y="22"/>
                    </a:lnTo>
                    <a:lnTo>
                      <a:pt x="52" y="22"/>
                    </a:lnTo>
                    <a:lnTo>
                      <a:pt x="55" y="23"/>
                    </a:lnTo>
                    <a:lnTo>
                      <a:pt x="58" y="24"/>
                    </a:lnTo>
                    <a:lnTo>
                      <a:pt x="63" y="28"/>
                    </a:lnTo>
                    <a:lnTo>
                      <a:pt x="67" y="34"/>
                    </a:lnTo>
                    <a:lnTo>
                      <a:pt x="70" y="40"/>
                    </a:lnTo>
                    <a:lnTo>
                      <a:pt x="73" y="51"/>
                    </a:lnTo>
                    <a:lnTo>
                      <a:pt x="74" y="55"/>
                    </a:lnTo>
                    <a:lnTo>
                      <a:pt x="74" y="55"/>
                    </a:lnTo>
                    <a:lnTo>
                      <a:pt x="75" y="51"/>
                    </a:lnTo>
                    <a:lnTo>
                      <a:pt x="75" y="41"/>
                    </a:lnTo>
                    <a:lnTo>
                      <a:pt x="75" y="35"/>
                    </a:lnTo>
                    <a:lnTo>
                      <a:pt x="74" y="29"/>
                    </a:lnTo>
                    <a:lnTo>
                      <a:pt x="72" y="23"/>
                    </a:lnTo>
                    <a:lnTo>
                      <a:pt x="70" y="18"/>
                    </a:lnTo>
                    <a:lnTo>
                      <a:pt x="70" y="18"/>
                    </a:lnTo>
                    <a:close/>
                  </a:path>
                </a:pathLst>
              </a:custGeom>
              <a:grpFill/>
              <a:ln>
                <a:noFill/>
              </a:ln>
              <a:extLst>
                <a:ext uri="{91240B29-F687-4F45-9708-019B960494DF}">
                  <a14:hiddenLine w="9525">
                    <a:solidFill>
                      <a:srgbClr val="000000"/>
                    </a:solidFill>
                    <a:round/>
                    <a:headEnd/>
                    <a:tailEnd/>
                  </a14:hiddenLine>
                </a:ex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grpSp>
        <p:grpSp>
          <p:nvGrpSpPr>
            <p:cNvPr id="256" name="Group 72"/>
            <p:cNvGrpSpPr/>
            <p:nvPr/>
          </p:nvGrpSpPr>
          <p:grpSpPr>
            <a:xfrm>
              <a:off x="1750864" y="4233903"/>
              <a:ext cx="243150" cy="204962"/>
              <a:chOff x="5332411" y="3243717"/>
              <a:chExt cx="303213" cy="255587"/>
            </a:xfrm>
            <a:solidFill>
              <a:schemeClr val="accent2"/>
            </a:solidFill>
          </p:grpSpPr>
          <p:sp>
            <p:nvSpPr>
              <p:cNvPr id="257" name="Freeform: Shape 73"/>
              <p:cNvSpPr/>
              <p:nvPr/>
            </p:nvSpPr>
            <p:spPr bwMode="auto">
              <a:xfrm>
                <a:off x="5510211" y="3243717"/>
                <a:ext cx="41275" cy="42863"/>
              </a:xfrm>
              <a:custGeom>
                <a:gdLst>
                  <a:gd fmla="*/ 19 w 26" name="T0"/>
                  <a:gd fmla="*/ 25 h 27" name="T1"/>
                  <a:gd fmla="*/ 19 w 26" name="T2"/>
                  <a:gd fmla="*/ 25 h 27" name="T3"/>
                  <a:gd fmla="*/ 14 w 26" name="T4"/>
                  <a:gd fmla="*/ 27 h 27" name="T5"/>
                  <a:gd fmla="*/ 9 w 26" name="T6"/>
                  <a:gd fmla="*/ 26 h 27" name="T7"/>
                  <a:gd fmla="*/ 4 w 26" name="T8"/>
                  <a:gd fmla="*/ 24 h 27" name="T9"/>
                  <a:gd fmla="*/ 1 w 26" name="T10"/>
                  <a:gd fmla="*/ 20 h 27" name="T11"/>
                  <a:gd fmla="*/ 1 w 26" name="T12"/>
                  <a:gd fmla="*/ 20 h 27" name="T13"/>
                  <a:gd fmla="*/ 0 w 26" name="T14"/>
                  <a:gd fmla="*/ 15 h 27" name="T15"/>
                  <a:gd fmla="*/ 0 w 26" name="T16"/>
                  <a:gd fmla="*/ 10 h 27" name="T17"/>
                  <a:gd fmla="*/ 3 w 26" name="T18"/>
                  <a:gd fmla="*/ 5 h 27" name="T19"/>
                  <a:gd fmla="*/ 7 w 26" name="T20"/>
                  <a:gd fmla="*/ 2 h 27" name="T21"/>
                  <a:gd fmla="*/ 7 w 26" name="T22"/>
                  <a:gd fmla="*/ 2 h 27" name="T23"/>
                  <a:gd fmla="*/ 12 w 26" name="T24"/>
                  <a:gd fmla="*/ 0 h 27" name="T25"/>
                  <a:gd fmla="*/ 17 w 26" name="T26"/>
                  <a:gd fmla="*/ 1 h 27" name="T27"/>
                  <a:gd fmla="*/ 21 w 26" name="T28"/>
                  <a:gd fmla="*/ 3 h 27" name="T29"/>
                  <a:gd fmla="*/ 25 w 26" name="T30"/>
                  <a:gd fmla="*/ 7 h 27" name="T31"/>
                  <a:gd fmla="*/ 25 w 26" name="T32"/>
                  <a:gd fmla="*/ 7 h 27" name="T33"/>
                  <a:gd fmla="*/ 26 w 26" name="T34"/>
                  <a:gd fmla="*/ 12 h 27" name="T35"/>
                  <a:gd fmla="*/ 25 w 26" name="T36"/>
                  <a:gd fmla="*/ 18 h 27" name="T37"/>
                  <a:gd fmla="*/ 23 w 26" name="T38"/>
                  <a:gd fmla="*/ 22 h 27" name="T39"/>
                  <a:gd fmla="*/ 19 w 26" name="T40"/>
                  <a:gd fmla="*/ 25 h 27" name="T41"/>
                  <a:gd fmla="*/ 19 w 26" name="T42"/>
                  <a:gd fmla="*/ 25 h 2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7" w="26">
                    <a:moveTo>
                      <a:pt x="19" y="25"/>
                    </a:moveTo>
                    <a:lnTo>
                      <a:pt x="19" y="25"/>
                    </a:lnTo>
                    <a:lnTo>
                      <a:pt x="14" y="27"/>
                    </a:lnTo>
                    <a:lnTo>
                      <a:pt x="9" y="26"/>
                    </a:lnTo>
                    <a:lnTo>
                      <a:pt x="4" y="24"/>
                    </a:lnTo>
                    <a:lnTo>
                      <a:pt x="1" y="20"/>
                    </a:lnTo>
                    <a:lnTo>
                      <a:pt x="1" y="20"/>
                    </a:lnTo>
                    <a:lnTo>
                      <a:pt x="0" y="15"/>
                    </a:lnTo>
                    <a:lnTo>
                      <a:pt x="0" y="10"/>
                    </a:lnTo>
                    <a:lnTo>
                      <a:pt x="3" y="5"/>
                    </a:lnTo>
                    <a:lnTo>
                      <a:pt x="7" y="2"/>
                    </a:lnTo>
                    <a:lnTo>
                      <a:pt x="7" y="2"/>
                    </a:lnTo>
                    <a:lnTo>
                      <a:pt x="12" y="0"/>
                    </a:lnTo>
                    <a:lnTo>
                      <a:pt x="17" y="1"/>
                    </a:lnTo>
                    <a:lnTo>
                      <a:pt x="21" y="3"/>
                    </a:lnTo>
                    <a:lnTo>
                      <a:pt x="25" y="7"/>
                    </a:lnTo>
                    <a:lnTo>
                      <a:pt x="25" y="7"/>
                    </a:lnTo>
                    <a:lnTo>
                      <a:pt x="26" y="12"/>
                    </a:lnTo>
                    <a:lnTo>
                      <a:pt x="25" y="18"/>
                    </a:lnTo>
                    <a:lnTo>
                      <a:pt x="23" y="22"/>
                    </a:lnTo>
                    <a:lnTo>
                      <a:pt x="19" y="25"/>
                    </a:lnTo>
                    <a:lnTo>
                      <a:pt x="19" y="25"/>
                    </a:lnTo>
                    <a:close/>
                  </a:path>
                </a:pathLst>
              </a:custGeom>
              <a:solidFill>
                <a:schemeClr val="accent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58" name="Freeform: Shape 74"/>
              <p:cNvSpPr/>
              <p:nvPr/>
            </p:nvSpPr>
            <p:spPr bwMode="auto">
              <a:xfrm>
                <a:off x="5332411" y="3410404"/>
                <a:ext cx="92075" cy="88900"/>
              </a:xfrm>
              <a:custGeom>
                <a:gdLst>
                  <a:gd fmla="*/ 42 w 58" name="T0"/>
                  <a:gd fmla="*/ 53 h 56" name="T1"/>
                  <a:gd fmla="*/ 42 w 58" name="T2"/>
                  <a:gd fmla="*/ 53 h 56" name="T3"/>
                  <a:gd fmla="*/ 37 w 58" name="T4"/>
                  <a:gd fmla="*/ 55 h 56" name="T5"/>
                  <a:gd fmla="*/ 31 w 58" name="T6"/>
                  <a:gd fmla="*/ 56 h 56" name="T7"/>
                  <a:gd fmla="*/ 26 w 58" name="T8"/>
                  <a:gd fmla="*/ 56 h 56" name="T9"/>
                  <a:gd fmla="*/ 21 w 58" name="T10"/>
                  <a:gd fmla="*/ 55 h 56" name="T11"/>
                  <a:gd fmla="*/ 15 w 58" name="T12"/>
                  <a:gd fmla="*/ 53 h 56" name="T13"/>
                  <a:gd fmla="*/ 10 w 58" name="T14"/>
                  <a:gd fmla="*/ 50 h 56" name="T15"/>
                  <a:gd fmla="*/ 6 w 58" name="T16"/>
                  <a:gd fmla="*/ 46 h 56" name="T17"/>
                  <a:gd fmla="*/ 3 w 58" name="T18"/>
                  <a:gd fmla="*/ 41 h 56" name="T19"/>
                  <a:gd fmla="*/ 3 w 58" name="T20"/>
                  <a:gd fmla="*/ 41 h 56" name="T21"/>
                  <a:gd fmla="*/ 1 w 58" name="T22"/>
                  <a:gd fmla="*/ 36 h 56" name="T23"/>
                  <a:gd fmla="*/ 0 w 58" name="T24"/>
                  <a:gd fmla="*/ 30 h 56" name="T25"/>
                  <a:gd fmla="*/ 0 w 58" name="T26"/>
                  <a:gd fmla="*/ 25 h 56" name="T27"/>
                  <a:gd fmla="*/ 1 w 58" name="T28"/>
                  <a:gd fmla="*/ 19 h 56" name="T29"/>
                  <a:gd fmla="*/ 3 w 58" name="T30"/>
                  <a:gd fmla="*/ 14 h 56" name="T31"/>
                  <a:gd fmla="*/ 6 w 58" name="T32"/>
                  <a:gd fmla="*/ 10 h 56" name="T33"/>
                  <a:gd fmla="*/ 10 w 58" name="T34"/>
                  <a:gd fmla="*/ 6 h 56" name="T35"/>
                  <a:gd fmla="*/ 15 w 58" name="T36"/>
                  <a:gd fmla="*/ 3 h 56" name="T37"/>
                  <a:gd fmla="*/ 15 w 58" name="T38"/>
                  <a:gd fmla="*/ 3 h 56" name="T39"/>
                  <a:gd fmla="*/ 22 w 58" name="T40"/>
                  <a:gd fmla="*/ 1 h 56" name="T41"/>
                  <a:gd fmla="*/ 27 w 58" name="T42"/>
                  <a:gd fmla="*/ 0 h 56" name="T43"/>
                  <a:gd fmla="*/ 32 w 58" name="T44"/>
                  <a:gd fmla="*/ 0 h 56" name="T45"/>
                  <a:gd fmla="*/ 38 w 58" name="T46"/>
                  <a:gd fmla="*/ 1 h 56" name="T47"/>
                  <a:gd fmla="*/ 43 w 58" name="T48"/>
                  <a:gd fmla="*/ 3 h 56" name="T49"/>
                  <a:gd fmla="*/ 47 w 58" name="T50"/>
                  <a:gd fmla="*/ 6 h 56" name="T51"/>
                  <a:gd fmla="*/ 51 w 58" name="T52"/>
                  <a:gd fmla="*/ 10 h 56" name="T53"/>
                  <a:gd fmla="*/ 54 w 58" name="T54"/>
                  <a:gd fmla="*/ 15 h 56" name="T55"/>
                  <a:gd fmla="*/ 54 w 58" name="T56"/>
                  <a:gd fmla="*/ 15 h 56" name="T57"/>
                  <a:gd fmla="*/ 57 w 58" name="T58"/>
                  <a:gd fmla="*/ 20 h 56" name="T59"/>
                  <a:gd fmla="*/ 58 w 58" name="T60"/>
                  <a:gd fmla="*/ 26 h 56" name="T61"/>
                  <a:gd fmla="*/ 57 w 58" name="T62"/>
                  <a:gd fmla="*/ 31 h 56" name="T63"/>
                  <a:gd fmla="*/ 56 w 58" name="T64"/>
                  <a:gd fmla="*/ 37 h 56" name="T65"/>
                  <a:gd fmla="*/ 54 w 58" name="T66"/>
                  <a:gd fmla="*/ 42 h 56" name="T67"/>
                  <a:gd fmla="*/ 51 w 58" name="T68"/>
                  <a:gd fmla="*/ 46 h 56" name="T69"/>
                  <a:gd fmla="*/ 47 w 58" name="T70"/>
                  <a:gd fmla="*/ 50 h 56" name="T71"/>
                  <a:gd fmla="*/ 42 w 58" name="T72"/>
                  <a:gd fmla="*/ 53 h 56" name="T73"/>
                  <a:gd fmla="*/ 42 w 58" name="T74"/>
                  <a:gd fmla="*/ 53 h 5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6" w="57">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solidFill>
                <a:schemeClr val="accent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259" name="Freeform: Shape 75"/>
              <p:cNvSpPr/>
              <p:nvPr/>
            </p:nvSpPr>
            <p:spPr bwMode="auto">
              <a:xfrm>
                <a:off x="5522911" y="3370717"/>
                <a:ext cx="112713" cy="112713"/>
              </a:xfrm>
              <a:custGeom>
                <a:gdLst>
                  <a:gd fmla="*/ 36 w 71" name="T0"/>
                  <a:gd fmla="*/ 0 h 71" name="T1"/>
                  <a:gd fmla="*/ 43 w 71" name="T2"/>
                  <a:gd fmla="*/ 29 h 71" name="T3"/>
                  <a:gd fmla="*/ 71 w 71" name="T4"/>
                  <a:gd fmla="*/ 36 h 71" name="T5"/>
                  <a:gd fmla="*/ 43 w 71" name="T6"/>
                  <a:gd fmla="*/ 43 h 71" name="T7"/>
                  <a:gd fmla="*/ 36 w 71" name="T8"/>
                  <a:gd fmla="*/ 71 h 71" name="T9"/>
                  <a:gd fmla="*/ 29 w 71" name="T10"/>
                  <a:gd fmla="*/ 43 h 71" name="T11"/>
                  <a:gd fmla="*/ 0 w 71" name="T12"/>
                  <a:gd fmla="*/ 36 h 71" name="T13"/>
                  <a:gd fmla="*/ 29 w 71" name="T14"/>
                  <a:gd fmla="*/ 29 h 71" name="T15"/>
                  <a:gd fmla="*/ 36 w 71" name="T16"/>
                  <a:gd fmla="*/ 0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71">
                    <a:moveTo>
                      <a:pt x="36" y="0"/>
                    </a:moveTo>
                    <a:lnTo>
                      <a:pt x="43" y="29"/>
                    </a:lnTo>
                    <a:lnTo>
                      <a:pt x="71" y="36"/>
                    </a:lnTo>
                    <a:lnTo>
                      <a:pt x="43" y="43"/>
                    </a:lnTo>
                    <a:lnTo>
                      <a:pt x="36" y="71"/>
                    </a:lnTo>
                    <a:lnTo>
                      <a:pt x="29" y="43"/>
                    </a:lnTo>
                    <a:lnTo>
                      <a:pt x="0" y="36"/>
                    </a:lnTo>
                    <a:lnTo>
                      <a:pt x="29" y="29"/>
                    </a:lnTo>
                    <a:lnTo>
                      <a:pt x="36" y="0"/>
                    </a:lnTo>
                    <a:close/>
                  </a:path>
                </a:pathLst>
              </a:custGeom>
              <a:solidFill>
                <a:schemeClr val="accent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grpSp>
      </p:grpSp>
      <p:sp>
        <p:nvSpPr>
          <p:cNvPr id="71" name="矩形 70"/>
          <p:cNvSpPr/>
          <p:nvPr/>
        </p:nvSpPr>
        <p:spPr>
          <a:xfrm>
            <a:off x="1482089" y="5137016"/>
            <a:ext cx="9227822"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85000"/>
                    <a:lumOff val="1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73" name="矩形 72"/>
          <p:cNvSpPr/>
          <p:nvPr/>
        </p:nvSpPr>
        <p:spPr>
          <a:xfrm>
            <a:off x="2018216" y="2285140"/>
            <a:ext cx="1124079"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400">
                <a:solidFill>
                  <a:schemeClr val="tx1">
                    <a:lumMod val="75000"/>
                    <a:lumOff val="25000"/>
                  </a:schemeClr>
                </a:solidFill>
              </a:rPr>
              <a:t>文字添加</a:t>
            </a:r>
          </a:p>
        </p:txBody>
      </p:sp>
      <p:sp>
        <p:nvSpPr>
          <p:cNvPr id="74" name="矩形 73"/>
          <p:cNvSpPr/>
          <p:nvPr/>
        </p:nvSpPr>
        <p:spPr>
          <a:xfrm>
            <a:off x="3638026" y="2657149"/>
            <a:ext cx="1124079"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400">
                <a:solidFill>
                  <a:schemeClr val="tx1">
                    <a:lumMod val="75000"/>
                    <a:lumOff val="25000"/>
                  </a:schemeClr>
                </a:solidFill>
              </a:rPr>
              <a:t>文字添加</a:t>
            </a:r>
          </a:p>
        </p:txBody>
      </p:sp>
      <p:sp>
        <p:nvSpPr>
          <p:cNvPr id="75" name="矩形 74"/>
          <p:cNvSpPr/>
          <p:nvPr/>
        </p:nvSpPr>
        <p:spPr>
          <a:xfrm>
            <a:off x="5293850" y="2253976"/>
            <a:ext cx="1124079"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400">
                <a:solidFill>
                  <a:schemeClr val="tx1">
                    <a:lumMod val="75000"/>
                    <a:lumOff val="25000"/>
                  </a:schemeClr>
                </a:solidFill>
              </a:rPr>
              <a:t>文字添加</a:t>
            </a:r>
          </a:p>
        </p:txBody>
      </p:sp>
      <p:sp>
        <p:nvSpPr>
          <p:cNvPr id="76" name="矩形 75"/>
          <p:cNvSpPr/>
          <p:nvPr/>
        </p:nvSpPr>
        <p:spPr>
          <a:xfrm>
            <a:off x="6780113" y="2752642"/>
            <a:ext cx="1124079"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400">
                <a:solidFill>
                  <a:schemeClr val="tx1">
                    <a:lumMod val="75000"/>
                    <a:lumOff val="25000"/>
                  </a:schemeClr>
                </a:solidFill>
              </a:rPr>
              <a:t>文字添加</a:t>
            </a:r>
          </a:p>
        </p:txBody>
      </p:sp>
      <p:sp>
        <p:nvSpPr>
          <p:cNvPr id="77" name="矩形 76"/>
          <p:cNvSpPr/>
          <p:nvPr/>
        </p:nvSpPr>
        <p:spPr>
          <a:xfrm>
            <a:off x="8333258" y="2170435"/>
            <a:ext cx="1124079" cy="34747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400">
                <a:solidFill>
                  <a:schemeClr val="tx1">
                    <a:lumMod val="75000"/>
                    <a:lumOff val="25000"/>
                  </a:schemeClr>
                </a:solidFill>
              </a:rPr>
              <a:t>文字添加</a:t>
            </a:r>
          </a:p>
        </p:txBody>
      </p:sp>
      <p:sp>
        <p:nvSpPr>
          <p:cNvPr id="55" name="任意多边形 54"/>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8"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9" name="任意多边形 58"/>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2242370" y="458879"/>
            <a:ext cx="6623625" cy="809534"/>
            <a:chOff x="2204270" y="458879"/>
            <a:chExt cx="6623625" cy="809534"/>
          </a:xfrm>
        </p:grpSpPr>
        <p:sp>
          <p:nvSpPr>
            <p:cNvPr id="61" name="文本框 60"/>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62" name="文本框 61"/>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63" name="椭圆 15"/>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174802710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234"/>
                                        </p:tgtEl>
                                        <p:attrNameLst>
                                          <p:attrName>style.visibility</p:attrName>
                                        </p:attrNameLst>
                                      </p:cBhvr>
                                      <p:to>
                                        <p:strVal val="visible"/>
                                      </p:to>
                                    </p:set>
                                    <p:anim calcmode="lin" valueType="num">
                                      <p:cBhvr additive="base">
                                        <p:cTn dur="500" fill="hold" id="7"/>
                                        <p:tgtEl>
                                          <p:spTgt spid="234"/>
                                        </p:tgtEl>
                                        <p:attrNameLst>
                                          <p:attrName>ppt_x</p:attrName>
                                        </p:attrNameLst>
                                      </p:cBhvr>
                                      <p:tavLst>
                                        <p:tav tm="0">
                                          <p:val>
                                            <p:strVal val="0-#ppt_w/2"/>
                                          </p:val>
                                        </p:tav>
                                        <p:tav tm="100000">
                                          <p:val>
                                            <p:strVal val="#ppt_x"/>
                                          </p:val>
                                        </p:tav>
                                      </p:tavLst>
                                    </p:anim>
                                    <p:anim calcmode="lin" valueType="num">
                                      <p:cBhvr additive="base">
                                        <p:cTn dur="500" fill="hold" id="8"/>
                                        <p:tgtEl>
                                          <p:spTgt spid="23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73"/>
                                        </p:tgtEl>
                                        <p:attrNameLst>
                                          <p:attrName>style.visibility</p:attrName>
                                        </p:attrNameLst>
                                      </p:cBhvr>
                                      <p:to>
                                        <p:strVal val="visible"/>
                                      </p:to>
                                    </p:set>
                                    <p:anim calcmode="lin" valueType="num">
                                      <p:cBhvr>
                                        <p:cTn dur="500" fill="hold" id="12"/>
                                        <p:tgtEl>
                                          <p:spTgt spid="73"/>
                                        </p:tgtEl>
                                        <p:attrNameLst>
                                          <p:attrName>ppt_w</p:attrName>
                                        </p:attrNameLst>
                                      </p:cBhvr>
                                      <p:tavLst>
                                        <p:tav tm="0">
                                          <p:val>
                                            <p:fltVal val="0"/>
                                          </p:val>
                                        </p:tav>
                                        <p:tav tm="100000">
                                          <p:val>
                                            <p:strVal val="#ppt_w"/>
                                          </p:val>
                                        </p:tav>
                                      </p:tavLst>
                                    </p:anim>
                                    <p:anim calcmode="lin" valueType="num">
                                      <p:cBhvr>
                                        <p:cTn dur="500" fill="hold" id="13"/>
                                        <p:tgtEl>
                                          <p:spTgt spid="73"/>
                                        </p:tgtEl>
                                        <p:attrNameLst>
                                          <p:attrName>ppt_h</p:attrName>
                                        </p:attrNameLst>
                                      </p:cBhvr>
                                      <p:tavLst>
                                        <p:tav tm="0">
                                          <p:val>
                                            <p:fltVal val="0"/>
                                          </p:val>
                                        </p:tav>
                                        <p:tav tm="100000">
                                          <p:val>
                                            <p:strVal val="#ppt_h"/>
                                          </p:val>
                                        </p:tav>
                                      </p:tavLst>
                                    </p:anim>
                                    <p:animEffect filter="fade" transition="in">
                                      <p:cBhvr>
                                        <p:cTn dur="500" id="14"/>
                                        <p:tgtEl>
                                          <p:spTgt spid="7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74"/>
                                        </p:tgtEl>
                                        <p:attrNameLst>
                                          <p:attrName>style.visibility</p:attrName>
                                        </p:attrNameLst>
                                      </p:cBhvr>
                                      <p:to>
                                        <p:strVal val="visible"/>
                                      </p:to>
                                    </p:set>
                                    <p:anim calcmode="lin" valueType="num">
                                      <p:cBhvr>
                                        <p:cTn dur="500" fill="hold" id="17"/>
                                        <p:tgtEl>
                                          <p:spTgt spid="74"/>
                                        </p:tgtEl>
                                        <p:attrNameLst>
                                          <p:attrName>ppt_w</p:attrName>
                                        </p:attrNameLst>
                                      </p:cBhvr>
                                      <p:tavLst>
                                        <p:tav tm="0">
                                          <p:val>
                                            <p:fltVal val="0"/>
                                          </p:val>
                                        </p:tav>
                                        <p:tav tm="100000">
                                          <p:val>
                                            <p:strVal val="#ppt_w"/>
                                          </p:val>
                                        </p:tav>
                                      </p:tavLst>
                                    </p:anim>
                                    <p:anim calcmode="lin" valueType="num">
                                      <p:cBhvr>
                                        <p:cTn dur="500" fill="hold" id="18"/>
                                        <p:tgtEl>
                                          <p:spTgt spid="74"/>
                                        </p:tgtEl>
                                        <p:attrNameLst>
                                          <p:attrName>ppt_h</p:attrName>
                                        </p:attrNameLst>
                                      </p:cBhvr>
                                      <p:tavLst>
                                        <p:tav tm="0">
                                          <p:val>
                                            <p:fltVal val="0"/>
                                          </p:val>
                                        </p:tav>
                                        <p:tav tm="100000">
                                          <p:val>
                                            <p:strVal val="#ppt_h"/>
                                          </p:val>
                                        </p:tav>
                                      </p:tavLst>
                                    </p:anim>
                                    <p:animEffect filter="fade" transition="in">
                                      <p:cBhvr>
                                        <p:cTn dur="500" id="19"/>
                                        <p:tgtEl>
                                          <p:spTgt spid="74"/>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75"/>
                                        </p:tgtEl>
                                        <p:attrNameLst>
                                          <p:attrName>style.visibility</p:attrName>
                                        </p:attrNameLst>
                                      </p:cBhvr>
                                      <p:to>
                                        <p:strVal val="visible"/>
                                      </p:to>
                                    </p:set>
                                    <p:anim calcmode="lin" valueType="num">
                                      <p:cBhvr>
                                        <p:cTn dur="500" fill="hold" id="22"/>
                                        <p:tgtEl>
                                          <p:spTgt spid="75"/>
                                        </p:tgtEl>
                                        <p:attrNameLst>
                                          <p:attrName>ppt_w</p:attrName>
                                        </p:attrNameLst>
                                      </p:cBhvr>
                                      <p:tavLst>
                                        <p:tav tm="0">
                                          <p:val>
                                            <p:fltVal val="0"/>
                                          </p:val>
                                        </p:tav>
                                        <p:tav tm="100000">
                                          <p:val>
                                            <p:strVal val="#ppt_w"/>
                                          </p:val>
                                        </p:tav>
                                      </p:tavLst>
                                    </p:anim>
                                    <p:anim calcmode="lin" valueType="num">
                                      <p:cBhvr>
                                        <p:cTn dur="500" fill="hold" id="23"/>
                                        <p:tgtEl>
                                          <p:spTgt spid="75"/>
                                        </p:tgtEl>
                                        <p:attrNameLst>
                                          <p:attrName>ppt_h</p:attrName>
                                        </p:attrNameLst>
                                      </p:cBhvr>
                                      <p:tavLst>
                                        <p:tav tm="0">
                                          <p:val>
                                            <p:fltVal val="0"/>
                                          </p:val>
                                        </p:tav>
                                        <p:tav tm="100000">
                                          <p:val>
                                            <p:strVal val="#ppt_h"/>
                                          </p:val>
                                        </p:tav>
                                      </p:tavLst>
                                    </p:anim>
                                    <p:animEffect filter="fade" transition="in">
                                      <p:cBhvr>
                                        <p:cTn dur="500" id="24"/>
                                        <p:tgtEl>
                                          <p:spTgt spid="75"/>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76"/>
                                        </p:tgtEl>
                                        <p:attrNameLst>
                                          <p:attrName>style.visibility</p:attrName>
                                        </p:attrNameLst>
                                      </p:cBhvr>
                                      <p:to>
                                        <p:strVal val="visible"/>
                                      </p:to>
                                    </p:set>
                                    <p:anim calcmode="lin" valueType="num">
                                      <p:cBhvr>
                                        <p:cTn dur="500" fill="hold" id="27"/>
                                        <p:tgtEl>
                                          <p:spTgt spid="76"/>
                                        </p:tgtEl>
                                        <p:attrNameLst>
                                          <p:attrName>ppt_w</p:attrName>
                                        </p:attrNameLst>
                                      </p:cBhvr>
                                      <p:tavLst>
                                        <p:tav tm="0">
                                          <p:val>
                                            <p:fltVal val="0"/>
                                          </p:val>
                                        </p:tav>
                                        <p:tav tm="100000">
                                          <p:val>
                                            <p:strVal val="#ppt_w"/>
                                          </p:val>
                                        </p:tav>
                                      </p:tavLst>
                                    </p:anim>
                                    <p:anim calcmode="lin" valueType="num">
                                      <p:cBhvr>
                                        <p:cTn dur="500" fill="hold" id="28"/>
                                        <p:tgtEl>
                                          <p:spTgt spid="76"/>
                                        </p:tgtEl>
                                        <p:attrNameLst>
                                          <p:attrName>ppt_h</p:attrName>
                                        </p:attrNameLst>
                                      </p:cBhvr>
                                      <p:tavLst>
                                        <p:tav tm="0">
                                          <p:val>
                                            <p:fltVal val="0"/>
                                          </p:val>
                                        </p:tav>
                                        <p:tav tm="100000">
                                          <p:val>
                                            <p:strVal val="#ppt_h"/>
                                          </p:val>
                                        </p:tav>
                                      </p:tavLst>
                                    </p:anim>
                                    <p:animEffect filter="fade" transition="in">
                                      <p:cBhvr>
                                        <p:cTn dur="500" id="29"/>
                                        <p:tgtEl>
                                          <p:spTgt spid="76"/>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77"/>
                                        </p:tgtEl>
                                        <p:attrNameLst>
                                          <p:attrName>style.visibility</p:attrName>
                                        </p:attrNameLst>
                                      </p:cBhvr>
                                      <p:to>
                                        <p:strVal val="visible"/>
                                      </p:to>
                                    </p:set>
                                    <p:anim calcmode="lin" valueType="num">
                                      <p:cBhvr>
                                        <p:cTn dur="500" fill="hold" id="32"/>
                                        <p:tgtEl>
                                          <p:spTgt spid="77"/>
                                        </p:tgtEl>
                                        <p:attrNameLst>
                                          <p:attrName>ppt_w</p:attrName>
                                        </p:attrNameLst>
                                      </p:cBhvr>
                                      <p:tavLst>
                                        <p:tav tm="0">
                                          <p:val>
                                            <p:fltVal val="0"/>
                                          </p:val>
                                        </p:tav>
                                        <p:tav tm="100000">
                                          <p:val>
                                            <p:strVal val="#ppt_w"/>
                                          </p:val>
                                        </p:tav>
                                      </p:tavLst>
                                    </p:anim>
                                    <p:anim calcmode="lin" valueType="num">
                                      <p:cBhvr>
                                        <p:cTn dur="500" fill="hold" id="33"/>
                                        <p:tgtEl>
                                          <p:spTgt spid="77"/>
                                        </p:tgtEl>
                                        <p:attrNameLst>
                                          <p:attrName>ppt_h</p:attrName>
                                        </p:attrNameLst>
                                      </p:cBhvr>
                                      <p:tavLst>
                                        <p:tav tm="0">
                                          <p:val>
                                            <p:fltVal val="0"/>
                                          </p:val>
                                        </p:tav>
                                        <p:tav tm="100000">
                                          <p:val>
                                            <p:strVal val="#ppt_h"/>
                                          </p:val>
                                        </p:tav>
                                      </p:tavLst>
                                    </p:anim>
                                    <p:animEffect filter="fade" transition="in">
                                      <p:cBhvr>
                                        <p:cTn dur="500" id="34"/>
                                        <p:tgtEl>
                                          <p:spTgt spid="77"/>
                                        </p:tgtEl>
                                      </p:cBhvr>
                                    </p:animEffect>
                                  </p:childTnLst>
                                </p:cTn>
                              </p:par>
                            </p:childTnLst>
                          </p:cTn>
                        </p:par>
                        <p:par>
                          <p:cTn fill="hold" id="35" nodeType="afterGroup">
                            <p:stCondLst>
                              <p:cond delay="1000"/>
                            </p:stCondLst>
                            <p:childTnLst>
                              <p:par>
                                <p:cTn fill="hold" grpId="0" id="36" nodeType="afterEffect" presetClass="entr" presetID="22" presetSubtype="8">
                                  <p:stCondLst>
                                    <p:cond delay="0"/>
                                  </p:stCondLst>
                                  <p:childTnLst>
                                    <p:set>
                                      <p:cBhvr>
                                        <p:cTn dur="1" fill="hold" id="37">
                                          <p:stCondLst>
                                            <p:cond delay="0"/>
                                          </p:stCondLst>
                                        </p:cTn>
                                        <p:tgtEl>
                                          <p:spTgt spid="71"/>
                                        </p:tgtEl>
                                        <p:attrNameLst>
                                          <p:attrName>style.visibility</p:attrName>
                                        </p:attrNameLst>
                                      </p:cBhvr>
                                      <p:to>
                                        <p:strVal val="visible"/>
                                      </p:to>
                                    </p:set>
                                    <p:animEffect filter="wipe(left)" transition="in">
                                      <p:cBhvr>
                                        <p:cTn dur="500" id="38"/>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P grpId="0" spid="73"/>
      <p:bldP grpId="0" spid="74"/>
      <p:bldP grpId="0" spid="75"/>
      <p:bldP grpId="0" spid="76"/>
      <p:bldP grpId="0" spid="7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A0BDE3B0-50A9-4FAE-B3D2-0609FF20A40B}"/>
              </a:ext>
            </a:extLst>
          </p:cNvPr>
          <p:cNvPicPr>
            <a:picLocks noChangeAspect="1"/>
          </p:cNvPicPr>
          <p:nvPr/>
        </p:nvPicPr>
        <p:blipFill>
          <a:blip r:embed="rId2">
            <a:extLst>
              <a:ext uri="{28A0092B-C50C-407E-A947-70E740481C1C}">
                <a14:useLocalDpi val="0"/>
              </a:ext>
            </a:extLst>
          </a:blip>
          <a:stretch>
            <a:fillRect/>
          </a:stretch>
        </p:blipFill>
        <p:spPr>
          <a:xfrm>
            <a:off x="0" y="704517"/>
            <a:ext cx="12192000" cy="6153483"/>
          </a:xfrm>
          <a:prstGeom prst="rect">
            <a:avLst/>
          </a:prstGeom>
        </p:spPr>
      </p:pic>
      <p:sp>
        <p:nvSpPr>
          <p:cNvPr id="13" name="矩形 12">
            <a:extLst>
              <a:ext uri="{FF2B5EF4-FFF2-40B4-BE49-F238E27FC236}">
                <a16:creationId xmlns:a16="http://schemas.microsoft.com/office/drawing/2014/main" id="{4280FB71-1AB0-458B-B813-8CE5A53921D6}"/>
              </a:ext>
            </a:extLst>
          </p:cNvPr>
          <p:cNvSpPr/>
          <p:nvPr/>
        </p:nvSpPr>
        <p:spPr>
          <a:xfrm>
            <a:off x="0" y="704517"/>
            <a:ext cx="12192000" cy="6153483"/>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E42DEAD2-3FB0-4A89-944E-B6DA6FC0F71F}"/>
              </a:ext>
            </a:extLst>
          </p:cNvPr>
          <p:cNvSpPr/>
          <p:nvPr/>
        </p:nvSpPr>
        <p:spPr>
          <a:xfrm>
            <a:off x="1880683" y="0"/>
            <a:ext cx="1481082" cy="2635624"/>
          </a:xfrm>
          <a:prstGeom prst="rect">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endParaRPr altLang="en-US" lang="zh-CN" noProof="1" strike="noStrike">
              <a:solidFill>
                <a:srgbClr val="FF3C54"/>
              </a:solidFill>
              <a:ea charset="-122" panose="020b0502040204020203" pitchFamily="34" typeface="微软雅黑 Light"/>
            </a:endParaRPr>
          </a:p>
        </p:txBody>
      </p:sp>
      <p:sp>
        <p:nvSpPr>
          <p:cNvPr id="6" name="矩形 5">
            <a:extLst>
              <a:ext uri="{FF2B5EF4-FFF2-40B4-BE49-F238E27FC236}">
                <a16:creationId xmlns:a16="http://schemas.microsoft.com/office/drawing/2014/main" id="{E953EC67-983F-4ED9-8A74-8D1FAF97B993}"/>
              </a:ext>
            </a:extLst>
          </p:cNvPr>
          <p:cNvSpPr/>
          <p:nvPr/>
        </p:nvSpPr>
        <p:spPr>
          <a:xfrm>
            <a:off x="2904567" y="2131002"/>
            <a:ext cx="1116104" cy="100924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endParaRPr altLang="en-US" lang="zh-CN" noProof="1" strike="noStrike">
              <a:solidFill>
                <a:schemeClr val="bg1"/>
              </a:solidFill>
              <a:ea charset="-122" panose="020b0502040204020203" pitchFamily="34" typeface="微软雅黑 Light"/>
            </a:endParaRPr>
          </a:p>
        </p:txBody>
      </p:sp>
      <p:sp>
        <p:nvSpPr>
          <p:cNvPr id="7" name="TextBox 30">
            <a:extLst>
              <a:ext uri="{FF2B5EF4-FFF2-40B4-BE49-F238E27FC236}">
                <a16:creationId xmlns:a16="http://schemas.microsoft.com/office/drawing/2014/main" id="{BA8EA202-F87D-45AF-91DB-F2B3A7B8F57B}"/>
              </a:ext>
            </a:extLst>
          </p:cNvPr>
          <p:cNvSpPr txBox="1"/>
          <p:nvPr/>
        </p:nvSpPr>
        <p:spPr>
          <a:xfrm>
            <a:off x="4522800" y="1828443"/>
            <a:ext cx="10441305" cy="3017520"/>
          </a:xfrm>
          <a:prstGeom prst="rect">
            <a:avLst/>
          </a:prstGeom>
          <a:noFill/>
        </p:spPr>
        <p:txBody>
          <a:bodyPr rtlCol="0" wrap="none">
            <a:spAutoFit/>
          </a:bodyPr>
          <a:lstStyle/>
          <a:p>
            <a:r>
              <a:rPr lang="en-US" spc="-300" sz="9600">
                <a:solidFill>
                  <a:srgbClr val="FFCC01"/>
                </a:solidFill>
                <a:latin charset="-122" panose="020b0502040204020203" pitchFamily="34" typeface="微软雅黑 Light"/>
                <a:ea charset="-122" panose="020b0502040204020203" pitchFamily="34" typeface="微软雅黑 Light"/>
              </a:rPr>
              <a:t>THANKS</a:t>
            </a:r>
          </a:p>
          <a:p>
            <a:r>
              <a:rPr lang="en-US" spc="-300" sz="9600">
                <a:solidFill>
                  <a:srgbClr val="FFCC01"/>
                </a:solidFill>
                <a:latin charset="-122" panose="020b0502040204020203" pitchFamily="34" typeface="微软雅黑 Light"/>
                <a:ea charset="-122" panose="020b0502040204020203" pitchFamily="34" typeface="微软雅黑 Light"/>
              </a:rPr>
              <a:t>时尚商业计划书PPT</a:t>
            </a:r>
          </a:p>
        </p:txBody>
      </p:sp>
      <p:sp>
        <p:nvSpPr>
          <p:cNvPr id="8" name="TextBox 31">
            <a:extLst>
              <a:ext uri="{FF2B5EF4-FFF2-40B4-BE49-F238E27FC236}">
                <a16:creationId xmlns:a16="http://schemas.microsoft.com/office/drawing/2014/main" id="{D6856AE9-1B81-4C12-9B4B-C6772C66B5B6}"/>
              </a:ext>
            </a:extLst>
          </p:cNvPr>
          <p:cNvSpPr txBox="1"/>
          <p:nvPr/>
        </p:nvSpPr>
        <p:spPr>
          <a:xfrm>
            <a:off x="4696080" y="4225642"/>
            <a:ext cx="7495920" cy="822926"/>
          </a:xfrm>
          <a:prstGeom prst="rect">
            <a:avLst/>
          </a:prstGeom>
          <a:noFill/>
        </p:spPr>
        <p:txBody>
          <a:bodyPr bIns="45703" lIns="91407" rIns="91407" tIns="45703" wrap="squar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algn="l" eaLnBrk="1" hangingPunct="1">
              <a:lnSpc>
                <a:spcPct val="150000"/>
              </a:lnSpc>
            </a:pPr>
            <a:r>
              <a:rPr altLang="zh-CN" lang="en-US" sz="1600">
                <a:solidFill>
                  <a:schemeClr val="bg1"/>
                </a:solidFill>
                <a:latin typeface="+mj-lt"/>
                <a:ea charset="-122" panose="020b0502040204020203" pitchFamily="34" typeface="微软雅黑 Light"/>
              </a:rPr>
              <a:t>Chinadaily cn is the largest English portal in China, providing news, business information, BBS, learning materials. The Website has channels as China.</a:t>
            </a:r>
          </a:p>
        </p:txBody>
      </p:sp>
      <p:sp>
        <p:nvSpPr>
          <p:cNvPr id="9" name="矩形 8">
            <a:extLst>
              <a:ext uri="{FF2B5EF4-FFF2-40B4-BE49-F238E27FC236}">
                <a16:creationId xmlns:a16="http://schemas.microsoft.com/office/drawing/2014/main" id="{98FA6553-E2CD-457F-8C4B-A874F1BE6E45}"/>
              </a:ext>
            </a:extLst>
          </p:cNvPr>
          <p:cNvSpPr/>
          <p:nvPr/>
        </p:nvSpPr>
        <p:spPr>
          <a:xfrm>
            <a:off x="4812035" y="5056606"/>
            <a:ext cx="4877317" cy="60511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auto"/>
            <a:r>
              <a:rPr altLang="en-US" lang="zh-CN" noProof="1">
                <a:solidFill>
                  <a:schemeClr val="bg1"/>
                </a:solidFill>
                <a:ea charset="-122" panose="020b0502040204020203" pitchFamily="34" typeface="微软雅黑 Light"/>
              </a:rPr>
              <a:t>汇报XXX          汇报时间：XX年XX月</a:t>
            </a:r>
          </a:p>
        </p:txBody>
      </p:sp>
      <p:sp>
        <p:nvSpPr>
          <p:cNvPr id="10" name="TextBox 30">
            <a:extLst>
              <a:ext uri="{FF2B5EF4-FFF2-40B4-BE49-F238E27FC236}">
                <a16:creationId xmlns:a16="http://schemas.microsoft.com/office/drawing/2014/main" id="{36A6FA06-34B6-4B97-B3E2-7798257FA474}"/>
              </a:ext>
            </a:extLst>
          </p:cNvPr>
          <p:cNvSpPr txBox="1"/>
          <p:nvPr/>
        </p:nvSpPr>
        <p:spPr>
          <a:xfrm>
            <a:off x="1955239" y="1089779"/>
            <a:ext cx="1278255" cy="731520"/>
          </a:xfrm>
          <a:prstGeom prst="rect">
            <a:avLst/>
          </a:prstGeom>
          <a:noFill/>
        </p:spPr>
        <p:txBody>
          <a:bodyPr rtlCol="0" wrap="none">
            <a:spAutoFit/>
          </a:bodyPr>
          <a:lstStyle/>
          <a:p>
            <a:pPr algn="r"/>
            <a:r>
              <a:rPr altLang="zh-CN" b="1" lang="en-US" sz="4200">
                <a:solidFill>
                  <a:schemeClr val="bg1"/>
                </a:solidFill>
                <a:latin charset="-122" panose="020b0502040204020203" pitchFamily="34" typeface="微软雅黑 Light"/>
                <a:ea charset="-122" panose="020b0502040204020203" pitchFamily="34" typeface="微软雅黑 Light"/>
              </a:rPr>
              <a:t>2019</a:t>
            </a:r>
          </a:p>
        </p:txBody>
      </p:sp>
    </p:spTree>
    <p:extLst>
      <p:ext uri="{BB962C8B-B14F-4D97-AF65-F5344CB8AC3E}">
        <p14:creationId val="1805470562"/>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decel="100000" fill="hold" grpId="0" id="15" nodeType="afterEffect" presetClass="entr" presetID="2" presetSubtype="4">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750" fill="hold" id="17"/>
                                        <p:tgtEl>
                                          <p:spTgt spid="7"/>
                                        </p:tgtEl>
                                        <p:attrNameLst>
                                          <p:attrName>ppt_x</p:attrName>
                                        </p:attrNameLst>
                                      </p:cBhvr>
                                      <p:tavLst>
                                        <p:tav tm="0">
                                          <p:val>
                                            <p:strVal val="#ppt_x"/>
                                          </p:val>
                                        </p:tav>
                                        <p:tav tm="100000">
                                          <p:val>
                                            <p:strVal val="#ppt_x"/>
                                          </p:val>
                                        </p:tav>
                                      </p:tavLst>
                                    </p:anim>
                                    <p:anim calcmode="lin" valueType="num">
                                      <p:cBhvr additive="base">
                                        <p:cTn dur="750" fill="hold" id="18"/>
                                        <p:tgtEl>
                                          <p:spTgt spid="7"/>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750"/>
                            </p:stCondLst>
                            <p:childTnLst>
                              <p:par>
                                <p:cTn fill="hold" grpId="0" id="20" nodeType="afterEffect" presetClass="entr" presetID="22" presetSubtype="8">
                                  <p:stCondLst>
                                    <p:cond delay="0"/>
                                  </p:stCondLst>
                                  <p:childTnLst>
                                    <p:set>
                                      <p:cBhvr>
                                        <p:cTn dur="1" fill="hold" id="21">
                                          <p:stCondLst>
                                            <p:cond delay="0"/>
                                          </p:stCondLst>
                                        </p:cTn>
                                        <p:tgtEl>
                                          <p:spTgt spid="8"/>
                                        </p:tgtEl>
                                        <p:attrNameLst>
                                          <p:attrName>style.visibility</p:attrName>
                                        </p:attrNameLst>
                                      </p:cBhvr>
                                      <p:to>
                                        <p:strVal val="visible"/>
                                      </p:to>
                                    </p:set>
                                    <p:animEffect filter="wipe(left)" transition="in">
                                      <p:cBhvr>
                                        <p:cTn dur="1000" id="22"/>
                                        <p:tgtEl>
                                          <p:spTgt spid="8"/>
                                        </p:tgtEl>
                                      </p:cBhvr>
                                    </p:animEffect>
                                  </p:childTnLst>
                                </p:cTn>
                              </p:par>
                            </p:childTnLst>
                          </p:cTn>
                        </p:par>
                        <p:par>
                          <p:cTn fill="hold" id="23" nodeType="afterGroup">
                            <p:stCondLst>
                              <p:cond delay="2750"/>
                            </p:stCondLst>
                            <p:childTnLst>
                              <p:par>
                                <p:cTn fill="hold" grpId="0" id="24" nodeType="afterEffect" presetClass="entr" presetID="2" presetSubtype="8">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additive="base">
                                        <p:cTn dur="500" fill="hold" id="26"/>
                                        <p:tgtEl>
                                          <p:spTgt spid="9"/>
                                        </p:tgtEl>
                                        <p:attrNameLst>
                                          <p:attrName>ppt_x</p:attrName>
                                        </p:attrNameLst>
                                      </p:cBhvr>
                                      <p:tavLst>
                                        <p:tav tm="0">
                                          <p:val>
                                            <p:strVal val="0-#ppt_w/2"/>
                                          </p:val>
                                        </p:tav>
                                        <p:tav tm="100000">
                                          <p:val>
                                            <p:strVal val="#ppt_x"/>
                                          </p:val>
                                        </p:tav>
                                      </p:tavLst>
                                    </p:anim>
                                    <p:anim calcmode="lin" valueType="num">
                                      <p:cBhvr additive="base">
                                        <p:cTn dur="500" fill="hold" id="27"/>
                                        <p:tgtEl>
                                          <p:spTgt spid="9"/>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250"/>
                            </p:stCondLst>
                            <p:childTnLst>
                              <p:par>
                                <p:cTn decel="100000" fill="hold" grpId="0" id="29" nodeType="afterEffect" presetClass="entr" presetID="2" presetSubtype="4">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750" fill="hold" id="31"/>
                                        <p:tgtEl>
                                          <p:spTgt spid="10"/>
                                        </p:tgtEl>
                                        <p:attrNameLst>
                                          <p:attrName>ppt_x</p:attrName>
                                        </p:attrNameLst>
                                      </p:cBhvr>
                                      <p:tavLst>
                                        <p:tav tm="0">
                                          <p:val>
                                            <p:strVal val="#ppt_x"/>
                                          </p:val>
                                        </p:tav>
                                        <p:tav tm="100000">
                                          <p:val>
                                            <p:strVal val="#ppt_x"/>
                                          </p:val>
                                        </p:tav>
                                      </p:tavLst>
                                    </p:anim>
                                    <p:anim calcmode="lin" valueType="num">
                                      <p:cBhvr additive="base">
                                        <p:cTn dur="750" fill="hold" id="32"/>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5F898DDB-FDF1-4625-9A29-377C59D45719}"/>
              </a:ext>
            </a:extLst>
          </p:cNvPr>
          <p:cNvPicPr>
            <a:picLocks noChangeAspect="1"/>
          </p:cNvPicPr>
          <p:nvPr/>
        </p:nvPicPr>
        <p:blipFill>
          <a:blip r:embed="rId3">
            <a:extLst>
              <a:ext uri="{28A0092B-C50C-407E-A947-70E740481C1C}">
                <a14:useLocalDpi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3986848" y="2583815"/>
            <a:ext cx="4218305" cy="579120"/>
          </a:xfrm>
          <a:prstGeom prst="rect">
            <a:avLst/>
          </a:prstGeom>
          <a:noFill/>
        </p:spPr>
        <p:txBody>
          <a:bodyPr rtlCol="0" wrap="square">
            <a:spAutoFit/>
          </a:bodyPr>
          <a:lstStyle/>
          <a:p>
            <a:pPr algn="ctr"/>
            <a:r>
              <a:rPr altLang="zh-CN" lang="en-US" sz="3200">
                <a:solidFill>
                  <a:schemeClr val="tx1">
                    <a:lumMod val="75000"/>
                    <a:lumOff val="25000"/>
                  </a:schemeClr>
                </a:solidFill>
                <a:latin charset="0" panose="02000000000000000000" typeface="Poppins SemiBold"/>
                <a:ea charset="-122" panose="02010600040101010101" typeface="华文细黑"/>
              </a:rPr>
              <a:t>PART ONE</a:t>
            </a:r>
          </a:p>
        </p:txBody>
      </p:sp>
      <p:sp>
        <p:nvSpPr>
          <p:cNvPr id="14" name="文本框 13"/>
          <p:cNvSpPr txBox="1"/>
          <p:nvPr/>
        </p:nvSpPr>
        <p:spPr>
          <a:xfrm>
            <a:off x="3362324" y="3429000"/>
            <a:ext cx="5466715" cy="701040"/>
          </a:xfrm>
          <a:prstGeom prst="rect">
            <a:avLst/>
          </a:prstGeom>
          <a:noFill/>
        </p:spPr>
        <p:txBody>
          <a:bodyPr rtlCol="0" wrap="square">
            <a:spAutoFit/>
          </a:bodyPr>
          <a:lstStyle/>
          <a:p>
            <a:pPr algn="ctr"/>
            <a:r>
              <a:rPr altLang="en-US" b="1" lang="zh-CN" sz="4000">
                <a:solidFill>
                  <a:schemeClr val="tx1">
                    <a:lumMod val="75000"/>
                    <a:lumOff val="25000"/>
                  </a:schemeClr>
                </a:solidFill>
                <a:latin charset="0" panose="02000000000000000000" typeface="Poppins SemiBold"/>
                <a:ea charset="-122" panose="02010600040101010101" typeface="华文细黑"/>
                <a:sym typeface="+mn-ea"/>
              </a:rPr>
              <a:t>项目概述</a:t>
            </a:r>
          </a:p>
        </p:txBody>
      </p:sp>
      <p:sp>
        <p:nvSpPr>
          <p:cNvPr id="22" name="文本框 21"/>
          <p:cNvSpPr txBox="1"/>
          <p:nvPr/>
        </p:nvSpPr>
        <p:spPr>
          <a:xfrm>
            <a:off x="2239010" y="4032250"/>
            <a:ext cx="7715250" cy="7010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200000"/>
              </a:lnSpc>
            </a:pPr>
            <a:r>
              <a:rPr altLang="en-US" lang="zh-CN" sz="1000">
                <a:solidFill>
                  <a:schemeClr val="tx1">
                    <a:lumMod val="75000"/>
                    <a:lumOff val="25000"/>
                  </a:schemeClr>
                </a:solidFill>
                <a:latin charset="0" panose="02000503000000020004" pitchFamily="2" typeface="Lora"/>
                <a:ea charset="-122" panose="02010600040101010101" typeface="华文细黑"/>
                <a:sym typeface="+mn-ea"/>
              </a:rPr>
              <a:t>I love you more than I've ever loved any woman. And I've waited longer for you than I've waited for any woman.I love you more than I've ever loved any woman. And I've waited longer for you than I've waited for any woman.</a:t>
            </a:r>
          </a:p>
        </p:txBody>
      </p:sp>
      <p:cxnSp>
        <p:nvCxnSpPr>
          <p:cNvPr id="9" name="直接连接符 8"/>
          <p:cNvCxnSpPr/>
          <p:nvPr/>
        </p:nvCxnSpPr>
        <p:spPr>
          <a:xfrm>
            <a:off x="5738495" y="3324225"/>
            <a:ext cx="714375" cy="0"/>
          </a:xfrm>
          <a:prstGeom prst="line">
            <a:avLst/>
          </a:prstGeom>
          <a:ln cmpd="sng" w="50800">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25040372"/>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id="7"/>
                                        <p:tgtEl>
                                          <p:spTgt spid="6"/>
                                        </p:tgtEl>
                                        <p:attrNameLst>
                                          <p:attrName>ppt_y</p:attrName>
                                        </p:attrNameLst>
                                      </p:cBhvr>
                                      <p:tavLst>
                                        <p:tav tm="0">
                                          <p:val>
                                            <p:strVal val="#ppt_y+#ppt_h*1.125000"/>
                                          </p:val>
                                        </p:tav>
                                        <p:tav tm="100000">
                                          <p:val>
                                            <p:strVal val="#ppt_y"/>
                                          </p:val>
                                        </p:tav>
                                      </p:tavLst>
                                    </p:anim>
                                    <p:animEffect filter="wipe(up)" transition="in">
                                      <p:cBhvr>
                                        <p:cTn dur="500" id="8"/>
                                        <p:tgtEl>
                                          <p:spTgt spid="6"/>
                                        </p:tgtEl>
                                      </p:cBhvr>
                                    </p:animEffect>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ur="500" fill="hold" id="18"/>
                                        <p:tgtEl>
                                          <p:spTgt spid="8"/>
                                        </p:tgtEl>
                                        <p:attrNameLst>
                                          <p:attrName>ppt_w</p:attrName>
                                        </p:attrNameLst>
                                      </p:cBhvr>
                                      <p:tavLst>
                                        <p:tav tm="0">
                                          <p:val>
                                            <p:fltVal val="0"/>
                                          </p:val>
                                        </p:tav>
                                        <p:tav tm="100000">
                                          <p:val>
                                            <p:strVal val="#ppt_w"/>
                                          </p:val>
                                        </p:tav>
                                      </p:tavLst>
                                    </p:anim>
                                    <p:anim calcmode="lin" valueType="num">
                                      <p:cBhvr>
                                        <p:cTn dur="500" fill="hold" id="19"/>
                                        <p:tgtEl>
                                          <p:spTgt spid="8"/>
                                        </p:tgtEl>
                                        <p:attrNameLst>
                                          <p:attrName>ppt_h</p:attrName>
                                        </p:attrNameLst>
                                      </p:cBhvr>
                                      <p:tavLst>
                                        <p:tav tm="0">
                                          <p:val>
                                            <p:fltVal val="0"/>
                                          </p:val>
                                        </p:tav>
                                        <p:tav tm="100000">
                                          <p:val>
                                            <p:strVal val="#ppt_h"/>
                                          </p:val>
                                        </p:tav>
                                      </p:tavLst>
                                    </p:anim>
                                    <p:animEffect filter="fade" transition="in">
                                      <p:cBhvr>
                                        <p:cTn dur="500" id="20"/>
                                        <p:tgtEl>
                                          <p:spTgt spid="8"/>
                                        </p:tgtEl>
                                      </p:cBhvr>
                                    </p:animEffect>
                                  </p:childTnLst>
                                </p:cTn>
                              </p:par>
                            </p:childTnLst>
                          </p:cTn>
                        </p:par>
                        <p:par>
                          <p:cTn fill="hold" id="21" nodeType="afterGroup">
                            <p:stCondLst>
                              <p:cond delay="1500"/>
                            </p:stCondLst>
                            <p:childTnLst>
                              <p:par>
                                <p:cTn fill="hold" id="22" nodeType="afterEffect" presetClass="entr" presetID="22" presetSubtype="8">
                                  <p:stCondLst>
                                    <p:cond delay="0"/>
                                  </p:stCondLst>
                                  <p:childTnLst>
                                    <p:set>
                                      <p:cBhvr>
                                        <p:cTn dur="1" fill="hold" id="23">
                                          <p:stCondLst>
                                            <p:cond delay="0"/>
                                          </p:stCondLst>
                                        </p:cTn>
                                        <p:tgtEl>
                                          <p:spTgt spid="9"/>
                                        </p:tgtEl>
                                        <p:attrNameLst>
                                          <p:attrName>style.visibility</p:attrName>
                                        </p:attrNameLst>
                                      </p:cBhvr>
                                      <p:to>
                                        <p:strVal val="visible"/>
                                      </p:to>
                                    </p:set>
                                    <p:animEffect filter="wipe(left)" transition="in">
                                      <p:cBhvr>
                                        <p:cTn dur="500" id="24"/>
                                        <p:tgtEl>
                                          <p:spTgt spid="9"/>
                                        </p:tgtEl>
                                      </p:cBhvr>
                                    </p:animEffect>
                                  </p:childTnLst>
                                </p:cTn>
                              </p:par>
                            </p:childTnLst>
                          </p:cTn>
                        </p:par>
                        <p:par>
                          <p:cTn fill="hold" id="25" nodeType="afterGroup">
                            <p:stCondLst>
                              <p:cond delay="2000"/>
                            </p:stCondLst>
                            <p:childTnLst>
                              <p:par>
                                <p:cTn fill="hold" grpId="0" id="26" nodeType="afterEffect" presetClass="entr" presetID="22" presetSubtype="8">
                                  <p:stCondLst>
                                    <p:cond delay="0"/>
                                  </p:stCondLst>
                                  <p:childTnLst>
                                    <p:set>
                                      <p:cBhvr>
                                        <p:cTn dur="1" fill="hold" id="27">
                                          <p:stCondLst>
                                            <p:cond delay="0"/>
                                          </p:stCondLst>
                                        </p:cTn>
                                        <p:tgtEl>
                                          <p:spTgt spid="14"/>
                                        </p:tgtEl>
                                        <p:attrNameLst>
                                          <p:attrName>style.visibility</p:attrName>
                                        </p:attrNameLst>
                                      </p:cBhvr>
                                      <p:to>
                                        <p:strVal val="visible"/>
                                      </p:to>
                                    </p:set>
                                    <p:animEffect filter="wipe(left)" transition="in">
                                      <p:cBhvr>
                                        <p:cTn dur="500" id="28"/>
                                        <p:tgtEl>
                                          <p:spTgt spid="14"/>
                                        </p:tgtEl>
                                      </p:cBhvr>
                                    </p:animEffect>
                                  </p:childTnLst>
                                </p:cTn>
                              </p:par>
                            </p:childTnLst>
                          </p:cTn>
                        </p:par>
                        <p:par>
                          <p:cTn fill="hold" id="29" nodeType="afterGroup">
                            <p:stCondLst>
                              <p:cond delay="2500"/>
                            </p:stCondLst>
                            <p:childTnLst>
                              <p:par>
                                <p:cTn fill="hold" grpId="1" id="30" nodeType="afterEffect" presetClass="entr" presetID="14" presetSubtype="5">
                                  <p:stCondLst>
                                    <p:cond delay="0"/>
                                  </p:stCondLst>
                                  <p:childTnLst>
                                    <p:set>
                                      <p:cBhvr>
                                        <p:cTn dur="1" fill="hold" id="31">
                                          <p:stCondLst>
                                            <p:cond delay="0"/>
                                          </p:stCondLst>
                                        </p:cTn>
                                        <p:tgtEl>
                                          <p:spTgt spid="22"/>
                                        </p:tgtEl>
                                        <p:attrNameLst>
                                          <p:attrName>style.visibility</p:attrName>
                                        </p:attrNameLst>
                                      </p:cBhvr>
                                      <p:to>
                                        <p:strVal val="visible"/>
                                      </p:to>
                                    </p:set>
                                    <p:animEffect filter="randombar(vertical)" transition="in">
                                      <p:cBhvr>
                                        <p:cTn dur="1000" id="3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4"/>
      <p:bldP grpId="1" spid="2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ïşḻïďê-Rectangle 25"/>
          <p:cNvSpPr/>
          <p:nvPr/>
        </p:nvSpPr>
        <p:spPr>
          <a:xfrm>
            <a:off x="912492" y="2128928"/>
            <a:ext cx="2516131" cy="3531644"/>
          </a:xfrm>
          <a:prstGeom prst="rect">
            <a:avLst/>
          </a:prstGeom>
          <a:solidFill>
            <a:schemeClr val="accent1"/>
          </a:solidFill>
          <a:ln cmpd="thinThick"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ïşḻïďê-Rectangle 21"/>
          <p:cNvSpPr/>
          <p:nvPr/>
        </p:nvSpPr>
        <p:spPr>
          <a:xfrm>
            <a:off x="3532371" y="2128928"/>
            <a:ext cx="2516131" cy="3531644"/>
          </a:xfrm>
          <a:prstGeom prst="rect">
            <a:avLst/>
          </a:prstGeom>
          <a:solidFill>
            <a:schemeClr val="accent2"/>
          </a:solidFill>
          <a:ln cmpd="thinThick"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ïşḻïďê-Rectangle 17"/>
          <p:cNvSpPr/>
          <p:nvPr/>
        </p:nvSpPr>
        <p:spPr>
          <a:xfrm>
            <a:off x="6152250" y="2128928"/>
            <a:ext cx="2516131" cy="3531644"/>
          </a:xfrm>
          <a:prstGeom prst="rect">
            <a:avLst/>
          </a:prstGeom>
          <a:solidFill>
            <a:schemeClr val="accent3"/>
          </a:solidFill>
          <a:ln cmpd="thinThick"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ïşḻïďê-Rectangle 13"/>
          <p:cNvSpPr/>
          <p:nvPr/>
        </p:nvSpPr>
        <p:spPr>
          <a:xfrm>
            <a:off x="8772129" y="2128928"/>
            <a:ext cx="2516131" cy="3531644"/>
          </a:xfrm>
          <a:prstGeom prst="rect">
            <a:avLst/>
          </a:prstGeom>
          <a:solidFill>
            <a:schemeClr val="accent4"/>
          </a:solidFill>
          <a:ln cmpd="thinThick"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8" name="矩形 47"/>
          <p:cNvSpPr/>
          <p:nvPr/>
        </p:nvSpPr>
        <p:spPr>
          <a:xfrm>
            <a:off x="1133457" y="4639135"/>
            <a:ext cx="2074200" cy="914400"/>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1200">
                <a:solidFill>
                  <a:srgbClr val="FBFBFB"/>
                </a:solidFill>
              </a:rPr>
              <a:t>用户可以在投影仪或者计算机上可以将演示文稿打印出来制应用到更广泛的领域中</a:t>
            </a:r>
          </a:p>
        </p:txBody>
      </p:sp>
      <p:sp>
        <p:nvSpPr>
          <p:cNvPr id="50" name="矩形 49"/>
          <p:cNvSpPr/>
          <p:nvPr/>
        </p:nvSpPr>
        <p:spPr>
          <a:xfrm>
            <a:off x="3753335" y="4639135"/>
            <a:ext cx="2074200" cy="914400"/>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1200">
                <a:solidFill>
                  <a:srgbClr val="FBFBFB"/>
                </a:solidFill>
              </a:rPr>
              <a:t>用户可以在投影仪或者计算机上可以将演示文稿打印出来制应用到更广泛的领域中</a:t>
            </a:r>
          </a:p>
        </p:txBody>
      </p:sp>
      <p:sp>
        <p:nvSpPr>
          <p:cNvPr id="51" name="矩形 50"/>
          <p:cNvSpPr/>
          <p:nvPr/>
        </p:nvSpPr>
        <p:spPr>
          <a:xfrm>
            <a:off x="6373213" y="4639135"/>
            <a:ext cx="2074200" cy="914400"/>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1200">
                <a:solidFill>
                  <a:srgbClr val="FBFBFB"/>
                </a:solidFill>
              </a:rPr>
              <a:t>用户可以在投影仪或者计算机上可以将演示文稿打印出来制应用到更广泛的领域中</a:t>
            </a:r>
          </a:p>
        </p:txBody>
      </p:sp>
      <p:sp>
        <p:nvSpPr>
          <p:cNvPr id="52" name="矩形 51"/>
          <p:cNvSpPr/>
          <p:nvPr/>
        </p:nvSpPr>
        <p:spPr>
          <a:xfrm>
            <a:off x="8993091" y="4639135"/>
            <a:ext cx="2074200" cy="914400"/>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1200">
                <a:solidFill>
                  <a:srgbClr val="FBFBFB"/>
                </a:solidFill>
              </a:rPr>
              <a:t>用户可以在投影仪或者计算机上可以将演示文稿打印出来制应用到更广泛的领域中</a:t>
            </a:r>
          </a:p>
        </p:txBody>
      </p:sp>
      <p:pic>
        <p:nvPicPr>
          <p:cNvPr id="57" name="图片占位符 56"/>
          <p:cNvPicPr>
            <a:picLocks noChangeAspect="1" noGrp="1"/>
          </p:cNvPicPr>
          <p:nvPr>
            <p:ph idx="10" sz="quarter" type="pic"/>
          </p:nvPr>
        </p:nvPicPr>
        <p:blipFill>
          <a:blip r:embed="rId3">
            <a:extLst>
              <a:ext uri="{28A0092B-C50C-407E-A947-70E740481C1C}">
                <a14:useLocalDpi val="0"/>
              </a:ext>
            </a:extLst>
          </a:blip>
          <a:srcRect l="94" r="94"/>
          <a:stretch>
            <a:fillRect/>
          </a:stretch>
        </p:blipFill>
        <p:spPr/>
      </p:pic>
      <p:pic>
        <p:nvPicPr>
          <p:cNvPr id="58" name="图片占位符 57"/>
          <p:cNvPicPr>
            <a:picLocks noChangeAspect="1" noGrp="1"/>
          </p:cNvPicPr>
          <p:nvPr>
            <p:ph idx="11" sz="quarter" type="pic"/>
          </p:nvPr>
        </p:nvPicPr>
        <p:blipFill>
          <a:blip r:embed="rId4">
            <a:extLst>
              <a:ext uri="{28A0092B-C50C-407E-A947-70E740481C1C}">
                <a14:useLocalDpi val="0"/>
              </a:ext>
            </a:extLst>
          </a:blip>
          <a:srcRect l="94" r="94"/>
          <a:stretch>
            <a:fillRect/>
          </a:stretch>
        </p:blipFill>
        <p:spPr/>
      </p:pic>
      <p:pic>
        <p:nvPicPr>
          <p:cNvPr id="59" name="图片占位符 58"/>
          <p:cNvPicPr>
            <a:picLocks noChangeAspect="1" noGrp="1"/>
          </p:cNvPicPr>
          <p:nvPr>
            <p:ph idx="12" sz="quarter" type="pic"/>
          </p:nvPr>
        </p:nvPicPr>
        <p:blipFill>
          <a:blip r:embed="rId5">
            <a:extLst>
              <a:ext uri="{28A0092B-C50C-407E-A947-70E740481C1C}">
                <a14:useLocalDpi val="0"/>
              </a:ext>
            </a:extLst>
          </a:blip>
          <a:srcRect l="12" r="12"/>
          <a:stretch>
            <a:fillRect/>
          </a:stretch>
        </p:blipFill>
        <p:spPr/>
      </p:pic>
      <p:pic>
        <p:nvPicPr>
          <p:cNvPr id="60" name="图片占位符 59"/>
          <p:cNvPicPr>
            <a:picLocks noChangeAspect="1" noGrp="1"/>
          </p:cNvPicPr>
          <p:nvPr>
            <p:ph idx="13" sz="quarter" type="pic"/>
          </p:nvPr>
        </p:nvPicPr>
        <p:blipFill>
          <a:blip r:embed="rId6">
            <a:extLst>
              <a:ext uri="{28A0092B-C50C-407E-A947-70E740481C1C}">
                <a14:useLocalDpi val="0"/>
              </a:ext>
            </a:extLst>
          </a:blip>
          <a:srcRect l="12" r="12"/>
          <a:stretch>
            <a:fillRect/>
          </a:stretch>
        </p:blipFill>
        <p:spPr/>
      </p:pic>
      <p:sp>
        <p:nvSpPr>
          <p:cNvPr id="32" name="任意多边形 54">
            <a:extLst>
              <a:ext uri="{FF2B5EF4-FFF2-40B4-BE49-F238E27FC236}">
                <a16:creationId xmlns:a16="http://schemas.microsoft.com/office/drawing/2014/main" id="{053BC920-AA21-4448-9977-8DE27EC1836C}"/>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55">
            <a:extLst>
              <a:ext uri="{FF2B5EF4-FFF2-40B4-BE49-F238E27FC236}">
                <a16:creationId xmlns:a16="http://schemas.microsoft.com/office/drawing/2014/main" id="{60AB521E-C20F-46AD-B687-C53462D45555}"/>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49">
            <a:extLst>
              <a:ext uri="{FF2B5EF4-FFF2-40B4-BE49-F238E27FC236}">
                <a16:creationId xmlns:a16="http://schemas.microsoft.com/office/drawing/2014/main" id="{E29D5F36-BA61-4A15-8E4F-2F2608E81931}"/>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5" name="椭圆 50">
            <a:extLst>
              <a:ext uri="{FF2B5EF4-FFF2-40B4-BE49-F238E27FC236}">
                <a16:creationId xmlns:a16="http://schemas.microsoft.com/office/drawing/2014/main" id="{6134DDE2-F381-4E87-B5B0-AB2B753710C0}"/>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6" name="任意多边形 58">
            <a:extLst>
              <a:ext uri="{FF2B5EF4-FFF2-40B4-BE49-F238E27FC236}">
                <a16:creationId xmlns:a16="http://schemas.microsoft.com/office/drawing/2014/main" id="{41C8C69D-C25E-478D-8A4A-EE3769DFF4C3}"/>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 name="组合 36">
            <a:extLst>
              <a:ext uri="{FF2B5EF4-FFF2-40B4-BE49-F238E27FC236}">
                <a16:creationId xmlns:a16="http://schemas.microsoft.com/office/drawing/2014/main" id="{950F938D-15AB-4224-B440-E035D34B3D93}"/>
              </a:ext>
            </a:extLst>
          </p:cNvPr>
          <p:cNvGrpSpPr/>
          <p:nvPr/>
        </p:nvGrpSpPr>
        <p:grpSpPr>
          <a:xfrm>
            <a:off x="2242370" y="458879"/>
            <a:ext cx="6623625" cy="809534"/>
            <a:chOff x="2204270" y="458879"/>
            <a:chExt cx="6623625" cy="809534"/>
          </a:xfrm>
        </p:grpSpPr>
        <p:sp>
          <p:nvSpPr>
            <p:cNvPr id="38" name="文本框 37">
              <a:extLst>
                <a:ext uri="{FF2B5EF4-FFF2-40B4-BE49-F238E27FC236}">
                  <a16:creationId xmlns:a16="http://schemas.microsoft.com/office/drawing/2014/main" id="{ED1FE235-CCE1-4192-857D-D1842CAEF1E7}"/>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39" name="文本框 38">
              <a:extLst>
                <a:ext uri="{FF2B5EF4-FFF2-40B4-BE49-F238E27FC236}">
                  <a16:creationId xmlns:a16="http://schemas.microsoft.com/office/drawing/2014/main" id="{109D877A-C570-4612-9891-0A7E42C6E6C9}"/>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40" name="椭圆 15">
            <a:extLst>
              <a:ext uri="{FF2B5EF4-FFF2-40B4-BE49-F238E27FC236}">
                <a16:creationId xmlns:a16="http://schemas.microsoft.com/office/drawing/2014/main" id="{B1A23E6E-DC3D-4CE4-8867-5D36755EAF6B}"/>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custDataLst>
      <p:tags r:id="rId7"/>
    </p:custDataLst>
    <p:extLst>
      <p:ext uri="{BB962C8B-B14F-4D97-AF65-F5344CB8AC3E}">
        <p14:creationId val="52712675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1000" fill="hold" id="7"/>
                                        <p:tgtEl>
                                          <p:spTgt spid="26"/>
                                        </p:tgtEl>
                                        <p:attrNameLst>
                                          <p:attrName>ppt_x</p:attrName>
                                        </p:attrNameLst>
                                      </p:cBhvr>
                                      <p:tavLst>
                                        <p:tav tm="0">
                                          <p:val>
                                            <p:strVal val="0-#ppt_w/2"/>
                                          </p:val>
                                        </p:tav>
                                        <p:tav tm="100000">
                                          <p:val>
                                            <p:strVal val="#ppt_x"/>
                                          </p:val>
                                        </p:tav>
                                      </p:tavLst>
                                    </p:anim>
                                    <p:anim calcmode="lin" valueType="num">
                                      <p:cBhvr additive="base">
                                        <p:cTn dur="1000" fill="hold" id="8"/>
                                        <p:tgtEl>
                                          <p:spTgt spid="26"/>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48"/>
                                        </p:tgtEl>
                                        <p:attrNameLst>
                                          <p:attrName>style.visibility</p:attrName>
                                        </p:attrNameLst>
                                      </p:cBhvr>
                                      <p:to>
                                        <p:strVal val="visible"/>
                                      </p:to>
                                    </p:set>
                                    <p:anim calcmode="lin" valueType="num">
                                      <p:cBhvr additive="base">
                                        <p:cTn dur="1000" fill="hold" id="11"/>
                                        <p:tgtEl>
                                          <p:spTgt spid="48"/>
                                        </p:tgtEl>
                                        <p:attrNameLst>
                                          <p:attrName>ppt_x</p:attrName>
                                        </p:attrNameLst>
                                      </p:cBhvr>
                                      <p:tavLst>
                                        <p:tav tm="0">
                                          <p:val>
                                            <p:strVal val="0-#ppt_w/2"/>
                                          </p:val>
                                        </p:tav>
                                        <p:tav tm="100000">
                                          <p:val>
                                            <p:strVal val="#ppt_x"/>
                                          </p:val>
                                        </p:tav>
                                      </p:tavLst>
                                    </p:anim>
                                    <p:anim calcmode="lin" valueType="num">
                                      <p:cBhvr additive="base">
                                        <p:cTn dur="1000" fill="hold" id="12"/>
                                        <p:tgtEl>
                                          <p:spTgt spid="48"/>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0"/>
                                  </p:stCondLst>
                                  <p:childTnLst>
                                    <p:set>
                                      <p:cBhvr>
                                        <p:cTn dur="1" fill="hold" id="14">
                                          <p:stCondLst>
                                            <p:cond delay="0"/>
                                          </p:stCondLst>
                                        </p:cTn>
                                        <p:tgtEl>
                                          <p:spTgt spid="57"/>
                                        </p:tgtEl>
                                        <p:attrNameLst>
                                          <p:attrName>style.visibility</p:attrName>
                                        </p:attrNameLst>
                                      </p:cBhvr>
                                      <p:to>
                                        <p:strVal val="visible"/>
                                      </p:to>
                                    </p:set>
                                    <p:anim calcmode="lin" valueType="num">
                                      <p:cBhvr additive="base">
                                        <p:cTn dur="1000" fill="hold" id="15"/>
                                        <p:tgtEl>
                                          <p:spTgt spid="57"/>
                                        </p:tgtEl>
                                        <p:attrNameLst>
                                          <p:attrName>ppt_x</p:attrName>
                                        </p:attrNameLst>
                                      </p:cBhvr>
                                      <p:tavLst>
                                        <p:tav tm="0">
                                          <p:val>
                                            <p:strVal val="0-#ppt_w/2"/>
                                          </p:val>
                                        </p:tav>
                                        <p:tav tm="100000">
                                          <p:val>
                                            <p:strVal val="#ppt_x"/>
                                          </p:val>
                                        </p:tav>
                                      </p:tavLst>
                                    </p:anim>
                                    <p:anim calcmode="lin" valueType="num">
                                      <p:cBhvr additive="base">
                                        <p:cTn dur="1000" fill="hold" id="16"/>
                                        <p:tgtEl>
                                          <p:spTgt spid="57"/>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8">
                                  <p:stCondLst>
                                    <p:cond delay="0"/>
                                  </p:stCondLst>
                                  <p:childTnLst>
                                    <p:set>
                                      <p:cBhvr>
                                        <p:cTn dur="1" fill="hold" id="18">
                                          <p:stCondLst>
                                            <p:cond delay="0"/>
                                          </p:stCondLst>
                                        </p:cTn>
                                        <p:tgtEl>
                                          <p:spTgt spid="18"/>
                                        </p:tgtEl>
                                        <p:attrNameLst>
                                          <p:attrName>style.visibility</p:attrName>
                                        </p:attrNameLst>
                                      </p:cBhvr>
                                      <p:to>
                                        <p:strVal val="visible"/>
                                      </p:to>
                                    </p:set>
                                    <p:anim calcmode="lin" valueType="num">
                                      <p:cBhvr additive="base">
                                        <p:cTn dur="1000" fill="hold" id="19"/>
                                        <p:tgtEl>
                                          <p:spTgt spid="18"/>
                                        </p:tgtEl>
                                        <p:attrNameLst>
                                          <p:attrName>ppt_x</p:attrName>
                                        </p:attrNameLst>
                                      </p:cBhvr>
                                      <p:tavLst>
                                        <p:tav tm="0">
                                          <p:val>
                                            <p:strVal val="0-#ppt_w/2"/>
                                          </p:val>
                                        </p:tav>
                                        <p:tav tm="100000">
                                          <p:val>
                                            <p:strVal val="#ppt_x"/>
                                          </p:val>
                                        </p:tav>
                                      </p:tavLst>
                                    </p:anim>
                                    <p:anim calcmode="lin" valueType="num">
                                      <p:cBhvr additive="base">
                                        <p:cTn dur="1000" fill="hold" id="20"/>
                                        <p:tgtEl>
                                          <p:spTgt spid="18"/>
                                        </p:tgtEl>
                                        <p:attrNameLst>
                                          <p:attrName>ppt_y</p:attrName>
                                        </p:attrNameLst>
                                      </p:cBhvr>
                                      <p:tavLst>
                                        <p:tav tm="0">
                                          <p:val>
                                            <p:strVal val="#ppt_y"/>
                                          </p:val>
                                        </p:tav>
                                        <p:tav tm="100000">
                                          <p:val>
                                            <p:strVal val="#ppt_y"/>
                                          </p:val>
                                        </p:tav>
                                      </p:tavLst>
                                    </p:anim>
                                  </p:childTnLst>
                                </p:cTn>
                              </p:par>
                              <p:par>
                                <p:cTn decel="100000" fill="hold" grpId="0" id="21" nodeType="withEffect" presetClass="entr" presetID="2" presetSubtype="8">
                                  <p:stCondLst>
                                    <p:cond delay="0"/>
                                  </p:stCondLst>
                                  <p:childTnLst>
                                    <p:set>
                                      <p:cBhvr>
                                        <p:cTn dur="1" fill="hold" id="22">
                                          <p:stCondLst>
                                            <p:cond delay="0"/>
                                          </p:stCondLst>
                                        </p:cTn>
                                        <p:tgtEl>
                                          <p:spTgt spid="51"/>
                                        </p:tgtEl>
                                        <p:attrNameLst>
                                          <p:attrName>style.visibility</p:attrName>
                                        </p:attrNameLst>
                                      </p:cBhvr>
                                      <p:to>
                                        <p:strVal val="visible"/>
                                      </p:to>
                                    </p:set>
                                    <p:anim calcmode="lin" valueType="num">
                                      <p:cBhvr additive="base">
                                        <p:cTn dur="1000" fill="hold" id="23"/>
                                        <p:tgtEl>
                                          <p:spTgt spid="51"/>
                                        </p:tgtEl>
                                        <p:attrNameLst>
                                          <p:attrName>ppt_x</p:attrName>
                                        </p:attrNameLst>
                                      </p:cBhvr>
                                      <p:tavLst>
                                        <p:tav tm="0">
                                          <p:val>
                                            <p:strVal val="0-#ppt_w/2"/>
                                          </p:val>
                                        </p:tav>
                                        <p:tav tm="100000">
                                          <p:val>
                                            <p:strVal val="#ppt_x"/>
                                          </p:val>
                                        </p:tav>
                                      </p:tavLst>
                                    </p:anim>
                                    <p:anim calcmode="lin" valueType="num">
                                      <p:cBhvr additive="base">
                                        <p:cTn dur="1000" fill="hold" id="24"/>
                                        <p:tgtEl>
                                          <p:spTgt spid="51"/>
                                        </p:tgtEl>
                                        <p:attrNameLst>
                                          <p:attrName>ppt_y</p:attrName>
                                        </p:attrNameLst>
                                      </p:cBhvr>
                                      <p:tavLst>
                                        <p:tav tm="0">
                                          <p:val>
                                            <p:strVal val="#ppt_y"/>
                                          </p:val>
                                        </p:tav>
                                        <p:tav tm="100000">
                                          <p:val>
                                            <p:strVal val="#ppt_y"/>
                                          </p:val>
                                        </p:tav>
                                      </p:tavLst>
                                    </p:anim>
                                  </p:childTnLst>
                                </p:cTn>
                              </p:par>
                              <p:par>
                                <p:cTn decel="100000" fill="hold" id="25" nodeType="withEffect" presetClass="entr" presetID="2" presetSubtype="8">
                                  <p:stCondLst>
                                    <p:cond delay="0"/>
                                  </p:stCondLst>
                                  <p:childTnLst>
                                    <p:set>
                                      <p:cBhvr>
                                        <p:cTn dur="1" fill="hold" id="26">
                                          <p:stCondLst>
                                            <p:cond delay="0"/>
                                          </p:stCondLst>
                                        </p:cTn>
                                        <p:tgtEl>
                                          <p:spTgt spid="59"/>
                                        </p:tgtEl>
                                        <p:attrNameLst>
                                          <p:attrName>style.visibility</p:attrName>
                                        </p:attrNameLst>
                                      </p:cBhvr>
                                      <p:to>
                                        <p:strVal val="visible"/>
                                      </p:to>
                                    </p:set>
                                    <p:anim calcmode="lin" valueType="num">
                                      <p:cBhvr additive="base">
                                        <p:cTn dur="1000" fill="hold" id="27"/>
                                        <p:tgtEl>
                                          <p:spTgt spid="59"/>
                                        </p:tgtEl>
                                        <p:attrNameLst>
                                          <p:attrName>ppt_x</p:attrName>
                                        </p:attrNameLst>
                                      </p:cBhvr>
                                      <p:tavLst>
                                        <p:tav tm="0">
                                          <p:val>
                                            <p:strVal val="0-#ppt_w/2"/>
                                          </p:val>
                                        </p:tav>
                                        <p:tav tm="100000">
                                          <p:val>
                                            <p:strVal val="#ppt_x"/>
                                          </p:val>
                                        </p:tav>
                                      </p:tavLst>
                                    </p:anim>
                                    <p:anim calcmode="lin" valueType="num">
                                      <p:cBhvr additive="base">
                                        <p:cTn dur="1000" fill="hold" id="28"/>
                                        <p:tgtEl>
                                          <p:spTgt spid="59"/>
                                        </p:tgtEl>
                                        <p:attrNameLst>
                                          <p:attrName>ppt_y</p:attrName>
                                        </p:attrNameLst>
                                      </p:cBhvr>
                                      <p:tavLst>
                                        <p:tav tm="0">
                                          <p:val>
                                            <p:strVal val="#ppt_y"/>
                                          </p:val>
                                        </p:tav>
                                        <p:tav tm="100000">
                                          <p:val>
                                            <p:strVal val="#ppt_y"/>
                                          </p:val>
                                        </p:tav>
                                      </p:tavLst>
                                    </p:anim>
                                  </p:childTnLst>
                                </p:cTn>
                              </p:par>
                              <p:par>
                                <p:cTn decel="100000" fill="hold" grpId="0" id="29" nodeType="withEffect" presetClass="entr" presetID="2" presetSubtype="2">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1000" fill="hold" id="31"/>
                                        <p:tgtEl>
                                          <p:spTgt spid="22"/>
                                        </p:tgtEl>
                                        <p:attrNameLst>
                                          <p:attrName>ppt_x</p:attrName>
                                        </p:attrNameLst>
                                      </p:cBhvr>
                                      <p:tavLst>
                                        <p:tav tm="0">
                                          <p:val>
                                            <p:strVal val="1+#ppt_w/2"/>
                                          </p:val>
                                        </p:tav>
                                        <p:tav tm="100000">
                                          <p:val>
                                            <p:strVal val="#ppt_x"/>
                                          </p:val>
                                        </p:tav>
                                      </p:tavLst>
                                    </p:anim>
                                    <p:anim calcmode="lin" valueType="num">
                                      <p:cBhvr additive="base">
                                        <p:cTn dur="1000" fill="hold" id="32"/>
                                        <p:tgtEl>
                                          <p:spTgt spid="22"/>
                                        </p:tgtEl>
                                        <p:attrNameLst>
                                          <p:attrName>ppt_y</p:attrName>
                                        </p:attrNameLst>
                                      </p:cBhvr>
                                      <p:tavLst>
                                        <p:tav tm="0">
                                          <p:val>
                                            <p:strVal val="#ppt_y"/>
                                          </p:val>
                                        </p:tav>
                                        <p:tav tm="100000">
                                          <p:val>
                                            <p:strVal val="#ppt_y"/>
                                          </p:val>
                                        </p:tav>
                                      </p:tavLst>
                                    </p:anim>
                                  </p:childTnLst>
                                </p:cTn>
                              </p:par>
                              <p:par>
                                <p:cTn decel="100000" fill="hold" grpId="0" id="33" nodeType="withEffect" presetClass="entr" presetID="2" presetSubtype="2">
                                  <p:stCondLst>
                                    <p:cond delay="0"/>
                                  </p:stCondLst>
                                  <p:childTnLst>
                                    <p:set>
                                      <p:cBhvr>
                                        <p:cTn dur="1" fill="hold" id="34">
                                          <p:stCondLst>
                                            <p:cond delay="0"/>
                                          </p:stCondLst>
                                        </p:cTn>
                                        <p:tgtEl>
                                          <p:spTgt spid="50"/>
                                        </p:tgtEl>
                                        <p:attrNameLst>
                                          <p:attrName>style.visibility</p:attrName>
                                        </p:attrNameLst>
                                      </p:cBhvr>
                                      <p:to>
                                        <p:strVal val="visible"/>
                                      </p:to>
                                    </p:set>
                                    <p:anim calcmode="lin" valueType="num">
                                      <p:cBhvr additive="base">
                                        <p:cTn dur="1000" fill="hold" id="35"/>
                                        <p:tgtEl>
                                          <p:spTgt spid="50"/>
                                        </p:tgtEl>
                                        <p:attrNameLst>
                                          <p:attrName>ppt_x</p:attrName>
                                        </p:attrNameLst>
                                      </p:cBhvr>
                                      <p:tavLst>
                                        <p:tav tm="0">
                                          <p:val>
                                            <p:strVal val="1+#ppt_w/2"/>
                                          </p:val>
                                        </p:tav>
                                        <p:tav tm="100000">
                                          <p:val>
                                            <p:strVal val="#ppt_x"/>
                                          </p:val>
                                        </p:tav>
                                      </p:tavLst>
                                    </p:anim>
                                    <p:anim calcmode="lin" valueType="num">
                                      <p:cBhvr additive="base">
                                        <p:cTn dur="1000" fill="hold" id="36"/>
                                        <p:tgtEl>
                                          <p:spTgt spid="50"/>
                                        </p:tgtEl>
                                        <p:attrNameLst>
                                          <p:attrName>ppt_y</p:attrName>
                                        </p:attrNameLst>
                                      </p:cBhvr>
                                      <p:tavLst>
                                        <p:tav tm="0">
                                          <p:val>
                                            <p:strVal val="#ppt_y"/>
                                          </p:val>
                                        </p:tav>
                                        <p:tav tm="100000">
                                          <p:val>
                                            <p:strVal val="#ppt_y"/>
                                          </p:val>
                                        </p:tav>
                                      </p:tavLst>
                                    </p:anim>
                                  </p:childTnLst>
                                </p:cTn>
                              </p:par>
                              <p:par>
                                <p:cTn decel="100000" fill="hold" id="37" nodeType="withEffect" presetClass="entr" presetID="2" presetSubtype="2">
                                  <p:stCondLst>
                                    <p:cond delay="0"/>
                                  </p:stCondLst>
                                  <p:childTnLst>
                                    <p:set>
                                      <p:cBhvr>
                                        <p:cTn dur="1" fill="hold" id="38">
                                          <p:stCondLst>
                                            <p:cond delay="0"/>
                                          </p:stCondLst>
                                        </p:cTn>
                                        <p:tgtEl>
                                          <p:spTgt spid="58"/>
                                        </p:tgtEl>
                                        <p:attrNameLst>
                                          <p:attrName>style.visibility</p:attrName>
                                        </p:attrNameLst>
                                      </p:cBhvr>
                                      <p:to>
                                        <p:strVal val="visible"/>
                                      </p:to>
                                    </p:set>
                                    <p:anim calcmode="lin" valueType="num">
                                      <p:cBhvr additive="base">
                                        <p:cTn dur="1000" fill="hold" id="39"/>
                                        <p:tgtEl>
                                          <p:spTgt spid="58"/>
                                        </p:tgtEl>
                                        <p:attrNameLst>
                                          <p:attrName>ppt_x</p:attrName>
                                        </p:attrNameLst>
                                      </p:cBhvr>
                                      <p:tavLst>
                                        <p:tav tm="0">
                                          <p:val>
                                            <p:strVal val="1+#ppt_w/2"/>
                                          </p:val>
                                        </p:tav>
                                        <p:tav tm="100000">
                                          <p:val>
                                            <p:strVal val="#ppt_x"/>
                                          </p:val>
                                        </p:tav>
                                      </p:tavLst>
                                    </p:anim>
                                    <p:anim calcmode="lin" valueType="num">
                                      <p:cBhvr additive="base">
                                        <p:cTn dur="1000" fill="hold" id="40"/>
                                        <p:tgtEl>
                                          <p:spTgt spid="58"/>
                                        </p:tgtEl>
                                        <p:attrNameLst>
                                          <p:attrName>ppt_y</p:attrName>
                                        </p:attrNameLst>
                                      </p:cBhvr>
                                      <p:tavLst>
                                        <p:tav tm="0">
                                          <p:val>
                                            <p:strVal val="#ppt_y"/>
                                          </p:val>
                                        </p:tav>
                                        <p:tav tm="100000">
                                          <p:val>
                                            <p:strVal val="#ppt_y"/>
                                          </p:val>
                                        </p:tav>
                                      </p:tavLst>
                                    </p:anim>
                                  </p:childTnLst>
                                </p:cTn>
                              </p:par>
                              <p:par>
                                <p:cTn decel="100000" fill="hold" grpId="0" id="41" nodeType="withEffect" presetClass="entr" presetID="2" presetSubtype="2">
                                  <p:stCondLst>
                                    <p:cond delay="0"/>
                                  </p:stCondLst>
                                  <p:childTnLst>
                                    <p:set>
                                      <p:cBhvr>
                                        <p:cTn dur="1" fill="hold" id="42">
                                          <p:stCondLst>
                                            <p:cond delay="0"/>
                                          </p:stCondLst>
                                        </p:cTn>
                                        <p:tgtEl>
                                          <p:spTgt spid="14"/>
                                        </p:tgtEl>
                                        <p:attrNameLst>
                                          <p:attrName>style.visibility</p:attrName>
                                        </p:attrNameLst>
                                      </p:cBhvr>
                                      <p:to>
                                        <p:strVal val="visible"/>
                                      </p:to>
                                    </p:set>
                                    <p:anim calcmode="lin" valueType="num">
                                      <p:cBhvr additive="base">
                                        <p:cTn dur="1000" fill="hold" id="43"/>
                                        <p:tgtEl>
                                          <p:spTgt spid="14"/>
                                        </p:tgtEl>
                                        <p:attrNameLst>
                                          <p:attrName>ppt_x</p:attrName>
                                        </p:attrNameLst>
                                      </p:cBhvr>
                                      <p:tavLst>
                                        <p:tav tm="0">
                                          <p:val>
                                            <p:strVal val="1+#ppt_w/2"/>
                                          </p:val>
                                        </p:tav>
                                        <p:tav tm="100000">
                                          <p:val>
                                            <p:strVal val="#ppt_x"/>
                                          </p:val>
                                        </p:tav>
                                      </p:tavLst>
                                    </p:anim>
                                    <p:anim calcmode="lin" valueType="num">
                                      <p:cBhvr additive="base">
                                        <p:cTn dur="1000" fill="hold" id="44"/>
                                        <p:tgtEl>
                                          <p:spTgt spid="14"/>
                                        </p:tgtEl>
                                        <p:attrNameLst>
                                          <p:attrName>ppt_y</p:attrName>
                                        </p:attrNameLst>
                                      </p:cBhvr>
                                      <p:tavLst>
                                        <p:tav tm="0">
                                          <p:val>
                                            <p:strVal val="#ppt_y"/>
                                          </p:val>
                                        </p:tav>
                                        <p:tav tm="100000">
                                          <p:val>
                                            <p:strVal val="#ppt_y"/>
                                          </p:val>
                                        </p:tav>
                                      </p:tavLst>
                                    </p:anim>
                                  </p:childTnLst>
                                </p:cTn>
                              </p:par>
                              <p:par>
                                <p:cTn decel="100000" fill="hold" grpId="0" id="45" nodeType="withEffect" presetClass="entr" presetID="2" presetSubtype="2">
                                  <p:stCondLst>
                                    <p:cond delay="0"/>
                                  </p:stCondLst>
                                  <p:childTnLst>
                                    <p:set>
                                      <p:cBhvr>
                                        <p:cTn dur="1" fill="hold" id="46">
                                          <p:stCondLst>
                                            <p:cond delay="0"/>
                                          </p:stCondLst>
                                        </p:cTn>
                                        <p:tgtEl>
                                          <p:spTgt spid="52"/>
                                        </p:tgtEl>
                                        <p:attrNameLst>
                                          <p:attrName>style.visibility</p:attrName>
                                        </p:attrNameLst>
                                      </p:cBhvr>
                                      <p:to>
                                        <p:strVal val="visible"/>
                                      </p:to>
                                    </p:set>
                                    <p:anim calcmode="lin" valueType="num">
                                      <p:cBhvr additive="base">
                                        <p:cTn dur="1000" fill="hold" id="47"/>
                                        <p:tgtEl>
                                          <p:spTgt spid="52"/>
                                        </p:tgtEl>
                                        <p:attrNameLst>
                                          <p:attrName>ppt_x</p:attrName>
                                        </p:attrNameLst>
                                      </p:cBhvr>
                                      <p:tavLst>
                                        <p:tav tm="0">
                                          <p:val>
                                            <p:strVal val="1+#ppt_w/2"/>
                                          </p:val>
                                        </p:tav>
                                        <p:tav tm="100000">
                                          <p:val>
                                            <p:strVal val="#ppt_x"/>
                                          </p:val>
                                        </p:tav>
                                      </p:tavLst>
                                    </p:anim>
                                    <p:anim calcmode="lin" valueType="num">
                                      <p:cBhvr additive="base">
                                        <p:cTn dur="1000" fill="hold" id="48"/>
                                        <p:tgtEl>
                                          <p:spTgt spid="52"/>
                                        </p:tgtEl>
                                        <p:attrNameLst>
                                          <p:attrName>ppt_y</p:attrName>
                                        </p:attrNameLst>
                                      </p:cBhvr>
                                      <p:tavLst>
                                        <p:tav tm="0">
                                          <p:val>
                                            <p:strVal val="#ppt_y"/>
                                          </p:val>
                                        </p:tav>
                                        <p:tav tm="100000">
                                          <p:val>
                                            <p:strVal val="#ppt_y"/>
                                          </p:val>
                                        </p:tav>
                                      </p:tavLst>
                                    </p:anim>
                                  </p:childTnLst>
                                </p:cTn>
                              </p:par>
                              <p:par>
                                <p:cTn decel="100000" fill="hold" id="49" nodeType="withEffect" presetClass="entr" presetID="2" presetSubtype="2">
                                  <p:stCondLst>
                                    <p:cond delay="0"/>
                                  </p:stCondLst>
                                  <p:childTnLst>
                                    <p:set>
                                      <p:cBhvr>
                                        <p:cTn dur="1" fill="hold" id="50">
                                          <p:stCondLst>
                                            <p:cond delay="0"/>
                                          </p:stCondLst>
                                        </p:cTn>
                                        <p:tgtEl>
                                          <p:spTgt spid="60"/>
                                        </p:tgtEl>
                                        <p:attrNameLst>
                                          <p:attrName>style.visibility</p:attrName>
                                        </p:attrNameLst>
                                      </p:cBhvr>
                                      <p:to>
                                        <p:strVal val="visible"/>
                                      </p:to>
                                    </p:set>
                                    <p:anim calcmode="lin" valueType="num">
                                      <p:cBhvr additive="base">
                                        <p:cTn dur="1000" fill="hold" id="51"/>
                                        <p:tgtEl>
                                          <p:spTgt spid="60"/>
                                        </p:tgtEl>
                                        <p:attrNameLst>
                                          <p:attrName>ppt_x</p:attrName>
                                        </p:attrNameLst>
                                      </p:cBhvr>
                                      <p:tavLst>
                                        <p:tav tm="0">
                                          <p:val>
                                            <p:strVal val="1+#ppt_w/2"/>
                                          </p:val>
                                        </p:tav>
                                        <p:tav tm="100000">
                                          <p:val>
                                            <p:strVal val="#ppt_x"/>
                                          </p:val>
                                        </p:tav>
                                      </p:tavLst>
                                    </p:anim>
                                    <p:anim calcmode="lin" valueType="num">
                                      <p:cBhvr additive="base">
                                        <p:cTn dur="1000" fill="hold" id="52"/>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2"/>
      <p:bldP grpId="0" spid="18"/>
      <p:bldP grpId="0" spid="14"/>
      <p:bldP grpId="0" spid="48"/>
      <p:bldP grpId="0" spid="50"/>
      <p:bldP grpId="0" spid="51"/>
      <p:bldP grpId="0" spid="5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îŝḷîḓé-Rectangle 2"/>
          <p:cNvSpPr/>
          <p:nvPr/>
        </p:nvSpPr>
        <p:spPr>
          <a:xfrm>
            <a:off x="2922377" y="2206625"/>
            <a:ext cx="1980309" cy="19803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62" name="图片占位符 61"/>
          <p:cNvPicPr>
            <a:picLocks noChangeAspect="1" noGrp="1"/>
          </p:cNvPicPr>
          <p:nvPr>
            <p:ph idx="10" sz="quarter" type="pic"/>
          </p:nvPr>
        </p:nvPicPr>
        <p:blipFill>
          <a:blip r:embed="rId3">
            <a:extLst>
              <a:ext uri="{28A0092B-C50C-407E-A947-70E740481C1C}">
                <a14:useLocalDpi val="0"/>
              </a:ext>
            </a:extLst>
          </a:blip>
          <a:stretch>
            <a:fillRect/>
          </a:stretch>
        </p:blipFill>
        <p:spPr/>
      </p:pic>
      <p:sp>
        <p:nvSpPr>
          <p:cNvPr id="6" name="îŝḷîḓé-Rectangle 5"/>
          <p:cNvSpPr/>
          <p:nvPr/>
        </p:nvSpPr>
        <p:spPr>
          <a:xfrm>
            <a:off x="1348054" y="5168618"/>
            <a:ext cx="468555" cy="46855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îŝḷîḓé-Rectangle 8"/>
          <p:cNvSpPr/>
          <p:nvPr/>
        </p:nvSpPr>
        <p:spPr>
          <a:xfrm>
            <a:off x="5523907" y="3973148"/>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îŝḷîḓé-Rectangle 9"/>
          <p:cNvSpPr/>
          <p:nvPr/>
        </p:nvSpPr>
        <p:spPr>
          <a:xfrm>
            <a:off x="5523907" y="5034394"/>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îŝḷîḓé-Rectangle 14"/>
          <p:cNvSpPr/>
          <p:nvPr/>
        </p:nvSpPr>
        <p:spPr>
          <a:xfrm>
            <a:off x="8455012" y="3973148"/>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îŝḷîḓé-Rectangle 15"/>
          <p:cNvSpPr/>
          <p:nvPr/>
        </p:nvSpPr>
        <p:spPr>
          <a:xfrm>
            <a:off x="8455012" y="5034394"/>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9" name="矩形 48"/>
          <p:cNvSpPr/>
          <p:nvPr/>
        </p:nvSpPr>
        <p:spPr>
          <a:xfrm>
            <a:off x="6037350" y="3861546"/>
            <a:ext cx="208865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tx1">
                    <a:lumMod val="85000"/>
                    <a:lumOff val="15000"/>
                  </a:schemeClr>
                </a:solidFill>
                <a:latin typeface="+mn-ea"/>
              </a:rPr>
              <a:t>用户可以在投影仪或者计算机上进行演示演示文稿打印出来制作成胶片用户可以在投影仪</a:t>
            </a:r>
          </a:p>
        </p:txBody>
      </p:sp>
      <p:sp>
        <p:nvSpPr>
          <p:cNvPr id="51" name="矩形 50"/>
          <p:cNvSpPr/>
          <p:nvPr/>
        </p:nvSpPr>
        <p:spPr>
          <a:xfrm>
            <a:off x="8968455" y="3861546"/>
            <a:ext cx="208865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tx1">
                    <a:lumMod val="85000"/>
                    <a:lumOff val="15000"/>
                  </a:schemeClr>
                </a:solidFill>
                <a:latin typeface="+mn-ea"/>
              </a:rPr>
              <a:t>用户可以在投影仪或者计算机上进行演示演示文稿打印出来制作成胶片用户可以在投影仪</a:t>
            </a:r>
          </a:p>
        </p:txBody>
      </p:sp>
      <p:sp>
        <p:nvSpPr>
          <p:cNvPr id="52" name="矩形 51"/>
          <p:cNvSpPr/>
          <p:nvPr/>
        </p:nvSpPr>
        <p:spPr>
          <a:xfrm>
            <a:off x="6037350" y="4910051"/>
            <a:ext cx="208865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tx1">
                    <a:lumMod val="85000"/>
                    <a:lumOff val="15000"/>
                  </a:schemeClr>
                </a:solidFill>
                <a:latin typeface="+mn-ea"/>
              </a:rPr>
              <a:t>用户可以在投影仪或者计算机上进行演示演示文稿打印出来制作成胶片用户可以在投影仪</a:t>
            </a:r>
          </a:p>
        </p:txBody>
      </p:sp>
      <p:sp>
        <p:nvSpPr>
          <p:cNvPr id="53" name="矩形 52"/>
          <p:cNvSpPr/>
          <p:nvPr/>
        </p:nvSpPr>
        <p:spPr>
          <a:xfrm>
            <a:off x="8968455" y="4910051"/>
            <a:ext cx="2088652" cy="7200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tx1">
                    <a:lumMod val="85000"/>
                    <a:lumOff val="15000"/>
                  </a:schemeClr>
                </a:solidFill>
                <a:latin typeface="+mn-ea"/>
              </a:rPr>
              <a:t>用户可以在投影仪或者计算机上进行演示演示文稿打印出来制作成胶片用户可以在投影仪</a:t>
            </a:r>
          </a:p>
        </p:txBody>
      </p:sp>
      <p:grpSp>
        <p:nvGrpSpPr>
          <p:cNvPr id="54" name="组合 53"/>
          <p:cNvGrpSpPr/>
          <p:nvPr/>
        </p:nvGrpSpPr>
        <p:grpSpPr>
          <a:xfrm>
            <a:off x="5407304" y="2279650"/>
            <a:ext cx="5555971" cy="1140605"/>
            <a:chOff x="7583812" y="3362125"/>
            <a:chExt cx="5555971" cy="1140605"/>
          </a:xfrm>
        </p:grpSpPr>
        <p:sp>
          <p:nvSpPr>
            <p:cNvPr id="55" name="矩形 54"/>
            <p:cNvSpPr/>
            <p:nvPr/>
          </p:nvSpPr>
          <p:spPr>
            <a:xfrm>
              <a:off x="7583812" y="3775608"/>
              <a:ext cx="5555971" cy="720090"/>
            </a:xfrm>
            <a:prstGeom prst="rect">
              <a:avLst/>
            </a:prstGeom>
          </p:spPr>
          <p:txBody>
            <a:bodyPr wrap="square">
              <a:spAutoFit/>
              <a:scene3d>
                <a:camera prst="orthographicFront"/>
                <a:lightRig dir="t" rig="threePt"/>
              </a:scene3d>
              <a:sp3d contourW="12700"/>
            </a:bodyPr>
            <a:lstStyle/>
            <a:p>
              <a:pPr>
                <a:lnSpc>
                  <a:spcPct val="125000"/>
                </a:lnSpc>
              </a:pPr>
              <a:r>
                <a:rPr altLang="en-US" lang="zh-CN" sz="1100">
                  <a:solidFill>
                    <a:schemeClr val="tx1">
                      <a:lumMod val="85000"/>
                      <a:lumOff val="15000"/>
                    </a:schemeClr>
                  </a:solidFill>
                  <a:latin typeface="+mn-ea"/>
                </a:rPr>
                <a:t>用户可以在投影仪或者计算机上进行演示也可以将演示文稿打印出来制作成胶片用户可以在投影仪用户可以在投影仪或者计算机上进行演示也可以将演示文稿打印出来制作成胶片用户可以在投影仪</a:t>
              </a:r>
            </a:p>
          </p:txBody>
        </p:sp>
        <p:sp>
          <p:nvSpPr>
            <p:cNvPr id="56" name="矩形 55"/>
            <p:cNvSpPr/>
            <p:nvPr/>
          </p:nvSpPr>
          <p:spPr>
            <a:xfrm>
              <a:off x="7583813" y="3362125"/>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85000"/>
                      <a:lumOff val="15000"/>
                    </a:schemeClr>
                  </a:solidFill>
                  <a:latin typeface="+mn-ea"/>
                </a:rPr>
                <a:t>文字添加</a:t>
              </a:r>
            </a:p>
          </p:txBody>
        </p:sp>
      </p:grpSp>
      <p:sp>
        <p:nvSpPr>
          <p:cNvPr id="63" name="îŝḷîḓé-Rectangle 8"/>
          <p:cNvSpPr/>
          <p:nvPr/>
        </p:nvSpPr>
        <p:spPr>
          <a:xfrm>
            <a:off x="5641894" y="4095165"/>
            <a:ext cx="267944" cy="257079"/>
          </a:xfrm>
          <a:custGeom>
            <a:gdLst>
              <a:gd fmla="*/ 427522 w 607356" name="connsiteX0"/>
              <a:gd fmla="*/ 464667 h 582729" name="connsiteY0"/>
              <a:gd fmla="*/ 427522 w 607356" name="connsiteX1"/>
              <a:gd fmla="*/ 557525 h 582729" name="connsiteY1"/>
              <a:gd fmla="*/ 463773 w 607356" name="connsiteX2"/>
              <a:gd fmla="*/ 557525 h 582729" name="connsiteY2"/>
              <a:gd fmla="*/ 463773 w 607356" name="connsiteX3"/>
              <a:gd fmla="*/ 464667 h 582729" name="connsiteY3"/>
              <a:gd fmla="*/ 318672 w 607356" name="connsiteX4"/>
              <a:gd fmla="*/ 407910 h 582729" name="connsiteY4"/>
              <a:gd fmla="*/ 318672 w 607356" name="connsiteX5"/>
              <a:gd fmla="*/ 557525 h 582729" name="connsiteY5"/>
              <a:gd fmla="*/ 354924 w 607356" name="connsiteX6"/>
              <a:gd fmla="*/ 557525 h 582729" name="connsiteY6"/>
              <a:gd fmla="*/ 354924 w 607356" name="connsiteX7"/>
              <a:gd fmla="*/ 407910 h 582729" name="connsiteY7"/>
              <a:gd fmla="*/ 200428 w 607356" name="connsiteX8"/>
              <a:gd fmla="*/ 346511 h 582729" name="connsiteY8"/>
              <a:gd fmla="*/ 200428 w 607356" name="connsiteX9"/>
              <a:gd fmla="*/ 557525 h 582729" name="connsiteY9"/>
              <a:gd fmla="*/ 236584 w 607356" name="connsiteX10"/>
              <a:gd fmla="*/ 557525 h 582729" name="connsiteY10"/>
              <a:gd fmla="*/ 236584 w 607356" name="connsiteX11"/>
              <a:gd fmla="*/ 346511 h 582729" name="connsiteY11"/>
              <a:gd fmla="*/ 82088 w 607356" name="connsiteX12"/>
              <a:gd fmla="*/ 247305 h 582729" name="connsiteY12"/>
              <a:gd fmla="*/ 82088 w 607356" name="connsiteX13"/>
              <a:gd fmla="*/ 557525 h 582729" name="connsiteY13"/>
              <a:gd fmla="*/ 118340 w 607356" name="connsiteX14"/>
              <a:gd fmla="*/ 557525 h 582729" name="connsiteY14"/>
              <a:gd fmla="*/ 118340 w 607356" name="connsiteX15"/>
              <a:gd fmla="*/ 247305 h 582729" name="connsiteY15"/>
              <a:gd fmla="*/ 126248 w 607356" name="connsiteX16"/>
              <a:gd fmla="*/ 108462 h 582729" name="connsiteY16"/>
              <a:gd fmla="*/ 135809 w 607356" name="connsiteX17"/>
              <a:gd fmla="*/ 110203 h 582729" name="connsiteY17"/>
              <a:gd fmla="*/ 466717 w 607356" name="connsiteX18"/>
              <a:gd fmla="*/ 325367 h 582729" name="connsiteY18"/>
              <a:gd fmla="*/ 463111 w 607356" name="connsiteX19"/>
              <a:gd fmla="*/ 306324 h 582729" name="connsiteY19"/>
              <a:gd fmla="*/ 473265 w 607356" name="connsiteX20"/>
              <a:gd fmla="*/ 291638 h 582729" name="connsiteY20"/>
              <a:gd fmla="*/ 487974 w 607356" name="connsiteX21"/>
              <a:gd fmla="*/ 301681 h 582729" name="connsiteY21"/>
              <a:gd fmla="*/ 496894 w 607356" name="connsiteX22"/>
              <a:gd fmla="*/ 349148 h 582729" name="connsiteY22"/>
              <a:gd fmla="*/ 497274 w 607356" name="connsiteX23"/>
              <a:gd fmla="*/ 351232 h 582729" name="connsiteY23"/>
              <a:gd fmla="*/ 497274 w 607356" name="connsiteX24"/>
              <a:gd fmla="*/ 351327 h 582729" name="connsiteY24"/>
              <a:gd fmla="*/ 497274 w 607356" name="connsiteX25"/>
              <a:gd fmla="*/ 352180 h 582729" name="connsiteY25"/>
              <a:gd fmla="*/ 497274 w 607356" name="connsiteX26"/>
              <a:gd fmla="*/ 353033 h 582729" name="connsiteY26"/>
              <a:gd fmla="*/ 497274 w 607356" name="connsiteX27"/>
              <a:gd fmla="*/ 353127 h 582729" name="connsiteY27"/>
              <a:gd fmla="*/ 487025 w 607356" name="connsiteX28"/>
              <a:gd fmla="*/ 364686 h 582729" name="connsiteY28"/>
              <a:gd fmla="*/ 437299 w 607356" name="connsiteX29"/>
              <a:gd fmla="*/ 374161 h 582729" name="connsiteY29"/>
              <a:gd fmla="*/ 434926 w 607356" name="connsiteX30"/>
              <a:gd fmla="*/ 374350 h 582729" name="connsiteY30"/>
              <a:gd fmla="*/ 422495 w 607356" name="connsiteX31"/>
              <a:gd fmla="*/ 364118 h 582729" name="connsiteY31"/>
              <a:gd fmla="*/ 432554 w 607356" name="connsiteX32"/>
              <a:gd fmla="*/ 349338 h 582729" name="connsiteY32"/>
              <a:gd fmla="*/ 451628 w 607356" name="connsiteX33"/>
              <a:gd fmla="*/ 345737 h 582729" name="connsiteY33"/>
              <a:gd fmla="*/ 121954 w 607356" name="connsiteX34"/>
              <a:gd fmla="*/ 131426 h 582729" name="connsiteY34"/>
              <a:gd fmla="*/ 118253 w 607356" name="connsiteX35"/>
              <a:gd fmla="*/ 113898 h 582729" name="connsiteY35"/>
              <a:gd fmla="*/ 126248 w 607356" name="connsiteX36"/>
              <a:gd fmla="*/ 108462 h 582729" name="connsiteY36"/>
              <a:gd fmla="*/ 12622 w 607356" name="connsiteX37"/>
              <a:gd fmla="*/ 0 h 582729" name="connsiteY37"/>
              <a:gd fmla="*/ 25338 w 607356" name="connsiteX38"/>
              <a:gd fmla="*/ 12602 h 582729" name="connsiteY38"/>
              <a:gd fmla="*/ 25338 w 607356" name="connsiteX39"/>
              <a:gd fmla="*/ 557525 h 582729" name="connsiteY39"/>
              <a:gd fmla="*/ 56750 w 607356" name="connsiteX40"/>
              <a:gd fmla="*/ 557525 h 582729" name="connsiteY40"/>
              <a:gd fmla="*/ 56750 w 607356" name="connsiteX41"/>
              <a:gd fmla="*/ 234702 h 582729" name="connsiteY41"/>
              <a:gd fmla="*/ 69466 w 607356" name="connsiteX42"/>
              <a:gd fmla="*/ 222006 h 582729" name="connsiteY42"/>
              <a:gd fmla="*/ 130961 w 607356" name="connsiteX43"/>
              <a:gd fmla="*/ 222006 h 582729" name="connsiteY43"/>
              <a:gd fmla="*/ 143583 w 607356" name="connsiteX44"/>
              <a:gd fmla="*/ 234702 h 582729" name="connsiteY44"/>
              <a:gd fmla="*/ 143583 w 607356" name="connsiteX45"/>
              <a:gd fmla="*/ 557525 h 582729" name="connsiteY45"/>
              <a:gd fmla="*/ 175089 w 607356" name="connsiteX46"/>
              <a:gd fmla="*/ 557525 h 582729" name="connsiteY46"/>
              <a:gd fmla="*/ 175089 w 607356" name="connsiteX47"/>
              <a:gd fmla="*/ 333908 h 582729" name="connsiteY47"/>
              <a:gd fmla="*/ 187711 w 607356" name="connsiteX48"/>
              <a:gd fmla="*/ 321212 h 582729" name="connsiteY48"/>
              <a:gd fmla="*/ 249301 w 607356" name="connsiteX49"/>
              <a:gd fmla="*/ 321212 h 582729" name="connsiteY49"/>
              <a:gd fmla="*/ 261922 w 607356" name="connsiteX50"/>
              <a:gd fmla="*/ 333908 h 582729" name="connsiteY50"/>
              <a:gd fmla="*/ 261922 w 607356" name="connsiteX51"/>
              <a:gd fmla="*/ 557525 h 582729" name="connsiteY51"/>
              <a:gd fmla="*/ 293429 w 607356" name="connsiteX52"/>
              <a:gd fmla="*/ 557525 h 582729" name="connsiteY52"/>
              <a:gd fmla="*/ 293429 w 607356" name="connsiteX53"/>
              <a:gd fmla="*/ 395308 h 582729" name="connsiteY53"/>
              <a:gd fmla="*/ 306051 w 607356" name="connsiteX54"/>
              <a:gd fmla="*/ 382706 h 582729" name="connsiteY54"/>
              <a:gd fmla="*/ 367545 w 607356" name="connsiteX55"/>
              <a:gd fmla="*/ 382706 h 582729" name="connsiteY55"/>
              <a:gd fmla="*/ 380262 w 607356" name="connsiteX56"/>
              <a:gd fmla="*/ 395308 h 582729" name="connsiteY56"/>
              <a:gd fmla="*/ 380262 w 607356" name="connsiteX57"/>
              <a:gd fmla="*/ 557525 h 582729" name="connsiteY57"/>
              <a:gd fmla="*/ 402184 w 607356" name="connsiteX58"/>
              <a:gd fmla="*/ 557525 h 582729" name="connsiteY58"/>
              <a:gd fmla="*/ 402184 w 607356" name="connsiteX59"/>
              <a:gd fmla="*/ 451970 h 582729" name="connsiteY59"/>
              <a:gd fmla="*/ 414900 w 607356" name="connsiteX60"/>
              <a:gd fmla="*/ 439368 h 582729" name="connsiteY60"/>
              <a:gd fmla="*/ 476395 w 607356" name="connsiteX61"/>
              <a:gd fmla="*/ 439368 h 582729" name="connsiteY61"/>
              <a:gd fmla="*/ 489016 w 607356" name="connsiteX62"/>
              <a:gd fmla="*/ 451970 h 582729" name="connsiteY62"/>
              <a:gd fmla="*/ 489016 w 607356" name="connsiteX63"/>
              <a:gd fmla="*/ 557525 h 582729" name="connsiteY63"/>
              <a:gd fmla="*/ 594734 w 607356" name="connsiteX64"/>
              <a:gd fmla="*/ 557525 h 582729" name="connsiteY64"/>
              <a:gd fmla="*/ 607356 w 607356" name="connsiteX65"/>
              <a:gd fmla="*/ 570127 h 582729" name="connsiteY65"/>
              <a:gd fmla="*/ 594734 w 607356" name="connsiteX66"/>
              <a:gd fmla="*/ 582729 h 582729" name="connsiteY66"/>
              <a:gd fmla="*/ 476395 w 607356" name="connsiteX67"/>
              <a:gd fmla="*/ 582729 h 582729" name="connsiteY67"/>
              <a:gd fmla="*/ 414900 w 607356" name="connsiteX68"/>
              <a:gd fmla="*/ 582729 h 582729" name="connsiteY68"/>
              <a:gd fmla="*/ 367545 w 607356" name="connsiteX69"/>
              <a:gd fmla="*/ 582729 h 582729" name="connsiteY69"/>
              <a:gd fmla="*/ 306051 w 607356" name="connsiteX70"/>
              <a:gd fmla="*/ 582729 h 582729" name="connsiteY70"/>
              <a:gd fmla="*/ 249301 w 607356" name="connsiteX71"/>
              <a:gd fmla="*/ 582729 h 582729" name="connsiteY71"/>
              <a:gd fmla="*/ 187711 w 607356" name="connsiteX72"/>
              <a:gd fmla="*/ 582729 h 582729" name="connsiteY72"/>
              <a:gd fmla="*/ 130961 w 607356" name="connsiteX73"/>
              <a:gd fmla="*/ 582729 h 582729" name="connsiteY73"/>
              <a:gd fmla="*/ 69466 w 607356" name="connsiteX74"/>
              <a:gd fmla="*/ 582729 h 582729" name="connsiteY74"/>
              <a:gd fmla="*/ 12622 w 607356" name="connsiteX75"/>
              <a:gd fmla="*/ 582729 h 582729" name="connsiteY75"/>
              <a:gd fmla="*/ 0 w 607356" name="connsiteX76"/>
              <a:gd fmla="*/ 570127 h 582729" name="connsiteY76"/>
              <a:gd fmla="*/ 0 w 607356" name="connsiteX77"/>
              <a:gd fmla="*/ 12602 h 582729" name="connsiteY77"/>
              <a:gd fmla="*/ 12622 w 607356" name="connsiteX78"/>
              <a:gd fmla="*/ 0 h 582729" name="connsiteY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b="b" l="l" r="r" t="t"/>
            <a:pathLst>
              <a:path h="582729" w="607356">
                <a:moveTo>
                  <a:pt x="427522" y="464667"/>
                </a:moveTo>
                <a:lnTo>
                  <a:pt x="427522" y="557525"/>
                </a:lnTo>
                <a:lnTo>
                  <a:pt x="463773" y="557525"/>
                </a:lnTo>
                <a:lnTo>
                  <a:pt x="463773" y="464667"/>
                </a:lnTo>
                <a:close/>
                <a:moveTo>
                  <a:pt x="318672" y="407910"/>
                </a:moveTo>
                <a:lnTo>
                  <a:pt x="318672" y="557525"/>
                </a:lnTo>
                <a:lnTo>
                  <a:pt x="354924" y="557525"/>
                </a:lnTo>
                <a:lnTo>
                  <a:pt x="354924" y="407910"/>
                </a:lnTo>
                <a:close/>
                <a:moveTo>
                  <a:pt x="200428" y="346511"/>
                </a:moveTo>
                <a:lnTo>
                  <a:pt x="200428" y="557525"/>
                </a:lnTo>
                <a:lnTo>
                  <a:pt x="236584" y="557525"/>
                </a:lnTo>
                <a:lnTo>
                  <a:pt x="236584" y="346511"/>
                </a:lnTo>
                <a:close/>
                <a:moveTo>
                  <a:pt x="82088" y="247305"/>
                </a:moveTo>
                <a:lnTo>
                  <a:pt x="82088" y="557525"/>
                </a:lnTo>
                <a:lnTo>
                  <a:pt x="118340" y="557525"/>
                </a:lnTo>
                <a:lnTo>
                  <a:pt x="118340" y="247305"/>
                </a:lnTo>
                <a:close/>
                <a:moveTo>
                  <a:pt x="126248" y="108462"/>
                </a:moveTo>
                <a:cubicBezTo>
                  <a:pt x="129427" y="107787"/>
                  <a:pt x="132867" y="108308"/>
                  <a:pt x="135809" y="110203"/>
                </a:cubicBezTo>
                <a:lnTo>
                  <a:pt x="466717" y="325367"/>
                </a:lnTo>
                <a:lnTo>
                  <a:pt x="463111" y="306324"/>
                </a:lnTo>
                <a:cubicBezTo>
                  <a:pt x="461877" y="299502"/>
                  <a:pt x="466337" y="292870"/>
                  <a:pt x="473265" y="291638"/>
                </a:cubicBezTo>
                <a:cubicBezTo>
                  <a:pt x="480098" y="290312"/>
                  <a:pt x="486740" y="294860"/>
                  <a:pt x="487974" y="301681"/>
                </a:cubicBezTo>
                <a:lnTo>
                  <a:pt x="496894" y="349148"/>
                </a:lnTo>
                <a:cubicBezTo>
                  <a:pt x="497084" y="349811"/>
                  <a:pt x="497179" y="350474"/>
                  <a:pt x="497274" y="351232"/>
                </a:cubicBezTo>
                <a:cubicBezTo>
                  <a:pt x="497274" y="351232"/>
                  <a:pt x="497274" y="351232"/>
                  <a:pt x="497274" y="351327"/>
                </a:cubicBezTo>
                <a:cubicBezTo>
                  <a:pt x="497274" y="351611"/>
                  <a:pt x="497274" y="351896"/>
                  <a:pt x="497274" y="352180"/>
                </a:cubicBezTo>
                <a:cubicBezTo>
                  <a:pt x="497274" y="352464"/>
                  <a:pt x="497274" y="352748"/>
                  <a:pt x="497274" y="353033"/>
                </a:cubicBezTo>
                <a:cubicBezTo>
                  <a:pt x="497274" y="353127"/>
                  <a:pt x="497274" y="353127"/>
                  <a:pt x="497274" y="353127"/>
                </a:cubicBezTo>
                <a:cubicBezTo>
                  <a:pt x="496800" y="358717"/>
                  <a:pt x="492719" y="363549"/>
                  <a:pt x="487025" y="364686"/>
                </a:cubicBezTo>
                <a:lnTo>
                  <a:pt x="437299" y="374161"/>
                </a:lnTo>
                <a:cubicBezTo>
                  <a:pt x="436445" y="374350"/>
                  <a:pt x="435685" y="374350"/>
                  <a:pt x="434926" y="374350"/>
                </a:cubicBezTo>
                <a:cubicBezTo>
                  <a:pt x="428948" y="374350"/>
                  <a:pt x="423633" y="370181"/>
                  <a:pt x="422495" y="364118"/>
                </a:cubicBezTo>
                <a:cubicBezTo>
                  <a:pt x="421166" y="357296"/>
                  <a:pt x="425626" y="350664"/>
                  <a:pt x="432554" y="349338"/>
                </a:cubicBezTo>
                <a:lnTo>
                  <a:pt x="451628" y="345737"/>
                </a:lnTo>
                <a:lnTo>
                  <a:pt x="121954" y="131426"/>
                </a:lnTo>
                <a:cubicBezTo>
                  <a:pt x="116070" y="127636"/>
                  <a:pt x="114457" y="119772"/>
                  <a:pt x="118253" y="113898"/>
                </a:cubicBezTo>
                <a:cubicBezTo>
                  <a:pt x="120151" y="111008"/>
                  <a:pt x="123069" y="109137"/>
                  <a:pt x="126248" y="108462"/>
                </a:cubicBezTo>
                <a:close/>
                <a:moveTo>
                  <a:pt x="12622" y="0"/>
                </a:moveTo>
                <a:cubicBezTo>
                  <a:pt x="19644" y="0"/>
                  <a:pt x="25338" y="5590"/>
                  <a:pt x="25338" y="12602"/>
                </a:cubicBezTo>
                <a:lnTo>
                  <a:pt x="25338" y="557525"/>
                </a:lnTo>
                <a:lnTo>
                  <a:pt x="56750" y="557525"/>
                </a:lnTo>
                <a:lnTo>
                  <a:pt x="56750" y="234702"/>
                </a:lnTo>
                <a:cubicBezTo>
                  <a:pt x="56750" y="227691"/>
                  <a:pt x="62444" y="222006"/>
                  <a:pt x="69466" y="222006"/>
                </a:cubicBezTo>
                <a:lnTo>
                  <a:pt x="130961" y="222006"/>
                </a:lnTo>
                <a:cubicBezTo>
                  <a:pt x="137984" y="222006"/>
                  <a:pt x="143583" y="227691"/>
                  <a:pt x="143583" y="234702"/>
                </a:cubicBezTo>
                <a:lnTo>
                  <a:pt x="143583" y="557525"/>
                </a:lnTo>
                <a:lnTo>
                  <a:pt x="175089" y="557525"/>
                </a:lnTo>
                <a:lnTo>
                  <a:pt x="175089" y="333908"/>
                </a:lnTo>
                <a:cubicBezTo>
                  <a:pt x="175089" y="326897"/>
                  <a:pt x="180783" y="321212"/>
                  <a:pt x="187711" y="321212"/>
                </a:cubicBezTo>
                <a:lnTo>
                  <a:pt x="249301" y="321212"/>
                </a:lnTo>
                <a:cubicBezTo>
                  <a:pt x="256228" y="321212"/>
                  <a:pt x="261922" y="326897"/>
                  <a:pt x="261922" y="333908"/>
                </a:cubicBezTo>
                <a:lnTo>
                  <a:pt x="261922" y="557525"/>
                </a:lnTo>
                <a:lnTo>
                  <a:pt x="293429" y="557525"/>
                </a:lnTo>
                <a:lnTo>
                  <a:pt x="293429" y="395308"/>
                </a:lnTo>
                <a:cubicBezTo>
                  <a:pt x="293429" y="388297"/>
                  <a:pt x="299028" y="382706"/>
                  <a:pt x="306051" y="382706"/>
                </a:cubicBezTo>
                <a:lnTo>
                  <a:pt x="367545" y="382706"/>
                </a:lnTo>
                <a:cubicBezTo>
                  <a:pt x="374568" y="382706"/>
                  <a:pt x="380262" y="388297"/>
                  <a:pt x="380262" y="395308"/>
                </a:cubicBezTo>
                <a:lnTo>
                  <a:pt x="380262" y="557525"/>
                </a:lnTo>
                <a:lnTo>
                  <a:pt x="402184" y="557525"/>
                </a:lnTo>
                <a:lnTo>
                  <a:pt x="402184" y="451970"/>
                </a:lnTo>
                <a:cubicBezTo>
                  <a:pt x="402184" y="445053"/>
                  <a:pt x="407878" y="439368"/>
                  <a:pt x="414900" y="439368"/>
                </a:cubicBezTo>
                <a:lnTo>
                  <a:pt x="476395" y="439368"/>
                </a:lnTo>
                <a:cubicBezTo>
                  <a:pt x="483417" y="439368"/>
                  <a:pt x="489016" y="445053"/>
                  <a:pt x="489016" y="451970"/>
                </a:cubicBezTo>
                <a:lnTo>
                  <a:pt x="489016" y="557525"/>
                </a:lnTo>
                <a:lnTo>
                  <a:pt x="594734" y="557525"/>
                </a:lnTo>
                <a:cubicBezTo>
                  <a:pt x="601662" y="557525"/>
                  <a:pt x="607356" y="563115"/>
                  <a:pt x="607356" y="570127"/>
                </a:cubicBezTo>
                <a:cubicBezTo>
                  <a:pt x="607356" y="577139"/>
                  <a:pt x="601662" y="582729"/>
                  <a:pt x="594734" y="582729"/>
                </a:cubicBezTo>
                <a:lnTo>
                  <a:pt x="476395" y="582729"/>
                </a:lnTo>
                <a:lnTo>
                  <a:pt x="414900" y="582729"/>
                </a:lnTo>
                <a:lnTo>
                  <a:pt x="367545" y="582729"/>
                </a:lnTo>
                <a:lnTo>
                  <a:pt x="306051" y="582729"/>
                </a:lnTo>
                <a:lnTo>
                  <a:pt x="249301" y="582729"/>
                </a:lnTo>
                <a:lnTo>
                  <a:pt x="187711" y="582729"/>
                </a:lnTo>
                <a:lnTo>
                  <a:pt x="130961" y="582729"/>
                </a:lnTo>
                <a:lnTo>
                  <a:pt x="69466" y="582729"/>
                </a:lnTo>
                <a:lnTo>
                  <a:pt x="12622" y="582729"/>
                </a:lnTo>
                <a:cubicBezTo>
                  <a:pt x="5694" y="582729"/>
                  <a:pt x="0" y="577139"/>
                  <a:pt x="0" y="570127"/>
                </a:cubicBezTo>
                <a:lnTo>
                  <a:pt x="0" y="12602"/>
                </a:lnTo>
                <a:cubicBezTo>
                  <a:pt x="0" y="5590"/>
                  <a:pt x="5694" y="0"/>
                  <a:pt x="126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65" name="îŝḷîḓé-Rectangle 9"/>
          <p:cNvSpPr/>
          <p:nvPr/>
        </p:nvSpPr>
        <p:spPr>
          <a:xfrm>
            <a:off x="5644809" y="5150978"/>
            <a:ext cx="262114" cy="267944"/>
          </a:xfrm>
          <a:custGeom>
            <a:gdLst>
              <a:gd fmla="*/ 59789 w 593384" name="connsiteX0"/>
              <a:gd fmla="*/ 323835 h 606580" name="connsiteY0"/>
              <a:gd fmla="*/ 44670 w 593384" name="connsiteX1"/>
              <a:gd fmla="*/ 338857 h 606580" name="connsiteY1"/>
              <a:gd fmla="*/ 44670 w 593384" name="connsiteX2"/>
              <a:gd fmla="*/ 477027 h 606580" name="connsiteY2"/>
              <a:gd fmla="*/ 59713 w 593384" name="connsiteX3"/>
              <a:gd fmla="*/ 492048 h 606580" name="connsiteY3"/>
              <a:gd fmla="*/ 386834 w 593384" name="connsiteX4"/>
              <a:gd fmla="*/ 492048 h 606580" name="connsiteY4"/>
              <a:gd fmla="*/ 402946 w 593384" name="connsiteX5"/>
              <a:gd fmla="*/ 508138 h 606580" name="connsiteY5"/>
              <a:gd fmla="*/ 402946 w 593384" name="connsiteX6"/>
              <a:gd fmla="*/ 545959 h 606580" name="connsiteY6"/>
              <a:gd fmla="*/ 419058 w 593384" name="connsiteX7"/>
              <a:gd fmla="*/ 561972 h 606580" name="connsiteY7"/>
              <a:gd fmla="*/ 429137 w 593384" name="connsiteX8"/>
              <a:gd fmla="*/ 558388 h 606580" name="connsiteY8"/>
              <a:gd fmla="*/ 543981 w 593384" name="connsiteX9"/>
              <a:gd fmla="*/ 464369 h 606580" name="connsiteY9"/>
              <a:gd fmla="*/ 544897 w 593384" name="connsiteX10"/>
              <a:gd fmla="*/ 463606 h 606580" name="connsiteY10"/>
              <a:gd fmla="*/ 544897 w 593384" name="connsiteX11"/>
              <a:gd fmla="*/ 445000 h 606580" name="connsiteY11"/>
              <a:gd fmla="*/ 543904 w 593384" name="connsiteX12"/>
              <a:gd fmla="*/ 444162 h 606580" name="connsiteY12"/>
              <a:gd fmla="*/ 427533 w 593384" name="connsiteX13"/>
              <a:gd fmla="*/ 349990 h 606580" name="connsiteY13"/>
              <a:gd fmla="*/ 418065 w 593384" name="connsiteX14"/>
              <a:gd fmla="*/ 346634 h 606580" name="connsiteY14"/>
              <a:gd fmla="*/ 402946 w 593384" name="connsiteX15"/>
              <a:gd fmla="*/ 361656 h 606580" name="connsiteY15"/>
              <a:gd fmla="*/ 402946 w 593384" name="connsiteX16"/>
              <a:gd fmla="*/ 400469 h 606580" name="connsiteY16"/>
              <a:gd fmla="*/ 386834 w 593384" name="connsiteX17"/>
              <a:gd fmla="*/ 416482 h 606580" name="connsiteY17"/>
              <a:gd fmla="*/ 136453 w 593384" name="connsiteX18"/>
              <a:gd fmla="*/ 416482 h 606580" name="connsiteY18"/>
              <a:gd fmla="*/ 120342 w 593384" name="connsiteX19"/>
              <a:gd fmla="*/ 400469 h 606580" name="connsiteY19"/>
              <a:gd fmla="*/ 120342 w 593384" name="connsiteX20"/>
              <a:gd fmla="*/ 376602 h 606580" name="connsiteY20"/>
              <a:gd fmla="*/ 113469 w 593384" name="connsiteX21"/>
              <a:gd fmla="*/ 362342 h 606580" name="connsiteY21"/>
              <a:gd fmla="*/ 69105 w 593384" name="connsiteX22"/>
              <a:gd fmla="*/ 327114 h 606580" name="connsiteY22"/>
              <a:gd fmla="*/ 59789 w 593384" name="connsiteX23"/>
              <a:gd fmla="*/ 323835 h 606580" name="connsiteY23"/>
              <a:gd fmla="*/ 59757 w 593384" name="connsiteX24"/>
              <a:gd fmla="*/ 323324 h 606580" name="connsiteY24"/>
              <a:gd fmla="*/ 69379 w 593384" name="connsiteX25"/>
              <a:gd fmla="*/ 326755 h 606580" name="connsiteY25"/>
              <a:gd fmla="*/ 113750 w 593384" name="connsiteX26"/>
              <a:gd fmla="*/ 361977 h 606580" name="connsiteY26"/>
              <a:gd fmla="*/ 120852 w 593384" name="connsiteX27"/>
              <a:gd fmla="*/ 376615 h 606580" name="connsiteY27"/>
              <a:gd fmla="*/ 120852 w 593384" name="connsiteX28"/>
              <a:gd fmla="*/ 400477 h 606580" name="connsiteY28"/>
              <a:gd fmla="*/ 136431 w 593384" name="connsiteX29"/>
              <a:gd fmla="*/ 416030 h 606580" name="connsiteY29"/>
              <a:gd fmla="*/ 386846 w 593384" name="connsiteX30"/>
              <a:gd fmla="*/ 416030 h 606580" name="connsiteY30"/>
              <a:gd fmla="*/ 402425 w 593384" name="connsiteX31"/>
              <a:gd fmla="*/ 400477 h 606580" name="connsiteY31"/>
              <a:gd fmla="*/ 402425 w 593384" name="connsiteX32"/>
              <a:gd fmla="*/ 361672 h 606580" name="connsiteY32"/>
              <a:gd fmla="*/ 418081 w 593384" name="connsiteX33"/>
              <a:gd fmla="*/ 346119 h 606580" name="connsiteY33"/>
              <a:gd fmla="*/ 427856 w 593384" name="connsiteX34"/>
              <a:gd fmla="*/ 349626 h 606580" name="connsiteY34"/>
              <a:gd fmla="*/ 544319 w 593384" name="connsiteX35"/>
              <a:gd fmla="*/ 443781 h 606580" name="connsiteY35"/>
              <a:gd fmla="*/ 545312 w 593384" name="connsiteX36"/>
              <a:gd fmla="*/ 444696 h 606580" name="connsiteY36"/>
              <a:gd fmla="*/ 545236 w 593384" name="connsiteX37"/>
              <a:gd fmla="*/ 463908 h 606580" name="connsiteY37"/>
              <a:gd fmla="*/ 544319 w 593384" name="connsiteX38"/>
              <a:gd fmla="*/ 464746 h 606580" name="connsiteY38"/>
              <a:gd fmla="*/ 429460 w 593384" name="connsiteX39"/>
              <a:gd fmla="*/ 558748 h 606580" name="connsiteY39"/>
              <a:gd fmla="*/ 419074 w 593384" name="connsiteX40"/>
              <a:gd fmla="*/ 562484 h 606580" name="connsiteY40"/>
              <a:gd fmla="*/ 402425 w 593384" name="connsiteX41"/>
              <a:gd fmla="*/ 545940 h 606580" name="connsiteY41"/>
              <a:gd fmla="*/ 402425 w 593384" name="connsiteX42"/>
              <a:gd fmla="*/ 508126 h 606580" name="connsiteY42"/>
              <a:gd fmla="*/ 386846 w 593384" name="connsiteX43"/>
              <a:gd fmla="*/ 492573 h 606580" name="connsiteY43"/>
              <a:gd fmla="*/ 59680 w 593384" name="connsiteX44"/>
              <a:gd fmla="*/ 492573 h 606580" name="connsiteY44"/>
              <a:gd fmla="*/ 44101 w 593384" name="connsiteX45"/>
              <a:gd fmla="*/ 477021 h 606580" name="connsiteY45"/>
              <a:gd fmla="*/ 44101 w 593384" name="connsiteX46"/>
              <a:gd fmla="*/ 338877 h 606580" name="connsiteY46"/>
              <a:gd fmla="*/ 59757 w 593384" name="connsiteX47"/>
              <a:gd fmla="*/ 323324 h 606580" name="connsiteY47"/>
              <a:gd fmla="*/ 59789 w 593384" name="connsiteX48"/>
              <a:gd fmla="*/ 322767 h 606580" name="connsiteY48"/>
              <a:gd fmla="*/ 43677 w 593384" name="connsiteX49"/>
              <a:gd fmla="*/ 338857 h 606580" name="connsiteY49"/>
              <a:gd fmla="*/ 43677 w 593384" name="connsiteX50"/>
              <a:gd fmla="*/ 477027 h 606580" name="connsiteY50"/>
              <a:gd fmla="*/ 59713 w 593384" name="connsiteX51"/>
              <a:gd fmla="*/ 493116 h 606580" name="connsiteY51"/>
              <a:gd fmla="*/ 386834 w 593384" name="connsiteX52"/>
              <a:gd fmla="*/ 493116 h 606580" name="connsiteY52"/>
              <a:gd fmla="*/ 401953 w 593384" name="connsiteX53"/>
              <a:gd fmla="*/ 508138 h 606580" name="connsiteY53"/>
              <a:gd fmla="*/ 401953 w 593384" name="connsiteX54"/>
              <a:gd fmla="*/ 545959 h 606580" name="connsiteY54"/>
              <a:gd fmla="*/ 419058 w 593384" name="connsiteX55"/>
              <a:gd fmla="*/ 563040 h 606580" name="connsiteY55"/>
              <a:gd fmla="*/ 429748 w 593384" name="connsiteX56"/>
              <a:gd fmla="*/ 559151 h 606580" name="connsiteY56"/>
              <a:gd fmla="*/ 544592 w 593384" name="connsiteX57"/>
              <a:gd fmla="*/ 465131 h 606580" name="connsiteY57"/>
              <a:gd fmla="*/ 545584 w 593384" name="connsiteX58"/>
              <a:gd fmla="*/ 464292 h 606580" name="connsiteY58"/>
              <a:gd fmla="*/ 545584 w 593384" name="connsiteX59"/>
              <a:gd fmla="*/ 444314 h 606580" name="connsiteY59"/>
              <a:gd fmla="*/ 544592 w 593384" name="connsiteX60"/>
              <a:gd fmla="*/ 443399 h 606580" name="connsiteY60"/>
              <a:gd fmla="*/ 428144 w 593384" name="connsiteX61"/>
              <a:gd fmla="*/ 349227 h 606580" name="connsiteY61"/>
              <a:gd fmla="*/ 418065 w 593384" name="connsiteX62"/>
              <a:gd fmla="*/ 345567 h 606580" name="connsiteY62"/>
              <a:gd fmla="*/ 401953 w 593384" name="connsiteX63"/>
              <a:gd fmla="*/ 361656 h 606580" name="connsiteY63"/>
              <a:gd fmla="*/ 401953 w 593384" name="connsiteX64"/>
              <a:gd fmla="*/ 400469 h 606580" name="connsiteY64"/>
              <a:gd fmla="*/ 386834 w 593384" name="connsiteX65"/>
              <a:gd fmla="*/ 415491 h 606580" name="connsiteY65"/>
              <a:gd fmla="*/ 136453 w 593384" name="connsiteX66"/>
              <a:gd fmla="*/ 415491 h 606580" name="connsiteY66"/>
              <a:gd fmla="*/ 121334 w 593384" name="connsiteX67"/>
              <a:gd fmla="*/ 400469 h 606580" name="connsiteY67"/>
              <a:gd fmla="*/ 121334 w 593384" name="connsiteX68"/>
              <a:gd fmla="*/ 376602 h 606580" name="connsiteY68"/>
              <a:gd fmla="*/ 114080 w 593384" name="connsiteX69"/>
              <a:gd fmla="*/ 361580 h 606580" name="connsiteY69"/>
              <a:gd fmla="*/ 69716 w 593384" name="connsiteX70"/>
              <a:gd fmla="*/ 326351 h 606580" name="connsiteY70"/>
              <a:gd fmla="*/ 59789 w 593384" name="connsiteX71"/>
              <a:gd fmla="*/ 322767 h 606580" name="connsiteY71"/>
              <a:gd fmla="*/ 59789 w 593384" name="connsiteX72"/>
              <a:gd fmla="*/ 280218 h 606580" name="connsiteY72"/>
              <a:gd fmla="*/ 96289 w 593384" name="connsiteX73"/>
              <a:gd fmla="*/ 293029 h 606580" name="connsiteY73"/>
              <a:gd fmla="*/ 140653 w 593384" name="connsiteX74"/>
              <a:gd fmla="*/ 328258 h 606580" name="connsiteY74"/>
              <a:gd fmla="*/ 157834 w 593384" name="connsiteX75"/>
              <a:gd fmla="*/ 349761 h 606580" name="connsiteY75"/>
              <a:gd fmla="*/ 163790 w 593384" name="connsiteX76"/>
              <a:gd fmla="*/ 372484 h 606580" name="connsiteY76"/>
              <a:gd fmla="*/ 163866 w 593384" name="connsiteX77"/>
              <a:gd fmla="*/ 372942 h 606580" name="connsiteY77"/>
              <a:gd fmla="*/ 359345 w 593384" name="connsiteX78"/>
              <a:gd fmla="*/ 372942 h 606580" name="connsiteY78"/>
              <a:gd fmla="*/ 359345 w 593384" name="connsiteX79"/>
              <a:gd fmla="*/ 361656 h 606580" name="connsiteY79"/>
              <a:gd fmla="*/ 364308 w 593384" name="connsiteX80"/>
              <a:gd fmla="*/ 337942 h 606580" name="connsiteY80"/>
              <a:gd fmla="*/ 377671 w 593384" name="connsiteX81"/>
              <a:gd fmla="*/ 319107 h 606580" name="connsiteY81"/>
              <a:gd fmla="*/ 418065 w 593384" name="connsiteX82"/>
              <a:gd fmla="*/ 303018 h 606580" name="connsiteY82"/>
              <a:gd fmla="*/ 454946 w 593384" name="connsiteX83"/>
              <a:gd fmla="*/ 316133 h 606580" name="connsiteY83"/>
              <a:gd fmla="*/ 571393 w 593384" name="connsiteX84"/>
              <a:gd fmla="*/ 410305 h 606580" name="connsiteY84"/>
              <a:gd fmla="*/ 575822 w 593384" name="connsiteX85"/>
              <a:gd fmla="*/ 414271 h 606580" name="connsiteY85"/>
              <a:gd fmla="*/ 575670 w 593384" name="connsiteX86"/>
              <a:gd fmla="*/ 494412 h 606580" name="connsiteY86"/>
              <a:gd fmla="*/ 571623 w 593384" name="connsiteX87"/>
              <a:gd fmla="*/ 498072 h 606580" name="connsiteY87"/>
              <a:gd fmla="*/ 456779 w 593384" name="connsiteX88"/>
              <a:gd fmla="*/ 592016 h 606580" name="connsiteY88"/>
              <a:gd fmla="*/ 419058 w 593384" name="connsiteX89"/>
              <a:gd fmla="*/ 605589 h 606580" name="connsiteY89"/>
              <a:gd fmla="*/ 377976 w 593384" name="connsiteX90"/>
              <a:gd fmla="*/ 589271 h 606580" name="connsiteY90"/>
              <a:gd fmla="*/ 364385 w 593384" name="connsiteX91"/>
              <a:gd fmla="*/ 570131 h 606580" name="connsiteY91"/>
              <a:gd fmla="*/ 359345 w 593384" name="connsiteX92"/>
              <a:gd fmla="*/ 545959 h 606580" name="connsiteY92"/>
              <a:gd fmla="*/ 359345 w 593384" name="connsiteX93"/>
              <a:gd fmla="*/ 535665 h 606580" name="connsiteY93"/>
              <a:gd fmla="*/ 59713 w 593384" name="connsiteX94"/>
              <a:gd fmla="*/ 535665 h 606580" name="connsiteY94"/>
              <a:gd fmla="*/ 1069 w 593384" name="connsiteX95"/>
              <a:gd fmla="*/ 477027 h 606580" name="connsiteY95"/>
              <a:gd fmla="*/ 1069 w 593384" name="connsiteX96"/>
              <a:gd fmla="*/ 338857 h 606580" name="connsiteY96"/>
              <a:gd fmla="*/ 6032 w 593384" name="connsiteX97"/>
              <a:gd fmla="*/ 315142 h 606580" name="connsiteY97"/>
              <a:gd fmla="*/ 19395 w 593384" name="connsiteX98"/>
              <a:gd fmla="*/ 296308 h 606580" name="connsiteY98"/>
              <a:gd fmla="*/ 59789 w 593384" name="connsiteX99"/>
              <a:gd fmla="*/ 280218 h 606580" name="connsiteY99"/>
              <a:gd fmla="*/ 59757 w 593384" name="connsiteX100"/>
              <a:gd fmla="*/ 279792 h 606580" name="connsiteY100"/>
              <a:gd fmla="*/ 18975 w 593384" name="connsiteX101"/>
              <a:gd fmla="*/ 295955 h 606580" name="connsiteY101"/>
              <a:gd fmla="*/ 5534 w 593384" name="connsiteX102"/>
              <a:gd fmla="*/ 315014 h 606580" name="connsiteY102"/>
              <a:gd fmla="*/ 494 w 593384" name="connsiteX103"/>
              <a:gd fmla="*/ 338877 h 606580" name="connsiteY103"/>
              <a:gd fmla="*/ 494 w 593384" name="connsiteX104"/>
              <a:gd fmla="*/ 477021 h 606580" name="connsiteY104"/>
              <a:gd fmla="*/ 59680 w 593384" name="connsiteX105"/>
              <a:gd fmla="*/ 536105 h 606580" name="connsiteY105"/>
              <a:gd fmla="*/ 358818 w 593384" name="connsiteX106"/>
              <a:gd fmla="*/ 536105 h 606580" name="connsiteY106"/>
              <a:gd fmla="*/ 358818 w 593384" name="connsiteX107"/>
              <a:gd fmla="*/ 545940 h 606580" name="connsiteY107"/>
              <a:gd fmla="*/ 363935 w 593384" name="connsiteX108"/>
              <a:gd fmla="*/ 570260 h 606580" name="connsiteY108"/>
              <a:gd fmla="*/ 377605 w 593384" name="connsiteX109"/>
              <a:gd fmla="*/ 589625 h 606580" name="connsiteY109"/>
              <a:gd fmla="*/ 419074 w 593384" name="connsiteX110"/>
              <a:gd fmla="*/ 606016 h 606580" name="connsiteY110"/>
              <a:gd fmla="*/ 457106 w 593384" name="connsiteX111"/>
              <a:gd fmla="*/ 592446 h 606580" name="connsiteY111"/>
              <a:gd fmla="*/ 571965 w 593384" name="connsiteX112"/>
              <a:gd fmla="*/ 498444 h 606580" name="connsiteY112"/>
              <a:gd fmla="*/ 576089 w 593384" name="connsiteX113"/>
              <a:gd fmla="*/ 494784 h 606580" name="connsiteY113"/>
              <a:gd fmla="*/ 576165 w 593384" name="connsiteX114"/>
              <a:gd fmla="*/ 413895 h 606580" name="connsiteY114"/>
              <a:gd fmla="*/ 571736 w 593384" name="connsiteX115"/>
              <a:gd fmla="*/ 409931 h 606580" name="connsiteY115"/>
              <a:gd fmla="*/ 455273 w 593384" name="connsiteX116"/>
              <a:gd fmla="*/ 315777 h 606580" name="connsiteY116"/>
              <a:gd fmla="*/ 418081 w 593384" name="connsiteX117"/>
              <a:gd fmla="*/ 302587 h 606580" name="connsiteY117"/>
              <a:gd fmla="*/ 377300 w 593384" name="connsiteX118"/>
              <a:gd fmla="*/ 318750 h 606580" name="connsiteY118"/>
              <a:gd fmla="*/ 363859 w 593384" name="connsiteX119"/>
              <a:gd fmla="*/ 337733 h 606580" name="connsiteY119"/>
              <a:gd fmla="*/ 358818 w 593384" name="connsiteX120"/>
              <a:gd fmla="*/ 361672 h 606580" name="connsiteY120"/>
              <a:gd fmla="*/ 358818 w 593384" name="connsiteX121"/>
              <a:gd fmla="*/ 372422 h 606580" name="connsiteY121"/>
              <a:gd fmla="*/ 164306 w 593384" name="connsiteX122"/>
              <a:gd fmla="*/ 372422 h 606580" name="connsiteY122"/>
              <a:gd fmla="*/ 158273 w 593384" name="connsiteX123"/>
              <a:gd fmla="*/ 349550 h 606580" name="connsiteY123"/>
              <a:gd fmla="*/ 140937 w 593384" name="connsiteX124"/>
              <a:gd fmla="*/ 327898 h 606580" name="connsiteY124"/>
              <a:gd fmla="*/ 96566 w 593384" name="connsiteX125"/>
              <a:gd fmla="*/ 292676 h 606580" name="connsiteY125"/>
              <a:gd fmla="*/ 59757 w 593384" name="connsiteX126"/>
              <a:gd fmla="*/ 279792 h 606580" name="connsiteY126"/>
              <a:gd fmla="*/ 59789 w 593384" name="connsiteX127"/>
              <a:gd fmla="*/ 279227 h 606580" name="connsiteY127"/>
              <a:gd fmla="*/ 96899 w 593384" name="connsiteX128"/>
              <a:gd fmla="*/ 292266 h 606580" name="connsiteY128"/>
              <a:gd fmla="*/ 141264 w 593384" name="connsiteX129"/>
              <a:gd fmla="*/ 327495 h 606580" name="connsiteY129"/>
              <a:gd fmla="*/ 158750 w 593384" name="connsiteX130"/>
              <a:gd fmla="*/ 349303 h 606580" name="connsiteY130"/>
              <a:gd fmla="*/ 164782 w 593384" name="connsiteX131"/>
              <a:gd fmla="*/ 371950 h 606580" name="connsiteY131"/>
              <a:gd fmla="*/ 358276 w 593384" name="connsiteX132"/>
              <a:gd fmla="*/ 371950 h 606580" name="connsiteY132"/>
              <a:gd fmla="*/ 358276 w 593384" name="connsiteX133"/>
              <a:gd fmla="*/ 361656 h 606580" name="connsiteY133"/>
              <a:gd fmla="*/ 363392 w 593384" name="connsiteX134"/>
              <a:gd fmla="*/ 337560 h 606580" name="connsiteY134"/>
              <a:gd fmla="*/ 376984 w 593384" name="connsiteX135"/>
              <a:gd fmla="*/ 318345 h 606580" name="connsiteY135"/>
              <a:gd fmla="*/ 418065 w 593384" name="connsiteX136"/>
              <a:gd fmla="*/ 302027 h 606580" name="connsiteY136"/>
              <a:gd fmla="*/ 455557 w 593384" name="connsiteX137"/>
              <a:gd fmla="*/ 315371 h 606580" name="connsiteY137"/>
              <a:gd fmla="*/ 572004 w 593384" name="connsiteX138"/>
              <a:gd fmla="*/ 409543 h 606580" name="connsiteY138"/>
              <a:gd fmla="*/ 576510 w 593384" name="connsiteX139"/>
              <a:gd fmla="*/ 413584 h 606580" name="connsiteY139"/>
              <a:gd fmla="*/ 576357 w 593384" name="connsiteX140"/>
              <a:gd fmla="*/ 495099 h 606580" name="connsiteY140"/>
              <a:gd fmla="*/ 572233 w 593384" name="connsiteX141"/>
              <a:gd fmla="*/ 498835 h 606580" name="connsiteY141"/>
              <a:gd fmla="*/ 457390 w 593384" name="connsiteX142"/>
              <a:gd fmla="*/ 592855 h 606580" name="connsiteY142"/>
              <a:gd fmla="*/ 419058 w 593384" name="connsiteX143"/>
              <a:gd fmla="*/ 606580 h 606580" name="connsiteY143"/>
              <a:gd fmla="*/ 377289 w 593384" name="connsiteX144"/>
              <a:gd fmla="*/ 589957 h 606580" name="connsiteY144"/>
              <a:gd fmla="*/ 363468 w 593384" name="connsiteX145"/>
              <a:gd fmla="*/ 570512 h 606580" name="connsiteY145"/>
              <a:gd fmla="*/ 358276 w 593384" name="connsiteX146"/>
              <a:gd fmla="*/ 545959 h 606580" name="connsiteY146"/>
              <a:gd fmla="*/ 358276 w 593384" name="connsiteX147"/>
              <a:gd fmla="*/ 536656 h 606580" name="connsiteY147"/>
              <a:gd fmla="*/ 59713 w 593384" name="connsiteX148"/>
              <a:gd fmla="*/ 536656 h 606580" name="connsiteY148"/>
              <a:gd fmla="*/ 0 w 593384" name="connsiteX149"/>
              <a:gd fmla="*/ 477027 h 606580" name="connsiteY149"/>
              <a:gd fmla="*/ 0 w 593384" name="connsiteX150"/>
              <a:gd fmla="*/ 338857 h 606580" name="connsiteY150"/>
              <a:gd fmla="*/ 5116 w 593384" name="connsiteX151"/>
              <a:gd fmla="*/ 314761 h 606580" name="connsiteY151"/>
              <a:gd fmla="*/ 18632 w 593384" name="connsiteX152"/>
              <a:gd fmla="*/ 295621 h 606580" name="connsiteY152"/>
              <a:gd fmla="*/ 59789 w 593384" name="connsiteX153"/>
              <a:gd fmla="*/ 279227 h 606580" name="connsiteY153"/>
              <a:gd fmla="*/ 174327 w 593384" name="connsiteX154"/>
              <a:gd fmla="*/ 44608 h 606580" name="connsiteY154"/>
              <a:gd fmla="*/ 164247 w 593384" name="connsiteX155"/>
              <a:gd fmla="*/ 48192 h 606580" name="connsiteY155"/>
              <a:gd fmla="*/ 49403 w 593384" name="connsiteX156"/>
              <a:gd fmla="*/ 142211 h 606580" name="connsiteY156"/>
              <a:gd fmla="*/ 48487 w 593384" name="connsiteX157"/>
              <a:gd fmla="*/ 142974 h 606580" name="connsiteY157"/>
              <a:gd fmla="*/ 48487 w 593384" name="connsiteX158"/>
              <a:gd fmla="*/ 161580 h 606580" name="connsiteY158"/>
              <a:gd fmla="*/ 49480 w 593384" name="connsiteX159"/>
              <a:gd fmla="*/ 162418 h 606580" name="connsiteY159"/>
              <a:gd fmla="*/ 165851 w 593384" name="connsiteX160"/>
              <a:gd fmla="*/ 256590 h 606580" name="connsiteY160"/>
              <a:gd fmla="*/ 175319 w 593384" name="connsiteX161"/>
              <a:gd fmla="*/ 259946 h 606580" name="connsiteY161"/>
              <a:gd fmla="*/ 190438 w 593384" name="connsiteX162"/>
              <a:gd fmla="*/ 244924 h 606580" name="connsiteY162"/>
              <a:gd fmla="*/ 190438 w 593384" name="connsiteX163"/>
              <a:gd fmla="*/ 206111 h 606580" name="connsiteY163"/>
              <a:gd fmla="*/ 206550 w 593384" name="connsiteX164"/>
              <a:gd fmla="*/ 190098 h 606580" name="connsiteY164"/>
              <a:gd fmla="*/ 456931 w 593384" name="connsiteX165"/>
              <a:gd fmla="*/ 190098 h 606580" name="connsiteY165"/>
              <a:gd fmla="*/ 473042 w 593384" name="connsiteX166"/>
              <a:gd fmla="*/ 206111 h 606580" name="connsiteY166"/>
              <a:gd fmla="*/ 473042 w 593384" name="connsiteX167"/>
              <a:gd fmla="*/ 229978 h 606580" name="connsiteY167"/>
              <a:gd fmla="*/ 479915 w 593384" name="connsiteX168"/>
              <a:gd fmla="*/ 244238 h 606580" name="connsiteY168"/>
              <a:gd fmla="*/ 524279 w 593384" name="connsiteX169"/>
              <a:gd fmla="*/ 279466 h 606580" name="connsiteY169"/>
              <a:gd fmla="*/ 533595 w 593384" name="connsiteX170"/>
              <a:gd fmla="*/ 282745 h 606580" name="connsiteY170"/>
              <a:gd fmla="*/ 548714 w 593384" name="connsiteX171"/>
              <a:gd fmla="*/ 267723 h 606580" name="connsiteY171"/>
              <a:gd fmla="*/ 548714 w 593384" name="connsiteX172"/>
              <a:gd fmla="*/ 129553 h 606580" name="connsiteY172"/>
              <a:gd fmla="*/ 533671 w 593384" name="connsiteX173"/>
              <a:gd fmla="*/ 114532 h 606580" name="connsiteY173"/>
              <a:gd fmla="*/ 206550 w 593384" name="connsiteX174"/>
              <a:gd fmla="*/ 114532 h 606580" name="connsiteY174"/>
              <a:gd fmla="*/ 190438 w 593384" name="connsiteX175"/>
              <a:gd fmla="*/ 98442 h 606580" name="connsiteY175"/>
              <a:gd fmla="*/ 190438 w 593384" name="connsiteX176"/>
              <a:gd fmla="*/ 60621 h 606580" name="connsiteY176"/>
              <a:gd fmla="*/ 174327 w 593384" name="connsiteX177"/>
              <a:gd fmla="*/ 44608 h 606580" name="connsiteY177"/>
              <a:gd fmla="*/ 174289 w 593384" name="connsiteX178"/>
              <a:gd fmla="*/ 44097 h 606580" name="connsiteY178"/>
              <a:gd fmla="*/ 190936 w 593384" name="connsiteX179"/>
              <a:gd fmla="*/ 60641 h 606580" name="connsiteY179"/>
              <a:gd fmla="*/ 190936 w 593384" name="connsiteX180"/>
              <a:gd fmla="*/ 98455 h 606580" name="connsiteY180"/>
              <a:gd fmla="*/ 206513 w 593384" name="connsiteX181"/>
              <a:gd fmla="*/ 114008 h 606580" name="connsiteY181"/>
              <a:gd fmla="*/ 533641 w 593384" name="connsiteX182"/>
              <a:gd fmla="*/ 114008 h 606580" name="connsiteY182"/>
              <a:gd fmla="*/ 549218 w 593384" name="connsiteX183"/>
              <a:gd fmla="*/ 129560 h 606580" name="connsiteY183"/>
              <a:gd fmla="*/ 549218 w 593384" name="connsiteX184"/>
              <a:gd fmla="*/ 267704 h 606580" name="connsiteY184"/>
              <a:gd fmla="*/ 533564 w 593384" name="connsiteX185"/>
              <a:gd fmla="*/ 283257 h 606580" name="connsiteY185"/>
              <a:gd fmla="*/ 523943 w 593384" name="connsiteX186"/>
              <a:gd fmla="*/ 279826 h 606580" name="connsiteY186"/>
              <a:gd fmla="*/ 479578 w 593384" name="connsiteX187"/>
              <a:gd fmla="*/ 244604 h 606580" name="connsiteY187"/>
              <a:gd fmla="*/ 472476 w 593384" name="connsiteX188"/>
              <a:gd fmla="*/ 229966 h 606580" name="connsiteY188"/>
              <a:gd fmla="*/ 472476 w 593384" name="connsiteX189"/>
              <a:gd fmla="*/ 206104 h 606580" name="connsiteY189"/>
              <a:gd fmla="*/ 456899 w 593384" name="connsiteX190"/>
              <a:gd fmla="*/ 190551 h 606580" name="connsiteY190"/>
              <a:gd fmla="*/ 206513 w 593384" name="connsiteX191"/>
              <a:gd fmla="*/ 190551 h 606580" name="connsiteY191"/>
              <a:gd fmla="*/ 190936 w 593384" name="connsiteX192"/>
              <a:gd fmla="*/ 206104 h 606580" name="connsiteY192"/>
              <a:gd fmla="*/ 190936 w 593384" name="connsiteX193"/>
              <a:gd fmla="*/ 244909 h 606580" name="connsiteY193"/>
              <a:gd fmla="*/ 175282 w 593384" name="connsiteX194"/>
              <a:gd fmla="*/ 260462 h 606580" name="connsiteY194"/>
              <a:gd fmla="*/ 165508 w 593384" name="connsiteX195"/>
              <a:gd fmla="*/ 256955 h 606580" name="connsiteY195"/>
              <a:gd fmla="*/ 49058 w 593384" name="connsiteX196"/>
              <a:gd fmla="*/ 162800 h 606580" name="connsiteY196"/>
              <a:gd fmla="*/ 48066 w 593384" name="connsiteX197"/>
              <a:gd fmla="*/ 161885 h 606580" name="connsiteY197"/>
              <a:gd fmla="*/ 48142 w 593384" name="connsiteX198"/>
              <a:gd fmla="*/ 142673 h 606580" name="connsiteY198"/>
              <a:gd fmla="*/ 49058 w 593384" name="connsiteX199"/>
              <a:gd fmla="*/ 141835 h 606580" name="connsiteY199"/>
              <a:gd fmla="*/ 163904 w 593384" name="connsiteX200"/>
              <a:gd fmla="*/ 47833 h 606580" name="connsiteY200"/>
              <a:gd fmla="*/ 174289 w 593384" name="connsiteX201"/>
              <a:gd fmla="*/ 44097 h 606580" name="connsiteY201"/>
              <a:gd fmla="*/ 174327 w 593384" name="connsiteX202"/>
              <a:gd fmla="*/ 43540 h 606580" name="connsiteY202"/>
              <a:gd fmla="*/ 163636 w 593384" name="connsiteX203"/>
              <a:gd fmla="*/ 47429 h 606580" name="connsiteY203"/>
              <a:gd fmla="*/ 48793 w 593384" name="connsiteX204"/>
              <a:gd fmla="*/ 141449 h 606580" name="connsiteY204"/>
              <a:gd fmla="*/ 47800 w 593384" name="connsiteX205"/>
              <a:gd fmla="*/ 142288 h 606580" name="connsiteY205"/>
              <a:gd fmla="*/ 47800 w 593384" name="connsiteX206"/>
              <a:gd fmla="*/ 162266 h 606580" name="connsiteY206"/>
              <a:gd fmla="*/ 48793 w 593384" name="connsiteX207"/>
              <a:gd fmla="*/ 163181 h 606580" name="connsiteY207"/>
              <a:gd fmla="*/ 165240 w 593384" name="connsiteX208"/>
              <a:gd fmla="*/ 257353 h 606580" name="connsiteY208"/>
              <a:gd fmla="*/ 175319 w 593384" name="connsiteX209"/>
              <a:gd fmla="*/ 261013 h 606580" name="connsiteY209"/>
              <a:gd fmla="*/ 191431 w 593384" name="connsiteX210"/>
              <a:gd fmla="*/ 244924 h 606580" name="connsiteY210"/>
              <a:gd fmla="*/ 191431 w 593384" name="connsiteX211"/>
              <a:gd fmla="*/ 206111 h 606580" name="connsiteY211"/>
              <a:gd fmla="*/ 206550 w 593384" name="connsiteX212"/>
              <a:gd fmla="*/ 191089 h 606580" name="connsiteY212"/>
              <a:gd fmla="*/ 456931 w 593384" name="connsiteX213"/>
              <a:gd fmla="*/ 191089 h 606580" name="connsiteY213"/>
              <a:gd fmla="*/ 472050 w 593384" name="connsiteX214"/>
              <a:gd fmla="*/ 206111 h 606580" name="connsiteY214"/>
              <a:gd fmla="*/ 472050 w 593384" name="connsiteX215"/>
              <a:gd fmla="*/ 229978 h 606580" name="connsiteY215"/>
              <a:gd fmla="*/ 479304 w 593384" name="connsiteX216"/>
              <a:gd fmla="*/ 245000 h 606580" name="connsiteY216"/>
              <a:gd fmla="*/ 523668 w 593384" name="connsiteX217"/>
              <a:gd fmla="*/ 280229 h 606580" name="connsiteY217"/>
              <a:gd fmla="*/ 533595 w 593384" name="connsiteX218"/>
              <a:gd fmla="*/ 283813 h 606580" name="connsiteY218"/>
              <a:gd fmla="*/ 549707 w 593384" name="connsiteX219"/>
              <a:gd fmla="*/ 267723 h 606580" name="connsiteY219"/>
              <a:gd fmla="*/ 549707 w 593384" name="connsiteX220"/>
              <a:gd fmla="*/ 129553 h 606580" name="connsiteY220"/>
              <a:gd fmla="*/ 533671 w 593384" name="connsiteX221"/>
              <a:gd fmla="*/ 113464 h 606580" name="connsiteY221"/>
              <a:gd fmla="*/ 206550 w 593384" name="connsiteX222"/>
              <a:gd fmla="*/ 113464 h 606580" name="connsiteY222"/>
              <a:gd fmla="*/ 191431 w 593384" name="connsiteX223"/>
              <a:gd fmla="*/ 98442 h 606580" name="connsiteY223"/>
              <a:gd fmla="*/ 191431 w 593384" name="connsiteX224"/>
              <a:gd fmla="*/ 60621 h 606580" name="connsiteY224"/>
              <a:gd fmla="*/ 174327 w 593384" name="connsiteX225"/>
              <a:gd fmla="*/ 43540 h 606580" name="connsiteY225"/>
              <a:gd fmla="*/ 174327 w 593384" name="connsiteX226"/>
              <a:gd fmla="*/ 991 h 606580" name="connsiteY226"/>
              <a:gd fmla="*/ 215408 w 593384" name="connsiteX227"/>
              <a:gd fmla="*/ 17309 h 606580" name="connsiteY227"/>
              <a:gd fmla="*/ 228999 w 593384" name="connsiteX228"/>
              <a:gd fmla="*/ 36449 h 606580" name="connsiteY228"/>
              <a:gd fmla="*/ 234039 w 593384" name="connsiteX229"/>
              <a:gd fmla="*/ 60621 h 606580" name="connsiteY229"/>
              <a:gd fmla="*/ 234039 w 593384" name="connsiteX230"/>
              <a:gd fmla="*/ 70915 h 606580" name="connsiteY230"/>
              <a:gd fmla="*/ 533671 w 593384" name="connsiteX231"/>
              <a:gd fmla="*/ 70915 h 606580" name="connsiteY231"/>
              <a:gd fmla="*/ 592315 w 593384" name="connsiteX232"/>
              <a:gd fmla="*/ 129553 h 606580" name="connsiteY232"/>
              <a:gd fmla="*/ 592315 w 593384" name="connsiteX233"/>
              <a:gd fmla="*/ 267723 h 606580" name="connsiteY233"/>
              <a:gd fmla="*/ 587352 w 593384" name="connsiteX234"/>
              <a:gd fmla="*/ 291438 h 606580" name="connsiteY234"/>
              <a:gd fmla="*/ 573989 w 593384" name="connsiteX235"/>
              <a:gd fmla="*/ 310272 h 606580" name="connsiteY235"/>
              <a:gd fmla="*/ 533595 w 593384" name="connsiteX236"/>
              <a:gd fmla="*/ 326285 h 606580" name="connsiteY236"/>
              <a:gd fmla="*/ 497095 w 593384" name="connsiteX237"/>
              <a:gd fmla="*/ 313551 h 606580" name="connsiteY237"/>
              <a:gd fmla="*/ 452731 w 593384" name="connsiteX238"/>
              <a:gd fmla="*/ 278323 h 606580" name="connsiteY238"/>
              <a:gd fmla="*/ 435550 w 593384" name="connsiteX239"/>
              <a:gd fmla="*/ 256819 h 606580" name="connsiteY239"/>
              <a:gd fmla="*/ 429594 w 593384" name="connsiteX240"/>
              <a:gd fmla="*/ 234096 h 606580" name="connsiteY240"/>
              <a:gd fmla="*/ 429518 w 593384" name="connsiteX241"/>
              <a:gd fmla="*/ 233638 h 606580" name="connsiteY241"/>
              <a:gd fmla="*/ 234039 w 593384" name="connsiteX242"/>
              <a:gd fmla="*/ 233638 h 606580" name="connsiteY242"/>
              <a:gd fmla="*/ 234039 w 593384" name="connsiteX243"/>
              <a:gd fmla="*/ 244924 h 606580" name="connsiteY243"/>
              <a:gd fmla="*/ 229076 w 593384" name="connsiteX244"/>
              <a:gd fmla="*/ 268638 h 606580" name="connsiteY244"/>
              <a:gd fmla="*/ 215713 w 593384" name="connsiteX245"/>
              <a:gd fmla="*/ 287473 h 606580" name="connsiteY245"/>
              <a:gd fmla="*/ 175319 w 593384" name="connsiteX246"/>
              <a:gd fmla="*/ 303562 h 606580" name="connsiteY246"/>
              <a:gd fmla="*/ 138438 w 593384" name="connsiteX247"/>
              <a:gd fmla="*/ 290447 h 606580" name="connsiteY247"/>
              <a:gd fmla="*/ 21991 w 593384" name="connsiteX248"/>
              <a:gd fmla="*/ 196275 h 606580" name="connsiteY248"/>
              <a:gd fmla="*/ 17562 w 593384" name="connsiteX249"/>
              <a:gd fmla="*/ 192309 h 606580" name="connsiteY249"/>
              <a:gd fmla="*/ 17714 w 593384" name="connsiteX250"/>
              <a:gd fmla="*/ 112168 h 606580" name="connsiteY250"/>
              <a:gd fmla="*/ 21762 w 593384" name="connsiteX251"/>
              <a:gd fmla="*/ 108508 h 606580" name="connsiteY251"/>
              <a:gd fmla="*/ 136605 w 593384" name="connsiteX252"/>
              <a:gd fmla="*/ 14564 h 606580" name="connsiteY252"/>
              <a:gd fmla="*/ 174327 w 593384" name="connsiteX253"/>
              <a:gd fmla="*/ 991 h 606580" name="connsiteY253"/>
              <a:gd fmla="*/ 174289 w 593384" name="connsiteX254"/>
              <a:gd fmla="*/ 565 h 606580" name="connsiteY254"/>
              <a:gd fmla="*/ 136262 w 593384" name="connsiteX255"/>
              <a:gd fmla="*/ 14135 h 606580" name="connsiteY255"/>
              <a:gd fmla="*/ 21416 w 593384" name="connsiteX256"/>
              <a:gd fmla="*/ 108137 h 606580" name="connsiteY256"/>
              <a:gd fmla="*/ 17293 w 593384" name="connsiteX257"/>
              <a:gd fmla="*/ 111797 h 606580" name="connsiteY257"/>
              <a:gd fmla="*/ 17216 w 593384" name="connsiteX258"/>
              <a:gd fmla="*/ 192686 h 606580" name="connsiteY258"/>
              <a:gd fmla="*/ 21645 w 593384" name="connsiteX259"/>
              <a:gd fmla="*/ 196650 h 606580" name="connsiteY259"/>
              <a:gd fmla="*/ 138095 w 593384" name="connsiteX260"/>
              <a:gd fmla="*/ 290805 h 606580" name="connsiteY260"/>
              <a:gd fmla="*/ 175282 w 593384" name="connsiteX261"/>
              <a:gd fmla="*/ 303994 h 606580" name="connsiteY261"/>
              <a:gd fmla="*/ 216058 w 593384" name="connsiteX262"/>
              <a:gd fmla="*/ 287831 h 606580" name="connsiteY262"/>
              <a:gd fmla="*/ 229498 w 593384" name="connsiteX263"/>
              <a:gd fmla="*/ 268848 h 606580" name="connsiteY263"/>
              <a:gd fmla="*/ 234538 w 593384" name="connsiteX264"/>
              <a:gd fmla="*/ 244909 h 606580" name="connsiteY264"/>
              <a:gd fmla="*/ 234538 w 593384" name="connsiteX265"/>
              <a:gd fmla="*/ 234159 h 606580" name="connsiteY265"/>
              <a:gd fmla="*/ 429027 w 593384" name="connsiteX266"/>
              <a:gd fmla="*/ 234159 h 606580" name="connsiteY266"/>
              <a:gd fmla="*/ 435060 w 593384" name="connsiteX267"/>
              <a:gd fmla="*/ 257031 h 606580" name="connsiteY267"/>
              <a:gd fmla="*/ 452393 w 593384" name="connsiteX268"/>
              <a:gd fmla="*/ 278683 h 606580" name="connsiteY268"/>
              <a:gd fmla="*/ 496759 w 593384" name="connsiteX269"/>
              <a:gd fmla="*/ 313905 h 606580" name="connsiteY269"/>
              <a:gd fmla="*/ 533564 w 593384" name="connsiteX270"/>
              <a:gd fmla="*/ 326789 h 606580" name="connsiteY270"/>
              <a:gd fmla="*/ 574341 w 593384" name="connsiteX271"/>
              <a:gd fmla="*/ 310550 h 606580" name="connsiteY271"/>
              <a:gd fmla="*/ 587780 w 593384" name="connsiteX272"/>
              <a:gd fmla="*/ 291567 h 606580" name="connsiteY272"/>
              <a:gd fmla="*/ 592820 w 593384" name="connsiteX273"/>
              <a:gd fmla="*/ 267704 h 606580" name="connsiteY273"/>
              <a:gd fmla="*/ 592820 w 593384" name="connsiteX274"/>
              <a:gd fmla="*/ 129560 h 606580" name="connsiteY274"/>
              <a:gd fmla="*/ 533641 w 593384" name="connsiteX275"/>
              <a:gd fmla="*/ 70476 h 606580" name="connsiteY275"/>
              <a:gd fmla="*/ 234538 w 593384" name="connsiteX276"/>
              <a:gd fmla="*/ 70476 h 606580" name="connsiteY276"/>
              <a:gd fmla="*/ 234538 w 593384" name="connsiteX277"/>
              <a:gd fmla="*/ 60641 h 606580" name="connsiteY277"/>
              <a:gd fmla="*/ 229421 w 593384" name="connsiteX278"/>
              <a:gd fmla="*/ 36321 h 606580" name="connsiteY278"/>
              <a:gd fmla="*/ 215753 w 593384" name="connsiteX279"/>
              <a:gd fmla="*/ 16956 h 606580" name="connsiteY279"/>
              <a:gd fmla="*/ 174289 w 593384" name="connsiteX280"/>
              <a:gd fmla="*/ 565 h 606580" name="connsiteY280"/>
              <a:gd fmla="*/ 174327 w 593384" name="connsiteX281"/>
              <a:gd fmla="*/ 0 h 606580" name="connsiteY281"/>
              <a:gd fmla="*/ 216095 w 593384" name="connsiteX282"/>
              <a:gd fmla="*/ 16623 h 606580" name="connsiteY282"/>
              <a:gd fmla="*/ 229916 w 593384" name="connsiteX283"/>
              <a:gd fmla="*/ 36068 h 606580" name="connsiteY283"/>
              <a:gd fmla="*/ 235108 w 593384" name="connsiteX284"/>
              <a:gd fmla="*/ 60621 h 606580" name="connsiteY284"/>
              <a:gd fmla="*/ 235108 w 593384" name="connsiteX285"/>
              <a:gd fmla="*/ 69924 h 606580" name="connsiteY285"/>
              <a:gd fmla="*/ 533671 w 593384" name="connsiteX286"/>
              <a:gd fmla="*/ 69924 h 606580" name="connsiteY286"/>
              <a:gd fmla="*/ 593384 w 593384" name="connsiteX287"/>
              <a:gd fmla="*/ 129553 h 606580" name="connsiteY287"/>
              <a:gd fmla="*/ 593384 w 593384" name="connsiteX288"/>
              <a:gd fmla="*/ 267723 h 606580" name="connsiteY288"/>
              <a:gd fmla="*/ 588268 w 593384" name="connsiteX289"/>
              <a:gd fmla="*/ 291819 h 606580" name="connsiteY289"/>
              <a:gd fmla="*/ 574752 w 593384" name="connsiteX290"/>
              <a:gd fmla="*/ 310959 h 606580" name="connsiteY290"/>
              <a:gd fmla="*/ 533595 w 593384" name="connsiteX291"/>
              <a:gd fmla="*/ 327353 h 606580" name="connsiteY291"/>
              <a:gd fmla="*/ 496485 w 593384" name="connsiteX292"/>
              <a:gd fmla="*/ 314314 h 606580" name="connsiteY292"/>
              <a:gd fmla="*/ 452120 w 593384" name="connsiteX293"/>
              <a:gd fmla="*/ 279085 h 606580" name="connsiteY293"/>
              <a:gd fmla="*/ 434634 w 593384" name="connsiteX294"/>
              <a:gd fmla="*/ 257277 h 606580" name="connsiteY294"/>
              <a:gd fmla="*/ 428602 w 593384" name="connsiteX295"/>
              <a:gd fmla="*/ 234630 h 606580" name="connsiteY295"/>
              <a:gd fmla="*/ 235108 w 593384" name="connsiteX296"/>
              <a:gd fmla="*/ 234630 h 606580" name="connsiteY296"/>
              <a:gd fmla="*/ 235108 w 593384" name="connsiteX297"/>
              <a:gd fmla="*/ 244924 h 606580" name="connsiteY297"/>
              <a:gd fmla="*/ 229992 w 593384" name="connsiteX298"/>
              <a:gd fmla="*/ 269020 h 606580" name="connsiteY298"/>
              <a:gd fmla="*/ 216400 w 593384" name="connsiteX299"/>
              <a:gd fmla="*/ 288235 h 606580" name="connsiteY299"/>
              <a:gd fmla="*/ 175319 w 593384" name="connsiteX300"/>
              <a:gd fmla="*/ 304553 h 606580" name="connsiteY300"/>
              <a:gd fmla="*/ 137827 w 593384" name="connsiteX301"/>
              <a:gd fmla="*/ 291209 h 606580" name="connsiteY301"/>
              <a:gd fmla="*/ 21380 w 593384" name="connsiteX302"/>
              <a:gd fmla="*/ 197037 h 606580" name="connsiteY302"/>
              <a:gd fmla="*/ 16875 w 593384" name="connsiteX303"/>
              <a:gd fmla="*/ 192996 h 606580" name="connsiteY303"/>
              <a:gd fmla="*/ 17027 w 593384" name="connsiteX304"/>
              <a:gd fmla="*/ 111405 h 606580" name="connsiteY304"/>
              <a:gd fmla="*/ 21151 w 593384" name="connsiteX305"/>
              <a:gd fmla="*/ 107745 h 606580" name="connsiteY305"/>
              <a:gd fmla="*/ 135994 w 593384" name="connsiteX306"/>
              <a:gd fmla="*/ 13725 h 606580" name="connsiteY306"/>
              <a:gd fmla="*/ 174327 w 593384" name="connsiteX307"/>
              <a:gd fmla="*/ 0 h 606580" name="connsiteY3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b="b" l="l" r="r" t="t"/>
            <a:pathLst>
              <a:path h="606580" w="593384">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64" name="îŝḷîḓé-Rectangle 14"/>
          <p:cNvSpPr/>
          <p:nvPr/>
        </p:nvSpPr>
        <p:spPr>
          <a:xfrm>
            <a:off x="8572999" y="4090942"/>
            <a:ext cx="267944" cy="26552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 fmla="*/ 373273 h 605239" name="connsiteX84"/>
              <a:gd fmla="*/ 373273 h 605239" name="connsiteY84"/>
              <a:gd fmla="*/ 373273 h 605239" name="connsiteX85"/>
              <a:gd fmla="*/ 373273 h 605239" name="connsiteY85"/>
              <a:gd fmla="*/ 373273 h 605239" name="connsiteX86"/>
              <a:gd fmla="*/ 373273 h 605239" name="connsiteY86"/>
              <a:gd fmla="*/ 373273 h 605239" name="connsiteX87"/>
              <a:gd fmla="*/ 373273 h 605239" name="connsiteY87"/>
              <a:gd fmla="*/ 373273 h 605239" name="connsiteX88"/>
              <a:gd fmla="*/ 373273 h 605239" name="connsiteY88"/>
              <a:gd fmla="*/ 373273 h 605239" name="connsiteX89"/>
              <a:gd fmla="*/ 373273 h 605239" name="connsiteY89"/>
              <a:gd fmla="*/ 373273 h 605239" name="connsiteX90"/>
              <a:gd fmla="*/ 373273 h 605239" name="connsiteY90"/>
              <a:gd fmla="*/ 373273 h 605239" name="connsiteX91"/>
              <a:gd fmla="*/ 373273 h 605239" name="connsiteY91"/>
              <a:gd fmla="*/ 373273 h 605239" name="connsiteX92"/>
              <a:gd fmla="*/ 373273 h 605239" name="connsiteY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b="b" l="l" r="r" t="t"/>
            <a:pathLst>
              <a:path h="573203" w="578425">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66" name="îŝḷîḓé-Rectangle 15"/>
          <p:cNvSpPr/>
          <p:nvPr/>
        </p:nvSpPr>
        <p:spPr>
          <a:xfrm>
            <a:off x="8572999" y="5161387"/>
            <a:ext cx="267944" cy="247127"/>
          </a:xfrm>
          <a:custGeom>
            <a:gdLst>
              <a:gd fmla="*/ 176147 w 578111" name="connsiteX0"/>
              <a:gd fmla="*/ 221031 h 533197" name="connsiteY0"/>
              <a:gd fmla="*/ 212154 w 578111" name="connsiteX1"/>
              <a:gd fmla="*/ 256947 h 533197" name="connsiteY1"/>
              <a:gd fmla="*/ 212154 w 578111" name="connsiteX2"/>
              <a:gd fmla="*/ 348118 h 533197" name="connsiteY2"/>
              <a:gd fmla="*/ 176147 w 578111" name="connsiteX3"/>
              <a:gd fmla="*/ 384955 h 533197" name="connsiteY3"/>
              <a:gd fmla="*/ 139217 w 578111" name="connsiteX4"/>
              <a:gd fmla="*/ 348118 h 533197" name="connsiteY4"/>
              <a:gd fmla="*/ 139217 w 578111" name="connsiteX5"/>
              <a:gd fmla="*/ 256947 h 533197" name="connsiteY5"/>
              <a:gd fmla="*/ 176147 w 578111" name="connsiteX6"/>
              <a:gd fmla="*/ 221031 h 533197" name="connsiteY6"/>
              <a:gd fmla="*/ 267503 w 578111" name="connsiteX7"/>
              <a:gd fmla="*/ 184193 h 533197" name="connsiteY7"/>
              <a:gd fmla="*/ 303437 w 578111" name="connsiteX8"/>
              <a:gd fmla="*/ 221030 h 533197" name="connsiteY8"/>
              <a:gd fmla="*/ 303437 w 578111" name="connsiteX9"/>
              <a:gd fmla="*/ 348119 h 533197" name="connsiteY9"/>
              <a:gd fmla="*/ 267503 w 578111" name="connsiteX10"/>
              <a:gd fmla="*/ 384956 h 533197" name="connsiteY10"/>
              <a:gd fmla="*/ 230648 w 578111" name="connsiteX11"/>
              <a:gd fmla="*/ 348119 h 533197" name="connsiteY11"/>
              <a:gd fmla="*/ 230648 w 578111" name="connsiteX12"/>
              <a:gd fmla="*/ 221030 h 533197" name="connsiteY12"/>
              <a:gd fmla="*/ 267503 w 578111" name="connsiteX13"/>
              <a:gd fmla="*/ 184193 h 533197" name="connsiteY13"/>
              <a:gd fmla="*/ 357937 w 578111" name="connsiteX14"/>
              <a:gd fmla="*/ 148390 h 533197" name="connsiteY14"/>
              <a:gd fmla="*/ 394867 w 578111" name="connsiteX15"/>
              <a:gd fmla="*/ 184289 h 533197" name="connsiteY15"/>
              <a:gd fmla="*/ 394867 w 578111" name="connsiteX16"/>
              <a:gd fmla="*/ 348136 h 533197" name="connsiteY16"/>
              <a:gd fmla="*/ 357937 w 578111" name="connsiteX17"/>
              <a:gd fmla="*/ 384955 h 533197" name="connsiteY17"/>
              <a:gd fmla="*/ 321930 w 578111" name="connsiteX18"/>
              <a:gd fmla="*/ 348136 h 533197" name="connsiteY18"/>
              <a:gd fmla="*/ 321930 w 578111" name="connsiteX19"/>
              <a:gd fmla="*/ 184289 h 533197" name="connsiteY19"/>
              <a:gd fmla="*/ 357937 w 578111" name="connsiteX20"/>
              <a:gd fmla="*/ 148390 h 533197" name="connsiteY20"/>
              <a:gd fmla="*/ 267469 w 578111" name="connsiteX21"/>
              <a:gd fmla="*/ 0 h 533197" name="connsiteY21"/>
              <a:gd fmla="*/ 529404 w 578111" name="connsiteX22"/>
              <a:gd fmla="*/ 218252 h 533197" name="connsiteY22"/>
              <a:gd fmla="*/ 566296 w 578111" name="connsiteX23"/>
              <a:gd fmla="*/ 218252 h 533197" name="connsiteY23"/>
              <a:gd fmla="*/ 576441 w 578111" name="connsiteX24"/>
              <a:gd fmla="*/ 224698 h 533197" name="connsiteY24"/>
              <a:gd fmla="*/ 575519 w 578111" name="connsiteX25"/>
              <a:gd fmla="*/ 237590 h 533197" name="connsiteY25"/>
              <a:gd fmla="*/ 514647 w 578111" name="connsiteX26"/>
              <a:gd fmla="*/ 310341 h 533197" name="connsiteY26"/>
              <a:gd fmla="*/ 505424 w 578111" name="connsiteX27"/>
              <a:gd fmla="*/ 314945 h 533197" name="connsiteY27"/>
              <a:gd fmla="*/ 496201 w 578111" name="connsiteX28"/>
              <a:gd fmla="*/ 310341 h 533197" name="connsiteY28"/>
              <a:gd fmla="*/ 435328 w 578111" name="connsiteX29"/>
              <a:gd fmla="*/ 237590 h 533197" name="connsiteY29"/>
              <a:gd fmla="*/ 433484 w 578111" name="connsiteX30"/>
              <a:gd fmla="*/ 224698 h 533197" name="connsiteY30"/>
              <a:gd fmla="*/ 444551 w 578111" name="connsiteX31"/>
              <a:gd fmla="*/ 218252 h 533197" name="connsiteY31"/>
              <a:gd fmla="*/ 480521 w 578111" name="connsiteX32"/>
              <a:gd fmla="*/ 218252 h 533197" name="connsiteY32"/>
              <a:gd fmla="*/ 267469 w 578111" name="connsiteX33"/>
              <a:gd fmla="*/ 47886 h 533197" name="connsiteY33"/>
              <a:gd fmla="*/ 48882 w 578111" name="connsiteX34"/>
              <a:gd fmla="*/ 266138 h 533197" name="connsiteY34"/>
              <a:gd fmla="*/ 267469 w 578111" name="connsiteX35"/>
              <a:gd fmla="*/ 484390 h 533197" name="connsiteY35"/>
              <a:gd fmla="*/ 456541 w 578111" name="connsiteX36"/>
              <a:gd fmla="*/ 375724 h 533197" name="connsiteY36"/>
              <a:gd fmla="*/ 489744 w 578111" name="connsiteX37"/>
              <a:gd fmla="*/ 366515 h 533197" name="connsiteY37"/>
              <a:gd fmla="*/ 498967 w 578111" name="connsiteX38"/>
              <a:gd fmla="*/ 399668 h 533197" name="connsiteY38"/>
              <a:gd fmla="*/ 267469 w 578111" name="connsiteX39"/>
              <a:gd fmla="*/ 533197 h 533197" name="connsiteY39"/>
              <a:gd fmla="*/ 0 w 578111" name="connsiteX40"/>
              <a:gd fmla="*/ 266138 h 533197" name="connsiteY40"/>
              <a:gd fmla="*/ 267469 w 578111" name="connsiteX41"/>
              <a:gd fmla="*/ 0 h 533197"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533197" w="578111">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29" name="任意多边形 54">
            <a:extLst>
              <a:ext uri="{FF2B5EF4-FFF2-40B4-BE49-F238E27FC236}">
                <a16:creationId xmlns:a16="http://schemas.microsoft.com/office/drawing/2014/main" id="{00873859-2A42-48C5-83B9-65E9D5FD0A4F}"/>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55">
            <a:extLst>
              <a:ext uri="{FF2B5EF4-FFF2-40B4-BE49-F238E27FC236}">
                <a16:creationId xmlns:a16="http://schemas.microsoft.com/office/drawing/2014/main" id="{ADCF37EE-1ECE-4A03-8C6B-4694F28AD32C}"/>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49">
            <a:extLst>
              <a:ext uri="{FF2B5EF4-FFF2-40B4-BE49-F238E27FC236}">
                <a16:creationId xmlns:a16="http://schemas.microsoft.com/office/drawing/2014/main" id="{35222E1A-E258-4B51-8D85-E6346B912ABF}"/>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2" name="椭圆 50">
            <a:extLst>
              <a:ext uri="{FF2B5EF4-FFF2-40B4-BE49-F238E27FC236}">
                <a16:creationId xmlns:a16="http://schemas.microsoft.com/office/drawing/2014/main" id="{506D492C-B3D0-446D-8E70-7600FB7C780B}"/>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3" name="任意多边形 58">
            <a:extLst>
              <a:ext uri="{FF2B5EF4-FFF2-40B4-BE49-F238E27FC236}">
                <a16:creationId xmlns:a16="http://schemas.microsoft.com/office/drawing/2014/main" id="{C69557EC-CA14-45B6-B766-438070A383B8}"/>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组合 33">
            <a:extLst>
              <a:ext uri="{FF2B5EF4-FFF2-40B4-BE49-F238E27FC236}">
                <a16:creationId xmlns:a16="http://schemas.microsoft.com/office/drawing/2014/main" id="{E6EB1F4D-7557-4B05-B0C9-624B80A91DE3}"/>
              </a:ext>
            </a:extLst>
          </p:cNvPr>
          <p:cNvGrpSpPr/>
          <p:nvPr/>
        </p:nvGrpSpPr>
        <p:grpSpPr>
          <a:xfrm>
            <a:off x="2242370" y="458879"/>
            <a:ext cx="6623625" cy="809534"/>
            <a:chOff x="2204270" y="458879"/>
            <a:chExt cx="6623625" cy="809534"/>
          </a:xfrm>
        </p:grpSpPr>
        <p:sp>
          <p:nvSpPr>
            <p:cNvPr id="35" name="文本框 34">
              <a:extLst>
                <a:ext uri="{FF2B5EF4-FFF2-40B4-BE49-F238E27FC236}">
                  <a16:creationId xmlns:a16="http://schemas.microsoft.com/office/drawing/2014/main" id="{F7552AD2-05C0-4543-9AA5-1614B76D1269}"/>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36" name="文本框 35">
              <a:extLst>
                <a:ext uri="{FF2B5EF4-FFF2-40B4-BE49-F238E27FC236}">
                  <a16:creationId xmlns:a16="http://schemas.microsoft.com/office/drawing/2014/main" id="{2EDEFE75-FCF0-4FC3-9940-F57ACE55ABFE}"/>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37" name="椭圆 15">
            <a:extLst>
              <a:ext uri="{FF2B5EF4-FFF2-40B4-BE49-F238E27FC236}">
                <a16:creationId xmlns:a16="http://schemas.microsoft.com/office/drawing/2014/main" id="{3A67122A-176B-4D16-96E3-CBBFBC09A355}"/>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custDataLst>
      <p:tags r:id="rId4"/>
    </p:custDataLst>
    <p:extLst>
      <p:ext uri="{BB962C8B-B14F-4D97-AF65-F5344CB8AC3E}">
        <p14:creationId val="4164274731"/>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62"/>
                                        </p:tgtEl>
                                        <p:attrNameLst>
                                          <p:attrName>style.visibility</p:attrName>
                                        </p:attrNameLst>
                                      </p:cBhvr>
                                      <p:to>
                                        <p:strVal val="visible"/>
                                      </p:to>
                                    </p:set>
                                    <p:anim calcmode="lin" valueType="num">
                                      <p:cBhvr additive="base">
                                        <p:cTn dur="500" fill="hold" id="7"/>
                                        <p:tgtEl>
                                          <p:spTgt spid="62"/>
                                        </p:tgtEl>
                                        <p:attrNameLst>
                                          <p:attrName>ppt_x</p:attrName>
                                        </p:attrNameLst>
                                      </p:cBhvr>
                                      <p:tavLst>
                                        <p:tav tm="0">
                                          <p:val>
                                            <p:strVal val="0-#ppt_w/2"/>
                                          </p:val>
                                        </p:tav>
                                        <p:tav tm="100000">
                                          <p:val>
                                            <p:strVal val="#ppt_x"/>
                                          </p:val>
                                        </p:tav>
                                      </p:tavLst>
                                    </p:anim>
                                    <p:anim calcmode="lin" valueType="num">
                                      <p:cBhvr additive="base">
                                        <p:cTn dur="500" fill="hold" id="8"/>
                                        <p:tgtEl>
                                          <p:spTgt spid="6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childTnLst>
                          </p:cTn>
                        </p:par>
                        <p:par>
                          <p:cTn fill="hold" id="17" nodeType="afterGroup">
                            <p:stCondLst>
                              <p:cond delay="1500"/>
                            </p:stCondLst>
                            <p:childTnLst>
                              <p:par>
                                <p:cTn fill="hold" id="18" nodeType="afterEffect" presetClass="entr" presetID="2" presetSubtype="2">
                                  <p:stCondLst>
                                    <p:cond delay="0"/>
                                  </p:stCondLst>
                                  <p:childTnLst>
                                    <p:set>
                                      <p:cBhvr>
                                        <p:cTn dur="1" fill="hold" id="19">
                                          <p:stCondLst>
                                            <p:cond delay="0"/>
                                          </p:stCondLst>
                                        </p:cTn>
                                        <p:tgtEl>
                                          <p:spTgt spid="54"/>
                                        </p:tgtEl>
                                        <p:attrNameLst>
                                          <p:attrName>style.visibility</p:attrName>
                                        </p:attrNameLst>
                                      </p:cBhvr>
                                      <p:to>
                                        <p:strVal val="visible"/>
                                      </p:to>
                                    </p:set>
                                    <p:anim calcmode="lin" valueType="num">
                                      <p:cBhvr additive="base">
                                        <p:cTn dur="500" fill="hold" id="20"/>
                                        <p:tgtEl>
                                          <p:spTgt spid="54"/>
                                        </p:tgtEl>
                                        <p:attrNameLst>
                                          <p:attrName>ppt_x</p:attrName>
                                        </p:attrNameLst>
                                      </p:cBhvr>
                                      <p:tavLst>
                                        <p:tav tm="0">
                                          <p:val>
                                            <p:strVal val="1+#ppt_w/2"/>
                                          </p:val>
                                        </p:tav>
                                        <p:tav tm="100000">
                                          <p:val>
                                            <p:strVal val="#ppt_x"/>
                                          </p:val>
                                        </p:tav>
                                      </p:tavLst>
                                    </p:anim>
                                    <p:anim calcmode="lin" valueType="num">
                                      <p:cBhvr additive="base">
                                        <p:cTn dur="500" fill="hold" id="21"/>
                                        <p:tgtEl>
                                          <p:spTgt spid="54"/>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p:cTn dur="500" fill="hold" id="25"/>
                                        <p:tgtEl>
                                          <p:spTgt spid="9"/>
                                        </p:tgtEl>
                                        <p:attrNameLst>
                                          <p:attrName>ppt_w</p:attrName>
                                        </p:attrNameLst>
                                      </p:cBhvr>
                                      <p:tavLst>
                                        <p:tav tm="0">
                                          <p:val>
                                            <p:fltVal val="0"/>
                                          </p:val>
                                        </p:tav>
                                        <p:tav tm="100000">
                                          <p:val>
                                            <p:strVal val="#ppt_w"/>
                                          </p:val>
                                        </p:tav>
                                      </p:tavLst>
                                    </p:anim>
                                    <p:anim calcmode="lin" valueType="num">
                                      <p:cBhvr>
                                        <p:cTn dur="500" fill="hold" id="26"/>
                                        <p:tgtEl>
                                          <p:spTgt spid="9"/>
                                        </p:tgtEl>
                                        <p:attrNameLst>
                                          <p:attrName>ppt_h</p:attrName>
                                        </p:attrNameLst>
                                      </p:cBhvr>
                                      <p:tavLst>
                                        <p:tav tm="0">
                                          <p:val>
                                            <p:fltVal val="0"/>
                                          </p:val>
                                        </p:tav>
                                        <p:tav tm="100000">
                                          <p:val>
                                            <p:strVal val="#ppt_h"/>
                                          </p:val>
                                        </p:tav>
                                      </p:tavLst>
                                    </p:anim>
                                    <p:animEffect filter="fade" transition="in">
                                      <p:cBhvr>
                                        <p:cTn dur="500" id="27"/>
                                        <p:tgtEl>
                                          <p:spTgt spid="9"/>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p:cTn dur="500" fill="hold" id="30"/>
                                        <p:tgtEl>
                                          <p:spTgt spid="10"/>
                                        </p:tgtEl>
                                        <p:attrNameLst>
                                          <p:attrName>ppt_w</p:attrName>
                                        </p:attrNameLst>
                                      </p:cBhvr>
                                      <p:tavLst>
                                        <p:tav tm="0">
                                          <p:val>
                                            <p:fltVal val="0"/>
                                          </p:val>
                                        </p:tav>
                                        <p:tav tm="100000">
                                          <p:val>
                                            <p:strVal val="#ppt_w"/>
                                          </p:val>
                                        </p:tav>
                                      </p:tavLst>
                                    </p:anim>
                                    <p:anim calcmode="lin" valueType="num">
                                      <p:cBhvr>
                                        <p:cTn dur="500" fill="hold" id="31"/>
                                        <p:tgtEl>
                                          <p:spTgt spid="10"/>
                                        </p:tgtEl>
                                        <p:attrNameLst>
                                          <p:attrName>ppt_h</p:attrName>
                                        </p:attrNameLst>
                                      </p:cBhvr>
                                      <p:tavLst>
                                        <p:tav tm="0">
                                          <p:val>
                                            <p:fltVal val="0"/>
                                          </p:val>
                                        </p:tav>
                                        <p:tav tm="100000">
                                          <p:val>
                                            <p:strVal val="#ppt_h"/>
                                          </p:val>
                                        </p:tav>
                                      </p:tavLst>
                                    </p:anim>
                                    <p:animEffect filter="fade" transition="in">
                                      <p:cBhvr>
                                        <p:cTn dur="500" id="32"/>
                                        <p:tgtEl>
                                          <p:spTgt spid="10"/>
                                        </p:tgtEl>
                                      </p:cBhvr>
                                    </p:animEffect>
                                  </p:childTnLst>
                                </p:cTn>
                              </p:par>
                              <p:par>
                                <p:cTn fill="hold" grpId="0" id="33" nodeType="withEffect" presetClass="entr" presetID="53" presetSubtype="0">
                                  <p:stCondLst>
                                    <p:cond delay="0"/>
                                  </p:stCondLst>
                                  <p:childTnLst>
                                    <p:set>
                                      <p:cBhvr>
                                        <p:cTn dur="1" fill="hold" id="34">
                                          <p:stCondLst>
                                            <p:cond delay="0"/>
                                          </p:stCondLst>
                                        </p:cTn>
                                        <p:tgtEl>
                                          <p:spTgt spid="63"/>
                                        </p:tgtEl>
                                        <p:attrNameLst>
                                          <p:attrName>style.visibility</p:attrName>
                                        </p:attrNameLst>
                                      </p:cBhvr>
                                      <p:to>
                                        <p:strVal val="visible"/>
                                      </p:to>
                                    </p:set>
                                    <p:anim calcmode="lin" valueType="num">
                                      <p:cBhvr>
                                        <p:cTn dur="500" fill="hold" id="35"/>
                                        <p:tgtEl>
                                          <p:spTgt spid="63"/>
                                        </p:tgtEl>
                                        <p:attrNameLst>
                                          <p:attrName>ppt_w</p:attrName>
                                        </p:attrNameLst>
                                      </p:cBhvr>
                                      <p:tavLst>
                                        <p:tav tm="0">
                                          <p:val>
                                            <p:fltVal val="0"/>
                                          </p:val>
                                        </p:tav>
                                        <p:tav tm="100000">
                                          <p:val>
                                            <p:strVal val="#ppt_w"/>
                                          </p:val>
                                        </p:tav>
                                      </p:tavLst>
                                    </p:anim>
                                    <p:anim calcmode="lin" valueType="num">
                                      <p:cBhvr>
                                        <p:cTn dur="500" fill="hold" id="36"/>
                                        <p:tgtEl>
                                          <p:spTgt spid="63"/>
                                        </p:tgtEl>
                                        <p:attrNameLst>
                                          <p:attrName>ppt_h</p:attrName>
                                        </p:attrNameLst>
                                      </p:cBhvr>
                                      <p:tavLst>
                                        <p:tav tm="0">
                                          <p:val>
                                            <p:fltVal val="0"/>
                                          </p:val>
                                        </p:tav>
                                        <p:tav tm="100000">
                                          <p:val>
                                            <p:strVal val="#ppt_h"/>
                                          </p:val>
                                        </p:tav>
                                      </p:tavLst>
                                    </p:anim>
                                    <p:animEffect filter="fade" transition="in">
                                      <p:cBhvr>
                                        <p:cTn dur="500" id="37"/>
                                        <p:tgtEl>
                                          <p:spTgt spid="63"/>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65"/>
                                        </p:tgtEl>
                                        <p:attrNameLst>
                                          <p:attrName>style.visibility</p:attrName>
                                        </p:attrNameLst>
                                      </p:cBhvr>
                                      <p:to>
                                        <p:strVal val="visible"/>
                                      </p:to>
                                    </p:set>
                                    <p:anim calcmode="lin" valueType="num">
                                      <p:cBhvr>
                                        <p:cTn dur="500" fill="hold" id="40"/>
                                        <p:tgtEl>
                                          <p:spTgt spid="65"/>
                                        </p:tgtEl>
                                        <p:attrNameLst>
                                          <p:attrName>ppt_w</p:attrName>
                                        </p:attrNameLst>
                                      </p:cBhvr>
                                      <p:tavLst>
                                        <p:tav tm="0">
                                          <p:val>
                                            <p:fltVal val="0"/>
                                          </p:val>
                                        </p:tav>
                                        <p:tav tm="100000">
                                          <p:val>
                                            <p:strVal val="#ppt_w"/>
                                          </p:val>
                                        </p:tav>
                                      </p:tavLst>
                                    </p:anim>
                                    <p:anim calcmode="lin" valueType="num">
                                      <p:cBhvr>
                                        <p:cTn dur="500" fill="hold" id="41"/>
                                        <p:tgtEl>
                                          <p:spTgt spid="65"/>
                                        </p:tgtEl>
                                        <p:attrNameLst>
                                          <p:attrName>ppt_h</p:attrName>
                                        </p:attrNameLst>
                                      </p:cBhvr>
                                      <p:tavLst>
                                        <p:tav tm="0">
                                          <p:val>
                                            <p:fltVal val="0"/>
                                          </p:val>
                                        </p:tav>
                                        <p:tav tm="100000">
                                          <p:val>
                                            <p:strVal val="#ppt_h"/>
                                          </p:val>
                                        </p:tav>
                                      </p:tavLst>
                                    </p:anim>
                                    <p:animEffect filter="fade" transition="in">
                                      <p:cBhvr>
                                        <p:cTn dur="500" id="42"/>
                                        <p:tgtEl>
                                          <p:spTgt spid="65"/>
                                        </p:tgtEl>
                                      </p:cBhvr>
                                    </p:animEffect>
                                  </p:childTnLst>
                                </p:cTn>
                              </p:par>
                              <p:par>
                                <p:cTn fill="hold" grpId="0" id="43" nodeType="withEffect" presetClass="entr" presetID="53" presetSubtype="0">
                                  <p:stCondLst>
                                    <p:cond delay="0"/>
                                  </p:stCondLst>
                                  <p:childTnLst>
                                    <p:set>
                                      <p:cBhvr>
                                        <p:cTn dur="1" fill="hold" id="44">
                                          <p:stCondLst>
                                            <p:cond delay="0"/>
                                          </p:stCondLst>
                                        </p:cTn>
                                        <p:tgtEl>
                                          <p:spTgt spid="15"/>
                                        </p:tgtEl>
                                        <p:attrNameLst>
                                          <p:attrName>style.visibility</p:attrName>
                                        </p:attrNameLst>
                                      </p:cBhvr>
                                      <p:to>
                                        <p:strVal val="visible"/>
                                      </p:to>
                                    </p:set>
                                    <p:anim calcmode="lin" valueType="num">
                                      <p:cBhvr>
                                        <p:cTn dur="500" fill="hold" id="45"/>
                                        <p:tgtEl>
                                          <p:spTgt spid="15"/>
                                        </p:tgtEl>
                                        <p:attrNameLst>
                                          <p:attrName>ppt_w</p:attrName>
                                        </p:attrNameLst>
                                      </p:cBhvr>
                                      <p:tavLst>
                                        <p:tav tm="0">
                                          <p:val>
                                            <p:fltVal val="0"/>
                                          </p:val>
                                        </p:tav>
                                        <p:tav tm="100000">
                                          <p:val>
                                            <p:strVal val="#ppt_w"/>
                                          </p:val>
                                        </p:tav>
                                      </p:tavLst>
                                    </p:anim>
                                    <p:anim calcmode="lin" valueType="num">
                                      <p:cBhvr>
                                        <p:cTn dur="500" fill="hold" id="46"/>
                                        <p:tgtEl>
                                          <p:spTgt spid="15"/>
                                        </p:tgtEl>
                                        <p:attrNameLst>
                                          <p:attrName>ppt_h</p:attrName>
                                        </p:attrNameLst>
                                      </p:cBhvr>
                                      <p:tavLst>
                                        <p:tav tm="0">
                                          <p:val>
                                            <p:fltVal val="0"/>
                                          </p:val>
                                        </p:tav>
                                        <p:tav tm="100000">
                                          <p:val>
                                            <p:strVal val="#ppt_h"/>
                                          </p:val>
                                        </p:tav>
                                      </p:tavLst>
                                    </p:anim>
                                    <p:animEffect filter="fade" transition="in">
                                      <p:cBhvr>
                                        <p:cTn dur="500" id="47"/>
                                        <p:tgtEl>
                                          <p:spTgt spid="15"/>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16"/>
                                        </p:tgtEl>
                                        <p:attrNameLst>
                                          <p:attrName>style.visibility</p:attrName>
                                        </p:attrNameLst>
                                      </p:cBhvr>
                                      <p:to>
                                        <p:strVal val="visible"/>
                                      </p:to>
                                    </p:set>
                                    <p:anim calcmode="lin" valueType="num">
                                      <p:cBhvr>
                                        <p:cTn dur="500" fill="hold" id="50"/>
                                        <p:tgtEl>
                                          <p:spTgt spid="16"/>
                                        </p:tgtEl>
                                        <p:attrNameLst>
                                          <p:attrName>ppt_w</p:attrName>
                                        </p:attrNameLst>
                                      </p:cBhvr>
                                      <p:tavLst>
                                        <p:tav tm="0">
                                          <p:val>
                                            <p:fltVal val="0"/>
                                          </p:val>
                                        </p:tav>
                                        <p:tav tm="100000">
                                          <p:val>
                                            <p:strVal val="#ppt_w"/>
                                          </p:val>
                                        </p:tav>
                                      </p:tavLst>
                                    </p:anim>
                                    <p:anim calcmode="lin" valueType="num">
                                      <p:cBhvr>
                                        <p:cTn dur="500" fill="hold" id="51"/>
                                        <p:tgtEl>
                                          <p:spTgt spid="16"/>
                                        </p:tgtEl>
                                        <p:attrNameLst>
                                          <p:attrName>ppt_h</p:attrName>
                                        </p:attrNameLst>
                                      </p:cBhvr>
                                      <p:tavLst>
                                        <p:tav tm="0">
                                          <p:val>
                                            <p:fltVal val="0"/>
                                          </p:val>
                                        </p:tav>
                                        <p:tav tm="100000">
                                          <p:val>
                                            <p:strVal val="#ppt_h"/>
                                          </p:val>
                                        </p:tav>
                                      </p:tavLst>
                                    </p:anim>
                                    <p:animEffect filter="fade" transition="in">
                                      <p:cBhvr>
                                        <p:cTn dur="500" id="52"/>
                                        <p:tgtEl>
                                          <p:spTgt spid="16"/>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64"/>
                                        </p:tgtEl>
                                        <p:attrNameLst>
                                          <p:attrName>style.visibility</p:attrName>
                                        </p:attrNameLst>
                                      </p:cBhvr>
                                      <p:to>
                                        <p:strVal val="visible"/>
                                      </p:to>
                                    </p:set>
                                    <p:anim calcmode="lin" valueType="num">
                                      <p:cBhvr>
                                        <p:cTn dur="500" fill="hold" id="55"/>
                                        <p:tgtEl>
                                          <p:spTgt spid="64"/>
                                        </p:tgtEl>
                                        <p:attrNameLst>
                                          <p:attrName>ppt_w</p:attrName>
                                        </p:attrNameLst>
                                      </p:cBhvr>
                                      <p:tavLst>
                                        <p:tav tm="0">
                                          <p:val>
                                            <p:fltVal val="0"/>
                                          </p:val>
                                        </p:tav>
                                        <p:tav tm="100000">
                                          <p:val>
                                            <p:strVal val="#ppt_w"/>
                                          </p:val>
                                        </p:tav>
                                      </p:tavLst>
                                    </p:anim>
                                    <p:anim calcmode="lin" valueType="num">
                                      <p:cBhvr>
                                        <p:cTn dur="500" fill="hold" id="56"/>
                                        <p:tgtEl>
                                          <p:spTgt spid="64"/>
                                        </p:tgtEl>
                                        <p:attrNameLst>
                                          <p:attrName>ppt_h</p:attrName>
                                        </p:attrNameLst>
                                      </p:cBhvr>
                                      <p:tavLst>
                                        <p:tav tm="0">
                                          <p:val>
                                            <p:fltVal val="0"/>
                                          </p:val>
                                        </p:tav>
                                        <p:tav tm="100000">
                                          <p:val>
                                            <p:strVal val="#ppt_h"/>
                                          </p:val>
                                        </p:tav>
                                      </p:tavLst>
                                    </p:anim>
                                    <p:animEffect filter="fade" transition="in">
                                      <p:cBhvr>
                                        <p:cTn dur="500" id="57"/>
                                        <p:tgtEl>
                                          <p:spTgt spid="64"/>
                                        </p:tgtEl>
                                      </p:cBhvr>
                                    </p:animEffect>
                                  </p:childTnLst>
                                </p:cTn>
                              </p:par>
                              <p:par>
                                <p:cTn fill="hold" grpId="0" id="58" nodeType="withEffect" presetClass="entr" presetID="53" presetSubtype="0">
                                  <p:stCondLst>
                                    <p:cond delay="0"/>
                                  </p:stCondLst>
                                  <p:childTnLst>
                                    <p:set>
                                      <p:cBhvr>
                                        <p:cTn dur="1" fill="hold" id="59">
                                          <p:stCondLst>
                                            <p:cond delay="0"/>
                                          </p:stCondLst>
                                        </p:cTn>
                                        <p:tgtEl>
                                          <p:spTgt spid="66"/>
                                        </p:tgtEl>
                                        <p:attrNameLst>
                                          <p:attrName>style.visibility</p:attrName>
                                        </p:attrNameLst>
                                      </p:cBhvr>
                                      <p:to>
                                        <p:strVal val="visible"/>
                                      </p:to>
                                    </p:set>
                                    <p:anim calcmode="lin" valueType="num">
                                      <p:cBhvr>
                                        <p:cTn dur="500" fill="hold" id="60"/>
                                        <p:tgtEl>
                                          <p:spTgt spid="66"/>
                                        </p:tgtEl>
                                        <p:attrNameLst>
                                          <p:attrName>ppt_w</p:attrName>
                                        </p:attrNameLst>
                                      </p:cBhvr>
                                      <p:tavLst>
                                        <p:tav tm="0">
                                          <p:val>
                                            <p:fltVal val="0"/>
                                          </p:val>
                                        </p:tav>
                                        <p:tav tm="100000">
                                          <p:val>
                                            <p:strVal val="#ppt_w"/>
                                          </p:val>
                                        </p:tav>
                                      </p:tavLst>
                                    </p:anim>
                                    <p:anim calcmode="lin" valueType="num">
                                      <p:cBhvr>
                                        <p:cTn dur="500" fill="hold" id="61"/>
                                        <p:tgtEl>
                                          <p:spTgt spid="66"/>
                                        </p:tgtEl>
                                        <p:attrNameLst>
                                          <p:attrName>ppt_h</p:attrName>
                                        </p:attrNameLst>
                                      </p:cBhvr>
                                      <p:tavLst>
                                        <p:tav tm="0">
                                          <p:val>
                                            <p:fltVal val="0"/>
                                          </p:val>
                                        </p:tav>
                                        <p:tav tm="100000">
                                          <p:val>
                                            <p:strVal val="#ppt_h"/>
                                          </p:val>
                                        </p:tav>
                                      </p:tavLst>
                                    </p:anim>
                                    <p:animEffect filter="fade" transition="in">
                                      <p:cBhvr>
                                        <p:cTn dur="500" id="62"/>
                                        <p:tgtEl>
                                          <p:spTgt spid="66"/>
                                        </p:tgtEl>
                                      </p:cBhvr>
                                    </p:animEffect>
                                  </p:childTnLst>
                                </p:cTn>
                              </p:par>
                            </p:childTnLst>
                          </p:cTn>
                        </p:par>
                        <p:par>
                          <p:cTn fill="hold" id="63" nodeType="afterGroup">
                            <p:stCondLst>
                              <p:cond delay="2500"/>
                            </p:stCondLst>
                            <p:childTnLst>
                              <p:par>
                                <p:cTn fill="hold" grpId="0" id="64" nodeType="afterEffect" presetClass="entr" presetID="14" presetSubtype="10">
                                  <p:stCondLst>
                                    <p:cond delay="0"/>
                                  </p:stCondLst>
                                  <p:childTnLst>
                                    <p:set>
                                      <p:cBhvr>
                                        <p:cTn dur="1" fill="hold" id="65">
                                          <p:stCondLst>
                                            <p:cond delay="0"/>
                                          </p:stCondLst>
                                        </p:cTn>
                                        <p:tgtEl>
                                          <p:spTgt spid="49"/>
                                        </p:tgtEl>
                                        <p:attrNameLst>
                                          <p:attrName>style.visibility</p:attrName>
                                        </p:attrNameLst>
                                      </p:cBhvr>
                                      <p:to>
                                        <p:strVal val="visible"/>
                                      </p:to>
                                    </p:set>
                                    <p:animEffect filter="randombar(horizontal)" transition="in">
                                      <p:cBhvr>
                                        <p:cTn dur="500" id="66"/>
                                        <p:tgtEl>
                                          <p:spTgt spid="49"/>
                                        </p:tgtEl>
                                      </p:cBhvr>
                                    </p:animEffect>
                                  </p:childTnLst>
                                </p:cTn>
                              </p:par>
                              <p:par>
                                <p:cTn fill="hold" grpId="0" id="67" nodeType="withEffect" presetClass="entr" presetID="14" presetSubtype="10">
                                  <p:stCondLst>
                                    <p:cond delay="0"/>
                                  </p:stCondLst>
                                  <p:childTnLst>
                                    <p:set>
                                      <p:cBhvr>
                                        <p:cTn dur="1" fill="hold" id="68">
                                          <p:stCondLst>
                                            <p:cond delay="0"/>
                                          </p:stCondLst>
                                        </p:cTn>
                                        <p:tgtEl>
                                          <p:spTgt spid="51"/>
                                        </p:tgtEl>
                                        <p:attrNameLst>
                                          <p:attrName>style.visibility</p:attrName>
                                        </p:attrNameLst>
                                      </p:cBhvr>
                                      <p:to>
                                        <p:strVal val="visible"/>
                                      </p:to>
                                    </p:set>
                                    <p:animEffect filter="randombar(horizontal)" transition="in">
                                      <p:cBhvr>
                                        <p:cTn dur="500" id="69"/>
                                        <p:tgtEl>
                                          <p:spTgt spid="51"/>
                                        </p:tgtEl>
                                      </p:cBhvr>
                                    </p:animEffect>
                                  </p:childTnLst>
                                </p:cTn>
                              </p:par>
                              <p:par>
                                <p:cTn fill="hold" grpId="0" id="70" nodeType="withEffect" presetClass="entr" presetID="14" presetSubtype="10">
                                  <p:stCondLst>
                                    <p:cond delay="0"/>
                                  </p:stCondLst>
                                  <p:childTnLst>
                                    <p:set>
                                      <p:cBhvr>
                                        <p:cTn dur="1" fill="hold" id="71">
                                          <p:stCondLst>
                                            <p:cond delay="0"/>
                                          </p:stCondLst>
                                        </p:cTn>
                                        <p:tgtEl>
                                          <p:spTgt spid="53"/>
                                        </p:tgtEl>
                                        <p:attrNameLst>
                                          <p:attrName>style.visibility</p:attrName>
                                        </p:attrNameLst>
                                      </p:cBhvr>
                                      <p:to>
                                        <p:strVal val="visible"/>
                                      </p:to>
                                    </p:set>
                                    <p:animEffect filter="randombar(horizontal)" transition="in">
                                      <p:cBhvr>
                                        <p:cTn dur="500" id="72"/>
                                        <p:tgtEl>
                                          <p:spTgt spid="53"/>
                                        </p:tgtEl>
                                      </p:cBhvr>
                                    </p:animEffect>
                                  </p:childTnLst>
                                </p:cTn>
                              </p:par>
                              <p:par>
                                <p:cTn fill="hold" grpId="0" id="73" nodeType="withEffect" presetClass="entr" presetID="14" presetSubtype="10">
                                  <p:stCondLst>
                                    <p:cond delay="0"/>
                                  </p:stCondLst>
                                  <p:childTnLst>
                                    <p:set>
                                      <p:cBhvr>
                                        <p:cTn dur="1" fill="hold" id="74">
                                          <p:stCondLst>
                                            <p:cond delay="0"/>
                                          </p:stCondLst>
                                        </p:cTn>
                                        <p:tgtEl>
                                          <p:spTgt spid="52"/>
                                        </p:tgtEl>
                                        <p:attrNameLst>
                                          <p:attrName>style.visibility</p:attrName>
                                        </p:attrNameLst>
                                      </p:cBhvr>
                                      <p:to>
                                        <p:strVal val="visible"/>
                                      </p:to>
                                    </p:set>
                                    <p:animEffect filter="randombar(horizontal)" transition="in">
                                      <p:cBhvr>
                                        <p:cTn dur="500" id="75"/>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0" spid="9"/>
      <p:bldP grpId="0" spid="10"/>
      <p:bldP grpId="0" spid="15"/>
      <p:bldP grpId="0" spid="16"/>
      <p:bldP grpId="0" spid="49"/>
      <p:bldP grpId="0" spid="51"/>
      <p:bldP grpId="0" spid="52"/>
      <p:bldP grpId="0" spid="53"/>
      <p:bldP grpId="0" spid="63"/>
      <p:bldP grpId="0" spid="65"/>
      <p:bldP grpId="0" spid="64"/>
      <p:bldP grpId="0" spid="6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412e0e52-2bcd-4ad0-86c9-9242a946d656"/>
          <p:cNvGrpSpPr>
            <a:grpSpLocks noChangeAspect="1"/>
          </p:cNvGrpSpPr>
          <p:nvPr/>
        </p:nvGrpSpPr>
        <p:grpSpPr>
          <a:xfrm>
            <a:off x="3979635" y="1785633"/>
            <a:ext cx="4123967" cy="4187765"/>
            <a:chOff x="3745523" y="1483703"/>
            <a:chExt cx="4580792" cy="4976445"/>
          </a:xfrm>
        </p:grpSpPr>
        <p:sp>
          <p:nvSpPr>
            <p:cNvPr id="5" name="íṡľíḍè-Rectangle 4"/>
            <p:cNvSpPr/>
            <p:nvPr/>
          </p:nvSpPr>
          <p:spPr>
            <a:xfrm>
              <a:off x="3745523" y="1483703"/>
              <a:ext cx="4580792" cy="49764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lIns="360000" tIns="1620000" wrap="square">
              <a:normAutofit/>
            </a:bodyPr>
            <a:lstStyle/>
            <a:p>
              <a:pPr defTabSz="914378">
                <a:lnSpc>
                  <a:spcPct val="120000"/>
                </a:lnSpc>
                <a:defRPr/>
              </a:pPr>
              <a:endParaRPr altLang="en-US" lang="zh-CN" sz="1200"/>
            </a:p>
          </p:txBody>
        </p:sp>
        <p:sp>
          <p:nvSpPr>
            <p:cNvPr id="8" name="íṡľíḍè-文本框 8"/>
            <p:cNvSpPr txBox="1"/>
            <p:nvPr/>
          </p:nvSpPr>
          <p:spPr>
            <a:xfrm>
              <a:off x="4175528" y="1881729"/>
              <a:ext cx="1748846" cy="1003591"/>
            </a:xfrm>
            <a:prstGeom prst="rect">
              <a:avLst/>
            </a:prstGeom>
            <a:noFill/>
          </p:spPr>
          <p:txBody>
            <a:bodyPr anchor="b" anchorCtr="0" bIns="0" lIns="0" rIns="0" tIns="0" wrap="none">
              <a:noAutofit/>
            </a:bodyPr>
            <a:lstStyle/>
            <a:p>
              <a:r>
                <a:rPr altLang="zh-CN" i="1" lang="en-US" spc="-150" sz="6000">
                  <a:solidFill>
                    <a:srgbClr val="FBFBFB"/>
                  </a:solidFill>
                  <a:latin charset="0" panose="020b0502020202020204" pitchFamily="34" typeface="Century Gothic"/>
                </a:rPr>
                <a:t>80%</a:t>
              </a:r>
            </a:p>
          </p:txBody>
        </p:sp>
      </p:grpSp>
      <p:grpSp>
        <p:nvGrpSpPr>
          <p:cNvPr id="17" name="组合 16"/>
          <p:cNvGrpSpPr/>
          <p:nvPr/>
        </p:nvGrpSpPr>
        <p:grpSpPr>
          <a:xfrm>
            <a:off x="4309405" y="3115585"/>
            <a:ext cx="3551509" cy="2205936"/>
            <a:chOff x="5354322" y="1880696"/>
            <a:chExt cx="3551509" cy="2205936"/>
          </a:xfrm>
        </p:grpSpPr>
        <p:sp>
          <p:nvSpPr>
            <p:cNvPr id="18" name="矩形 17"/>
            <p:cNvSpPr/>
            <p:nvPr/>
          </p:nvSpPr>
          <p:spPr>
            <a:xfrm>
              <a:off x="5354320" y="2332306"/>
              <a:ext cx="3551509" cy="1737360"/>
            </a:xfrm>
            <a:prstGeom prst="rect">
              <a:avLst/>
            </a:prstGeom>
          </p:spPr>
          <p:txBody>
            <a:bodyPr wrap="square">
              <a:spAutoFit/>
              <a:scene3d>
                <a:camera prst="orthographicFront"/>
                <a:lightRig dir="t" rig="threePt"/>
              </a:scene3d>
              <a:sp3d contourW="12700"/>
            </a:bodyPr>
            <a:lstStyle/>
            <a:p>
              <a:pPr>
                <a:lnSpc>
                  <a:spcPct val="150000"/>
                </a:lnSpc>
              </a:pPr>
              <a:r>
                <a:rPr altLang="en-US" lang="zh-CN" sz="1200">
                  <a:solidFill>
                    <a:srgbClr val="FBFBFB"/>
                  </a:solidFill>
                </a:rPr>
                <a:t>用户可以在投影仪或者计算机上可以将演示文稿打印出来制作成胶片以便应用到更广泛的领域中用户可以在投影仪或者计算机上可以将演示文稿打印出来制作成胶片以便应用到更广泛的领域中用户可以在投影仪或者计算机上可以将演示文稿打印出来制作成胶片以便应用到更广泛的领域中</a:t>
              </a:r>
            </a:p>
          </p:txBody>
        </p:sp>
        <p:sp>
          <p:nvSpPr>
            <p:cNvPr id="19" name="矩形 18"/>
            <p:cNvSpPr/>
            <p:nvPr/>
          </p:nvSpPr>
          <p:spPr>
            <a:xfrm>
              <a:off x="5354322" y="1880696"/>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solidFill>
                    <a:srgbClr val="FBFBFB"/>
                  </a:solidFill>
                </a:rPr>
                <a:t>标题文字添加</a:t>
              </a:r>
            </a:p>
          </p:txBody>
        </p:sp>
      </p:grpSp>
      <p:pic>
        <p:nvPicPr>
          <p:cNvPr id="23" name="图片占位符 22"/>
          <p:cNvPicPr>
            <a:picLocks noChangeAspect="1" noGrp="1"/>
          </p:cNvPicPr>
          <p:nvPr>
            <p:ph idx="10" sz="quarter" type="pic"/>
          </p:nvPr>
        </p:nvPicPr>
        <p:blipFill>
          <a:blip r:embed="rId3">
            <a:extLst>
              <a:ext uri="{28A0092B-C50C-407E-A947-70E740481C1C}">
                <a14:useLocalDpi val="0"/>
              </a:ext>
            </a:extLst>
          </a:blip>
          <a:srcRect l="18718" r="18718"/>
          <a:stretch>
            <a:fillRect/>
          </a:stretch>
        </p:blipFill>
        <p:spPr/>
      </p:pic>
      <p:pic>
        <p:nvPicPr>
          <p:cNvPr id="24" name="图片占位符 23"/>
          <p:cNvPicPr>
            <a:picLocks noChangeAspect="1" noGrp="1"/>
          </p:cNvPicPr>
          <p:nvPr>
            <p:ph idx="11" sz="quarter" type="pic"/>
          </p:nvPr>
        </p:nvPicPr>
        <p:blipFill>
          <a:blip r:embed="rId4">
            <a:extLst>
              <a:ext uri="{28A0092B-C50C-407E-A947-70E740481C1C}">
                <a14:useLocalDpi val="0"/>
              </a:ext>
            </a:extLst>
          </a:blip>
          <a:srcRect l="7" r="7"/>
          <a:stretch>
            <a:fillRect/>
          </a:stretch>
        </p:blipFill>
        <p:spPr/>
      </p:pic>
      <p:pic>
        <p:nvPicPr>
          <p:cNvPr id="25" name="图片占位符 24"/>
          <p:cNvPicPr>
            <a:picLocks noChangeAspect="1" noGrp="1"/>
          </p:cNvPicPr>
          <p:nvPr>
            <p:ph idx="12" sz="quarter" type="pic"/>
          </p:nvPr>
        </p:nvPicPr>
        <p:blipFill>
          <a:blip r:embed="rId5">
            <a:extLst>
              <a:ext uri="{28A0092B-C50C-407E-A947-70E740481C1C}">
                <a14:useLocalDpi val="0"/>
              </a:ext>
            </a:extLst>
          </a:blip>
          <a:srcRect l="7" r="7"/>
          <a:stretch>
            <a:fillRect/>
          </a:stretch>
        </p:blipFill>
        <p:spPr/>
      </p:pic>
      <p:sp>
        <p:nvSpPr>
          <p:cNvPr id="20" name="任意多边形 19"/>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6"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7" name="任意多边形 26"/>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54">
            <a:extLst>
              <a:ext uri="{FF2B5EF4-FFF2-40B4-BE49-F238E27FC236}">
                <a16:creationId xmlns:a16="http://schemas.microsoft.com/office/drawing/2014/main" id="{0CDE6533-A576-478E-B21F-58FF5A13857A}"/>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55">
            <a:extLst>
              <a:ext uri="{FF2B5EF4-FFF2-40B4-BE49-F238E27FC236}">
                <a16:creationId xmlns:a16="http://schemas.microsoft.com/office/drawing/2014/main" id="{5AF5F3F5-8BFA-43BC-9620-0C67CC1825FF}"/>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49">
            <a:extLst>
              <a:ext uri="{FF2B5EF4-FFF2-40B4-BE49-F238E27FC236}">
                <a16:creationId xmlns:a16="http://schemas.microsoft.com/office/drawing/2014/main" id="{F79D8478-CE0D-405C-84A4-E06FDFD58DDA}"/>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5" name="椭圆 50">
            <a:extLst>
              <a:ext uri="{FF2B5EF4-FFF2-40B4-BE49-F238E27FC236}">
                <a16:creationId xmlns:a16="http://schemas.microsoft.com/office/drawing/2014/main" id="{6ACEDB08-5383-4C8B-BB47-8103B57DF967}"/>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6" name="任意多边形 58">
            <a:extLst>
              <a:ext uri="{FF2B5EF4-FFF2-40B4-BE49-F238E27FC236}">
                <a16:creationId xmlns:a16="http://schemas.microsoft.com/office/drawing/2014/main" id="{3BC995EB-57CF-4D0C-997B-DE8DE870E6B2}"/>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 name="组合 36">
            <a:extLst>
              <a:ext uri="{FF2B5EF4-FFF2-40B4-BE49-F238E27FC236}">
                <a16:creationId xmlns:a16="http://schemas.microsoft.com/office/drawing/2014/main" id="{B7559290-42B5-48D8-A5FC-F1F88B591390}"/>
              </a:ext>
            </a:extLst>
          </p:cNvPr>
          <p:cNvGrpSpPr/>
          <p:nvPr/>
        </p:nvGrpSpPr>
        <p:grpSpPr>
          <a:xfrm>
            <a:off x="2242370" y="458879"/>
            <a:ext cx="6623625" cy="809534"/>
            <a:chOff x="2204270" y="458879"/>
            <a:chExt cx="6623625" cy="809534"/>
          </a:xfrm>
        </p:grpSpPr>
        <p:sp>
          <p:nvSpPr>
            <p:cNvPr id="38" name="文本框 37">
              <a:extLst>
                <a:ext uri="{FF2B5EF4-FFF2-40B4-BE49-F238E27FC236}">
                  <a16:creationId xmlns:a16="http://schemas.microsoft.com/office/drawing/2014/main" id="{DED8AFCA-BCDE-4DD0-BE28-018F6C334390}"/>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39" name="文本框 38">
              <a:extLst>
                <a:ext uri="{FF2B5EF4-FFF2-40B4-BE49-F238E27FC236}">
                  <a16:creationId xmlns:a16="http://schemas.microsoft.com/office/drawing/2014/main" id="{D951ED53-A983-47DA-93BA-8206E3BCFCA8}"/>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40" name="椭圆 15">
            <a:extLst>
              <a:ext uri="{FF2B5EF4-FFF2-40B4-BE49-F238E27FC236}">
                <a16:creationId xmlns:a16="http://schemas.microsoft.com/office/drawing/2014/main" id="{A1C99C75-48B9-42DF-A4C0-A59E632BFC17}"/>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custDataLst>
      <p:tags r:id="rId6"/>
    </p:custDataLst>
    <p:extLst>
      <p:ext uri="{BB962C8B-B14F-4D97-AF65-F5344CB8AC3E}">
        <p14:creationId val="1206420587"/>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14" presetSubtype="10">
                                  <p:stCondLst>
                                    <p:cond delay="0"/>
                                  </p:stCondLst>
                                  <p:childTnLst>
                                    <p:set>
                                      <p:cBhvr>
                                        <p:cTn dur="1" fill="hold" id="17">
                                          <p:stCondLst>
                                            <p:cond delay="0"/>
                                          </p:stCondLst>
                                        </p:cTn>
                                        <p:tgtEl>
                                          <p:spTgt spid="23"/>
                                        </p:tgtEl>
                                        <p:attrNameLst>
                                          <p:attrName>style.visibility</p:attrName>
                                        </p:attrNameLst>
                                      </p:cBhvr>
                                      <p:to>
                                        <p:strVal val="visible"/>
                                      </p:to>
                                    </p:set>
                                    <p:animEffect filter="randombar(horizontal)" transition="in">
                                      <p:cBhvr>
                                        <p:cTn dur="500" id="18"/>
                                        <p:tgtEl>
                                          <p:spTgt spid="23"/>
                                        </p:tgtEl>
                                      </p:cBhvr>
                                    </p:animEffect>
                                  </p:childTnLst>
                                </p:cTn>
                              </p:par>
                            </p:childTnLst>
                          </p:cTn>
                        </p:par>
                        <p:par>
                          <p:cTn fill="hold" id="19" nodeType="afterGroup">
                            <p:stCondLst>
                              <p:cond delay="1500"/>
                            </p:stCondLst>
                            <p:childTnLst>
                              <p:par>
                                <p:cTn fill="hold" id="20" nodeType="afterEffect" presetClass="entr" presetID="42" presetSubtype="0">
                                  <p:stCondLst>
                                    <p:cond delay="0"/>
                                  </p:stCondLst>
                                  <p:childTnLst>
                                    <p:set>
                                      <p:cBhvr>
                                        <p:cTn dur="1" fill="hold" id="21">
                                          <p:stCondLst>
                                            <p:cond delay="0"/>
                                          </p:stCondLst>
                                        </p:cTn>
                                        <p:tgtEl>
                                          <p:spTgt spid="24"/>
                                        </p:tgtEl>
                                        <p:attrNameLst>
                                          <p:attrName>style.visibility</p:attrName>
                                        </p:attrNameLst>
                                      </p:cBhvr>
                                      <p:to>
                                        <p:strVal val="visible"/>
                                      </p:to>
                                    </p:set>
                                    <p:animEffect filter="fade" transition="in">
                                      <p:cBhvr>
                                        <p:cTn dur="1000" id="22"/>
                                        <p:tgtEl>
                                          <p:spTgt spid="24"/>
                                        </p:tgtEl>
                                      </p:cBhvr>
                                    </p:animEffect>
                                    <p:anim calcmode="lin" valueType="num">
                                      <p:cBhvr>
                                        <p:cTn dur="1000" fill="hold" id="23"/>
                                        <p:tgtEl>
                                          <p:spTgt spid="24"/>
                                        </p:tgtEl>
                                        <p:attrNameLst>
                                          <p:attrName>ppt_x</p:attrName>
                                        </p:attrNameLst>
                                      </p:cBhvr>
                                      <p:tavLst>
                                        <p:tav tm="0">
                                          <p:val>
                                            <p:strVal val="#ppt_x"/>
                                          </p:val>
                                        </p:tav>
                                        <p:tav tm="100000">
                                          <p:val>
                                            <p:strVal val="#ppt_x"/>
                                          </p:val>
                                        </p:tav>
                                      </p:tavLst>
                                    </p:anim>
                                    <p:anim calcmode="lin" valueType="num">
                                      <p:cBhvr>
                                        <p:cTn dur="1000" fill="hold" id="24"/>
                                        <p:tgtEl>
                                          <p:spTgt spid="24"/>
                                        </p:tgtEl>
                                        <p:attrNameLst>
                                          <p:attrName>ppt_y</p:attrName>
                                        </p:attrNameLst>
                                      </p:cBhvr>
                                      <p:tavLst>
                                        <p:tav tm="0">
                                          <p:val>
                                            <p:strVal val="#ppt_y+.1"/>
                                          </p:val>
                                        </p:tav>
                                        <p:tav tm="100000">
                                          <p:val>
                                            <p:strVal val="#ppt_y"/>
                                          </p:val>
                                        </p:tav>
                                      </p:tavLst>
                                    </p:anim>
                                  </p:childTnLst>
                                </p:cTn>
                              </p:par>
                              <p:par>
                                <p:cTn fill="hold" id="25" nodeType="withEffect" presetClass="entr" presetID="47" presetSubtype="0">
                                  <p:stCondLst>
                                    <p:cond delay="0"/>
                                  </p:stCondLst>
                                  <p:childTnLst>
                                    <p:set>
                                      <p:cBhvr>
                                        <p:cTn dur="1" fill="hold" id="26">
                                          <p:stCondLst>
                                            <p:cond delay="0"/>
                                          </p:stCondLst>
                                        </p:cTn>
                                        <p:tgtEl>
                                          <p:spTgt spid="25"/>
                                        </p:tgtEl>
                                        <p:attrNameLst>
                                          <p:attrName>style.visibility</p:attrName>
                                        </p:attrNameLst>
                                      </p:cBhvr>
                                      <p:to>
                                        <p:strVal val="visible"/>
                                      </p:to>
                                    </p:set>
                                    <p:animEffect filter="fade" transition="in">
                                      <p:cBhvr>
                                        <p:cTn dur="1000" id="27"/>
                                        <p:tgtEl>
                                          <p:spTgt spid="25"/>
                                        </p:tgtEl>
                                      </p:cBhvr>
                                    </p:animEffect>
                                    <p:anim calcmode="lin" valueType="num">
                                      <p:cBhvr>
                                        <p:cTn dur="1000" fill="hold" id="28"/>
                                        <p:tgtEl>
                                          <p:spTgt spid="25"/>
                                        </p:tgtEl>
                                        <p:attrNameLst>
                                          <p:attrName>ppt_x</p:attrName>
                                        </p:attrNameLst>
                                      </p:cBhvr>
                                      <p:tavLst>
                                        <p:tav tm="0">
                                          <p:val>
                                            <p:strVal val="#ppt_x"/>
                                          </p:val>
                                        </p:tav>
                                        <p:tav tm="100000">
                                          <p:val>
                                            <p:strVal val="#ppt_x"/>
                                          </p:val>
                                        </p:tav>
                                      </p:tavLst>
                                    </p:anim>
                                    <p:anim calcmode="lin" valueType="num">
                                      <p:cBhvr>
                                        <p:cTn dur="1000" fill="hold" id="29"/>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六边形 6"/>
          <p:cNvSpPr/>
          <p:nvPr/>
        </p:nvSpPr>
        <p:spPr>
          <a:xfrm rot="5400000">
            <a:off x="4134000" y="3024460"/>
            <a:ext cx="3924000" cy="1656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2" name="图片占位符 31"/>
          <p:cNvPicPr>
            <a:picLocks noChangeAspect="1" noGrp="1"/>
          </p:cNvPicPr>
          <p:nvPr>
            <p:ph idx="14" sz="quarter" type="pic"/>
          </p:nvPr>
        </p:nvPicPr>
        <p:blipFill>
          <a:blip r:embed="rId3">
            <a:extLst>
              <a:ext uri="{28A0092B-C50C-407E-A947-70E740481C1C}">
                <a14:useLocalDpi val="0"/>
              </a:ext>
            </a:extLst>
          </a:blip>
          <a:srcRect l="18" r="18"/>
          <a:stretch>
            <a:fillRect/>
          </a:stretch>
        </p:blipFill>
        <p:spPr>
          <a:ln w="28575">
            <a:solidFill>
              <a:schemeClr val="accent1"/>
            </a:solidFill>
          </a:ln>
        </p:spPr>
      </p:pic>
      <p:pic>
        <p:nvPicPr>
          <p:cNvPr id="36" name="图片占位符 35"/>
          <p:cNvPicPr>
            <a:picLocks noChangeAspect="1" noGrp="1"/>
          </p:cNvPicPr>
          <p:nvPr>
            <p:ph idx="12" sz="quarter" type="pic"/>
          </p:nvPr>
        </p:nvPicPr>
        <p:blipFill>
          <a:blip r:embed="rId4">
            <a:extLst>
              <a:ext uri="{28A0092B-C50C-407E-A947-70E740481C1C}">
                <a14:useLocalDpi val="0"/>
              </a:ext>
            </a:extLst>
          </a:blip>
          <a:srcRect b="37" t="37"/>
          <a:stretch>
            <a:fillRect/>
          </a:stretch>
        </p:blipFill>
        <p:spPr>
          <a:xfrm>
            <a:off x="5366266" y="2051610"/>
            <a:ext cx="1459468" cy="1692983"/>
          </a:xfrm>
        </p:spPr>
      </p:pic>
      <p:pic>
        <p:nvPicPr>
          <p:cNvPr id="30" name="图片占位符 29"/>
          <p:cNvPicPr>
            <a:picLocks noChangeAspect="1" noGrp="1"/>
          </p:cNvPicPr>
          <p:nvPr>
            <p:ph idx="13" sz="quarter" type="pic"/>
          </p:nvPr>
        </p:nvPicPr>
        <p:blipFill>
          <a:blip r:embed="rId5">
            <a:extLst>
              <a:ext uri="{28A0092B-C50C-407E-A947-70E740481C1C}">
                <a14:useLocalDpi val="0"/>
              </a:ext>
            </a:extLst>
          </a:blip>
          <a:srcRect b="37" t="37"/>
          <a:stretch>
            <a:fillRect/>
          </a:stretch>
        </p:blipFill>
        <p:spPr>
          <a:ln w="28575">
            <a:solidFill>
              <a:schemeClr val="accent1"/>
            </a:solidFill>
          </a:ln>
        </p:spPr>
      </p:pic>
      <p:pic>
        <p:nvPicPr>
          <p:cNvPr id="28" name="图片占位符 27"/>
          <p:cNvPicPr>
            <a:picLocks noChangeAspect="1" noGrp="1"/>
          </p:cNvPicPr>
          <p:nvPr>
            <p:ph idx="10" sz="quarter" type="pic"/>
          </p:nvPr>
        </p:nvPicPr>
        <p:blipFill>
          <a:blip r:embed="rId6">
            <a:extLst>
              <a:ext uri="{28A0092B-C50C-407E-A947-70E740481C1C}">
                <a14:useLocalDpi val="0"/>
              </a:ext>
            </a:extLst>
          </a:blip>
          <a:srcRect l="25684" r="25684"/>
          <a:stretch>
            <a:fillRect/>
          </a:stretch>
        </p:blipFill>
        <p:spPr>
          <a:ln w="28575">
            <a:solidFill>
              <a:schemeClr val="accent1"/>
            </a:solidFill>
          </a:ln>
        </p:spPr>
      </p:pic>
      <p:pic>
        <p:nvPicPr>
          <p:cNvPr id="34" name="图片占位符 33"/>
          <p:cNvPicPr>
            <a:picLocks noChangeAspect="1" noGrp="1"/>
          </p:cNvPicPr>
          <p:nvPr>
            <p:ph idx="11" sz="quarter" type="pic"/>
          </p:nvPr>
        </p:nvPicPr>
        <p:blipFill>
          <a:blip r:embed="rId7">
            <a:extLst>
              <a:ext uri="{28A0092B-C50C-407E-A947-70E740481C1C}">
                <a14:useLocalDpi val="0"/>
              </a:ext>
            </a:extLst>
          </a:blip>
          <a:srcRect b="37" t="37"/>
          <a:stretch>
            <a:fillRect/>
          </a:stretch>
        </p:blipFill>
        <p:spPr>
          <a:ln w="28575">
            <a:solidFill>
              <a:schemeClr val="accent1"/>
            </a:solidFill>
          </a:ln>
        </p:spPr>
      </p:pic>
      <p:grpSp>
        <p:nvGrpSpPr>
          <p:cNvPr id="37" name="组合 36"/>
          <p:cNvGrpSpPr/>
          <p:nvPr/>
        </p:nvGrpSpPr>
        <p:grpSpPr>
          <a:xfrm>
            <a:off x="1571604" y="4451273"/>
            <a:ext cx="1459471" cy="836804"/>
            <a:chOff x="8259852" y="3406519"/>
            <a:chExt cx="1459471" cy="836804"/>
          </a:xfrm>
        </p:grpSpPr>
        <p:sp>
          <p:nvSpPr>
            <p:cNvPr id="38" name="矩形 37"/>
            <p:cNvSpPr/>
            <p:nvPr/>
          </p:nvSpPr>
          <p:spPr>
            <a:xfrm>
              <a:off x="8259853" y="3747033"/>
              <a:ext cx="1459470" cy="4914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85000"/>
                      <a:lumOff val="15000"/>
                    </a:schemeClr>
                  </a:solidFill>
                  <a:latin typeface="+mn-ea"/>
                </a:rPr>
                <a:t>用户可以在投影仪或者计算机上进行演示</a:t>
              </a:r>
            </a:p>
          </p:txBody>
        </p:sp>
        <p:sp>
          <p:nvSpPr>
            <p:cNvPr id="39" name="矩形 38"/>
            <p:cNvSpPr/>
            <p:nvPr/>
          </p:nvSpPr>
          <p:spPr>
            <a:xfrm>
              <a:off x="8259852" y="3406518"/>
              <a:ext cx="145947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tx1">
                      <a:lumMod val="85000"/>
                      <a:lumOff val="15000"/>
                    </a:schemeClr>
                  </a:solidFill>
                  <a:latin typeface="+mn-ea"/>
                </a:rPr>
                <a:t>文字添加</a:t>
              </a:r>
            </a:p>
          </p:txBody>
        </p:sp>
      </p:grpSp>
      <p:grpSp>
        <p:nvGrpSpPr>
          <p:cNvPr id="40" name="组合 39"/>
          <p:cNvGrpSpPr/>
          <p:nvPr/>
        </p:nvGrpSpPr>
        <p:grpSpPr>
          <a:xfrm>
            <a:off x="5081115" y="3978049"/>
            <a:ext cx="2050552" cy="1442739"/>
            <a:chOff x="7964311" y="3406519"/>
            <a:chExt cx="2050552" cy="1442739"/>
          </a:xfrm>
        </p:grpSpPr>
        <p:sp>
          <p:nvSpPr>
            <p:cNvPr id="41" name="矩形 40"/>
            <p:cNvSpPr/>
            <p:nvPr/>
          </p:nvSpPr>
          <p:spPr>
            <a:xfrm>
              <a:off x="8259853" y="3747033"/>
              <a:ext cx="1459470" cy="1091565"/>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bg1"/>
                  </a:solidFill>
                  <a:latin typeface="+mn-ea"/>
                </a:rPr>
                <a:t>用户可以在投影仪或者计算机上进行演示也可以将演示文稿打印出来制作成胶片用户可以在投影仪</a:t>
              </a:r>
            </a:p>
          </p:txBody>
        </p:sp>
        <p:sp>
          <p:nvSpPr>
            <p:cNvPr id="42" name="矩形 41"/>
            <p:cNvSpPr/>
            <p:nvPr/>
          </p:nvSpPr>
          <p:spPr>
            <a:xfrm>
              <a:off x="7964312" y="3406519"/>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latin typeface="+mn-ea"/>
                </a:rPr>
                <a:t>文字添加</a:t>
              </a:r>
            </a:p>
          </p:txBody>
        </p:sp>
      </p:grpSp>
      <p:grpSp>
        <p:nvGrpSpPr>
          <p:cNvPr id="43" name="组合 42"/>
          <p:cNvGrpSpPr/>
          <p:nvPr/>
        </p:nvGrpSpPr>
        <p:grpSpPr>
          <a:xfrm>
            <a:off x="3468936" y="4451273"/>
            <a:ext cx="1459471" cy="836804"/>
            <a:chOff x="8259852" y="3406519"/>
            <a:chExt cx="1459471" cy="836804"/>
          </a:xfrm>
        </p:grpSpPr>
        <p:sp>
          <p:nvSpPr>
            <p:cNvPr id="44" name="矩形 43"/>
            <p:cNvSpPr/>
            <p:nvPr/>
          </p:nvSpPr>
          <p:spPr>
            <a:xfrm>
              <a:off x="8259853" y="3747033"/>
              <a:ext cx="1459470" cy="4914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85000"/>
                      <a:lumOff val="15000"/>
                    </a:schemeClr>
                  </a:solidFill>
                  <a:latin typeface="+mn-ea"/>
                </a:rPr>
                <a:t>用户可以在投影仪或者计算机上进行演示</a:t>
              </a:r>
            </a:p>
          </p:txBody>
        </p:sp>
        <p:sp>
          <p:nvSpPr>
            <p:cNvPr id="45" name="矩形 44"/>
            <p:cNvSpPr/>
            <p:nvPr/>
          </p:nvSpPr>
          <p:spPr>
            <a:xfrm>
              <a:off x="8259852" y="3406518"/>
              <a:ext cx="145947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tx1">
                      <a:lumMod val="85000"/>
                      <a:lumOff val="15000"/>
                    </a:schemeClr>
                  </a:solidFill>
                  <a:latin typeface="+mn-ea"/>
                </a:rPr>
                <a:t>文字添加</a:t>
              </a:r>
            </a:p>
          </p:txBody>
        </p:sp>
      </p:grpSp>
      <p:grpSp>
        <p:nvGrpSpPr>
          <p:cNvPr id="46" name="组合 45"/>
          <p:cNvGrpSpPr/>
          <p:nvPr/>
        </p:nvGrpSpPr>
        <p:grpSpPr>
          <a:xfrm>
            <a:off x="7268850" y="4451273"/>
            <a:ext cx="1459471" cy="836804"/>
            <a:chOff x="8259852" y="3406519"/>
            <a:chExt cx="1459471" cy="836804"/>
          </a:xfrm>
        </p:grpSpPr>
        <p:sp>
          <p:nvSpPr>
            <p:cNvPr id="47" name="矩形 46"/>
            <p:cNvSpPr/>
            <p:nvPr/>
          </p:nvSpPr>
          <p:spPr>
            <a:xfrm>
              <a:off x="8259855" y="3747033"/>
              <a:ext cx="1459470" cy="4914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85000"/>
                      <a:lumOff val="15000"/>
                    </a:schemeClr>
                  </a:solidFill>
                  <a:latin typeface="+mn-ea"/>
                </a:rPr>
                <a:t>用户可以在投影仪或者计算机上进行演示</a:t>
              </a:r>
            </a:p>
          </p:txBody>
        </p:sp>
        <p:sp>
          <p:nvSpPr>
            <p:cNvPr id="48" name="矩形 47"/>
            <p:cNvSpPr/>
            <p:nvPr/>
          </p:nvSpPr>
          <p:spPr>
            <a:xfrm>
              <a:off x="8259853" y="3406518"/>
              <a:ext cx="145947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tx1">
                      <a:lumMod val="85000"/>
                      <a:lumOff val="15000"/>
                    </a:schemeClr>
                  </a:solidFill>
                  <a:latin typeface="+mn-ea"/>
                </a:rPr>
                <a:t>文字添加</a:t>
              </a:r>
            </a:p>
          </p:txBody>
        </p:sp>
      </p:grpSp>
      <p:grpSp>
        <p:nvGrpSpPr>
          <p:cNvPr id="49" name="组合 48"/>
          <p:cNvGrpSpPr/>
          <p:nvPr/>
        </p:nvGrpSpPr>
        <p:grpSpPr>
          <a:xfrm>
            <a:off x="9160921" y="4451273"/>
            <a:ext cx="1459471" cy="836804"/>
            <a:chOff x="8259852" y="3406519"/>
            <a:chExt cx="1459471" cy="836804"/>
          </a:xfrm>
        </p:grpSpPr>
        <p:sp>
          <p:nvSpPr>
            <p:cNvPr id="50" name="矩形 49"/>
            <p:cNvSpPr/>
            <p:nvPr/>
          </p:nvSpPr>
          <p:spPr>
            <a:xfrm>
              <a:off x="8259854" y="3747033"/>
              <a:ext cx="1459470" cy="4914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85000"/>
                      <a:lumOff val="15000"/>
                    </a:schemeClr>
                  </a:solidFill>
                  <a:latin typeface="+mn-ea"/>
                </a:rPr>
                <a:t>用户可以在投影仪或者计算机上进行演示</a:t>
              </a:r>
            </a:p>
          </p:txBody>
        </p:sp>
        <p:sp>
          <p:nvSpPr>
            <p:cNvPr id="51" name="矩形 50"/>
            <p:cNvSpPr/>
            <p:nvPr/>
          </p:nvSpPr>
          <p:spPr>
            <a:xfrm>
              <a:off x="8259852" y="3406518"/>
              <a:ext cx="145947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tx1">
                      <a:lumMod val="85000"/>
                      <a:lumOff val="15000"/>
                    </a:schemeClr>
                  </a:solidFill>
                  <a:latin typeface="+mn-ea"/>
                </a:rPr>
                <a:t>文字添加</a:t>
              </a:r>
            </a:p>
          </p:txBody>
        </p:sp>
      </p:grpSp>
      <p:sp>
        <p:nvSpPr>
          <p:cNvPr id="26" name="任意多边形 25"/>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1"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3" name="任意多边形 32"/>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a:extLst>
              <a:ext uri="{FF2B5EF4-FFF2-40B4-BE49-F238E27FC236}">
                <a16:creationId xmlns:a16="http://schemas.microsoft.com/office/drawing/2014/main" id="{9473B6DB-44F1-4FAA-9FA9-3B99D9ABCFF8}"/>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a:extLst>
              <a:ext uri="{FF2B5EF4-FFF2-40B4-BE49-F238E27FC236}">
                <a16:creationId xmlns:a16="http://schemas.microsoft.com/office/drawing/2014/main" id="{8BD45095-E8CF-4FC5-831B-E514A49806FC}"/>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49">
            <a:extLst>
              <a:ext uri="{FF2B5EF4-FFF2-40B4-BE49-F238E27FC236}">
                <a16:creationId xmlns:a16="http://schemas.microsoft.com/office/drawing/2014/main" id="{9A1D656D-EC4A-4721-B7AF-555F9CEC718F}"/>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8" name="椭圆 50">
            <a:extLst>
              <a:ext uri="{FF2B5EF4-FFF2-40B4-BE49-F238E27FC236}">
                <a16:creationId xmlns:a16="http://schemas.microsoft.com/office/drawing/2014/main" id="{71A7C362-BB13-4149-9831-D1C279CA8DEF}"/>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9" name="任意多边形 58">
            <a:extLst>
              <a:ext uri="{FF2B5EF4-FFF2-40B4-BE49-F238E27FC236}">
                <a16:creationId xmlns:a16="http://schemas.microsoft.com/office/drawing/2014/main" id="{0738C835-604C-4B6C-96DE-F45EE0F78237}"/>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a:extLst>
              <a:ext uri="{FF2B5EF4-FFF2-40B4-BE49-F238E27FC236}">
                <a16:creationId xmlns:a16="http://schemas.microsoft.com/office/drawing/2014/main" id="{B076850C-8BDC-433B-92FE-FA6A369467D4}"/>
              </a:ext>
            </a:extLst>
          </p:cNvPr>
          <p:cNvGrpSpPr/>
          <p:nvPr/>
        </p:nvGrpSpPr>
        <p:grpSpPr>
          <a:xfrm>
            <a:off x="2242370" y="458879"/>
            <a:ext cx="6623625" cy="809534"/>
            <a:chOff x="2204270" y="458879"/>
            <a:chExt cx="6623625" cy="809534"/>
          </a:xfrm>
        </p:grpSpPr>
        <p:sp>
          <p:nvSpPr>
            <p:cNvPr id="61" name="文本框 60">
              <a:extLst>
                <a:ext uri="{FF2B5EF4-FFF2-40B4-BE49-F238E27FC236}">
                  <a16:creationId xmlns:a16="http://schemas.microsoft.com/office/drawing/2014/main" id="{E940BFF7-67D6-45FA-8C36-BA325271E167}"/>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62" name="文本框 61">
              <a:extLst>
                <a:ext uri="{FF2B5EF4-FFF2-40B4-BE49-F238E27FC236}">
                  <a16:creationId xmlns:a16="http://schemas.microsoft.com/office/drawing/2014/main" id="{169D4A55-922D-4B5B-9E5D-40D8C4D90E24}"/>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63" name="椭圆 15">
            <a:extLst>
              <a:ext uri="{FF2B5EF4-FFF2-40B4-BE49-F238E27FC236}">
                <a16:creationId xmlns:a16="http://schemas.microsoft.com/office/drawing/2014/main" id="{967F98EB-0B2A-4091-8AA9-C34915ACCD2A}"/>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3811608237"/>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p:cTn dur="500" fill="hold" id="7"/>
                                        <p:tgtEl>
                                          <p:spTgt spid="28"/>
                                        </p:tgtEl>
                                        <p:attrNameLst>
                                          <p:attrName>ppt_w</p:attrName>
                                        </p:attrNameLst>
                                      </p:cBhvr>
                                      <p:tavLst>
                                        <p:tav tm="0">
                                          <p:val>
                                            <p:fltVal val="0"/>
                                          </p:val>
                                        </p:tav>
                                        <p:tav tm="100000">
                                          <p:val>
                                            <p:strVal val="#ppt_w"/>
                                          </p:val>
                                        </p:tav>
                                      </p:tavLst>
                                    </p:anim>
                                    <p:anim calcmode="lin" valueType="num">
                                      <p:cBhvr>
                                        <p:cTn dur="500" fill="hold" id="8"/>
                                        <p:tgtEl>
                                          <p:spTgt spid="28"/>
                                        </p:tgtEl>
                                        <p:attrNameLst>
                                          <p:attrName>ppt_h</p:attrName>
                                        </p:attrNameLst>
                                      </p:cBhvr>
                                      <p:tavLst>
                                        <p:tav tm="0">
                                          <p:val>
                                            <p:fltVal val="0"/>
                                          </p:val>
                                        </p:tav>
                                        <p:tav tm="100000">
                                          <p:val>
                                            <p:strVal val="#ppt_h"/>
                                          </p:val>
                                        </p:tav>
                                      </p:tavLst>
                                    </p:anim>
                                    <p:animEffect filter="fade" transition="in">
                                      <p:cBhvr>
                                        <p:cTn dur="500" id="9"/>
                                        <p:tgtEl>
                                          <p:spTgt spid="28"/>
                                        </p:tgtEl>
                                      </p:cBhvr>
                                    </p:animEffect>
                                  </p:childTnLst>
                                </p:cTn>
                              </p:par>
                              <p:par>
                                <p:cTn fill="hold" id="10" nodeType="withEffect" presetClass="entr" presetID="53" presetSubtype="0">
                                  <p:stCondLst>
                                    <p:cond delay="0"/>
                                  </p:stCondLst>
                                  <p:childTnLst>
                                    <p:set>
                                      <p:cBhvr>
                                        <p:cTn dur="1" fill="hold" id="11">
                                          <p:stCondLst>
                                            <p:cond delay="0"/>
                                          </p:stCondLst>
                                        </p:cTn>
                                        <p:tgtEl>
                                          <p:spTgt spid="34"/>
                                        </p:tgtEl>
                                        <p:attrNameLst>
                                          <p:attrName>style.visibility</p:attrName>
                                        </p:attrNameLst>
                                      </p:cBhvr>
                                      <p:to>
                                        <p:strVal val="visible"/>
                                      </p:to>
                                    </p:set>
                                    <p:anim calcmode="lin" valueType="num">
                                      <p:cBhvr>
                                        <p:cTn dur="500" fill="hold" id="12"/>
                                        <p:tgtEl>
                                          <p:spTgt spid="34"/>
                                        </p:tgtEl>
                                        <p:attrNameLst>
                                          <p:attrName>ppt_w</p:attrName>
                                        </p:attrNameLst>
                                      </p:cBhvr>
                                      <p:tavLst>
                                        <p:tav tm="0">
                                          <p:val>
                                            <p:fltVal val="0"/>
                                          </p:val>
                                        </p:tav>
                                        <p:tav tm="100000">
                                          <p:val>
                                            <p:strVal val="#ppt_w"/>
                                          </p:val>
                                        </p:tav>
                                      </p:tavLst>
                                    </p:anim>
                                    <p:anim calcmode="lin" valueType="num">
                                      <p:cBhvr>
                                        <p:cTn dur="500" fill="hold" id="13"/>
                                        <p:tgtEl>
                                          <p:spTgt spid="34"/>
                                        </p:tgtEl>
                                        <p:attrNameLst>
                                          <p:attrName>ppt_h</p:attrName>
                                        </p:attrNameLst>
                                      </p:cBhvr>
                                      <p:tavLst>
                                        <p:tav tm="0">
                                          <p:val>
                                            <p:fltVal val="0"/>
                                          </p:val>
                                        </p:tav>
                                        <p:tav tm="100000">
                                          <p:val>
                                            <p:strVal val="#ppt_h"/>
                                          </p:val>
                                        </p:tav>
                                      </p:tavLst>
                                    </p:anim>
                                    <p:animEffect filter="fade" transition="in">
                                      <p:cBhvr>
                                        <p:cTn dur="500" id="14"/>
                                        <p:tgtEl>
                                          <p:spTgt spid="34"/>
                                        </p:tgtEl>
                                      </p:cBhvr>
                                    </p:animEffect>
                                  </p:childTnLst>
                                </p:cTn>
                              </p:par>
                              <p:par>
                                <p:cTn fill="hold" id="15" nodeType="withEffect" presetClass="entr" presetID="53" presetSubtype="0">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p:cTn dur="500" fill="hold" id="17"/>
                                        <p:tgtEl>
                                          <p:spTgt spid="30"/>
                                        </p:tgtEl>
                                        <p:attrNameLst>
                                          <p:attrName>ppt_w</p:attrName>
                                        </p:attrNameLst>
                                      </p:cBhvr>
                                      <p:tavLst>
                                        <p:tav tm="0">
                                          <p:val>
                                            <p:fltVal val="0"/>
                                          </p:val>
                                        </p:tav>
                                        <p:tav tm="100000">
                                          <p:val>
                                            <p:strVal val="#ppt_w"/>
                                          </p:val>
                                        </p:tav>
                                      </p:tavLst>
                                    </p:anim>
                                    <p:anim calcmode="lin" valueType="num">
                                      <p:cBhvr>
                                        <p:cTn dur="500" fill="hold" id="18"/>
                                        <p:tgtEl>
                                          <p:spTgt spid="30"/>
                                        </p:tgtEl>
                                        <p:attrNameLst>
                                          <p:attrName>ppt_h</p:attrName>
                                        </p:attrNameLst>
                                      </p:cBhvr>
                                      <p:tavLst>
                                        <p:tav tm="0">
                                          <p:val>
                                            <p:fltVal val="0"/>
                                          </p:val>
                                        </p:tav>
                                        <p:tav tm="100000">
                                          <p:val>
                                            <p:strVal val="#ppt_h"/>
                                          </p:val>
                                        </p:tav>
                                      </p:tavLst>
                                    </p:anim>
                                    <p:animEffect filter="fade" transition="in">
                                      <p:cBhvr>
                                        <p:cTn dur="500" id="19"/>
                                        <p:tgtEl>
                                          <p:spTgt spid="30"/>
                                        </p:tgtEl>
                                      </p:cBhvr>
                                    </p:animEffect>
                                  </p:childTnLst>
                                </p:cTn>
                              </p:par>
                              <p:par>
                                <p:cTn fill="hold" id="20" nodeType="withEffect" presetClass="entr" presetID="53" presetSubtype="0">
                                  <p:stCondLst>
                                    <p:cond delay="0"/>
                                  </p:stCondLst>
                                  <p:childTnLst>
                                    <p:set>
                                      <p:cBhvr>
                                        <p:cTn dur="1" fill="hold" id="21">
                                          <p:stCondLst>
                                            <p:cond delay="0"/>
                                          </p:stCondLst>
                                        </p:cTn>
                                        <p:tgtEl>
                                          <p:spTgt spid="32"/>
                                        </p:tgtEl>
                                        <p:attrNameLst>
                                          <p:attrName>style.visibility</p:attrName>
                                        </p:attrNameLst>
                                      </p:cBhvr>
                                      <p:to>
                                        <p:strVal val="visible"/>
                                      </p:to>
                                    </p:set>
                                    <p:anim calcmode="lin" valueType="num">
                                      <p:cBhvr>
                                        <p:cTn dur="500" fill="hold" id="22"/>
                                        <p:tgtEl>
                                          <p:spTgt spid="32"/>
                                        </p:tgtEl>
                                        <p:attrNameLst>
                                          <p:attrName>ppt_w</p:attrName>
                                        </p:attrNameLst>
                                      </p:cBhvr>
                                      <p:tavLst>
                                        <p:tav tm="0">
                                          <p:val>
                                            <p:fltVal val="0"/>
                                          </p:val>
                                        </p:tav>
                                        <p:tav tm="100000">
                                          <p:val>
                                            <p:strVal val="#ppt_w"/>
                                          </p:val>
                                        </p:tav>
                                      </p:tavLst>
                                    </p:anim>
                                    <p:anim calcmode="lin" valueType="num">
                                      <p:cBhvr>
                                        <p:cTn dur="500" fill="hold" id="23"/>
                                        <p:tgtEl>
                                          <p:spTgt spid="32"/>
                                        </p:tgtEl>
                                        <p:attrNameLst>
                                          <p:attrName>ppt_h</p:attrName>
                                        </p:attrNameLst>
                                      </p:cBhvr>
                                      <p:tavLst>
                                        <p:tav tm="0">
                                          <p:val>
                                            <p:fltVal val="0"/>
                                          </p:val>
                                        </p:tav>
                                        <p:tav tm="100000">
                                          <p:val>
                                            <p:strVal val="#ppt_h"/>
                                          </p:val>
                                        </p:tav>
                                      </p:tavLst>
                                    </p:anim>
                                    <p:animEffect filter="fade" transition="in">
                                      <p:cBhvr>
                                        <p:cTn dur="500" id="24"/>
                                        <p:tgtEl>
                                          <p:spTgt spid="32"/>
                                        </p:tgtEl>
                                      </p:cBhvr>
                                    </p:animEffect>
                                  </p:childTnLst>
                                </p:cTn>
                              </p:par>
                            </p:childTnLst>
                          </p:cTn>
                        </p:par>
                        <p:par>
                          <p:cTn fill="hold" id="25" nodeType="afterGroup">
                            <p:stCondLst>
                              <p:cond delay="500"/>
                            </p:stCondLst>
                            <p:childTnLst>
                              <p:par>
                                <p:cTn fill="hold" id="26" nodeType="afterEffect" presetClass="entr" presetID="10" presetSubtype="0">
                                  <p:stCondLst>
                                    <p:cond delay="0"/>
                                  </p:stCondLst>
                                  <p:childTnLst>
                                    <p:set>
                                      <p:cBhvr>
                                        <p:cTn dur="1" fill="hold" id="27">
                                          <p:stCondLst>
                                            <p:cond delay="0"/>
                                          </p:stCondLst>
                                        </p:cTn>
                                        <p:tgtEl>
                                          <p:spTgt spid="37"/>
                                        </p:tgtEl>
                                        <p:attrNameLst>
                                          <p:attrName>style.visibility</p:attrName>
                                        </p:attrNameLst>
                                      </p:cBhvr>
                                      <p:to>
                                        <p:strVal val="visible"/>
                                      </p:to>
                                    </p:set>
                                    <p:animEffect filter="fade" transition="in">
                                      <p:cBhvr>
                                        <p:cTn dur="500" id="28"/>
                                        <p:tgtEl>
                                          <p:spTgt spid="37"/>
                                        </p:tgtEl>
                                      </p:cBhvr>
                                    </p:animEffect>
                                  </p:childTnLst>
                                </p:cTn>
                              </p:par>
                              <p:par>
                                <p:cTn fill="hold" id="29" nodeType="withEffect" presetClass="entr" presetID="10" presetSubtype="0">
                                  <p:stCondLst>
                                    <p:cond delay="0"/>
                                  </p:stCondLst>
                                  <p:childTnLst>
                                    <p:set>
                                      <p:cBhvr>
                                        <p:cTn dur="1" fill="hold" id="30">
                                          <p:stCondLst>
                                            <p:cond delay="0"/>
                                          </p:stCondLst>
                                        </p:cTn>
                                        <p:tgtEl>
                                          <p:spTgt spid="43"/>
                                        </p:tgtEl>
                                        <p:attrNameLst>
                                          <p:attrName>style.visibility</p:attrName>
                                        </p:attrNameLst>
                                      </p:cBhvr>
                                      <p:to>
                                        <p:strVal val="visible"/>
                                      </p:to>
                                    </p:set>
                                    <p:animEffect filter="fade" transition="in">
                                      <p:cBhvr>
                                        <p:cTn dur="500" id="31"/>
                                        <p:tgtEl>
                                          <p:spTgt spid="43"/>
                                        </p:tgtEl>
                                      </p:cBhvr>
                                    </p:animEffect>
                                  </p:childTnLst>
                                </p:cTn>
                              </p:par>
                              <p:par>
                                <p:cTn fill="hold" id="32" nodeType="withEffect" presetClass="entr" presetID="10" presetSubtype="0">
                                  <p:stCondLst>
                                    <p:cond delay="0"/>
                                  </p:stCondLst>
                                  <p:childTnLst>
                                    <p:set>
                                      <p:cBhvr>
                                        <p:cTn dur="1" fill="hold" id="33">
                                          <p:stCondLst>
                                            <p:cond delay="0"/>
                                          </p:stCondLst>
                                        </p:cTn>
                                        <p:tgtEl>
                                          <p:spTgt spid="46"/>
                                        </p:tgtEl>
                                        <p:attrNameLst>
                                          <p:attrName>style.visibility</p:attrName>
                                        </p:attrNameLst>
                                      </p:cBhvr>
                                      <p:to>
                                        <p:strVal val="visible"/>
                                      </p:to>
                                    </p:set>
                                    <p:animEffect filter="fade" transition="in">
                                      <p:cBhvr>
                                        <p:cTn dur="500" id="34"/>
                                        <p:tgtEl>
                                          <p:spTgt spid="46"/>
                                        </p:tgtEl>
                                      </p:cBhvr>
                                    </p:animEffect>
                                  </p:childTnLst>
                                </p:cTn>
                              </p:par>
                              <p:par>
                                <p:cTn fill="hold" id="35" nodeType="withEffect" presetClass="entr" presetID="10" presetSubtype="0">
                                  <p:stCondLst>
                                    <p:cond delay="0"/>
                                  </p:stCondLst>
                                  <p:childTnLst>
                                    <p:set>
                                      <p:cBhvr>
                                        <p:cTn dur="1" fill="hold" id="36">
                                          <p:stCondLst>
                                            <p:cond delay="0"/>
                                          </p:stCondLst>
                                        </p:cTn>
                                        <p:tgtEl>
                                          <p:spTgt spid="49"/>
                                        </p:tgtEl>
                                        <p:attrNameLst>
                                          <p:attrName>style.visibility</p:attrName>
                                        </p:attrNameLst>
                                      </p:cBhvr>
                                      <p:to>
                                        <p:strVal val="visible"/>
                                      </p:to>
                                    </p:set>
                                    <p:animEffect filter="fade" transition="in">
                                      <p:cBhvr>
                                        <p:cTn dur="500" id="37"/>
                                        <p:tgtEl>
                                          <p:spTgt spid="49"/>
                                        </p:tgtEl>
                                      </p:cBhvr>
                                    </p:animEffect>
                                  </p:childTnLst>
                                </p:cTn>
                              </p:par>
                            </p:childTnLst>
                          </p:cTn>
                        </p:par>
                        <p:par>
                          <p:cTn fill="hold" id="38" nodeType="afterGroup">
                            <p:stCondLst>
                              <p:cond delay="1000"/>
                            </p:stCondLst>
                            <p:childTnLst>
                              <p:par>
                                <p:cTn fill="hold" grpId="0" id="39" nodeType="afterEffect" presetClass="entr" presetID="42" presetSubtype="0">
                                  <p:stCondLst>
                                    <p:cond delay="0"/>
                                  </p:stCondLst>
                                  <p:childTnLst>
                                    <p:set>
                                      <p:cBhvr>
                                        <p:cTn dur="1" fill="hold" id="40">
                                          <p:stCondLst>
                                            <p:cond delay="0"/>
                                          </p:stCondLst>
                                        </p:cTn>
                                        <p:tgtEl>
                                          <p:spTgt spid="7"/>
                                        </p:tgtEl>
                                        <p:attrNameLst>
                                          <p:attrName>style.visibility</p:attrName>
                                        </p:attrNameLst>
                                      </p:cBhvr>
                                      <p:to>
                                        <p:strVal val="visible"/>
                                      </p:to>
                                    </p:set>
                                    <p:animEffect filter="fade" transition="in">
                                      <p:cBhvr>
                                        <p:cTn dur="1000" id="41"/>
                                        <p:tgtEl>
                                          <p:spTgt spid="7"/>
                                        </p:tgtEl>
                                      </p:cBhvr>
                                    </p:animEffect>
                                    <p:anim calcmode="lin" valueType="num">
                                      <p:cBhvr>
                                        <p:cTn dur="1000" fill="hold" id="42"/>
                                        <p:tgtEl>
                                          <p:spTgt spid="7"/>
                                        </p:tgtEl>
                                        <p:attrNameLst>
                                          <p:attrName>ppt_x</p:attrName>
                                        </p:attrNameLst>
                                      </p:cBhvr>
                                      <p:tavLst>
                                        <p:tav tm="0">
                                          <p:val>
                                            <p:strVal val="#ppt_x"/>
                                          </p:val>
                                        </p:tav>
                                        <p:tav tm="100000">
                                          <p:val>
                                            <p:strVal val="#ppt_x"/>
                                          </p:val>
                                        </p:tav>
                                      </p:tavLst>
                                    </p:anim>
                                    <p:anim calcmode="lin" valueType="num">
                                      <p:cBhvr>
                                        <p:cTn dur="1000" fill="hold" id="43"/>
                                        <p:tgtEl>
                                          <p:spTgt spid="7"/>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0"/>
                                  </p:stCondLst>
                                  <p:childTnLst>
                                    <p:set>
                                      <p:cBhvr>
                                        <p:cTn dur="1" fill="hold" id="45">
                                          <p:stCondLst>
                                            <p:cond delay="0"/>
                                          </p:stCondLst>
                                        </p:cTn>
                                        <p:tgtEl>
                                          <p:spTgt spid="36"/>
                                        </p:tgtEl>
                                        <p:attrNameLst>
                                          <p:attrName>style.visibility</p:attrName>
                                        </p:attrNameLst>
                                      </p:cBhvr>
                                      <p:to>
                                        <p:strVal val="visible"/>
                                      </p:to>
                                    </p:set>
                                    <p:animEffect filter="fade" transition="in">
                                      <p:cBhvr>
                                        <p:cTn dur="1000" id="46"/>
                                        <p:tgtEl>
                                          <p:spTgt spid="36"/>
                                        </p:tgtEl>
                                      </p:cBhvr>
                                    </p:animEffect>
                                    <p:anim calcmode="lin" valueType="num">
                                      <p:cBhvr>
                                        <p:cTn dur="1000" fill="hold" id="47"/>
                                        <p:tgtEl>
                                          <p:spTgt spid="36"/>
                                        </p:tgtEl>
                                        <p:attrNameLst>
                                          <p:attrName>ppt_x</p:attrName>
                                        </p:attrNameLst>
                                      </p:cBhvr>
                                      <p:tavLst>
                                        <p:tav tm="0">
                                          <p:val>
                                            <p:strVal val="#ppt_x"/>
                                          </p:val>
                                        </p:tav>
                                        <p:tav tm="100000">
                                          <p:val>
                                            <p:strVal val="#ppt_x"/>
                                          </p:val>
                                        </p:tav>
                                      </p:tavLst>
                                    </p:anim>
                                    <p:anim calcmode="lin" valueType="num">
                                      <p:cBhvr>
                                        <p:cTn dur="1000" fill="hold" id="48"/>
                                        <p:tgtEl>
                                          <p:spTgt spid="36"/>
                                        </p:tgtEl>
                                        <p:attrNameLst>
                                          <p:attrName>ppt_y</p:attrName>
                                        </p:attrNameLst>
                                      </p:cBhvr>
                                      <p:tavLst>
                                        <p:tav tm="0">
                                          <p:val>
                                            <p:strVal val="#ppt_y+.1"/>
                                          </p:val>
                                        </p:tav>
                                        <p:tav tm="100000">
                                          <p:val>
                                            <p:strVal val="#ppt_y"/>
                                          </p:val>
                                        </p:tav>
                                      </p:tavLst>
                                    </p:anim>
                                  </p:childTnLst>
                                </p:cTn>
                              </p:par>
                              <p:par>
                                <p:cTn fill="hold" id="49" nodeType="withEffect" presetClass="entr" presetID="42" presetSubtype="0">
                                  <p:stCondLst>
                                    <p:cond delay="0"/>
                                  </p:stCondLst>
                                  <p:childTnLst>
                                    <p:set>
                                      <p:cBhvr>
                                        <p:cTn dur="1" fill="hold" id="50">
                                          <p:stCondLst>
                                            <p:cond delay="0"/>
                                          </p:stCondLst>
                                        </p:cTn>
                                        <p:tgtEl>
                                          <p:spTgt spid="40"/>
                                        </p:tgtEl>
                                        <p:attrNameLst>
                                          <p:attrName>style.visibility</p:attrName>
                                        </p:attrNameLst>
                                      </p:cBhvr>
                                      <p:to>
                                        <p:strVal val="visible"/>
                                      </p:to>
                                    </p:set>
                                    <p:animEffect filter="fade" transition="in">
                                      <p:cBhvr>
                                        <p:cTn dur="1000" id="51"/>
                                        <p:tgtEl>
                                          <p:spTgt spid="40"/>
                                        </p:tgtEl>
                                      </p:cBhvr>
                                    </p:animEffect>
                                    <p:anim calcmode="lin" valueType="num">
                                      <p:cBhvr>
                                        <p:cTn dur="1000" fill="hold" id="52"/>
                                        <p:tgtEl>
                                          <p:spTgt spid="40"/>
                                        </p:tgtEl>
                                        <p:attrNameLst>
                                          <p:attrName>ppt_x</p:attrName>
                                        </p:attrNameLst>
                                      </p:cBhvr>
                                      <p:tavLst>
                                        <p:tav tm="0">
                                          <p:val>
                                            <p:strVal val="#ppt_x"/>
                                          </p:val>
                                        </p:tav>
                                        <p:tav tm="100000">
                                          <p:val>
                                            <p:strVal val="#ppt_x"/>
                                          </p:val>
                                        </p:tav>
                                      </p:tavLst>
                                    </p:anim>
                                    <p:anim calcmode="lin" valueType="num">
                                      <p:cBhvr>
                                        <p:cTn dur="1000" fill="hold" id="53"/>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5F898DDB-FDF1-4625-9A29-377C59D45719}"/>
              </a:ext>
            </a:extLst>
          </p:cNvPr>
          <p:cNvPicPr>
            <a:picLocks noChangeAspect="1"/>
          </p:cNvPicPr>
          <p:nvPr/>
        </p:nvPicPr>
        <p:blipFill>
          <a:blip r:embed="rId3">
            <a:extLst>
              <a:ext uri="{28A0092B-C50C-407E-A947-70E740481C1C}">
                <a14:useLocalDpi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3986848" y="2583815"/>
            <a:ext cx="4218305" cy="579120"/>
          </a:xfrm>
          <a:prstGeom prst="rect">
            <a:avLst/>
          </a:prstGeom>
          <a:noFill/>
        </p:spPr>
        <p:txBody>
          <a:bodyPr rtlCol="0" wrap="square">
            <a:spAutoFit/>
          </a:bodyPr>
          <a:lstStyle/>
          <a:p>
            <a:pPr algn="ctr"/>
            <a:r>
              <a:rPr altLang="zh-CN" lang="en-US" sz="3200">
                <a:solidFill>
                  <a:schemeClr val="tx1">
                    <a:lumMod val="75000"/>
                    <a:lumOff val="25000"/>
                  </a:schemeClr>
                </a:solidFill>
                <a:latin charset="0" panose="02000000000000000000" typeface="Poppins SemiBold"/>
                <a:ea charset="-122" panose="02010600040101010101" typeface="华文细黑"/>
              </a:rPr>
              <a:t>PART TWO</a:t>
            </a:r>
          </a:p>
        </p:txBody>
      </p:sp>
      <p:sp>
        <p:nvSpPr>
          <p:cNvPr id="14" name="文本框 13"/>
          <p:cNvSpPr txBox="1"/>
          <p:nvPr/>
        </p:nvSpPr>
        <p:spPr>
          <a:xfrm>
            <a:off x="3362324" y="3429000"/>
            <a:ext cx="5466715" cy="701040"/>
          </a:xfrm>
          <a:prstGeom prst="rect">
            <a:avLst/>
          </a:prstGeom>
          <a:noFill/>
        </p:spPr>
        <p:txBody>
          <a:bodyPr rtlCol="0" wrap="square">
            <a:spAutoFit/>
          </a:bodyPr>
          <a:lstStyle/>
          <a:p>
            <a:pPr algn="ctr"/>
            <a:r>
              <a:rPr altLang="en-US" b="1" lang="zh-CN" sz="4000">
                <a:solidFill>
                  <a:schemeClr val="tx1">
                    <a:lumMod val="75000"/>
                    <a:lumOff val="25000"/>
                  </a:schemeClr>
                </a:solidFill>
                <a:latin charset="0" panose="02000000000000000000" typeface="Poppins SemiBold"/>
                <a:ea charset="-122" panose="02010600040101010101" typeface="华文细黑"/>
                <a:sym typeface="+mn-ea"/>
              </a:rPr>
              <a:t>项目完成情况</a:t>
            </a:r>
          </a:p>
        </p:txBody>
      </p:sp>
      <p:sp>
        <p:nvSpPr>
          <p:cNvPr id="22" name="文本框 21"/>
          <p:cNvSpPr txBox="1"/>
          <p:nvPr/>
        </p:nvSpPr>
        <p:spPr>
          <a:xfrm>
            <a:off x="2239010" y="4032250"/>
            <a:ext cx="7715250" cy="7010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200000"/>
              </a:lnSpc>
            </a:pPr>
            <a:r>
              <a:rPr altLang="en-US" lang="zh-CN" sz="1000">
                <a:solidFill>
                  <a:schemeClr val="tx1">
                    <a:lumMod val="75000"/>
                    <a:lumOff val="25000"/>
                  </a:schemeClr>
                </a:solidFill>
                <a:latin charset="0" panose="02000503000000020004" pitchFamily="2" typeface="Lora"/>
                <a:ea charset="-122" panose="02010600040101010101" typeface="华文细黑"/>
                <a:sym typeface="+mn-ea"/>
              </a:rPr>
              <a:t>I love you more than I've ever loved any woman. And I've waited longer for you than I've waited for any woman.I love you more than I've ever loved any woman. And I've waited longer for you than I've waited for any woman.</a:t>
            </a:r>
          </a:p>
        </p:txBody>
      </p:sp>
      <p:cxnSp>
        <p:nvCxnSpPr>
          <p:cNvPr id="9" name="直接连接符 8"/>
          <p:cNvCxnSpPr/>
          <p:nvPr/>
        </p:nvCxnSpPr>
        <p:spPr>
          <a:xfrm>
            <a:off x="5738495" y="3324225"/>
            <a:ext cx="714375" cy="0"/>
          </a:xfrm>
          <a:prstGeom prst="line">
            <a:avLst/>
          </a:prstGeom>
          <a:ln cmpd="sng" w="50800">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08832400"/>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id="7"/>
                                        <p:tgtEl>
                                          <p:spTgt spid="6"/>
                                        </p:tgtEl>
                                        <p:attrNameLst>
                                          <p:attrName>ppt_y</p:attrName>
                                        </p:attrNameLst>
                                      </p:cBhvr>
                                      <p:tavLst>
                                        <p:tav tm="0">
                                          <p:val>
                                            <p:strVal val="#ppt_y+#ppt_h*1.125000"/>
                                          </p:val>
                                        </p:tav>
                                        <p:tav tm="100000">
                                          <p:val>
                                            <p:strVal val="#ppt_y"/>
                                          </p:val>
                                        </p:tav>
                                      </p:tavLst>
                                    </p:anim>
                                    <p:animEffect filter="wipe(up)" transition="in">
                                      <p:cBhvr>
                                        <p:cTn dur="500" id="8"/>
                                        <p:tgtEl>
                                          <p:spTgt spid="6"/>
                                        </p:tgtEl>
                                      </p:cBhvr>
                                    </p:animEffect>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ur="500" fill="hold" id="18"/>
                                        <p:tgtEl>
                                          <p:spTgt spid="8"/>
                                        </p:tgtEl>
                                        <p:attrNameLst>
                                          <p:attrName>ppt_w</p:attrName>
                                        </p:attrNameLst>
                                      </p:cBhvr>
                                      <p:tavLst>
                                        <p:tav tm="0">
                                          <p:val>
                                            <p:fltVal val="0"/>
                                          </p:val>
                                        </p:tav>
                                        <p:tav tm="100000">
                                          <p:val>
                                            <p:strVal val="#ppt_w"/>
                                          </p:val>
                                        </p:tav>
                                      </p:tavLst>
                                    </p:anim>
                                    <p:anim calcmode="lin" valueType="num">
                                      <p:cBhvr>
                                        <p:cTn dur="500" fill="hold" id="19"/>
                                        <p:tgtEl>
                                          <p:spTgt spid="8"/>
                                        </p:tgtEl>
                                        <p:attrNameLst>
                                          <p:attrName>ppt_h</p:attrName>
                                        </p:attrNameLst>
                                      </p:cBhvr>
                                      <p:tavLst>
                                        <p:tav tm="0">
                                          <p:val>
                                            <p:fltVal val="0"/>
                                          </p:val>
                                        </p:tav>
                                        <p:tav tm="100000">
                                          <p:val>
                                            <p:strVal val="#ppt_h"/>
                                          </p:val>
                                        </p:tav>
                                      </p:tavLst>
                                    </p:anim>
                                    <p:animEffect filter="fade" transition="in">
                                      <p:cBhvr>
                                        <p:cTn dur="500" id="20"/>
                                        <p:tgtEl>
                                          <p:spTgt spid="8"/>
                                        </p:tgtEl>
                                      </p:cBhvr>
                                    </p:animEffect>
                                  </p:childTnLst>
                                </p:cTn>
                              </p:par>
                            </p:childTnLst>
                          </p:cTn>
                        </p:par>
                        <p:par>
                          <p:cTn fill="hold" id="21" nodeType="afterGroup">
                            <p:stCondLst>
                              <p:cond delay="1500"/>
                            </p:stCondLst>
                            <p:childTnLst>
                              <p:par>
                                <p:cTn fill="hold" id="22" nodeType="afterEffect" presetClass="entr" presetID="22" presetSubtype="8">
                                  <p:stCondLst>
                                    <p:cond delay="0"/>
                                  </p:stCondLst>
                                  <p:childTnLst>
                                    <p:set>
                                      <p:cBhvr>
                                        <p:cTn dur="1" fill="hold" id="23">
                                          <p:stCondLst>
                                            <p:cond delay="0"/>
                                          </p:stCondLst>
                                        </p:cTn>
                                        <p:tgtEl>
                                          <p:spTgt spid="9"/>
                                        </p:tgtEl>
                                        <p:attrNameLst>
                                          <p:attrName>style.visibility</p:attrName>
                                        </p:attrNameLst>
                                      </p:cBhvr>
                                      <p:to>
                                        <p:strVal val="visible"/>
                                      </p:to>
                                    </p:set>
                                    <p:animEffect filter="wipe(left)" transition="in">
                                      <p:cBhvr>
                                        <p:cTn dur="500" id="24"/>
                                        <p:tgtEl>
                                          <p:spTgt spid="9"/>
                                        </p:tgtEl>
                                      </p:cBhvr>
                                    </p:animEffect>
                                  </p:childTnLst>
                                </p:cTn>
                              </p:par>
                            </p:childTnLst>
                          </p:cTn>
                        </p:par>
                        <p:par>
                          <p:cTn fill="hold" id="25" nodeType="afterGroup">
                            <p:stCondLst>
                              <p:cond delay="2000"/>
                            </p:stCondLst>
                            <p:childTnLst>
                              <p:par>
                                <p:cTn fill="hold" grpId="0" id="26" nodeType="afterEffect" presetClass="entr" presetID="22" presetSubtype="8">
                                  <p:stCondLst>
                                    <p:cond delay="0"/>
                                  </p:stCondLst>
                                  <p:childTnLst>
                                    <p:set>
                                      <p:cBhvr>
                                        <p:cTn dur="1" fill="hold" id="27">
                                          <p:stCondLst>
                                            <p:cond delay="0"/>
                                          </p:stCondLst>
                                        </p:cTn>
                                        <p:tgtEl>
                                          <p:spTgt spid="14"/>
                                        </p:tgtEl>
                                        <p:attrNameLst>
                                          <p:attrName>style.visibility</p:attrName>
                                        </p:attrNameLst>
                                      </p:cBhvr>
                                      <p:to>
                                        <p:strVal val="visible"/>
                                      </p:to>
                                    </p:set>
                                    <p:animEffect filter="wipe(left)" transition="in">
                                      <p:cBhvr>
                                        <p:cTn dur="500" id="28"/>
                                        <p:tgtEl>
                                          <p:spTgt spid="14"/>
                                        </p:tgtEl>
                                      </p:cBhvr>
                                    </p:animEffect>
                                  </p:childTnLst>
                                </p:cTn>
                              </p:par>
                            </p:childTnLst>
                          </p:cTn>
                        </p:par>
                        <p:par>
                          <p:cTn fill="hold" id="29" nodeType="afterGroup">
                            <p:stCondLst>
                              <p:cond delay="2500"/>
                            </p:stCondLst>
                            <p:childTnLst>
                              <p:par>
                                <p:cTn fill="hold" grpId="1" id="30" nodeType="afterEffect" presetClass="entr" presetID="14" presetSubtype="5">
                                  <p:stCondLst>
                                    <p:cond delay="0"/>
                                  </p:stCondLst>
                                  <p:childTnLst>
                                    <p:set>
                                      <p:cBhvr>
                                        <p:cTn dur="1" fill="hold" id="31">
                                          <p:stCondLst>
                                            <p:cond delay="0"/>
                                          </p:stCondLst>
                                        </p:cTn>
                                        <p:tgtEl>
                                          <p:spTgt spid="22"/>
                                        </p:tgtEl>
                                        <p:attrNameLst>
                                          <p:attrName>style.visibility</p:attrName>
                                        </p:attrNameLst>
                                      </p:cBhvr>
                                      <p:to>
                                        <p:strVal val="visible"/>
                                      </p:to>
                                    </p:set>
                                    <p:animEffect filter="randombar(vertical)" transition="in">
                                      <p:cBhvr>
                                        <p:cTn dur="1000" id="3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4"/>
      <p:bldP grpId="1"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19"/>
          <p:cNvGrpSpPr/>
          <p:nvPr/>
        </p:nvGrpSpPr>
        <p:grpSpPr>
          <a:xfrm>
            <a:off x="5031465" y="1733441"/>
            <a:ext cx="2129084" cy="4111844"/>
            <a:chOff x="-3768725" y="1125538"/>
            <a:chExt cx="2517775" cy="4862513"/>
          </a:xfrm>
        </p:grpSpPr>
        <p:sp>
          <p:nvSpPr>
            <p:cNvPr id="36" name="îŝḷîḓé-Freeform: Shape 4"/>
            <p:cNvSpPr/>
            <p:nvPr/>
          </p:nvSpPr>
          <p:spPr bwMode="auto">
            <a:xfrm>
              <a:off x="-3741738" y="1125538"/>
              <a:ext cx="2478087" cy="4862513"/>
            </a:xfrm>
            <a:custGeom>
              <a:gdLst>
                <a:gd fmla="*/ 1393 w 1393" name="T0"/>
                <a:gd fmla="*/ 2559 h 2739" name="T1"/>
                <a:gd fmla="*/ 1213 w 1393" name="T2"/>
                <a:gd fmla="*/ 2739 h 2739" name="T3"/>
                <a:gd fmla="*/ 180 w 1393" name="T4"/>
                <a:gd fmla="*/ 2739 h 2739" name="T5"/>
                <a:gd fmla="*/ 0 w 1393" name="T6"/>
                <a:gd fmla="*/ 2559 h 2739" name="T7"/>
                <a:gd fmla="*/ 0 w 1393" name="T8"/>
                <a:gd fmla="*/ 180 h 2739" name="T9"/>
                <a:gd fmla="*/ 180 w 1393" name="T10"/>
                <a:gd fmla="*/ 0 h 2739" name="T11"/>
                <a:gd fmla="*/ 1213 w 1393" name="T12"/>
                <a:gd fmla="*/ 0 h 2739" name="T13"/>
                <a:gd fmla="*/ 1393 w 1393" name="T14"/>
                <a:gd fmla="*/ 180 h 2739" name="T15"/>
                <a:gd fmla="*/ 1393 w 1393" name="T16"/>
                <a:gd fmla="*/ 2559 h 27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39" w="1393">
                  <a:moveTo>
                    <a:pt x="1393" y="2559"/>
                  </a:moveTo>
                  <a:cubicBezTo>
                    <a:pt x="1393" y="2658"/>
                    <a:pt x="1312" y="2739"/>
                    <a:pt x="1213" y="2739"/>
                  </a:cubicBezTo>
                  <a:cubicBezTo>
                    <a:pt x="180" y="2739"/>
                    <a:pt x="180" y="2739"/>
                    <a:pt x="180" y="2739"/>
                  </a:cubicBezTo>
                  <a:cubicBezTo>
                    <a:pt x="81" y="2739"/>
                    <a:pt x="0" y="2658"/>
                    <a:pt x="0" y="2559"/>
                  </a:cubicBezTo>
                  <a:cubicBezTo>
                    <a:pt x="0" y="180"/>
                    <a:pt x="0" y="180"/>
                    <a:pt x="0" y="180"/>
                  </a:cubicBezTo>
                  <a:cubicBezTo>
                    <a:pt x="0" y="81"/>
                    <a:pt x="81" y="0"/>
                    <a:pt x="180" y="0"/>
                  </a:cubicBezTo>
                  <a:cubicBezTo>
                    <a:pt x="1213" y="0"/>
                    <a:pt x="1213" y="0"/>
                    <a:pt x="1213" y="0"/>
                  </a:cubicBezTo>
                  <a:cubicBezTo>
                    <a:pt x="1312" y="0"/>
                    <a:pt x="1393" y="81"/>
                    <a:pt x="1393" y="180"/>
                  </a:cubicBezTo>
                  <a:cubicBezTo>
                    <a:pt x="1393" y="2559"/>
                    <a:pt x="1393" y="2559"/>
                    <a:pt x="1393" y="2559"/>
                  </a:cubicBezTo>
                </a:path>
              </a:pathLst>
            </a:custGeom>
            <a:solidFill>
              <a:schemeClr val="bg1">
                <a:lumMod val="75000"/>
              </a:schemeClr>
            </a:solidFill>
            <a:ln>
              <a:noFill/>
            </a:ln>
          </p:spPr>
          <p:txBody>
            <a:bodyPr anchor="ctr"/>
            <a:lstStyle/>
            <a:p>
              <a:pPr algn="ctr"/>
              <a:endParaRPr/>
            </a:p>
          </p:txBody>
        </p:sp>
        <p:sp>
          <p:nvSpPr>
            <p:cNvPr id="37" name="îŝḷîḓé-Freeform: Shape 5"/>
            <p:cNvSpPr/>
            <p:nvPr/>
          </p:nvSpPr>
          <p:spPr bwMode="auto">
            <a:xfrm>
              <a:off x="-3713163" y="1141413"/>
              <a:ext cx="2430462" cy="4830763"/>
            </a:xfrm>
            <a:custGeom>
              <a:gdLst>
                <a:gd fmla="*/ 1366 w 1366" name="T0"/>
                <a:gd fmla="*/ 2542 h 2721" name="T1"/>
                <a:gd fmla="*/ 1189 w 1366" name="T2"/>
                <a:gd fmla="*/ 2721 h 2721" name="T3"/>
                <a:gd fmla="*/ 176 w 1366" name="T4"/>
                <a:gd fmla="*/ 2721 h 2721" name="T5"/>
                <a:gd fmla="*/ 0 w 1366" name="T6"/>
                <a:gd fmla="*/ 2542 h 2721" name="T7"/>
                <a:gd fmla="*/ 0 w 1366" name="T8"/>
                <a:gd fmla="*/ 179 h 2721" name="T9"/>
                <a:gd fmla="*/ 176 w 1366" name="T10"/>
                <a:gd fmla="*/ 0 h 2721" name="T11"/>
                <a:gd fmla="*/ 1189 w 1366" name="T12"/>
                <a:gd fmla="*/ 0 h 2721" name="T13"/>
                <a:gd fmla="*/ 1366 w 1366" name="T14"/>
                <a:gd fmla="*/ 179 h 2721" name="T15"/>
                <a:gd fmla="*/ 1366 w 1366" name="T16"/>
                <a:gd fmla="*/ 2542 h 27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21" w="1366">
                  <a:moveTo>
                    <a:pt x="1366" y="2542"/>
                  </a:moveTo>
                  <a:cubicBezTo>
                    <a:pt x="1366" y="2641"/>
                    <a:pt x="1287" y="2721"/>
                    <a:pt x="1189" y="2721"/>
                  </a:cubicBezTo>
                  <a:cubicBezTo>
                    <a:pt x="176" y="2721"/>
                    <a:pt x="176" y="2721"/>
                    <a:pt x="176" y="2721"/>
                  </a:cubicBezTo>
                  <a:cubicBezTo>
                    <a:pt x="79" y="2721"/>
                    <a:pt x="0" y="2641"/>
                    <a:pt x="0" y="2542"/>
                  </a:cubicBezTo>
                  <a:cubicBezTo>
                    <a:pt x="0" y="179"/>
                    <a:pt x="0" y="179"/>
                    <a:pt x="0" y="179"/>
                  </a:cubicBezTo>
                  <a:cubicBezTo>
                    <a:pt x="0" y="80"/>
                    <a:pt x="79" y="0"/>
                    <a:pt x="176" y="0"/>
                  </a:cubicBezTo>
                  <a:cubicBezTo>
                    <a:pt x="1189" y="0"/>
                    <a:pt x="1189" y="0"/>
                    <a:pt x="1189" y="0"/>
                  </a:cubicBezTo>
                  <a:cubicBezTo>
                    <a:pt x="1287" y="0"/>
                    <a:pt x="1366" y="80"/>
                    <a:pt x="1366" y="179"/>
                  </a:cubicBezTo>
                  <a:cubicBezTo>
                    <a:pt x="1366" y="2542"/>
                    <a:pt x="1366" y="2542"/>
                    <a:pt x="1366" y="2542"/>
                  </a:cubicBezTo>
                </a:path>
              </a:pathLst>
            </a:custGeom>
            <a:solidFill>
              <a:schemeClr val="bg1">
                <a:lumMod val="95000"/>
              </a:schemeClr>
            </a:solidFill>
            <a:ln>
              <a:noFill/>
            </a:ln>
          </p:spPr>
          <p:txBody>
            <a:bodyPr anchor="ctr"/>
            <a:lstStyle/>
            <a:p>
              <a:pPr algn="ctr"/>
              <a:endParaRPr/>
            </a:p>
          </p:txBody>
        </p:sp>
        <p:sp>
          <p:nvSpPr>
            <p:cNvPr id="38" name="îŝḷîḓé-Oval 6"/>
            <p:cNvSpPr/>
            <p:nvPr/>
          </p:nvSpPr>
          <p:spPr bwMode="auto">
            <a:xfrm>
              <a:off x="-2693988" y="5486400"/>
              <a:ext cx="403225" cy="401638"/>
            </a:xfrm>
            <a:prstGeom prst="ellipse">
              <a:avLst/>
            </a:prstGeom>
            <a:solidFill>
              <a:schemeClr val="bg1">
                <a:lumMod val="65000"/>
              </a:schemeClr>
            </a:solidFill>
            <a:ln>
              <a:noFill/>
            </a:ln>
          </p:spPr>
          <p:txBody>
            <a:bodyPr anchor="ctr"/>
            <a:lstStyle/>
            <a:p>
              <a:pPr algn="ctr"/>
              <a:endParaRPr/>
            </a:p>
          </p:txBody>
        </p:sp>
        <p:sp>
          <p:nvSpPr>
            <p:cNvPr id="39" name="îŝḷîḓé-Oval 7"/>
            <p:cNvSpPr/>
            <p:nvPr/>
          </p:nvSpPr>
          <p:spPr bwMode="auto">
            <a:xfrm>
              <a:off x="-2673350" y="5507038"/>
              <a:ext cx="361950" cy="36036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0" name="îŝḷîḓé-Freeform: Shape 8"/>
            <p:cNvSpPr/>
            <p:nvPr/>
          </p:nvSpPr>
          <p:spPr bwMode="auto">
            <a:xfrm>
              <a:off x="-2520950" y="1254125"/>
              <a:ext cx="47625" cy="46038"/>
            </a:xfrm>
            <a:custGeom>
              <a:gdLst>
                <a:gd fmla="*/ 13 w 27" name="T0"/>
                <a:gd fmla="*/ 0 h 26" name="T1"/>
                <a:gd fmla="*/ 0 w 27" name="T2"/>
                <a:gd fmla="*/ 13 h 26" name="T3"/>
                <a:gd fmla="*/ 13 w 27" name="T4"/>
                <a:gd fmla="*/ 26 h 26" name="T5"/>
                <a:gd fmla="*/ 25 w 27" name="T6"/>
                <a:gd fmla="*/ 13 h 26" name="T7"/>
                <a:gd fmla="*/ 27 w 27" name="T8"/>
                <a:gd fmla="*/ 13 h 26" name="T9"/>
                <a:gd fmla="*/ 27 w 27" name="T10"/>
                <a:gd fmla="*/ 13 h 26" name="T11"/>
                <a:gd fmla="*/ 25 w 27" name="T12"/>
                <a:gd fmla="*/ 13 h 26" name="T13"/>
                <a:gd fmla="*/ 13 w 27" name="T14"/>
                <a:gd fmla="*/ 0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27">
                  <a:moveTo>
                    <a:pt x="13" y="0"/>
                  </a:moveTo>
                  <a:cubicBezTo>
                    <a:pt x="6" y="0"/>
                    <a:pt x="0" y="6"/>
                    <a:pt x="0" y="13"/>
                  </a:cubicBezTo>
                  <a:cubicBezTo>
                    <a:pt x="0" y="20"/>
                    <a:pt x="6" y="26"/>
                    <a:pt x="13" y="26"/>
                  </a:cubicBezTo>
                  <a:cubicBezTo>
                    <a:pt x="20" y="26"/>
                    <a:pt x="25" y="20"/>
                    <a:pt x="25" y="13"/>
                  </a:cubicBezTo>
                  <a:cubicBezTo>
                    <a:pt x="27" y="13"/>
                    <a:pt x="27" y="13"/>
                    <a:pt x="27" y="13"/>
                  </a:cubicBezTo>
                  <a:cubicBezTo>
                    <a:pt x="27" y="13"/>
                    <a:pt x="27" y="13"/>
                    <a:pt x="27" y="13"/>
                  </a:cubicBezTo>
                  <a:cubicBezTo>
                    <a:pt x="25" y="13"/>
                    <a:pt x="25" y="13"/>
                    <a:pt x="25" y="13"/>
                  </a:cubicBezTo>
                  <a:cubicBezTo>
                    <a:pt x="25" y="6"/>
                    <a:pt x="20" y="0"/>
                    <a:pt x="13" y="0"/>
                  </a:cubicBezTo>
                </a:path>
              </a:pathLst>
            </a:custGeom>
            <a:solidFill>
              <a:srgbClr val="9F9FA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1" name="îŝḷîḓé-Freeform: Shape 9"/>
            <p:cNvSpPr/>
            <p:nvPr/>
          </p:nvSpPr>
          <p:spPr bwMode="auto">
            <a:xfrm>
              <a:off x="-2528888" y="1246188"/>
              <a:ext cx="58737" cy="60325"/>
            </a:xfrm>
            <a:custGeom>
              <a:gdLst>
                <a:gd fmla="*/ 33 w 33" name="T0"/>
                <a:gd fmla="*/ 17 h 34" name="T1"/>
                <a:gd fmla="*/ 33 w 33" name="T2"/>
                <a:gd fmla="*/ 17 h 34" name="T3"/>
                <a:gd fmla="*/ 33 w 33" name="T4"/>
                <a:gd fmla="*/ 17 h 34" name="T5"/>
                <a:gd fmla="*/ 17 w 33" name="T6"/>
                <a:gd fmla="*/ 0 h 34" name="T7"/>
                <a:gd fmla="*/ 0 w 33" name="T8"/>
                <a:gd fmla="*/ 17 h 34" name="T9"/>
                <a:gd fmla="*/ 17 w 33" name="T10"/>
                <a:gd fmla="*/ 34 h 34" name="T11"/>
                <a:gd fmla="*/ 33 w 33" name="T12"/>
                <a:gd fmla="*/ 17 h 34" name="T13"/>
                <a:gd fmla="*/ 31 w 33" name="T14"/>
                <a:gd fmla="*/ 17 h 34" name="T15"/>
                <a:gd fmla="*/ 29 w 33" name="T16"/>
                <a:gd fmla="*/ 17 h 34" name="T17"/>
                <a:gd fmla="*/ 17 w 33" name="T18"/>
                <a:gd fmla="*/ 30 h 34" name="T19"/>
                <a:gd fmla="*/ 4 w 33" name="T20"/>
                <a:gd fmla="*/ 17 h 34" name="T21"/>
                <a:gd fmla="*/ 17 w 33" name="T22"/>
                <a:gd fmla="*/ 4 h 34" name="T23"/>
                <a:gd fmla="*/ 29 w 33" name="T24"/>
                <a:gd fmla="*/ 17 h 34" name="T25"/>
                <a:gd fmla="*/ 31 w 33" name="T26"/>
                <a:gd fmla="*/ 17 h 34" name="T27"/>
                <a:gd fmla="*/ 33 w 33" name="T28"/>
                <a:gd fmla="*/ 17 h 34" name="T29"/>
                <a:gd fmla="*/ 33 w 33" name="T30"/>
                <a:gd fmla="*/ 17 h 34" name="T31"/>
                <a:gd fmla="*/ 17 w 33" name="T32"/>
                <a:gd fmla="*/ 0 h 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4" w="33">
                  <a:moveTo>
                    <a:pt x="33" y="17"/>
                  </a:moveTo>
                  <a:cubicBezTo>
                    <a:pt x="33" y="17"/>
                    <a:pt x="33" y="17"/>
                    <a:pt x="33" y="17"/>
                  </a:cubicBezTo>
                  <a:cubicBezTo>
                    <a:pt x="33" y="17"/>
                    <a:pt x="33" y="17"/>
                    <a:pt x="33" y="17"/>
                  </a:cubicBezTo>
                  <a:moveTo>
                    <a:pt x="17" y="0"/>
                  </a:moveTo>
                  <a:cubicBezTo>
                    <a:pt x="7" y="0"/>
                    <a:pt x="0" y="8"/>
                    <a:pt x="0" y="17"/>
                  </a:cubicBezTo>
                  <a:cubicBezTo>
                    <a:pt x="0" y="26"/>
                    <a:pt x="7" y="34"/>
                    <a:pt x="17" y="34"/>
                  </a:cubicBezTo>
                  <a:cubicBezTo>
                    <a:pt x="26" y="34"/>
                    <a:pt x="33" y="26"/>
                    <a:pt x="33" y="17"/>
                  </a:cubicBezTo>
                  <a:cubicBezTo>
                    <a:pt x="31" y="17"/>
                    <a:pt x="31" y="17"/>
                    <a:pt x="31" y="17"/>
                  </a:cubicBezTo>
                  <a:cubicBezTo>
                    <a:pt x="29" y="17"/>
                    <a:pt x="29" y="17"/>
                    <a:pt x="29" y="17"/>
                  </a:cubicBezTo>
                  <a:cubicBezTo>
                    <a:pt x="29" y="24"/>
                    <a:pt x="24" y="30"/>
                    <a:pt x="17" y="30"/>
                  </a:cubicBezTo>
                  <a:cubicBezTo>
                    <a:pt x="10" y="30"/>
                    <a:pt x="4" y="24"/>
                    <a:pt x="4" y="17"/>
                  </a:cubicBezTo>
                  <a:cubicBezTo>
                    <a:pt x="4" y="10"/>
                    <a:pt x="10" y="4"/>
                    <a:pt x="17" y="4"/>
                  </a:cubicBezTo>
                  <a:cubicBezTo>
                    <a:pt x="24" y="4"/>
                    <a:pt x="29" y="10"/>
                    <a:pt x="29" y="17"/>
                  </a:cubicBezTo>
                  <a:cubicBezTo>
                    <a:pt x="31" y="17"/>
                    <a:pt x="31" y="17"/>
                    <a:pt x="31" y="17"/>
                  </a:cubicBezTo>
                  <a:cubicBezTo>
                    <a:pt x="33" y="17"/>
                    <a:pt x="33" y="17"/>
                    <a:pt x="33" y="17"/>
                  </a:cubicBezTo>
                  <a:cubicBezTo>
                    <a:pt x="33" y="17"/>
                    <a:pt x="33" y="17"/>
                    <a:pt x="33" y="17"/>
                  </a:cubicBezTo>
                  <a:cubicBezTo>
                    <a:pt x="33" y="8"/>
                    <a:pt x="26" y="0"/>
                    <a:pt x="17"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2" name="îŝḷîḓé-Freeform: Shape 10"/>
            <p:cNvSpPr/>
            <p:nvPr/>
          </p:nvSpPr>
          <p:spPr bwMode="auto">
            <a:xfrm>
              <a:off x="-2930525" y="1395413"/>
              <a:ext cx="77787" cy="74613"/>
            </a:xfrm>
            <a:custGeom>
              <a:gdLst>
                <a:gd fmla="*/ 21 w 44" name="T0"/>
                <a:gd fmla="*/ 0 h 42" name="T1"/>
                <a:gd fmla="*/ 6 w 44" name="T2"/>
                <a:gd fmla="*/ 6 h 42" name="T3"/>
                <a:gd fmla="*/ 0 w 44" name="T4"/>
                <a:gd fmla="*/ 21 h 42" name="T5"/>
                <a:gd fmla="*/ 6 w 44" name="T6"/>
                <a:gd fmla="*/ 36 h 42" name="T7"/>
                <a:gd fmla="*/ 21 w 44" name="T8"/>
                <a:gd fmla="*/ 42 h 42" name="T9"/>
                <a:gd fmla="*/ 36 w 44" name="T10"/>
                <a:gd fmla="*/ 36 h 42" name="T11"/>
                <a:gd fmla="*/ 42 w 44" name="T12"/>
                <a:gd fmla="*/ 21 h 42" name="T13"/>
                <a:gd fmla="*/ 44 w 44" name="T14"/>
                <a:gd fmla="*/ 21 h 42" name="T15"/>
                <a:gd fmla="*/ 44 w 44" name="T16"/>
                <a:gd fmla="*/ 21 h 42" name="T17"/>
                <a:gd fmla="*/ 42 w 44" name="T18"/>
                <a:gd fmla="*/ 21 h 42" name="T19"/>
                <a:gd fmla="*/ 36 w 44" name="T20"/>
                <a:gd fmla="*/ 6 h 42" name="T21"/>
                <a:gd fmla="*/ 21 w 44" name="T22"/>
                <a:gd fmla="*/ 0 h 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2" w="44">
                  <a:moveTo>
                    <a:pt x="21" y="0"/>
                  </a:moveTo>
                  <a:cubicBezTo>
                    <a:pt x="15" y="0"/>
                    <a:pt x="10" y="3"/>
                    <a:pt x="6" y="6"/>
                  </a:cubicBezTo>
                  <a:cubicBezTo>
                    <a:pt x="3" y="10"/>
                    <a:pt x="0" y="15"/>
                    <a:pt x="0" y="21"/>
                  </a:cubicBezTo>
                  <a:cubicBezTo>
                    <a:pt x="0" y="27"/>
                    <a:pt x="3" y="32"/>
                    <a:pt x="6" y="36"/>
                  </a:cubicBezTo>
                  <a:cubicBezTo>
                    <a:pt x="10" y="39"/>
                    <a:pt x="15" y="42"/>
                    <a:pt x="21" y="42"/>
                  </a:cubicBezTo>
                  <a:cubicBezTo>
                    <a:pt x="27" y="42"/>
                    <a:pt x="32" y="39"/>
                    <a:pt x="36" y="36"/>
                  </a:cubicBezTo>
                  <a:cubicBezTo>
                    <a:pt x="39" y="32"/>
                    <a:pt x="42" y="27"/>
                    <a:pt x="42" y="21"/>
                  </a:cubicBezTo>
                  <a:cubicBezTo>
                    <a:pt x="44" y="21"/>
                    <a:pt x="44" y="21"/>
                    <a:pt x="44" y="21"/>
                  </a:cubicBezTo>
                  <a:cubicBezTo>
                    <a:pt x="44" y="21"/>
                    <a:pt x="44" y="21"/>
                    <a:pt x="44" y="21"/>
                  </a:cubicBezTo>
                  <a:cubicBezTo>
                    <a:pt x="42" y="21"/>
                    <a:pt x="42" y="21"/>
                    <a:pt x="42" y="21"/>
                  </a:cubicBezTo>
                  <a:cubicBezTo>
                    <a:pt x="42" y="15"/>
                    <a:pt x="39" y="10"/>
                    <a:pt x="36" y="6"/>
                  </a:cubicBezTo>
                  <a:cubicBezTo>
                    <a:pt x="32" y="3"/>
                    <a:pt x="27" y="0"/>
                    <a:pt x="21" y="0"/>
                  </a:cubicBezTo>
                </a:path>
              </a:pathLst>
            </a:custGeom>
            <a:solidFill>
              <a:srgbClr val="9F9FA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3" name="îŝḷîḓé-Freeform: Shape 11"/>
            <p:cNvSpPr/>
            <p:nvPr/>
          </p:nvSpPr>
          <p:spPr bwMode="auto">
            <a:xfrm>
              <a:off x="-2938463" y="1389063"/>
              <a:ext cx="88900" cy="88900"/>
            </a:xfrm>
            <a:custGeom>
              <a:gdLst>
                <a:gd fmla="*/ 50 w 50" name="T0"/>
                <a:gd fmla="*/ 25 h 50" name="T1"/>
                <a:gd fmla="*/ 50 w 50" name="T2"/>
                <a:gd fmla="*/ 25 h 50" name="T3"/>
                <a:gd fmla="*/ 50 w 50" name="T4"/>
                <a:gd fmla="*/ 25 h 50" name="T5"/>
                <a:gd fmla="*/ 25 w 50" name="T6"/>
                <a:gd fmla="*/ 0 h 50" name="T7"/>
                <a:gd fmla="*/ 0 w 50" name="T8"/>
                <a:gd fmla="*/ 25 h 50" name="T9"/>
                <a:gd fmla="*/ 25 w 50" name="T10"/>
                <a:gd fmla="*/ 50 h 50" name="T11"/>
                <a:gd fmla="*/ 50 w 50" name="T12"/>
                <a:gd fmla="*/ 25 h 50" name="T13"/>
                <a:gd fmla="*/ 48 w 50" name="T14"/>
                <a:gd fmla="*/ 25 h 50" name="T15"/>
                <a:gd fmla="*/ 46 w 50" name="T16"/>
                <a:gd fmla="*/ 25 h 50" name="T17"/>
                <a:gd fmla="*/ 40 w 50" name="T18"/>
                <a:gd fmla="*/ 40 h 50" name="T19"/>
                <a:gd fmla="*/ 25 w 50" name="T20"/>
                <a:gd fmla="*/ 46 h 50" name="T21"/>
                <a:gd fmla="*/ 10 w 50" name="T22"/>
                <a:gd fmla="*/ 40 h 50" name="T23"/>
                <a:gd fmla="*/ 4 w 50" name="T24"/>
                <a:gd fmla="*/ 25 h 50" name="T25"/>
                <a:gd fmla="*/ 10 w 50" name="T26"/>
                <a:gd fmla="*/ 10 h 50" name="T27"/>
                <a:gd fmla="*/ 25 w 50" name="T28"/>
                <a:gd fmla="*/ 4 h 50" name="T29"/>
                <a:gd fmla="*/ 40 w 50" name="T30"/>
                <a:gd fmla="*/ 10 h 50" name="T31"/>
                <a:gd fmla="*/ 46 w 50" name="T32"/>
                <a:gd fmla="*/ 25 h 50" name="T33"/>
                <a:gd fmla="*/ 48 w 50" name="T34"/>
                <a:gd fmla="*/ 25 h 50" name="T35"/>
                <a:gd fmla="*/ 50 w 50" name="T36"/>
                <a:gd fmla="*/ 25 h 50" name="T37"/>
                <a:gd fmla="*/ 50 w 50" name="T38"/>
                <a:gd fmla="*/ 25 h 50" name="T39"/>
                <a:gd fmla="*/ 25 w 50" name="T40"/>
                <a:gd fmla="*/ 0 h 5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0" w="50">
                  <a:moveTo>
                    <a:pt x="50" y="25"/>
                  </a:moveTo>
                  <a:cubicBezTo>
                    <a:pt x="50" y="25"/>
                    <a:pt x="50" y="25"/>
                    <a:pt x="50" y="25"/>
                  </a:cubicBezTo>
                  <a:cubicBezTo>
                    <a:pt x="50" y="25"/>
                    <a:pt x="50" y="25"/>
                    <a:pt x="50" y="25"/>
                  </a:cubicBezTo>
                  <a:moveTo>
                    <a:pt x="25" y="0"/>
                  </a:moveTo>
                  <a:cubicBezTo>
                    <a:pt x="11" y="0"/>
                    <a:pt x="0" y="11"/>
                    <a:pt x="0" y="25"/>
                  </a:cubicBezTo>
                  <a:cubicBezTo>
                    <a:pt x="0" y="39"/>
                    <a:pt x="11" y="50"/>
                    <a:pt x="25" y="50"/>
                  </a:cubicBezTo>
                  <a:cubicBezTo>
                    <a:pt x="39" y="50"/>
                    <a:pt x="50" y="39"/>
                    <a:pt x="50" y="25"/>
                  </a:cubicBezTo>
                  <a:cubicBezTo>
                    <a:pt x="48" y="25"/>
                    <a:pt x="48" y="25"/>
                    <a:pt x="48" y="25"/>
                  </a:cubicBezTo>
                  <a:cubicBezTo>
                    <a:pt x="46" y="25"/>
                    <a:pt x="46" y="25"/>
                    <a:pt x="46" y="25"/>
                  </a:cubicBezTo>
                  <a:cubicBezTo>
                    <a:pt x="46" y="31"/>
                    <a:pt x="43" y="36"/>
                    <a:pt x="40" y="40"/>
                  </a:cubicBezTo>
                  <a:cubicBezTo>
                    <a:pt x="36" y="43"/>
                    <a:pt x="31" y="46"/>
                    <a:pt x="25" y="46"/>
                  </a:cubicBezTo>
                  <a:cubicBezTo>
                    <a:pt x="19" y="46"/>
                    <a:pt x="14" y="43"/>
                    <a:pt x="10" y="40"/>
                  </a:cubicBezTo>
                  <a:cubicBezTo>
                    <a:pt x="7" y="36"/>
                    <a:pt x="4" y="31"/>
                    <a:pt x="4" y="25"/>
                  </a:cubicBezTo>
                  <a:cubicBezTo>
                    <a:pt x="4" y="19"/>
                    <a:pt x="7" y="14"/>
                    <a:pt x="10" y="10"/>
                  </a:cubicBezTo>
                  <a:cubicBezTo>
                    <a:pt x="14" y="7"/>
                    <a:pt x="19" y="4"/>
                    <a:pt x="25" y="4"/>
                  </a:cubicBezTo>
                  <a:cubicBezTo>
                    <a:pt x="31" y="4"/>
                    <a:pt x="36" y="7"/>
                    <a:pt x="40" y="10"/>
                  </a:cubicBezTo>
                  <a:cubicBezTo>
                    <a:pt x="43" y="14"/>
                    <a:pt x="46" y="19"/>
                    <a:pt x="46" y="25"/>
                  </a:cubicBezTo>
                  <a:cubicBezTo>
                    <a:pt x="48" y="25"/>
                    <a:pt x="48" y="25"/>
                    <a:pt x="48" y="25"/>
                  </a:cubicBezTo>
                  <a:cubicBezTo>
                    <a:pt x="50" y="25"/>
                    <a:pt x="50" y="25"/>
                    <a:pt x="50" y="25"/>
                  </a:cubicBezTo>
                  <a:cubicBezTo>
                    <a:pt x="50" y="25"/>
                    <a:pt x="50" y="25"/>
                    <a:pt x="50" y="25"/>
                  </a:cubicBezTo>
                  <a:cubicBezTo>
                    <a:pt x="50" y="11"/>
                    <a:pt x="39" y="0"/>
                    <a:pt x="25"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4" name="îŝḷîḓé-Freeform: Shape 12"/>
            <p:cNvSpPr/>
            <p:nvPr/>
          </p:nvSpPr>
          <p:spPr bwMode="auto">
            <a:xfrm>
              <a:off x="-2695575" y="1419225"/>
              <a:ext cx="393700" cy="39688"/>
            </a:xfrm>
            <a:custGeom>
              <a:gdLst>
                <a:gd fmla="*/ 210 w 221" name="T0"/>
                <a:gd fmla="*/ 0 h 23" name="T1"/>
                <a:gd fmla="*/ 11 w 221" name="T2"/>
                <a:gd fmla="*/ 0 h 23" name="T3"/>
                <a:gd fmla="*/ 0 w 221" name="T4"/>
                <a:gd fmla="*/ 11 h 23" name="T5"/>
                <a:gd fmla="*/ 11 w 221" name="T6"/>
                <a:gd fmla="*/ 23 h 23" name="T7"/>
                <a:gd fmla="*/ 210 w 221" name="T8"/>
                <a:gd fmla="*/ 23 h 23" name="T9"/>
                <a:gd fmla="*/ 221 w 221" name="T10"/>
                <a:gd fmla="*/ 11 h 23" name="T11"/>
                <a:gd fmla="*/ 210 w 221" name="T12"/>
                <a:gd fmla="*/ 0 h 23" name="T13"/>
              </a:gdLst>
              <a:cxnLst>
                <a:cxn ang="0">
                  <a:pos x="T0" y="T1"/>
                </a:cxn>
                <a:cxn ang="0">
                  <a:pos x="T2" y="T3"/>
                </a:cxn>
                <a:cxn ang="0">
                  <a:pos x="T4" y="T5"/>
                </a:cxn>
                <a:cxn ang="0">
                  <a:pos x="T6" y="T7"/>
                </a:cxn>
                <a:cxn ang="0">
                  <a:pos x="T8" y="T9"/>
                </a:cxn>
                <a:cxn ang="0">
                  <a:pos x="T10" y="T11"/>
                </a:cxn>
                <a:cxn ang="0">
                  <a:pos x="T12" y="T13"/>
                </a:cxn>
              </a:cxnLst>
              <a:rect b="b" l="0" r="r" t="0"/>
              <a:pathLst>
                <a:path h="23" w="221">
                  <a:moveTo>
                    <a:pt x="210" y="0"/>
                  </a:moveTo>
                  <a:cubicBezTo>
                    <a:pt x="11" y="0"/>
                    <a:pt x="11" y="0"/>
                    <a:pt x="11" y="0"/>
                  </a:cubicBezTo>
                  <a:cubicBezTo>
                    <a:pt x="5" y="0"/>
                    <a:pt x="0" y="5"/>
                    <a:pt x="0" y="11"/>
                  </a:cubicBezTo>
                  <a:cubicBezTo>
                    <a:pt x="0" y="18"/>
                    <a:pt x="5" y="23"/>
                    <a:pt x="11" y="23"/>
                  </a:cubicBezTo>
                  <a:cubicBezTo>
                    <a:pt x="210" y="23"/>
                    <a:pt x="210" y="23"/>
                    <a:pt x="210" y="23"/>
                  </a:cubicBezTo>
                  <a:cubicBezTo>
                    <a:pt x="216" y="23"/>
                    <a:pt x="221" y="18"/>
                    <a:pt x="221" y="11"/>
                  </a:cubicBezTo>
                  <a:cubicBezTo>
                    <a:pt x="221" y="5"/>
                    <a:pt x="216" y="0"/>
                    <a:pt x="210" y="0"/>
                  </a:cubicBezTo>
                </a:path>
              </a:pathLst>
            </a:custGeom>
            <a:solidFill>
              <a:srgbClr val="9F9FA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7" name="îŝḷîḓé-Freeform: Shape 15"/>
            <p:cNvSpPr/>
            <p:nvPr/>
          </p:nvSpPr>
          <p:spPr bwMode="auto">
            <a:xfrm>
              <a:off x="-3768725" y="1736725"/>
              <a:ext cx="31750" cy="215900"/>
            </a:xfrm>
            <a:custGeom>
              <a:gdLst>
                <a:gd fmla="*/ 18 w 18" name="T0"/>
                <a:gd fmla="*/ 113 h 122" name="T1"/>
                <a:gd fmla="*/ 9 w 18" name="T2"/>
                <a:gd fmla="*/ 122 h 122" name="T3"/>
                <a:gd fmla="*/ 0 w 18" name="T4"/>
                <a:gd fmla="*/ 113 h 122" name="T5"/>
                <a:gd fmla="*/ 0 w 18" name="T6"/>
                <a:gd fmla="*/ 9 h 122" name="T7"/>
                <a:gd fmla="*/ 9 w 18" name="T8"/>
                <a:gd fmla="*/ 0 h 122" name="T9"/>
                <a:gd fmla="*/ 18 w 18" name="T10"/>
                <a:gd fmla="*/ 9 h 122" name="T11"/>
                <a:gd fmla="*/ 18 w 18" name="T12"/>
                <a:gd fmla="*/ 113 h 122" name="T13"/>
              </a:gdLst>
              <a:cxnLst>
                <a:cxn ang="0">
                  <a:pos x="T0" y="T1"/>
                </a:cxn>
                <a:cxn ang="0">
                  <a:pos x="T2" y="T3"/>
                </a:cxn>
                <a:cxn ang="0">
                  <a:pos x="T4" y="T5"/>
                </a:cxn>
                <a:cxn ang="0">
                  <a:pos x="T6" y="T7"/>
                </a:cxn>
                <a:cxn ang="0">
                  <a:pos x="T8" y="T9"/>
                </a:cxn>
                <a:cxn ang="0">
                  <a:pos x="T10" y="T11"/>
                </a:cxn>
                <a:cxn ang="0">
                  <a:pos x="T12" y="T13"/>
                </a:cxn>
              </a:cxnLst>
              <a:rect b="b" l="0" r="r" t="0"/>
              <a:pathLst>
                <a:path h="122" w="18">
                  <a:moveTo>
                    <a:pt x="18" y="113"/>
                  </a:moveTo>
                  <a:cubicBezTo>
                    <a:pt x="18" y="118"/>
                    <a:pt x="14" y="122"/>
                    <a:pt x="9" y="122"/>
                  </a:cubicBezTo>
                  <a:cubicBezTo>
                    <a:pt x="4" y="122"/>
                    <a:pt x="0" y="118"/>
                    <a:pt x="0" y="113"/>
                  </a:cubicBezTo>
                  <a:cubicBezTo>
                    <a:pt x="0" y="9"/>
                    <a:pt x="0" y="9"/>
                    <a:pt x="0" y="9"/>
                  </a:cubicBezTo>
                  <a:cubicBezTo>
                    <a:pt x="0" y="4"/>
                    <a:pt x="4" y="0"/>
                    <a:pt x="9" y="0"/>
                  </a:cubicBezTo>
                  <a:cubicBezTo>
                    <a:pt x="14" y="0"/>
                    <a:pt x="18" y="4"/>
                    <a:pt x="18" y="9"/>
                  </a:cubicBezTo>
                  <a:lnTo>
                    <a:pt x="18" y="113"/>
                  </a:lnTo>
                  <a:close/>
                </a:path>
              </a:pathLst>
            </a:custGeom>
            <a:solidFill>
              <a:schemeClr val="bg1">
                <a:lumMod val="75000"/>
              </a:schemeClr>
            </a:solidFill>
            <a:ln>
              <a:noFill/>
            </a:ln>
          </p:spPr>
          <p:txBody>
            <a:bodyPr anchor="ctr"/>
            <a:lstStyle/>
            <a:p>
              <a:pPr algn="ctr"/>
              <a:endParaRPr/>
            </a:p>
          </p:txBody>
        </p:sp>
        <p:sp>
          <p:nvSpPr>
            <p:cNvPr id="48" name="îŝḷîḓé-Freeform: Shape 16"/>
            <p:cNvSpPr/>
            <p:nvPr/>
          </p:nvSpPr>
          <p:spPr bwMode="auto">
            <a:xfrm>
              <a:off x="-3768725" y="2147888"/>
              <a:ext cx="31750" cy="363538"/>
            </a:xfrm>
            <a:custGeom>
              <a:gdLst>
                <a:gd fmla="*/ 18 w 18" name="T0"/>
                <a:gd fmla="*/ 190 h 205" name="T1"/>
                <a:gd fmla="*/ 9 w 18" name="T2"/>
                <a:gd fmla="*/ 205 h 205" name="T3"/>
                <a:gd fmla="*/ 0 w 18" name="T4"/>
                <a:gd fmla="*/ 190 h 205" name="T5"/>
                <a:gd fmla="*/ 0 w 18" name="T6"/>
                <a:gd fmla="*/ 15 h 205" name="T7"/>
                <a:gd fmla="*/ 9 w 18" name="T8"/>
                <a:gd fmla="*/ 0 h 205" name="T9"/>
                <a:gd fmla="*/ 18 w 18" name="T10"/>
                <a:gd fmla="*/ 15 h 205" name="T11"/>
                <a:gd fmla="*/ 18 w 18" name="T12"/>
                <a:gd fmla="*/ 190 h 205" name="T13"/>
              </a:gdLst>
              <a:cxnLst>
                <a:cxn ang="0">
                  <a:pos x="T0" y="T1"/>
                </a:cxn>
                <a:cxn ang="0">
                  <a:pos x="T2" y="T3"/>
                </a:cxn>
                <a:cxn ang="0">
                  <a:pos x="T4" y="T5"/>
                </a:cxn>
                <a:cxn ang="0">
                  <a:pos x="T6" y="T7"/>
                </a:cxn>
                <a:cxn ang="0">
                  <a:pos x="T8" y="T9"/>
                </a:cxn>
                <a:cxn ang="0">
                  <a:pos x="T10" y="T11"/>
                </a:cxn>
                <a:cxn ang="0">
                  <a:pos x="T12" y="T13"/>
                </a:cxn>
              </a:cxnLst>
              <a:rect b="b" l="0" r="r" t="0"/>
              <a:pathLst>
                <a:path h="205" w="18">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sp>
          <p:nvSpPr>
            <p:cNvPr id="49" name="îŝḷîḓé-Freeform: Shape 17"/>
            <p:cNvSpPr/>
            <p:nvPr/>
          </p:nvSpPr>
          <p:spPr bwMode="auto">
            <a:xfrm>
              <a:off x="-3768725" y="2609850"/>
              <a:ext cx="31750" cy="363538"/>
            </a:xfrm>
            <a:custGeom>
              <a:gdLst>
                <a:gd fmla="*/ 18 w 18" name="T0"/>
                <a:gd fmla="*/ 190 h 205" name="T1"/>
                <a:gd fmla="*/ 9 w 18" name="T2"/>
                <a:gd fmla="*/ 205 h 205" name="T3"/>
                <a:gd fmla="*/ 0 w 18" name="T4"/>
                <a:gd fmla="*/ 190 h 205" name="T5"/>
                <a:gd fmla="*/ 0 w 18" name="T6"/>
                <a:gd fmla="*/ 15 h 205" name="T7"/>
                <a:gd fmla="*/ 9 w 18" name="T8"/>
                <a:gd fmla="*/ 0 h 205" name="T9"/>
                <a:gd fmla="*/ 18 w 18" name="T10"/>
                <a:gd fmla="*/ 15 h 205" name="T11"/>
                <a:gd fmla="*/ 18 w 18" name="T12"/>
                <a:gd fmla="*/ 190 h 205" name="T13"/>
              </a:gdLst>
              <a:cxnLst>
                <a:cxn ang="0">
                  <a:pos x="T0" y="T1"/>
                </a:cxn>
                <a:cxn ang="0">
                  <a:pos x="T2" y="T3"/>
                </a:cxn>
                <a:cxn ang="0">
                  <a:pos x="T4" y="T5"/>
                </a:cxn>
                <a:cxn ang="0">
                  <a:pos x="T6" y="T7"/>
                </a:cxn>
                <a:cxn ang="0">
                  <a:pos x="T8" y="T9"/>
                </a:cxn>
                <a:cxn ang="0">
                  <a:pos x="T10" y="T11"/>
                </a:cxn>
                <a:cxn ang="0">
                  <a:pos x="T12" y="T13"/>
                </a:cxn>
              </a:cxnLst>
              <a:rect b="b" l="0" r="r" t="0"/>
              <a:pathLst>
                <a:path h="205" w="18">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sp>
          <p:nvSpPr>
            <p:cNvPr id="50" name="îŝḷîḓé-Freeform: Shape 18"/>
            <p:cNvSpPr/>
            <p:nvPr/>
          </p:nvSpPr>
          <p:spPr bwMode="auto">
            <a:xfrm>
              <a:off x="-1282700" y="2147888"/>
              <a:ext cx="31750" cy="363538"/>
            </a:xfrm>
            <a:custGeom>
              <a:gdLst>
                <a:gd fmla="*/ 18 w 18" name="T0"/>
                <a:gd fmla="*/ 190 h 205" name="T1"/>
                <a:gd fmla="*/ 9 w 18" name="T2"/>
                <a:gd fmla="*/ 205 h 205" name="T3"/>
                <a:gd fmla="*/ 0 w 18" name="T4"/>
                <a:gd fmla="*/ 190 h 205" name="T5"/>
                <a:gd fmla="*/ 0 w 18" name="T6"/>
                <a:gd fmla="*/ 15 h 205" name="T7"/>
                <a:gd fmla="*/ 9 w 18" name="T8"/>
                <a:gd fmla="*/ 0 h 205" name="T9"/>
                <a:gd fmla="*/ 18 w 18" name="T10"/>
                <a:gd fmla="*/ 15 h 205" name="T11"/>
                <a:gd fmla="*/ 18 w 18" name="T12"/>
                <a:gd fmla="*/ 190 h 205" name="T13"/>
              </a:gdLst>
              <a:cxnLst>
                <a:cxn ang="0">
                  <a:pos x="T0" y="T1"/>
                </a:cxn>
                <a:cxn ang="0">
                  <a:pos x="T2" y="T3"/>
                </a:cxn>
                <a:cxn ang="0">
                  <a:pos x="T4" y="T5"/>
                </a:cxn>
                <a:cxn ang="0">
                  <a:pos x="T6" y="T7"/>
                </a:cxn>
                <a:cxn ang="0">
                  <a:pos x="T8" y="T9"/>
                </a:cxn>
                <a:cxn ang="0">
                  <a:pos x="T10" y="T11"/>
                </a:cxn>
                <a:cxn ang="0">
                  <a:pos x="T12" y="T13"/>
                </a:cxn>
              </a:cxnLst>
              <a:rect b="b" l="0" r="r" t="0"/>
              <a:pathLst>
                <a:path h="205" w="18">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grpSp>
      <p:pic>
        <p:nvPicPr>
          <p:cNvPr id="85" name="图片占位符 84"/>
          <p:cNvPicPr>
            <a:picLocks noChangeAspect="1" noGrp="1"/>
          </p:cNvPicPr>
          <p:nvPr>
            <p:ph idx="4294967295" sz="quarter" type="pic"/>
          </p:nvPr>
        </p:nvPicPr>
        <p:blipFill>
          <a:blip r:embed="rId3">
            <a:extLst>
              <a:ext uri="{28A0092B-C50C-407E-A947-70E740481C1C}">
                <a14:useLocalDpi val="0"/>
              </a:ext>
            </a:extLst>
          </a:blip>
          <a:stretch>
            <a:fillRect/>
          </a:stretch>
        </p:blipFill>
        <p:spPr>
          <a:xfrm>
            <a:off x="5144866" y="2171260"/>
            <a:ext cx="1902268" cy="3115575"/>
          </a:xfrm>
          <a:prstGeom prst="rect">
            <a:avLst/>
          </a:prstGeom>
          <a:effectLst>
            <a:innerShdw blurRad="114300">
              <a:prstClr val="black"/>
            </a:innerShdw>
          </a:effectLst>
        </p:spPr>
      </p:pic>
      <p:grpSp>
        <p:nvGrpSpPr>
          <p:cNvPr id="116" name="组合 115"/>
          <p:cNvGrpSpPr/>
          <p:nvPr/>
        </p:nvGrpSpPr>
        <p:grpSpPr>
          <a:xfrm>
            <a:off x="1017034" y="2120059"/>
            <a:ext cx="858869" cy="996288"/>
            <a:chOff x="1017034" y="1785013"/>
            <a:chExt cx="858869" cy="996288"/>
          </a:xfrm>
        </p:grpSpPr>
        <p:sp>
          <p:nvSpPr>
            <p:cNvPr id="117" name="六边形 116"/>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18" name="六边形 87"/>
            <p:cNvSpPr/>
            <p:nvPr/>
          </p:nvSpPr>
          <p:spPr>
            <a:xfrm>
              <a:off x="1223946" y="2060927"/>
              <a:ext cx="445046" cy="444461"/>
            </a:xfrm>
            <a:custGeom>
              <a:gdLst>
                <a:gd fmla="*/ 86413 w 591547" name="connsiteX0"/>
                <a:gd fmla="*/ 515758 h 590770" name="connsiteY0"/>
                <a:gd fmla="*/ 171919 w 591547" name="connsiteX1"/>
                <a:gd fmla="*/ 515758 h 590770" name="connsiteY1"/>
                <a:gd fmla="*/ 171919 w 591547" name="connsiteX2"/>
                <a:gd fmla="*/ 537523 h 590770" name="connsiteY2"/>
                <a:gd fmla="*/ 86413 w 591547" name="connsiteX3"/>
                <a:gd fmla="*/ 537523 h 590770" name="connsiteY3"/>
                <a:gd fmla="*/ 86413 w 591547" name="connsiteX4"/>
                <a:gd fmla="*/ 461733 h 590770" name="connsiteY4"/>
                <a:gd fmla="*/ 171919 w 591547" name="connsiteX5"/>
                <a:gd fmla="*/ 461733 h 590770" name="connsiteY5"/>
                <a:gd fmla="*/ 171919 w 591547" name="connsiteX6"/>
                <a:gd fmla="*/ 483498 h 590770" name="connsiteY6"/>
                <a:gd fmla="*/ 86413 w 591547" name="connsiteX7"/>
                <a:gd fmla="*/ 483498 h 590770" name="connsiteY7"/>
                <a:gd fmla="*/ 86413 w 591547" name="connsiteX8"/>
                <a:gd fmla="*/ 408616 h 590770" name="connsiteY8"/>
                <a:gd fmla="*/ 171919 w 591547" name="connsiteX9"/>
                <a:gd fmla="*/ 408616 h 590770" name="connsiteY9"/>
                <a:gd fmla="*/ 171919 w 591547" name="connsiteX10"/>
                <a:gd fmla="*/ 429474 h 590770" name="connsiteY10"/>
                <a:gd fmla="*/ 86413 w 591547" name="connsiteX11"/>
                <a:gd fmla="*/ 429474 h 590770" name="connsiteY11"/>
                <a:gd fmla="*/ 204177 w 591547" name="connsiteX12"/>
                <a:gd fmla="*/ 357041 h 590770" name="connsiteY12"/>
                <a:gd fmla="*/ 204177 w 591547" name="connsiteX13"/>
                <a:gd fmla="*/ 569815 h 590770" name="connsiteY13"/>
                <a:gd fmla="*/ 333300 w 591547" name="connsiteX14"/>
                <a:gd fmla="*/ 569815 h 590770" name="connsiteY14"/>
                <a:gd fmla="*/ 333300 w 591547" name="connsiteX15"/>
                <a:gd fmla="*/ 382026 h 590770" name="connsiteY15"/>
                <a:gd fmla="*/ 183194 w 591547" name="connsiteX16"/>
                <a:gd fmla="*/ 357041 h 590770" name="connsiteY16"/>
                <a:gd fmla="*/ 75053 w 591547" name="connsiteX17"/>
                <a:gd fmla="*/ 382026 h 590770" name="connsiteY17"/>
                <a:gd fmla="*/ 75053 w 591547" name="connsiteX18"/>
                <a:gd fmla="*/ 569815 h 590770" name="connsiteY18"/>
                <a:gd fmla="*/ 183194 w 591547" name="connsiteX19"/>
                <a:gd fmla="*/ 569815 h 590770" name="connsiteY19"/>
                <a:gd fmla="*/ 247709 w 591547" name="connsiteX20"/>
                <a:gd fmla="*/ 311838 h 590770" name="connsiteY20"/>
                <a:gd fmla="*/ 322851 w 591547" name="connsiteX21"/>
                <a:gd fmla="*/ 311838 h 590770" name="connsiteY21"/>
                <a:gd fmla="*/ 322851 w 591547" name="connsiteX22"/>
                <a:gd fmla="*/ 332826 h 590770" name="connsiteY22"/>
                <a:gd fmla="*/ 247709 w 591547" name="connsiteX23"/>
                <a:gd fmla="*/ 332826 h 590770" name="connsiteY23"/>
                <a:gd fmla="*/ 247709 w 591547" name="connsiteX24"/>
                <a:gd fmla="*/ 257944 h 590770" name="connsiteY24"/>
                <a:gd fmla="*/ 322851 w 591547" name="connsiteX25"/>
                <a:gd fmla="*/ 257944 h 590770" name="connsiteY25"/>
                <a:gd fmla="*/ 322851 w 591547" name="connsiteX26"/>
                <a:gd fmla="*/ 279580 h 590770" name="connsiteY26"/>
                <a:gd fmla="*/ 247709 w 591547" name="connsiteX27"/>
                <a:gd fmla="*/ 279580 h 590770" name="connsiteY27"/>
                <a:gd fmla="*/ 247709 w 591547" name="connsiteX28"/>
                <a:gd fmla="*/ 203919 h 590770" name="connsiteY28"/>
                <a:gd fmla="*/ 322851 w 591547" name="connsiteX29"/>
                <a:gd fmla="*/ 203919 h 590770" name="connsiteY29"/>
                <a:gd fmla="*/ 322851 w 591547" name="connsiteX30"/>
                <a:gd fmla="*/ 225684 h 590770" name="connsiteY30"/>
                <a:gd fmla="*/ 247709 w 591547" name="connsiteX31"/>
                <a:gd fmla="*/ 225684 h 590770" name="connsiteY31"/>
                <a:gd fmla="*/ 247709 w 591547" name="connsiteX32"/>
                <a:gd fmla="*/ 150672 h 590770" name="connsiteY32"/>
                <a:gd fmla="*/ 322851 w 591547" name="connsiteX33"/>
                <a:gd fmla="*/ 150672 h 590770" name="connsiteY33"/>
                <a:gd fmla="*/ 322851 w 591547" name="connsiteX34"/>
                <a:gd fmla="*/ 171660 h 590770" name="connsiteY34"/>
                <a:gd fmla="*/ 247709 w 591547" name="connsiteX35"/>
                <a:gd fmla="*/ 171660 h 590770" name="connsiteY35"/>
                <a:gd fmla="*/ 355090 w 591547" name="connsiteX36"/>
                <a:gd fmla="*/ 102357 h 590770" name="connsiteY36"/>
                <a:gd fmla="*/ 355090 w 591547" name="connsiteX37"/>
                <a:gd fmla="*/ 373160 h 590770" name="connsiteY37"/>
                <a:gd fmla="*/ 355090 w 591547" name="connsiteX38"/>
                <a:gd fmla="*/ 376384 h 590770" name="connsiteY38"/>
                <a:gd fmla="*/ 355090 w 591547" name="connsiteX39"/>
                <a:gd fmla="*/ 569815 h 590770" name="connsiteY39"/>
                <a:gd fmla="*/ 484213 w 591547" name="connsiteX40"/>
                <a:gd fmla="*/ 569815 h 590770" name="connsiteY40"/>
                <a:gd fmla="*/ 484213 w 591547" name="connsiteX41"/>
                <a:gd fmla="*/ 154744 h 590770" name="connsiteY41"/>
                <a:gd fmla="*/ 333300 w 591547" name="connsiteX42"/>
                <a:gd fmla="*/ 99939 h 590770" name="connsiteY42"/>
                <a:gd fmla="*/ 236458 w 591547" name="connsiteX43"/>
                <a:gd fmla="*/ 125730 h 590770" name="connsiteY43"/>
                <a:gd fmla="*/ 236458 w 591547" name="connsiteX44"/>
                <a:gd fmla="*/ 341728 h 590770" name="connsiteY44"/>
                <a:gd fmla="*/ 333300 w 591547" name="connsiteX45"/>
                <a:gd fmla="*/ 360265 h 590770" name="connsiteY45"/>
                <a:gd fmla="*/ 397862 w 591547" name="connsiteX46"/>
                <a:gd fmla="*/ 21761 h 590770" name="connsiteY46"/>
                <a:gd fmla="*/ 387371 w 591547" name="connsiteX47"/>
                <a:gd fmla="*/ 32238 h 590770" name="connsiteY47"/>
                <a:gd fmla="*/ 397862 w 591547" name="connsiteX48"/>
                <a:gd fmla="*/ 42716 h 590770" name="connsiteY48"/>
                <a:gd fmla="*/ 409160 w 591547" name="connsiteX49"/>
                <a:gd fmla="*/ 32238 h 590770" name="connsiteY49"/>
                <a:gd fmla="*/ 397862 w 591547" name="connsiteX50"/>
                <a:gd fmla="*/ 21761 h 590770" name="connsiteY50"/>
                <a:gd fmla="*/ 397862 w 591547" name="connsiteX51"/>
                <a:gd fmla="*/ 0 h 590770" name="connsiteY51"/>
                <a:gd fmla="*/ 430143 w 591547" name="connsiteX52"/>
                <a:gd fmla="*/ 32238 h 590770" name="connsiteY52"/>
                <a:gd fmla="*/ 409160 w 591547" name="connsiteX53"/>
                <a:gd fmla="*/ 62865 h 590770" name="connsiteY53"/>
                <a:gd fmla="*/ 409160 w 591547" name="connsiteX54"/>
                <a:gd fmla="*/ 100745 h 590770" name="connsiteY54"/>
                <a:gd fmla="*/ 498740 w 591547" name="connsiteX55"/>
                <a:gd fmla="*/ 137819 h 590770" name="connsiteY55"/>
                <a:gd fmla="*/ 506003 w 591547" name="connsiteX56"/>
                <a:gd fmla="*/ 147491 h 590770" name="connsiteY56"/>
                <a:gd fmla="*/ 506003 w 591547" name="connsiteX57"/>
                <a:gd fmla="*/ 569815 h 590770" name="connsiteY57"/>
                <a:gd fmla="*/ 591547 w 591547" name="connsiteX58"/>
                <a:gd fmla="*/ 569815 h 590770" name="connsiteY58"/>
                <a:gd fmla="*/ 591547 w 591547" name="connsiteX59"/>
                <a:gd fmla="*/ 590770 h 590770" name="connsiteY59"/>
                <a:gd fmla="*/ 494705 w 591547" name="connsiteX60"/>
                <a:gd fmla="*/ 590770 h 590770" name="connsiteY60"/>
                <a:gd fmla="*/ 344598 w 591547" name="connsiteX61"/>
                <a:gd fmla="*/ 590770 h 590770" name="connsiteY61"/>
                <a:gd fmla="*/ 193685 w 591547" name="connsiteX62"/>
                <a:gd fmla="*/ 590770 h 590770" name="connsiteY62"/>
                <a:gd fmla="*/ 64562 w 591547" name="connsiteX63"/>
                <a:gd fmla="*/ 590770 h 590770" name="connsiteY63"/>
                <a:gd fmla="*/ 0 w 591547" name="connsiteX64"/>
                <a:gd fmla="*/ 590770 h 590770" name="connsiteY64"/>
                <a:gd fmla="*/ 0 w 591547" name="connsiteX65"/>
                <a:gd fmla="*/ 569815 h 590770" name="connsiteY65"/>
                <a:gd fmla="*/ 54070 w 591547" name="connsiteX66"/>
                <a:gd fmla="*/ 569815 h 590770" name="connsiteY66"/>
                <a:gd fmla="*/ 54070 w 591547" name="connsiteX67"/>
                <a:gd fmla="*/ 373160 h 590770" name="connsiteY67"/>
                <a:gd fmla="*/ 62141 w 591547" name="connsiteX68"/>
                <a:gd fmla="*/ 362683 h 590770" name="connsiteY68"/>
                <a:gd fmla="*/ 191264 w 591547" name="connsiteX69"/>
                <a:gd fmla="*/ 333668 h 590770" name="connsiteY69"/>
                <a:gd fmla="*/ 195299 w 591547" name="connsiteX70"/>
                <a:gd fmla="*/ 333668 h 590770" name="connsiteY70"/>
                <a:gd fmla="*/ 196106 w 591547" name="connsiteX71"/>
                <a:gd fmla="*/ 333668 h 590770" name="connsiteY71"/>
                <a:gd fmla="*/ 215475 w 591547" name="connsiteX72"/>
                <a:gd fmla="*/ 336892 h 590770" name="connsiteY72"/>
                <a:gd fmla="*/ 215475 w 591547" name="connsiteX73"/>
                <a:gd fmla="*/ 116864 h 590770" name="connsiteY73"/>
                <a:gd fmla="*/ 223545 w 591547" name="connsiteX74"/>
                <a:gd fmla="*/ 106387 h 590770" name="connsiteY74"/>
                <a:gd fmla="*/ 341370 w 591547" name="connsiteX75"/>
                <a:gd fmla="*/ 75760 h 590770" name="connsiteY75"/>
                <a:gd fmla="*/ 342984 w 591547" name="connsiteX76"/>
                <a:gd fmla="*/ 75760 h 590770" name="connsiteY76"/>
                <a:gd fmla="*/ 345405 w 591547" name="connsiteX77"/>
                <a:gd fmla="*/ 75760 h 590770" name="connsiteY77"/>
                <a:gd fmla="*/ 347020 w 591547" name="connsiteX78"/>
                <a:gd fmla="*/ 75760 h 590770" name="connsiteY78"/>
                <a:gd fmla="*/ 348634 w 591547" name="connsiteX79"/>
                <a:gd fmla="*/ 75760 h 590770" name="connsiteY79"/>
                <a:gd fmla="*/ 387371 w 591547" name="connsiteX80"/>
                <a:gd fmla="*/ 91879 h 590770" name="connsiteY80"/>
                <a:gd fmla="*/ 387371 w 591547" name="connsiteX81"/>
                <a:gd fmla="*/ 62865 h 590770" name="connsiteY81"/>
                <a:gd fmla="*/ 365581 w 591547" name="connsiteX82"/>
                <a:gd fmla="*/ 32238 h 590770" name="connsiteY82"/>
                <a:gd fmla="*/ 397862 w 591547" name="connsiteX83"/>
                <a:gd fmla="*/ 0 h 590770" name="connsiteY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b="b" l="l" r="r" t="t"/>
              <a:pathLst>
                <a:path h="590770" w="591547">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19" name="组合 118"/>
          <p:cNvGrpSpPr/>
          <p:nvPr/>
        </p:nvGrpSpPr>
        <p:grpSpPr>
          <a:xfrm>
            <a:off x="1017034" y="4413316"/>
            <a:ext cx="858869" cy="996288"/>
            <a:chOff x="1017034" y="1785013"/>
            <a:chExt cx="858869" cy="996288"/>
          </a:xfrm>
        </p:grpSpPr>
        <p:sp>
          <p:nvSpPr>
            <p:cNvPr id="120" name="六边形 119"/>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21" name="六边形 90"/>
            <p:cNvSpPr/>
            <p:nvPr/>
          </p:nvSpPr>
          <p:spPr>
            <a:xfrm>
              <a:off x="1223946" y="2077923"/>
              <a:ext cx="445046" cy="410469"/>
            </a:xfrm>
            <a:custGeom>
              <a:gdLst>
                <a:gd fmla="*/ 176147 w 578111" name="connsiteX0"/>
                <a:gd fmla="*/ 221031 h 533197" name="connsiteY0"/>
                <a:gd fmla="*/ 212154 w 578111" name="connsiteX1"/>
                <a:gd fmla="*/ 256947 h 533197" name="connsiteY1"/>
                <a:gd fmla="*/ 212154 w 578111" name="connsiteX2"/>
                <a:gd fmla="*/ 348118 h 533197" name="connsiteY2"/>
                <a:gd fmla="*/ 176147 w 578111" name="connsiteX3"/>
                <a:gd fmla="*/ 384955 h 533197" name="connsiteY3"/>
                <a:gd fmla="*/ 139217 w 578111" name="connsiteX4"/>
                <a:gd fmla="*/ 348118 h 533197" name="connsiteY4"/>
                <a:gd fmla="*/ 139217 w 578111" name="connsiteX5"/>
                <a:gd fmla="*/ 256947 h 533197" name="connsiteY5"/>
                <a:gd fmla="*/ 176147 w 578111" name="connsiteX6"/>
                <a:gd fmla="*/ 221031 h 533197" name="connsiteY6"/>
                <a:gd fmla="*/ 267503 w 578111" name="connsiteX7"/>
                <a:gd fmla="*/ 184193 h 533197" name="connsiteY7"/>
                <a:gd fmla="*/ 303437 w 578111" name="connsiteX8"/>
                <a:gd fmla="*/ 221030 h 533197" name="connsiteY8"/>
                <a:gd fmla="*/ 303437 w 578111" name="connsiteX9"/>
                <a:gd fmla="*/ 348119 h 533197" name="connsiteY9"/>
                <a:gd fmla="*/ 267503 w 578111" name="connsiteX10"/>
                <a:gd fmla="*/ 384956 h 533197" name="connsiteY10"/>
                <a:gd fmla="*/ 230648 w 578111" name="connsiteX11"/>
                <a:gd fmla="*/ 348119 h 533197" name="connsiteY11"/>
                <a:gd fmla="*/ 230648 w 578111" name="connsiteX12"/>
                <a:gd fmla="*/ 221030 h 533197" name="connsiteY12"/>
                <a:gd fmla="*/ 267503 w 578111" name="connsiteX13"/>
                <a:gd fmla="*/ 184193 h 533197" name="connsiteY13"/>
                <a:gd fmla="*/ 357937 w 578111" name="connsiteX14"/>
                <a:gd fmla="*/ 148390 h 533197" name="connsiteY14"/>
                <a:gd fmla="*/ 394867 w 578111" name="connsiteX15"/>
                <a:gd fmla="*/ 184289 h 533197" name="connsiteY15"/>
                <a:gd fmla="*/ 394867 w 578111" name="connsiteX16"/>
                <a:gd fmla="*/ 348136 h 533197" name="connsiteY16"/>
                <a:gd fmla="*/ 357937 w 578111" name="connsiteX17"/>
                <a:gd fmla="*/ 384955 h 533197" name="connsiteY17"/>
                <a:gd fmla="*/ 321930 w 578111" name="connsiteX18"/>
                <a:gd fmla="*/ 348136 h 533197" name="connsiteY18"/>
                <a:gd fmla="*/ 321930 w 578111" name="connsiteX19"/>
                <a:gd fmla="*/ 184289 h 533197" name="connsiteY19"/>
                <a:gd fmla="*/ 357937 w 578111" name="connsiteX20"/>
                <a:gd fmla="*/ 148390 h 533197" name="connsiteY20"/>
                <a:gd fmla="*/ 267469 w 578111" name="connsiteX21"/>
                <a:gd fmla="*/ 0 h 533197" name="connsiteY21"/>
                <a:gd fmla="*/ 529404 w 578111" name="connsiteX22"/>
                <a:gd fmla="*/ 218252 h 533197" name="connsiteY22"/>
                <a:gd fmla="*/ 566296 w 578111" name="connsiteX23"/>
                <a:gd fmla="*/ 218252 h 533197" name="connsiteY23"/>
                <a:gd fmla="*/ 576441 w 578111" name="connsiteX24"/>
                <a:gd fmla="*/ 224698 h 533197" name="connsiteY24"/>
                <a:gd fmla="*/ 575519 w 578111" name="connsiteX25"/>
                <a:gd fmla="*/ 237590 h 533197" name="connsiteY25"/>
                <a:gd fmla="*/ 514647 w 578111" name="connsiteX26"/>
                <a:gd fmla="*/ 310341 h 533197" name="connsiteY26"/>
                <a:gd fmla="*/ 505424 w 578111" name="connsiteX27"/>
                <a:gd fmla="*/ 314945 h 533197" name="connsiteY27"/>
                <a:gd fmla="*/ 496201 w 578111" name="connsiteX28"/>
                <a:gd fmla="*/ 310341 h 533197" name="connsiteY28"/>
                <a:gd fmla="*/ 435328 w 578111" name="connsiteX29"/>
                <a:gd fmla="*/ 237590 h 533197" name="connsiteY29"/>
                <a:gd fmla="*/ 433484 w 578111" name="connsiteX30"/>
                <a:gd fmla="*/ 224698 h 533197" name="connsiteY30"/>
                <a:gd fmla="*/ 444551 w 578111" name="connsiteX31"/>
                <a:gd fmla="*/ 218252 h 533197" name="connsiteY31"/>
                <a:gd fmla="*/ 480521 w 578111" name="connsiteX32"/>
                <a:gd fmla="*/ 218252 h 533197" name="connsiteY32"/>
                <a:gd fmla="*/ 267469 w 578111" name="connsiteX33"/>
                <a:gd fmla="*/ 47886 h 533197" name="connsiteY33"/>
                <a:gd fmla="*/ 48882 w 578111" name="connsiteX34"/>
                <a:gd fmla="*/ 266138 h 533197" name="connsiteY34"/>
                <a:gd fmla="*/ 267469 w 578111" name="connsiteX35"/>
                <a:gd fmla="*/ 484390 h 533197" name="connsiteY35"/>
                <a:gd fmla="*/ 456541 w 578111" name="connsiteX36"/>
                <a:gd fmla="*/ 375724 h 533197" name="connsiteY36"/>
                <a:gd fmla="*/ 489744 w 578111" name="connsiteX37"/>
                <a:gd fmla="*/ 366515 h 533197" name="connsiteY37"/>
                <a:gd fmla="*/ 498967 w 578111" name="connsiteX38"/>
                <a:gd fmla="*/ 399668 h 533197" name="connsiteY38"/>
                <a:gd fmla="*/ 267469 w 578111" name="connsiteX39"/>
                <a:gd fmla="*/ 533197 h 533197" name="connsiteY39"/>
                <a:gd fmla="*/ 0 w 578111" name="connsiteX40"/>
                <a:gd fmla="*/ 266138 h 533197" name="connsiteY40"/>
                <a:gd fmla="*/ 267469 w 578111" name="connsiteX41"/>
                <a:gd fmla="*/ 0 h 533197"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533197" w="578111">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13" name="组合 112"/>
          <p:cNvGrpSpPr/>
          <p:nvPr/>
        </p:nvGrpSpPr>
        <p:grpSpPr>
          <a:xfrm>
            <a:off x="10306177" y="2120059"/>
            <a:ext cx="858869" cy="996288"/>
            <a:chOff x="1017034" y="1785013"/>
            <a:chExt cx="858869" cy="996288"/>
          </a:xfrm>
        </p:grpSpPr>
        <p:sp>
          <p:nvSpPr>
            <p:cNvPr id="114" name="六边形 113"/>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15" name="六边形 93"/>
            <p:cNvSpPr/>
            <p:nvPr/>
          </p:nvSpPr>
          <p:spPr>
            <a:xfrm>
              <a:off x="1223946" y="2060963"/>
              <a:ext cx="445046" cy="444389"/>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10" name="组合 109"/>
          <p:cNvGrpSpPr/>
          <p:nvPr/>
        </p:nvGrpSpPr>
        <p:grpSpPr>
          <a:xfrm>
            <a:off x="10306177" y="4413316"/>
            <a:ext cx="858869" cy="996288"/>
            <a:chOff x="1017034" y="1785013"/>
            <a:chExt cx="858869" cy="996288"/>
          </a:xfrm>
        </p:grpSpPr>
        <p:sp>
          <p:nvSpPr>
            <p:cNvPr id="111" name="六边形 110"/>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12" name="六边形 96"/>
            <p:cNvSpPr/>
            <p:nvPr/>
          </p:nvSpPr>
          <p:spPr>
            <a:xfrm>
              <a:off x="1223946" y="2060971"/>
              <a:ext cx="445046" cy="444374"/>
            </a:xfrm>
            <a:custGeom>
              <a:gdLst>
                <a:gd fmla="*/ 303775 w 607639" name="connsiteX0"/>
                <a:gd fmla="*/ 525007 h 606722" name="connsiteY0"/>
                <a:gd fmla="*/ 315710 w 607639" name="connsiteX1"/>
                <a:gd fmla="*/ 536902 h 606722" name="connsiteY1"/>
                <a:gd fmla="*/ 315710 w 607639" name="connsiteX2"/>
                <a:gd fmla="*/ 552347 h 606722" name="connsiteY2"/>
                <a:gd fmla="*/ 303775 w 607639" name="connsiteX3"/>
                <a:gd fmla="*/ 564241 h 606722" name="connsiteY3"/>
                <a:gd fmla="*/ 291929 w 607639" name="connsiteX4"/>
                <a:gd fmla="*/ 552347 h 606722" name="connsiteY4"/>
                <a:gd fmla="*/ 291929 w 607639" name="connsiteX5"/>
                <a:gd fmla="*/ 536902 h 606722" name="connsiteY5"/>
                <a:gd fmla="*/ 303775 w 607639" name="connsiteX6"/>
                <a:gd fmla="*/ 525007 h 606722" name="connsiteY6"/>
                <a:gd fmla="*/ 429885 w 607639" name="connsiteX7"/>
                <a:gd fmla="*/ 509483 h 606722" name="connsiteY7"/>
                <a:gd fmla="*/ 441811 w 607639" name="connsiteX8"/>
                <a:gd fmla="*/ 521409 h 606722" name="connsiteY8"/>
                <a:gd fmla="*/ 429885 w 607639" name="connsiteX9"/>
                <a:gd fmla="*/ 533335 h 606722" name="connsiteY9"/>
                <a:gd fmla="*/ 417959 w 607639" name="connsiteX10"/>
                <a:gd fmla="*/ 521409 h 606722" name="connsiteY10"/>
                <a:gd fmla="*/ 429885 w 607639" name="connsiteX11"/>
                <a:gd fmla="*/ 509483 h 606722" name="connsiteY11"/>
                <a:gd fmla="*/ 177720 w 607639" name="connsiteX12"/>
                <a:gd fmla="*/ 509483 h 606722" name="connsiteY12"/>
                <a:gd fmla="*/ 189611 w 607639" name="connsiteX13"/>
                <a:gd fmla="*/ 521409 h 606722" name="connsiteY13"/>
                <a:gd fmla="*/ 177720 w 607639" name="connsiteX14"/>
                <a:gd fmla="*/ 533335 h 606722" name="connsiteY14"/>
                <a:gd fmla="*/ 165829 w 607639" name="connsiteX15"/>
                <a:gd fmla="*/ 521409 h 606722" name="connsiteY15"/>
                <a:gd fmla="*/ 177720 w 607639" name="connsiteX16"/>
                <a:gd fmla="*/ 509483 h 606722" name="connsiteY16"/>
                <a:gd fmla="*/ 522185 w 607639" name="connsiteX17"/>
                <a:gd fmla="*/ 417324 h 606722" name="connsiteY17"/>
                <a:gd fmla="*/ 534111 w 607639" name="connsiteX18"/>
                <a:gd fmla="*/ 429250 h 606722" name="connsiteY18"/>
                <a:gd fmla="*/ 522185 w 607639" name="connsiteX19"/>
                <a:gd fmla="*/ 441176 h 606722" name="connsiteY19"/>
                <a:gd fmla="*/ 510259 w 607639" name="connsiteX20"/>
                <a:gd fmla="*/ 429250 h 606722" name="connsiteY20"/>
                <a:gd fmla="*/ 522185 w 607639" name="connsiteX21"/>
                <a:gd fmla="*/ 417324 h 606722" name="connsiteY21"/>
                <a:gd fmla="*/ 85420 w 607639" name="connsiteX22"/>
                <a:gd fmla="*/ 417324 h 606722" name="connsiteY22"/>
                <a:gd fmla="*/ 97311 w 607639" name="connsiteX23"/>
                <a:gd fmla="*/ 429250 h 606722" name="connsiteY23"/>
                <a:gd fmla="*/ 85420 w 607639" name="connsiteX24"/>
                <a:gd fmla="*/ 441176 h 606722" name="connsiteY24"/>
                <a:gd fmla="*/ 73529 w 607639" name="connsiteX25"/>
                <a:gd fmla="*/ 429250 h 606722" name="connsiteY25"/>
                <a:gd fmla="*/ 85420 w 607639" name="connsiteX26"/>
                <a:gd fmla="*/ 417324 h 606722" name="connsiteY26"/>
                <a:gd fmla="*/ 537643 w 607639" name="connsiteX27"/>
                <a:gd fmla="*/ 291506 h 606722" name="connsiteY27"/>
                <a:gd fmla="*/ 555628 w 607639" name="connsiteX28"/>
                <a:gd fmla="*/ 291506 h 606722" name="connsiteY28"/>
                <a:gd fmla="*/ 567558 w 607639" name="connsiteX29"/>
                <a:gd fmla="*/ 303316 h 606722" name="connsiteY29"/>
                <a:gd fmla="*/ 555628 w 607639" name="connsiteX30"/>
                <a:gd fmla="*/ 315216 h 606722" name="connsiteY30"/>
                <a:gd fmla="*/ 537643 w 607639" name="connsiteX31"/>
                <a:gd fmla="*/ 315216 h 606722" name="connsiteY31"/>
                <a:gd fmla="*/ 525713 w 607639" name="connsiteX32"/>
                <a:gd fmla="*/ 303316 h 606722" name="connsiteY32"/>
                <a:gd fmla="*/ 537643 w 607639" name="connsiteX33"/>
                <a:gd fmla="*/ 291506 h 606722" name="connsiteY33"/>
                <a:gd fmla="*/ 51991 w 607639" name="connsiteX34"/>
                <a:gd fmla="*/ 291506 h 606722" name="connsiteY34"/>
                <a:gd fmla="*/ 69946 w 607639" name="connsiteX35"/>
                <a:gd fmla="*/ 291506 h 606722" name="connsiteY35"/>
                <a:gd fmla="*/ 81856 w 607639" name="connsiteX36"/>
                <a:gd fmla="*/ 303316 h 606722" name="connsiteY36"/>
                <a:gd fmla="*/ 69946 w 607639" name="connsiteX37"/>
                <a:gd fmla="*/ 315216 h 606722" name="connsiteY37"/>
                <a:gd fmla="*/ 51991 w 607639" name="connsiteX38"/>
                <a:gd fmla="*/ 315216 h 606722" name="connsiteY38"/>
                <a:gd fmla="*/ 40081 w 607639" name="connsiteX39"/>
                <a:gd fmla="*/ 303316 h 606722" name="connsiteY39"/>
                <a:gd fmla="*/ 51991 w 607639" name="connsiteX40"/>
                <a:gd fmla="*/ 291506 h 606722" name="connsiteY40"/>
                <a:gd fmla="*/ 412608 w 607639" name="connsiteX41"/>
                <a:gd fmla="*/ 222096 h 606722" name="connsiteY41"/>
                <a:gd fmla="*/ 345491 w 607639" name="connsiteX42"/>
                <a:gd fmla="*/ 334245 h 606722" name="connsiteY42"/>
                <a:gd fmla="*/ 412608 w 607639" name="connsiteX43"/>
                <a:gd fmla="*/ 334245 h 606722" name="connsiteY43"/>
                <a:gd fmla="*/ 427651 w 607639" name="connsiteX44"/>
                <a:gd fmla="*/ 167533 h 606722" name="connsiteY44"/>
                <a:gd fmla="*/ 436375 w 607639" name="connsiteX45"/>
                <a:gd fmla="*/ 178996 h 606722" name="connsiteY45"/>
                <a:gd fmla="*/ 436375 w 607639" name="connsiteX46"/>
                <a:gd fmla="*/ 334245 h 606722" name="connsiteY46"/>
                <a:gd fmla="*/ 469399 w 607639" name="connsiteX47"/>
                <a:gd fmla="*/ 334245 h 606722" name="connsiteY47"/>
                <a:gd fmla="*/ 481327 w 607639" name="connsiteX48"/>
                <a:gd fmla="*/ 346153 h 606722" name="connsiteY48"/>
                <a:gd fmla="*/ 469399 w 607639" name="connsiteX49"/>
                <a:gd fmla="*/ 357973 h 606722" name="connsiteY49"/>
                <a:gd fmla="*/ 436375 w 607639" name="connsiteX50"/>
                <a:gd fmla="*/ 357973 h 606722" name="connsiteY50"/>
                <a:gd fmla="*/ 436375 w 607639" name="connsiteX51"/>
                <a:gd fmla="*/ 427733 h 606722" name="connsiteY51"/>
                <a:gd fmla="*/ 424536 w 607639" name="connsiteX52"/>
                <a:gd fmla="*/ 439552 h 606722" name="connsiteY52"/>
                <a:gd fmla="*/ 412608 w 607639" name="connsiteX53"/>
                <a:gd fmla="*/ 427733 h 606722" name="connsiteY53"/>
                <a:gd fmla="*/ 412608 w 607639" name="connsiteX54"/>
                <a:gd fmla="*/ 357973 h 606722" name="connsiteY54"/>
                <a:gd fmla="*/ 324573 w 607639" name="connsiteX55"/>
                <a:gd fmla="*/ 357973 h 606722" name="connsiteY55"/>
                <a:gd fmla="*/ 314158 w 607639" name="connsiteX56"/>
                <a:gd fmla="*/ 352019 h 606722" name="connsiteY56"/>
                <a:gd fmla="*/ 314336 w 607639" name="connsiteX57"/>
                <a:gd fmla="*/ 340022 h 606722" name="connsiteY57"/>
                <a:gd fmla="*/ 414299 w 607639" name="connsiteX58"/>
                <a:gd fmla="*/ 172953 h 606722" name="connsiteY58"/>
                <a:gd fmla="*/ 427651 w 607639" name="connsiteX59"/>
                <a:gd fmla="*/ 167533 h 606722" name="connsiteY59"/>
                <a:gd fmla="*/ 216270 w 607639" name="connsiteX60"/>
                <a:gd fmla="*/ 167099 h 606722" name="connsiteY60"/>
                <a:gd fmla="*/ 290518 w 607639" name="connsiteX61"/>
                <a:gd fmla="*/ 241210 h 606722" name="connsiteY61"/>
                <a:gd fmla="*/ 242978 w 607639" name="connsiteX62"/>
                <a:gd fmla="*/ 355754 h 606722" name="connsiteY62"/>
                <a:gd fmla="*/ 182707 w 607639" name="connsiteX63"/>
                <a:gd fmla="*/ 415825 h 606722" name="connsiteY63"/>
                <a:gd fmla="*/ 278588 w 607639" name="connsiteX64"/>
                <a:gd fmla="*/ 415825 h 606722" name="connsiteY64"/>
                <a:gd fmla="*/ 290518 w 607639" name="connsiteX65"/>
                <a:gd fmla="*/ 427734 h 606722" name="connsiteY65"/>
                <a:gd fmla="*/ 278588 w 607639" name="connsiteX66"/>
                <a:gd fmla="*/ 439552 h 606722" name="connsiteY66"/>
                <a:gd fmla="*/ 154040 w 607639" name="connsiteX67"/>
                <a:gd fmla="*/ 439552 h 606722" name="connsiteY67"/>
                <a:gd fmla="*/ 143001 w 607639" name="connsiteX68"/>
                <a:gd fmla="*/ 432265 h 606722" name="connsiteY68"/>
                <a:gd fmla="*/ 145582 w 607639" name="connsiteX69"/>
                <a:gd fmla="*/ 419292 h 606722" name="connsiteY69"/>
                <a:gd fmla="*/ 226152 w 607639" name="connsiteX70"/>
                <a:gd fmla="*/ 338959 h 606722" name="connsiteY70"/>
                <a:gd fmla="*/ 266659 w 607639" name="connsiteX71"/>
                <a:gd fmla="*/ 241210 h 606722" name="connsiteY71"/>
                <a:gd fmla="*/ 216270 w 607639" name="connsiteX72"/>
                <a:gd fmla="*/ 190914 h 606722" name="connsiteY72"/>
                <a:gd fmla="*/ 165880 w 607639" name="connsiteX73"/>
                <a:gd fmla="*/ 241210 h 606722" name="connsiteY73"/>
                <a:gd fmla="*/ 154040 w 607639" name="connsiteX74"/>
                <a:gd fmla="*/ 253029 h 606722" name="connsiteY74"/>
                <a:gd fmla="*/ 142110 w 607639" name="connsiteX75"/>
                <a:gd fmla="*/ 241210 h 606722" name="connsiteY75"/>
                <a:gd fmla="*/ 216270 w 607639" name="connsiteX76"/>
                <a:gd fmla="*/ 167099 h 606722" name="connsiteY76"/>
                <a:gd fmla="*/ 522185 w 607639" name="connsiteX77"/>
                <a:gd fmla="*/ 165547 h 606722" name="connsiteY77"/>
                <a:gd fmla="*/ 534111 w 607639" name="connsiteX78"/>
                <a:gd fmla="*/ 177438 h 606722" name="connsiteY78"/>
                <a:gd fmla="*/ 522185 w 607639" name="connsiteX79"/>
                <a:gd fmla="*/ 189329 h 606722" name="connsiteY79"/>
                <a:gd fmla="*/ 510259 w 607639" name="connsiteX80"/>
                <a:gd fmla="*/ 177438 h 606722" name="connsiteY80"/>
                <a:gd fmla="*/ 522185 w 607639" name="connsiteX81"/>
                <a:gd fmla="*/ 165547 h 606722" name="connsiteY81"/>
                <a:gd fmla="*/ 85420 w 607639" name="connsiteX82"/>
                <a:gd fmla="*/ 165547 h 606722" name="connsiteY82"/>
                <a:gd fmla="*/ 97311 w 607639" name="connsiteX83"/>
                <a:gd fmla="*/ 177438 h 606722" name="connsiteY83"/>
                <a:gd fmla="*/ 85420 w 607639" name="connsiteX84"/>
                <a:gd fmla="*/ 189329 h 606722" name="connsiteY84"/>
                <a:gd fmla="*/ 73529 w 607639" name="connsiteX85"/>
                <a:gd fmla="*/ 177438 h 606722" name="connsiteY85"/>
                <a:gd fmla="*/ 85420 w 607639" name="connsiteX86"/>
                <a:gd fmla="*/ 165547 h 606722" name="connsiteY86"/>
                <a:gd fmla="*/ 429885 w 607639" name="connsiteX87"/>
                <a:gd fmla="*/ 73388 h 606722" name="connsiteY87"/>
                <a:gd fmla="*/ 441811 w 607639" name="connsiteX88"/>
                <a:gd fmla="*/ 85279 h 606722" name="connsiteY88"/>
                <a:gd fmla="*/ 429885 w 607639" name="connsiteX89"/>
                <a:gd fmla="*/ 97170 h 606722" name="connsiteY89"/>
                <a:gd fmla="*/ 417959 w 607639" name="connsiteX90"/>
                <a:gd fmla="*/ 85279 h 606722" name="connsiteY90"/>
                <a:gd fmla="*/ 429885 w 607639" name="connsiteX91"/>
                <a:gd fmla="*/ 73388 h 606722" name="connsiteY91"/>
                <a:gd fmla="*/ 177720 w 607639" name="connsiteX92"/>
                <a:gd fmla="*/ 73388 h 606722" name="connsiteY92"/>
                <a:gd fmla="*/ 189611 w 607639" name="connsiteX93"/>
                <a:gd fmla="*/ 85279 h 606722" name="connsiteY93"/>
                <a:gd fmla="*/ 177720 w 607639" name="connsiteX94"/>
                <a:gd fmla="*/ 97170 h 606722" name="connsiteY94"/>
                <a:gd fmla="*/ 165829 w 607639" name="connsiteX95"/>
                <a:gd fmla="*/ 85279 h 606722" name="connsiteY95"/>
                <a:gd fmla="*/ 177720 w 607639" name="connsiteX96"/>
                <a:gd fmla="*/ 73388 h 606722" name="connsiteY96"/>
                <a:gd fmla="*/ 303775 w 607639" name="connsiteX97"/>
                <a:gd fmla="*/ 42480 h 606722" name="connsiteY97"/>
                <a:gd fmla="*/ 315710 w 607639" name="connsiteX98"/>
                <a:gd fmla="*/ 54396 h 606722" name="connsiteY98"/>
                <a:gd fmla="*/ 315710 w 607639" name="connsiteX99"/>
                <a:gd fmla="*/ 69869 h 606722" name="connsiteY99"/>
                <a:gd fmla="*/ 303775 w 607639" name="connsiteX100"/>
                <a:gd fmla="*/ 81785 h 606722" name="connsiteY100"/>
                <a:gd fmla="*/ 291929 w 607639" name="connsiteX101"/>
                <a:gd fmla="*/ 69869 h 606722" name="connsiteY101"/>
                <a:gd fmla="*/ 291929 w 607639" name="connsiteX102"/>
                <a:gd fmla="*/ 54396 h 606722" name="connsiteY102"/>
                <a:gd fmla="*/ 303775 w 607639" name="connsiteX103"/>
                <a:gd fmla="*/ 42480 h 606722" name="connsiteY103"/>
                <a:gd fmla="*/ 303775 w 607639" name="connsiteX104"/>
                <a:gd fmla="*/ 0 h 606722" name="connsiteY104"/>
                <a:gd fmla="*/ 537058 w 607639" name="connsiteX105"/>
                <a:gd fmla="*/ 108956 h 606722" name="connsiteY105"/>
                <a:gd fmla="*/ 537058 w 607639" name="connsiteX106"/>
                <a:gd fmla="*/ 93048 h 606722" name="connsiteY106"/>
                <a:gd fmla="*/ 548895 w 607639" name="connsiteX107"/>
                <a:gd fmla="*/ 81139 h 606722" name="connsiteY107"/>
                <a:gd fmla="*/ 560822 w 607639" name="connsiteX108"/>
                <a:gd fmla="*/ 93048 h 606722" name="connsiteY108"/>
                <a:gd fmla="*/ 560822 w 607639" name="connsiteX109"/>
                <a:gd fmla="*/ 138994 h 606722" name="connsiteY109"/>
                <a:gd fmla="*/ 548895 w 607639" name="connsiteX110"/>
                <a:gd fmla="*/ 150903 h 606722" name="connsiteY110"/>
                <a:gd fmla="*/ 502880 w 607639" name="connsiteX111"/>
                <a:gd fmla="*/ 150903 h 606722" name="connsiteY111"/>
                <a:gd fmla="*/ 490953 w 607639" name="connsiteX112"/>
                <a:gd fmla="*/ 138994 h 606722" name="connsiteY112"/>
                <a:gd fmla="*/ 502880 w 607639" name="connsiteX113"/>
                <a:gd fmla="*/ 127174 h 606722" name="connsiteY113"/>
                <a:gd fmla="*/ 521126 w 607639" name="connsiteX114"/>
                <a:gd fmla="*/ 127174 h 606722" name="connsiteY114"/>
                <a:gd fmla="*/ 303775 w 607639" name="connsiteX115"/>
                <a:gd fmla="*/ 23728 h 606722" name="connsiteY115"/>
                <a:gd fmla="*/ 23764 w 607639" name="connsiteX116"/>
                <a:gd fmla="*/ 303316 h 606722" name="connsiteY116"/>
                <a:gd fmla="*/ 303775 w 607639" name="connsiteX117"/>
                <a:gd fmla="*/ 582905 h 606722" name="connsiteY117"/>
                <a:gd fmla="*/ 583786 w 607639" name="connsiteX118"/>
                <a:gd fmla="*/ 303316 h 606722" name="connsiteY118"/>
                <a:gd fmla="*/ 573906 w 607639" name="connsiteX119"/>
                <a:gd fmla="*/ 229376 h 606722" name="connsiteY119"/>
                <a:gd fmla="*/ 582273 w 607639" name="connsiteX120"/>
                <a:gd fmla="*/ 214801 h 606722" name="connsiteY120"/>
                <a:gd fmla="*/ 596869 w 607639" name="connsiteX121"/>
                <a:gd fmla="*/ 223066 h 606722" name="connsiteY121"/>
                <a:gd fmla="*/ 607639 w 607639" name="connsiteX122"/>
                <a:gd fmla="*/ 303316 h 606722" name="connsiteY122"/>
                <a:gd fmla="*/ 303775 w 607639" name="connsiteX123"/>
                <a:gd fmla="*/ 606722 h 606722" name="connsiteY123"/>
                <a:gd fmla="*/ 0 w 607639" name="connsiteX124"/>
                <a:gd fmla="*/ 303316 h 606722" name="connsiteY124"/>
                <a:gd fmla="*/ 303775 w 607639" name="connsiteX125"/>
                <a:gd fmla="*/ 0 h 606722" name="connsiteY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b="b" l="l" r="r" t="t"/>
              <a:pathLst>
                <a:path h="606722" w="607639">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98" name="组合 97"/>
          <p:cNvGrpSpPr/>
          <p:nvPr/>
        </p:nvGrpSpPr>
        <p:grpSpPr>
          <a:xfrm>
            <a:off x="7874390" y="2142024"/>
            <a:ext cx="2208696" cy="980726"/>
            <a:chOff x="7885240" y="3464575"/>
            <a:chExt cx="2208696" cy="980726"/>
          </a:xfrm>
        </p:grpSpPr>
        <p:sp>
          <p:nvSpPr>
            <p:cNvPr id="99" name="矩形 98"/>
            <p:cNvSpPr/>
            <p:nvPr/>
          </p:nvSpPr>
          <p:spPr>
            <a:xfrm>
              <a:off x="7885239" y="3747033"/>
              <a:ext cx="2208695" cy="691515"/>
            </a:xfrm>
            <a:prstGeom prst="rect">
              <a:avLst/>
            </a:prstGeom>
          </p:spPr>
          <p:txBody>
            <a:bodyPr wrap="square">
              <a:spAutoFit/>
              <a:scene3d>
                <a:camera prst="orthographicFront"/>
                <a:lightRig dir="t" rig="threePt"/>
              </a:scene3d>
              <a:sp3d contourW="12700"/>
            </a:bodyPr>
            <a:lstStyle/>
            <a:p>
              <a:pPr algn="r">
                <a:lnSpc>
                  <a:spcPct val="125000"/>
                </a:lnSpc>
              </a:pPr>
              <a:r>
                <a:rPr altLang="en-US" lang="zh-CN" sz="1050">
                  <a:solidFill>
                    <a:schemeClr val="tx1">
                      <a:lumMod val="85000"/>
                      <a:lumOff val="15000"/>
                    </a:schemeClr>
                  </a:solidFill>
                  <a:latin typeface="+mn-ea"/>
                </a:rPr>
                <a:t>用户可以在投影仪或者计算机上进行演示也可以将演示文稿打印出来制作成胶片用户可以在投影仪</a:t>
              </a:r>
            </a:p>
          </p:txBody>
        </p:sp>
        <p:sp>
          <p:nvSpPr>
            <p:cNvPr id="100" name="矩形 99"/>
            <p:cNvSpPr/>
            <p:nvPr/>
          </p:nvSpPr>
          <p:spPr>
            <a:xfrm>
              <a:off x="8043384" y="3464575"/>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solidFill>
                    <a:schemeClr val="tx1">
                      <a:lumMod val="85000"/>
                      <a:lumOff val="15000"/>
                    </a:schemeClr>
                  </a:solidFill>
                  <a:latin typeface="+mn-ea"/>
                </a:rPr>
                <a:t>标题文字添加</a:t>
              </a:r>
            </a:p>
          </p:txBody>
        </p:sp>
      </p:grpSp>
      <p:grpSp>
        <p:nvGrpSpPr>
          <p:cNvPr id="101" name="组合 100"/>
          <p:cNvGrpSpPr/>
          <p:nvPr/>
        </p:nvGrpSpPr>
        <p:grpSpPr>
          <a:xfrm>
            <a:off x="7874390" y="4426948"/>
            <a:ext cx="2208696" cy="980726"/>
            <a:chOff x="7885240" y="3464575"/>
            <a:chExt cx="2208696" cy="980726"/>
          </a:xfrm>
        </p:grpSpPr>
        <p:sp>
          <p:nvSpPr>
            <p:cNvPr id="102" name="矩形 101"/>
            <p:cNvSpPr/>
            <p:nvPr/>
          </p:nvSpPr>
          <p:spPr>
            <a:xfrm>
              <a:off x="7885239" y="3747034"/>
              <a:ext cx="2208695" cy="691515"/>
            </a:xfrm>
            <a:prstGeom prst="rect">
              <a:avLst/>
            </a:prstGeom>
          </p:spPr>
          <p:txBody>
            <a:bodyPr wrap="square">
              <a:spAutoFit/>
              <a:scene3d>
                <a:camera prst="orthographicFront"/>
                <a:lightRig dir="t" rig="threePt"/>
              </a:scene3d>
              <a:sp3d contourW="12700"/>
            </a:bodyPr>
            <a:lstStyle/>
            <a:p>
              <a:pPr algn="r">
                <a:lnSpc>
                  <a:spcPct val="125000"/>
                </a:lnSpc>
              </a:pPr>
              <a:r>
                <a:rPr altLang="en-US" lang="zh-CN" sz="1050">
                  <a:solidFill>
                    <a:schemeClr val="tx1">
                      <a:lumMod val="85000"/>
                      <a:lumOff val="15000"/>
                    </a:schemeClr>
                  </a:solidFill>
                  <a:latin typeface="+mn-ea"/>
                </a:rPr>
                <a:t>用户可以在投影仪或者计算机上进行演示也可以将演示文稿打印出来制作成胶片用户可以在投影仪</a:t>
              </a:r>
            </a:p>
          </p:txBody>
        </p:sp>
        <p:sp>
          <p:nvSpPr>
            <p:cNvPr id="103" name="矩形 102"/>
            <p:cNvSpPr/>
            <p:nvPr/>
          </p:nvSpPr>
          <p:spPr>
            <a:xfrm>
              <a:off x="8043384" y="3464575"/>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solidFill>
                    <a:schemeClr val="tx1">
                      <a:lumMod val="85000"/>
                      <a:lumOff val="15000"/>
                    </a:schemeClr>
                  </a:solidFill>
                  <a:latin typeface="+mn-ea"/>
                </a:rPr>
                <a:t>标题文字添加</a:t>
              </a:r>
            </a:p>
          </p:txBody>
        </p:sp>
      </p:grpSp>
      <p:grpSp>
        <p:nvGrpSpPr>
          <p:cNvPr id="104" name="组合 103"/>
          <p:cNvGrpSpPr/>
          <p:nvPr/>
        </p:nvGrpSpPr>
        <p:grpSpPr>
          <a:xfrm>
            <a:off x="2095082" y="2142024"/>
            <a:ext cx="2208695" cy="980726"/>
            <a:chOff x="7885240" y="3464575"/>
            <a:chExt cx="2208695" cy="980726"/>
          </a:xfrm>
        </p:grpSpPr>
        <p:sp>
          <p:nvSpPr>
            <p:cNvPr id="105" name="矩形 104"/>
            <p:cNvSpPr/>
            <p:nvPr/>
          </p:nvSpPr>
          <p:spPr>
            <a:xfrm>
              <a:off x="7885240" y="3747033"/>
              <a:ext cx="2208695" cy="691515"/>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85000"/>
                      <a:lumOff val="15000"/>
                    </a:schemeClr>
                  </a:solidFill>
                  <a:latin typeface="+mn-ea"/>
                </a:rPr>
                <a:t>用户可以在投影仪或者计算机上进行演示也可以将演示文稿打印出来制作成胶片用户可以在投影仪</a:t>
              </a:r>
            </a:p>
          </p:txBody>
        </p:sp>
        <p:sp>
          <p:nvSpPr>
            <p:cNvPr id="106" name="矩形 105"/>
            <p:cNvSpPr/>
            <p:nvPr/>
          </p:nvSpPr>
          <p:spPr>
            <a:xfrm>
              <a:off x="7885240"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85000"/>
                      <a:lumOff val="15000"/>
                    </a:schemeClr>
                  </a:solidFill>
                  <a:latin typeface="+mn-ea"/>
                </a:rPr>
                <a:t>标题文字添加</a:t>
              </a:r>
            </a:p>
          </p:txBody>
        </p:sp>
      </p:grpSp>
      <p:grpSp>
        <p:nvGrpSpPr>
          <p:cNvPr id="107" name="组合 106"/>
          <p:cNvGrpSpPr/>
          <p:nvPr/>
        </p:nvGrpSpPr>
        <p:grpSpPr>
          <a:xfrm>
            <a:off x="2095082" y="4426948"/>
            <a:ext cx="2208695" cy="980726"/>
            <a:chOff x="7885240" y="3464575"/>
            <a:chExt cx="2208695" cy="980726"/>
          </a:xfrm>
        </p:grpSpPr>
        <p:sp>
          <p:nvSpPr>
            <p:cNvPr id="108" name="矩形 107"/>
            <p:cNvSpPr/>
            <p:nvPr/>
          </p:nvSpPr>
          <p:spPr>
            <a:xfrm>
              <a:off x="7885240" y="3747034"/>
              <a:ext cx="2208695" cy="691515"/>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85000"/>
                      <a:lumOff val="15000"/>
                    </a:schemeClr>
                  </a:solidFill>
                  <a:latin typeface="+mn-ea"/>
                </a:rPr>
                <a:t>用户可以在投影仪或者计算机上进行演示也可以将演示文稿打印出来制作成胶片用户可以在投影仪</a:t>
              </a:r>
            </a:p>
          </p:txBody>
        </p:sp>
        <p:sp>
          <p:nvSpPr>
            <p:cNvPr id="109" name="矩形 108"/>
            <p:cNvSpPr/>
            <p:nvPr/>
          </p:nvSpPr>
          <p:spPr>
            <a:xfrm>
              <a:off x="7885240"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85000"/>
                      <a:lumOff val="15000"/>
                    </a:schemeClr>
                  </a:solidFill>
                  <a:latin typeface="+mn-ea"/>
                </a:rPr>
                <a:t>标题文字添加</a:t>
              </a:r>
            </a:p>
          </p:txBody>
        </p:sp>
      </p:grpSp>
      <p:sp>
        <p:nvSpPr>
          <p:cNvPr id="45" name="任意多边形 44"/>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49"/>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2" name="椭圆 50"/>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3" name="任意多边形 52"/>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4">
            <a:extLst>
              <a:ext uri="{FF2B5EF4-FFF2-40B4-BE49-F238E27FC236}">
                <a16:creationId xmlns:a16="http://schemas.microsoft.com/office/drawing/2014/main" id="{CDDDA1C2-AD84-4460-ACF0-C8EB80617ED4}"/>
              </a:ext>
            </a:extLst>
          </p:cNvPr>
          <p:cNvSpPr/>
          <p:nvPr/>
        </p:nvSpPr>
        <p:spPr>
          <a:xfrm>
            <a:off x="10362312" y="6619158"/>
            <a:ext cx="477684" cy="238842"/>
          </a:xfrm>
          <a:custGeom>
            <a:gdLst>
              <a:gd fmla="*/ 238842 w 477684" name="connsiteX0"/>
              <a:gd fmla="*/ 0 h 238842" name="connsiteY0"/>
              <a:gd fmla="*/ 477684 w 477684" name="connsiteX1"/>
              <a:gd fmla="*/ 238842 h 238842" name="connsiteY1"/>
              <a:gd fmla="*/ 0 w 477684" name="connsiteX2"/>
              <a:gd fmla="*/ 238842 h 238842" name="connsiteY2"/>
            </a:gdLst>
            <a:cxnLst>
              <a:cxn ang="0">
                <a:pos x="connsiteX0" y="connsiteY0"/>
              </a:cxn>
              <a:cxn ang="0">
                <a:pos x="connsiteX1" y="connsiteY1"/>
              </a:cxn>
              <a:cxn ang="0">
                <a:pos x="connsiteX2" y="connsiteY2"/>
              </a:cxn>
            </a:cxnLst>
            <a:rect b="b" l="l" r="r" t="t"/>
            <a:pathLst>
              <a:path h="238842" w="477684">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5">
            <a:extLst>
              <a:ext uri="{FF2B5EF4-FFF2-40B4-BE49-F238E27FC236}">
                <a16:creationId xmlns:a16="http://schemas.microsoft.com/office/drawing/2014/main" id="{2B7863BF-632D-4A1B-BE26-C36CFD1C556E}"/>
              </a:ext>
            </a:extLst>
          </p:cNvPr>
          <p:cNvSpPr/>
          <p:nvPr/>
        </p:nvSpPr>
        <p:spPr>
          <a:xfrm>
            <a:off x="346587" y="0"/>
            <a:ext cx="2219633" cy="1109817"/>
          </a:xfrm>
          <a:custGeom>
            <a:gdLst>
              <a:gd fmla="*/ 0 w 2219633" name="connsiteX0"/>
              <a:gd fmla="*/ 0 h 1109817" name="connsiteY0"/>
              <a:gd fmla="*/ 2219633 w 2219633" name="connsiteX1"/>
              <a:gd fmla="*/ 0 h 1109817" name="connsiteY1"/>
              <a:gd fmla="*/ 1109817 w 2219633" name="connsiteX2"/>
              <a:gd fmla="*/ 1109817 h 1109817" name="connsiteY2"/>
            </a:gdLst>
            <a:cxnLst>
              <a:cxn ang="0">
                <a:pos x="connsiteX0" y="connsiteY0"/>
              </a:cxn>
              <a:cxn ang="0">
                <a:pos x="connsiteX1" y="connsiteY1"/>
              </a:cxn>
              <a:cxn ang="0">
                <a:pos x="connsiteX2" y="connsiteY2"/>
              </a:cxn>
            </a:cxnLst>
            <a:rect b="b" l="l" r="r" t="t"/>
            <a:pathLst>
              <a:path h="1109817" w="2219633">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49">
            <a:extLst>
              <a:ext uri="{FF2B5EF4-FFF2-40B4-BE49-F238E27FC236}">
                <a16:creationId xmlns:a16="http://schemas.microsoft.com/office/drawing/2014/main" id="{2E0A8E2A-E8F9-4573-8F96-BE19C5755C94}"/>
              </a:ext>
            </a:extLst>
          </p:cNvPr>
          <p:cNvSpPr/>
          <p:nvPr/>
        </p:nvSpPr>
        <p:spPr>
          <a:xfrm>
            <a:off x="115605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1" name="椭圆 50">
            <a:extLst>
              <a:ext uri="{FF2B5EF4-FFF2-40B4-BE49-F238E27FC236}">
                <a16:creationId xmlns:a16="http://schemas.microsoft.com/office/drawing/2014/main" id="{AC8FF012-4B59-4458-AE5B-D5A6B70A9220}"/>
              </a:ext>
            </a:extLst>
          </p:cNvPr>
          <p:cNvSpPr/>
          <p:nvPr/>
        </p:nvSpPr>
        <p:spPr>
          <a:xfrm flipH="1">
            <a:off x="11181216" y="6347089"/>
            <a:ext cx="301172" cy="300644"/>
          </a:xfrm>
          <a:custGeom>
            <a:gdLst>
              <a:gd fmla="*/ 320385 w 604110" name="connsiteX0"/>
              <a:gd fmla="*/ 164550 h 603052" name="connsiteY0"/>
              <a:gd fmla="*/ 339813 w 604110" name="connsiteX1"/>
              <a:gd fmla="*/ 172569 h 603052" name="connsiteY1"/>
              <a:gd fmla="*/ 449654 w 604110" name="connsiteX2"/>
              <a:gd fmla="*/ 282231 h 603052" name="connsiteY2"/>
              <a:gd fmla="*/ 457617 w 604110" name="connsiteX3"/>
              <a:gd fmla="*/ 301558 h 603052" name="connsiteY3"/>
              <a:gd fmla="*/ 449654 w 604110" name="connsiteX4"/>
              <a:gd fmla="*/ 320886 h 603052" name="connsiteY4"/>
              <a:gd fmla="*/ 339813 w 604110" name="connsiteX5"/>
              <a:gd fmla="*/ 430548 h 603052" name="connsiteY5"/>
              <a:gd fmla="*/ 320316 w 604110" name="connsiteX6"/>
              <a:gd fmla="*/ 438635 h 603052" name="connsiteY6"/>
              <a:gd fmla="*/ 300957 w 604110" name="connsiteX7"/>
              <a:gd fmla="*/ 430548 h 603052" name="connsiteY7"/>
              <a:gd fmla="*/ 300957 w 604110" name="connsiteX8"/>
              <a:gd fmla="*/ 391892 h 603052" name="connsiteY8"/>
              <a:gd fmla="*/ 363841 w 604110" name="connsiteX9"/>
              <a:gd fmla="*/ 328974 h 603052" name="connsiteY9"/>
              <a:gd fmla="*/ 173954 w 604110" name="connsiteX10"/>
              <a:gd fmla="*/ 328974 h 603052" name="connsiteY10"/>
              <a:gd fmla="*/ 146494 w 604110" name="connsiteX11"/>
              <a:gd fmla="*/ 301558 h 603052" name="connsiteY11"/>
              <a:gd fmla="*/ 173954 w 604110" name="connsiteX12"/>
              <a:gd fmla="*/ 274143 h 603052" name="connsiteY12"/>
              <a:gd fmla="*/ 363978 w 604110" name="connsiteX13"/>
              <a:gd fmla="*/ 274143 h 603052" name="connsiteY13"/>
              <a:gd fmla="*/ 300957 w 604110" name="connsiteX14"/>
              <a:gd fmla="*/ 211225 h 603052" name="connsiteY14"/>
              <a:gd fmla="*/ 300957 w 604110" name="connsiteX15"/>
              <a:gd fmla="*/ 172569 h 603052" name="connsiteY15"/>
              <a:gd fmla="*/ 320385 w 604110" name="connsiteX16"/>
              <a:gd fmla="*/ 164550 h 603052" name="connsiteY16"/>
              <a:gd fmla="*/ 302055 w 604110" name="connsiteX17"/>
              <a:gd fmla="*/ 54823 h 603052" name="connsiteY17"/>
              <a:gd fmla="*/ 54919 w 604110" name="connsiteX18"/>
              <a:gd fmla="*/ 301526 h 603052" name="connsiteY18"/>
              <a:gd fmla="*/ 302055 w 604110" name="connsiteX19"/>
              <a:gd fmla="*/ 548229 h 603052" name="connsiteY19"/>
              <a:gd fmla="*/ 549191 w 604110" name="connsiteX20"/>
              <a:gd fmla="*/ 301526 h 603052" name="connsiteY20"/>
              <a:gd fmla="*/ 302055 w 604110" name="connsiteX21"/>
              <a:gd fmla="*/ 54823 h 603052" name="connsiteY21"/>
              <a:gd fmla="*/ 302055 w 604110" name="connsiteX22"/>
              <a:gd fmla="*/ 0 h 603052" name="connsiteY22"/>
              <a:gd fmla="*/ 604110 w 604110" name="connsiteX23"/>
              <a:gd fmla="*/ 301526 h 603052" name="connsiteY23"/>
              <a:gd fmla="*/ 302055 w 604110" name="connsiteX24"/>
              <a:gd fmla="*/ 603052 h 603052" name="connsiteY24"/>
              <a:gd fmla="*/ 0 w 604110" name="connsiteX25"/>
              <a:gd fmla="*/ 301526 h 603052" name="connsiteY25"/>
              <a:gd fmla="*/ 302055 w 604110" name="connsiteX26"/>
              <a:gd fmla="*/ 0 h 60305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3052" w="604110">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2" name="任意多边形 58">
            <a:extLst>
              <a:ext uri="{FF2B5EF4-FFF2-40B4-BE49-F238E27FC236}">
                <a16:creationId xmlns:a16="http://schemas.microsoft.com/office/drawing/2014/main" id="{043FA4A9-82E7-45CC-8F03-A24A1C232444}"/>
              </a:ext>
            </a:extLst>
          </p:cNvPr>
          <p:cNvSpPr/>
          <p:nvPr/>
        </p:nvSpPr>
        <p:spPr>
          <a:xfrm>
            <a:off x="9560225" y="6346826"/>
            <a:ext cx="1022350" cy="511175"/>
          </a:xfrm>
          <a:custGeom>
            <a:gdLst>
              <a:gd fmla="*/ 511175 w 1022350" name="connsiteX0"/>
              <a:gd fmla="*/ 0 h 511175" name="connsiteY0"/>
              <a:gd fmla="*/ 1022350 w 1022350" name="connsiteX1"/>
              <a:gd fmla="*/ 511175 h 511175" name="connsiteY1"/>
              <a:gd fmla="*/ 0 w 1022350" name="connsiteX2"/>
              <a:gd fmla="*/ 511175 h 511175" name="connsiteY2"/>
            </a:gdLst>
            <a:cxnLst>
              <a:cxn ang="0">
                <a:pos x="connsiteX0" y="connsiteY0"/>
              </a:cxn>
              <a:cxn ang="0">
                <a:pos x="connsiteX1" y="connsiteY1"/>
              </a:cxn>
              <a:cxn ang="0">
                <a:pos x="connsiteX2" y="connsiteY2"/>
              </a:cxn>
            </a:cxnLst>
            <a:rect b="b" l="l" r="r" t="t"/>
            <a:pathLst>
              <a:path h="511175" w="1022350">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组合 62">
            <a:extLst>
              <a:ext uri="{FF2B5EF4-FFF2-40B4-BE49-F238E27FC236}">
                <a16:creationId xmlns:a16="http://schemas.microsoft.com/office/drawing/2014/main" id="{0C196CA8-06AA-486B-B48F-2525803FC3AE}"/>
              </a:ext>
            </a:extLst>
          </p:cNvPr>
          <p:cNvGrpSpPr/>
          <p:nvPr/>
        </p:nvGrpSpPr>
        <p:grpSpPr>
          <a:xfrm>
            <a:off x="2242370" y="458879"/>
            <a:ext cx="6623625" cy="809534"/>
            <a:chOff x="2204270" y="458879"/>
            <a:chExt cx="6623625" cy="809534"/>
          </a:xfrm>
        </p:grpSpPr>
        <p:sp>
          <p:nvSpPr>
            <p:cNvPr id="64" name="文本框 63">
              <a:extLst>
                <a:ext uri="{FF2B5EF4-FFF2-40B4-BE49-F238E27FC236}">
                  <a16:creationId xmlns:a16="http://schemas.microsoft.com/office/drawing/2014/main" id="{4E6D937A-F0C7-4B98-AEF8-F6557EB579AA}"/>
                </a:ext>
              </a:extLst>
            </p:cNvPr>
            <p:cNvSpPr txBox="1"/>
            <p:nvPr/>
          </p:nvSpPr>
          <p:spPr>
            <a:xfrm>
              <a:off x="2204270" y="458879"/>
              <a:ext cx="3434080" cy="579120"/>
            </a:xfrm>
            <a:prstGeom prst="rect">
              <a:avLst/>
            </a:prstGeom>
            <a:noFill/>
          </p:spPr>
          <p:txBody>
            <a:bodyPr rtlCol="0" wrap="none">
              <a:spAutoFit/>
              <a:scene3d>
                <a:camera prst="orthographicFront"/>
                <a:lightRig dir="t" rig="threePt"/>
              </a:scene3d>
              <a:sp3d contourW="12700"/>
            </a:bodyPr>
            <a:lstStyle/>
            <a:p>
              <a:r>
                <a:rPr altLang="en-US" b="1" lang="zh-CN" sz="3200"/>
                <a:t>标题文字添加此处</a:t>
              </a:r>
            </a:p>
          </p:txBody>
        </p:sp>
        <p:sp>
          <p:nvSpPr>
            <p:cNvPr id="65" name="文本框 64">
              <a:extLst>
                <a:ext uri="{FF2B5EF4-FFF2-40B4-BE49-F238E27FC236}">
                  <a16:creationId xmlns:a16="http://schemas.microsoft.com/office/drawing/2014/main" id="{12283FEB-926E-46FC-9A58-F900F8CFA27A}"/>
                </a:ext>
              </a:extLst>
            </p:cNvPr>
            <p:cNvSpPr txBox="1"/>
            <p:nvPr/>
          </p:nvSpPr>
          <p:spPr>
            <a:xfrm>
              <a:off x="2204270" y="965573"/>
              <a:ext cx="6623625"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 or computer</a:t>
              </a:r>
            </a:p>
          </p:txBody>
        </p:sp>
      </p:grpSp>
      <p:sp>
        <p:nvSpPr>
          <p:cNvPr id="66" name="椭圆 15">
            <a:extLst>
              <a:ext uri="{FF2B5EF4-FFF2-40B4-BE49-F238E27FC236}">
                <a16:creationId xmlns:a16="http://schemas.microsoft.com/office/drawing/2014/main" id="{33E83D53-E622-4904-9CF1-4CD22EACA243}"/>
              </a:ext>
            </a:extLst>
          </p:cNvPr>
          <p:cNvSpPr/>
          <p:nvPr/>
        </p:nvSpPr>
        <p:spPr>
          <a:xfrm>
            <a:off x="1249937" y="286056"/>
            <a:ext cx="412932" cy="412322"/>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custDataLst>
      <p:tags r:id="rId4"/>
    </p:custDataLst>
    <p:extLst>
      <p:ext uri="{BB962C8B-B14F-4D97-AF65-F5344CB8AC3E}">
        <p14:creationId val="1801435187"/>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85"/>
                                        </p:tgtEl>
                                        <p:attrNameLst>
                                          <p:attrName>style.visibility</p:attrName>
                                        </p:attrNameLst>
                                      </p:cBhvr>
                                      <p:to>
                                        <p:strVal val="visible"/>
                                      </p:to>
                                    </p:set>
                                    <p:animEffect filter="fade" transition="in">
                                      <p:cBhvr>
                                        <p:cTn dur="1000" id="12"/>
                                        <p:tgtEl>
                                          <p:spTgt spid="85"/>
                                        </p:tgtEl>
                                      </p:cBhvr>
                                    </p:animEffect>
                                    <p:anim calcmode="lin" valueType="num">
                                      <p:cBhvr>
                                        <p:cTn dur="1000" fill="hold" id="13"/>
                                        <p:tgtEl>
                                          <p:spTgt spid="85"/>
                                        </p:tgtEl>
                                        <p:attrNameLst>
                                          <p:attrName>ppt_x</p:attrName>
                                        </p:attrNameLst>
                                      </p:cBhvr>
                                      <p:tavLst>
                                        <p:tav tm="0">
                                          <p:val>
                                            <p:strVal val="#ppt_x"/>
                                          </p:val>
                                        </p:tav>
                                        <p:tav tm="100000">
                                          <p:val>
                                            <p:strVal val="#ppt_x"/>
                                          </p:val>
                                        </p:tav>
                                      </p:tavLst>
                                    </p:anim>
                                    <p:anim calcmode="lin" valueType="num">
                                      <p:cBhvr>
                                        <p:cTn dur="1000" fill="hold" id="14"/>
                                        <p:tgtEl>
                                          <p:spTgt spid="8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116"/>
                                        </p:tgtEl>
                                        <p:attrNameLst>
                                          <p:attrName>style.visibility</p:attrName>
                                        </p:attrNameLst>
                                      </p:cBhvr>
                                      <p:to>
                                        <p:strVal val="visible"/>
                                      </p:to>
                                    </p:set>
                                    <p:anim calcmode="lin" valueType="num">
                                      <p:cBhvr>
                                        <p:cTn dur="500" fill="hold" id="18"/>
                                        <p:tgtEl>
                                          <p:spTgt spid="116"/>
                                        </p:tgtEl>
                                        <p:attrNameLst>
                                          <p:attrName>ppt_w</p:attrName>
                                        </p:attrNameLst>
                                      </p:cBhvr>
                                      <p:tavLst>
                                        <p:tav tm="0">
                                          <p:val>
                                            <p:fltVal val="0"/>
                                          </p:val>
                                        </p:tav>
                                        <p:tav tm="100000">
                                          <p:val>
                                            <p:strVal val="#ppt_w"/>
                                          </p:val>
                                        </p:tav>
                                      </p:tavLst>
                                    </p:anim>
                                    <p:anim calcmode="lin" valueType="num">
                                      <p:cBhvr>
                                        <p:cTn dur="500" fill="hold" id="19"/>
                                        <p:tgtEl>
                                          <p:spTgt spid="116"/>
                                        </p:tgtEl>
                                        <p:attrNameLst>
                                          <p:attrName>ppt_h</p:attrName>
                                        </p:attrNameLst>
                                      </p:cBhvr>
                                      <p:tavLst>
                                        <p:tav tm="0">
                                          <p:val>
                                            <p:fltVal val="0"/>
                                          </p:val>
                                        </p:tav>
                                        <p:tav tm="100000">
                                          <p:val>
                                            <p:strVal val="#ppt_h"/>
                                          </p:val>
                                        </p:tav>
                                      </p:tavLst>
                                    </p:anim>
                                    <p:animEffect filter="fade" transition="in">
                                      <p:cBhvr>
                                        <p:cTn dur="500" id="20"/>
                                        <p:tgtEl>
                                          <p:spTgt spid="116"/>
                                        </p:tgtEl>
                                      </p:cBhvr>
                                    </p:animEffect>
                                  </p:childTnLst>
                                </p:cTn>
                              </p:par>
                              <p:par>
                                <p:cTn fill="hold" id="21" nodeType="withEffect" presetClass="entr" presetID="53" presetSubtype="0">
                                  <p:stCondLst>
                                    <p:cond delay="0"/>
                                  </p:stCondLst>
                                  <p:childTnLst>
                                    <p:set>
                                      <p:cBhvr>
                                        <p:cTn dur="1" fill="hold" id="22">
                                          <p:stCondLst>
                                            <p:cond delay="0"/>
                                          </p:stCondLst>
                                        </p:cTn>
                                        <p:tgtEl>
                                          <p:spTgt spid="119"/>
                                        </p:tgtEl>
                                        <p:attrNameLst>
                                          <p:attrName>style.visibility</p:attrName>
                                        </p:attrNameLst>
                                      </p:cBhvr>
                                      <p:to>
                                        <p:strVal val="visible"/>
                                      </p:to>
                                    </p:set>
                                    <p:anim calcmode="lin" valueType="num">
                                      <p:cBhvr>
                                        <p:cTn dur="500" fill="hold" id="23"/>
                                        <p:tgtEl>
                                          <p:spTgt spid="119"/>
                                        </p:tgtEl>
                                        <p:attrNameLst>
                                          <p:attrName>ppt_w</p:attrName>
                                        </p:attrNameLst>
                                      </p:cBhvr>
                                      <p:tavLst>
                                        <p:tav tm="0">
                                          <p:val>
                                            <p:fltVal val="0"/>
                                          </p:val>
                                        </p:tav>
                                        <p:tav tm="100000">
                                          <p:val>
                                            <p:strVal val="#ppt_w"/>
                                          </p:val>
                                        </p:tav>
                                      </p:tavLst>
                                    </p:anim>
                                    <p:anim calcmode="lin" valueType="num">
                                      <p:cBhvr>
                                        <p:cTn dur="500" fill="hold" id="24"/>
                                        <p:tgtEl>
                                          <p:spTgt spid="119"/>
                                        </p:tgtEl>
                                        <p:attrNameLst>
                                          <p:attrName>ppt_h</p:attrName>
                                        </p:attrNameLst>
                                      </p:cBhvr>
                                      <p:tavLst>
                                        <p:tav tm="0">
                                          <p:val>
                                            <p:fltVal val="0"/>
                                          </p:val>
                                        </p:tav>
                                        <p:tav tm="100000">
                                          <p:val>
                                            <p:strVal val="#ppt_h"/>
                                          </p:val>
                                        </p:tav>
                                      </p:tavLst>
                                    </p:anim>
                                    <p:animEffect filter="fade" transition="in">
                                      <p:cBhvr>
                                        <p:cTn dur="500" id="25"/>
                                        <p:tgtEl>
                                          <p:spTgt spid="119"/>
                                        </p:tgtEl>
                                      </p:cBhvr>
                                    </p:animEffect>
                                  </p:childTnLst>
                                </p:cTn>
                              </p:par>
                              <p:par>
                                <p:cTn fill="hold" id="26" nodeType="withEffect" presetClass="entr" presetID="53" presetSubtype="0">
                                  <p:stCondLst>
                                    <p:cond delay="0"/>
                                  </p:stCondLst>
                                  <p:childTnLst>
                                    <p:set>
                                      <p:cBhvr>
                                        <p:cTn dur="1" fill="hold" id="27">
                                          <p:stCondLst>
                                            <p:cond delay="0"/>
                                          </p:stCondLst>
                                        </p:cTn>
                                        <p:tgtEl>
                                          <p:spTgt spid="113"/>
                                        </p:tgtEl>
                                        <p:attrNameLst>
                                          <p:attrName>style.visibility</p:attrName>
                                        </p:attrNameLst>
                                      </p:cBhvr>
                                      <p:to>
                                        <p:strVal val="visible"/>
                                      </p:to>
                                    </p:set>
                                    <p:anim calcmode="lin" valueType="num">
                                      <p:cBhvr>
                                        <p:cTn dur="500" fill="hold" id="28"/>
                                        <p:tgtEl>
                                          <p:spTgt spid="113"/>
                                        </p:tgtEl>
                                        <p:attrNameLst>
                                          <p:attrName>ppt_w</p:attrName>
                                        </p:attrNameLst>
                                      </p:cBhvr>
                                      <p:tavLst>
                                        <p:tav tm="0">
                                          <p:val>
                                            <p:fltVal val="0"/>
                                          </p:val>
                                        </p:tav>
                                        <p:tav tm="100000">
                                          <p:val>
                                            <p:strVal val="#ppt_w"/>
                                          </p:val>
                                        </p:tav>
                                      </p:tavLst>
                                    </p:anim>
                                    <p:anim calcmode="lin" valueType="num">
                                      <p:cBhvr>
                                        <p:cTn dur="500" fill="hold" id="29"/>
                                        <p:tgtEl>
                                          <p:spTgt spid="113"/>
                                        </p:tgtEl>
                                        <p:attrNameLst>
                                          <p:attrName>ppt_h</p:attrName>
                                        </p:attrNameLst>
                                      </p:cBhvr>
                                      <p:tavLst>
                                        <p:tav tm="0">
                                          <p:val>
                                            <p:fltVal val="0"/>
                                          </p:val>
                                        </p:tav>
                                        <p:tav tm="100000">
                                          <p:val>
                                            <p:strVal val="#ppt_h"/>
                                          </p:val>
                                        </p:tav>
                                      </p:tavLst>
                                    </p:anim>
                                    <p:animEffect filter="fade" transition="in">
                                      <p:cBhvr>
                                        <p:cTn dur="500" id="30"/>
                                        <p:tgtEl>
                                          <p:spTgt spid="113"/>
                                        </p:tgtEl>
                                      </p:cBhvr>
                                    </p:animEffect>
                                  </p:childTnLst>
                                </p:cTn>
                              </p:par>
                              <p:par>
                                <p:cTn fill="hold" id="31" nodeType="withEffect" presetClass="entr" presetID="53" presetSubtype="0">
                                  <p:stCondLst>
                                    <p:cond delay="0"/>
                                  </p:stCondLst>
                                  <p:childTnLst>
                                    <p:set>
                                      <p:cBhvr>
                                        <p:cTn dur="1" fill="hold" id="32">
                                          <p:stCondLst>
                                            <p:cond delay="0"/>
                                          </p:stCondLst>
                                        </p:cTn>
                                        <p:tgtEl>
                                          <p:spTgt spid="110"/>
                                        </p:tgtEl>
                                        <p:attrNameLst>
                                          <p:attrName>style.visibility</p:attrName>
                                        </p:attrNameLst>
                                      </p:cBhvr>
                                      <p:to>
                                        <p:strVal val="visible"/>
                                      </p:to>
                                    </p:set>
                                    <p:anim calcmode="lin" valueType="num">
                                      <p:cBhvr>
                                        <p:cTn dur="500" fill="hold" id="33"/>
                                        <p:tgtEl>
                                          <p:spTgt spid="110"/>
                                        </p:tgtEl>
                                        <p:attrNameLst>
                                          <p:attrName>ppt_w</p:attrName>
                                        </p:attrNameLst>
                                      </p:cBhvr>
                                      <p:tavLst>
                                        <p:tav tm="0">
                                          <p:val>
                                            <p:fltVal val="0"/>
                                          </p:val>
                                        </p:tav>
                                        <p:tav tm="100000">
                                          <p:val>
                                            <p:strVal val="#ppt_w"/>
                                          </p:val>
                                        </p:tav>
                                      </p:tavLst>
                                    </p:anim>
                                    <p:anim calcmode="lin" valueType="num">
                                      <p:cBhvr>
                                        <p:cTn dur="500" fill="hold" id="34"/>
                                        <p:tgtEl>
                                          <p:spTgt spid="110"/>
                                        </p:tgtEl>
                                        <p:attrNameLst>
                                          <p:attrName>ppt_h</p:attrName>
                                        </p:attrNameLst>
                                      </p:cBhvr>
                                      <p:tavLst>
                                        <p:tav tm="0">
                                          <p:val>
                                            <p:fltVal val="0"/>
                                          </p:val>
                                        </p:tav>
                                        <p:tav tm="100000">
                                          <p:val>
                                            <p:strVal val="#ppt_h"/>
                                          </p:val>
                                        </p:tav>
                                      </p:tavLst>
                                    </p:anim>
                                    <p:animEffect filter="fade" transition="in">
                                      <p:cBhvr>
                                        <p:cTn dur="500" id="35"/>
                                        <p:tgtEl>
                                          <p:spTgt spid="110"/>
                                        </p:tgtEl>
                                      </p:cBhvr>
                                    </p:animEffect>
                                  </p:childTnLst>
                                </p:cTn>
                              </p:par>
                            </p:childTnLst>
                          </p:cTn>
                        </p:par>
                        <p:par>
                          <p:cTn fill="hold" id="36" nodeType="afterGroup">
                            <p:stCondLst>
                              <p:cond delay="1500"/>
                            </p:stCondLst>
                            <p:childTnLst>
                              <p:par>
                                <p:cTn fill="hold" id="37" nodeType="afterEffect" presetClass="entr" presetID="10" presetSubtype="0">
                                  <p:stCondLst>
                                    <p:cond delay="0"/>
                                  </p:stCondLst>
                                  <p:childTnLst>
                                    <p:set>
                                      <p:cBhvr>
                                        <p:cTn dur="1" fill="hold" id="38">
                                          <p:stCondLst>
                                            <p:cond delay="0"/>
                                          </p:stCondLst>
                                        </p:cTn>
                                        <p:tgtEl>
                                          <p:spTgt spid="104"/>
                                        </p:tgtEl>
                                        <p:attrNameLst>
                                          <p:attrName>style.visibility</p:attrName>
                                        </p:attrNameLst>
                                      </p:cBhvr>
                                      <p:to>
                                        <p:strVal val="visible"/>
                                      </p:to>
                                    </p:set>
                                    <p:animEffect filter="fade" transition="in">
                                      <p:cBhvr>
                                        <p:cTn dur="500" id="39"/>
                                        <p:tgtEl>
                                          <p:spTgt spid="104"/>
                                        </p:tgtEl>
                                      </p:cBhvr>
                                    </p:animEffect>
                                  </p:childTnLst>
                                </p:cTn>
                              </p:par>
                              <p:par>
                                <p:cTn fill="hold" id="40" nodeType="withEffect" presetClass="entr" presetID="10" presetSubtype="0">
                                  <p:stCondLst>
                                    <p:cond delay="0"/>
                                  </p:stCondLst>
                                  <p:childTnLst>
                                    <p:set>
                                      <p:cBhvr>
                                        <p:cTn dur="1" fill="hold" id="41">
                                          <p:stCondLst>
                                            <p:cond delay="0"/>
                                          </p:stCondLst>
                                        </p:cTn>
                                        <p:tgtEl>
                                          <p:spTgt spid="107"/>
                                        </p:tgtEl>
                                        <p:attrNameLst>
                                          <p:attrName>style.visibility</p:attrName>
                                        </p:attrNameLst>
                                      </p:cBhvr>
                                      <p:to>
                                        <p:strVal val="visible"/>
                                      </p:to>
                                    </p:set>
                                    <p:animEffect filter="fade" transition="in">
                                      <p:cBhvr>
                                        <p:cTn dur="500" id="42"/>
                                        <p:tgtEl>
                                          <p:spTgt spid="107"/>
                                        </p:tgtEl>
                                      </p:cBhvr>
                                    </p:animEffect>
                                  </p:childTnLst>
                                </p:cTn>
                              </p:par>
                              <p:par>
                                <p:cTn fill="hold" id="43" nodeType="withEffect" presetClass="entr" presetID="10" presetSubtype="0">
                                  <p:stCondLst>
                                    <p:cond delay="0"/>
                                  </p:stCondLst>
                                  <p:childTnLst>
                                    <p:set>
                                      <p:cBhvr>
                                        <p:cTn dur="1" fill="hold" id="44">
                                          <p:stCondLst>
                                            <p:cond delay="0"/>
                                          </p:stCondLst>
                                        </p:cTn>
                                        <p:tgtEl>
                                          <p:spTgt spid="98"/>
                                        </p:tgtEl>
                                        <p:attrNameLst>
                                          <p:attrName>style.visibility</p:attrName>
                                        </p:attrNameLst>
                                      </p:cBhvr>
                                      <p:to>
                                        <p:strVal val="visible"/>
                                      </p:to>
                                    </p:set>
                                    <p:animEffect filter="fade" transition="in">
                                      <p:cBhvr>
                                        <p:cTn dur="500" id="45"/>
                                        <p:tgtEl>
                                          <p:spTgt spid="98"/>
                                        </p:tgtEl>
                                      </p:cBhvr>
                                    </p:animEffect>
                                  </p:childTnLst>
                                </p:cTn>
                              </p:par>
                              <p:par>
                                <p:cTn fill="hold" id="46" nodeType="withEffect" presetClass="entr" presetID="10" presetSubtype="0">
                                  <p:stCondLst>
                                    <p:cond delay="0"/>
                                  </p:stCondLst>
                                  <p:childTnLst>
                                    <p:set>
                                      <p:cBhvr>
                                        <p:cTn dur="1" fill="hold" id="47">
                                          <p:stCondLst>
                                            <p:cond delay="0"/>
                                          </p:stCondLst>
                                        </p:cTn>
                                        <p:tgtEl>
                                          <p:spTgt spid="101"/>
                                        </p:tgtEl>
                                        <p:attrNameLst>
                                          <p:attrName>style.visibility</p:attrName>
                                        </p:attrNameLst>
                                      </p:cBhvr>
                                      <p:to>
                                        <p:strVal val="visible"/>
                                      </p:to>
                                    </p:set>
                                    <p:animEffect filter="fade" transition="in">
                                      <p:cBhvr>
                                        <p:cTn dur="500" id="48"/>
                                        <p:tgtEl>
                                          <p:spTgt spid="1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ISLIDE.DIAGRAM" val="bf40bef4-9912-40a3-bd0a-4f1d92625c7f"/>
</p:tagLst>
</file>

<file path=ppt/tags/tag10.xml><?xml version="1.0" encoding="utf-8"?>
<p:tagLst xmlns:p="http://schemas.openxmlformats.org/presentationml/2006/main">
  <p:tag name="ISLIDE.DIAGRAM" val="a8564baa-a66c-413f-9610-aee80655b3b6"/>
</p:tagLst>
</file>

<file path=ppt/tags/tag11.xml><?xml version="1.0" encoding="utf-8"?>
<p:tagLst xmlns:p="http://schemas.openxmlformats.org/presentationml/2006/main">
  <p:tag name="ISLIDE.DIAGRAM" val="125f8ce3-a2dc-4f4c-8b62-1d8bdfa824cd"/>
</p:tagLst>
</file>

<file path=ppt/tags/tag12.xml><?xml version="1.0" encoding="utf-8"?>
<p:tagLst xmlns:p="http://schemas.openxmlformats.org/presentationml/2006/main">
  <p:tag name="ISLIDE.DIAGRAM" val="e411f92d-2cb5-4120-86b8-dd42412eff39"/>
</p:tagLst>
</file>

<file path=ppt/tags/tag13.xml><?xml version="1.0" encoding="utf-8"?>
<p:tagLst xmlns:p="http://schemas.openxmlformats.org/presentationml/2006/main">
  <p:tag name="ISLIDE.DIAGRAM" val="298ea6a4-041c-44b8-9b90-4d3ed71c79f5"/>
</p:tagLst>
</file>

<file path=ppt/tags/tag14.xml><?xml version="1.0" encoding="utf-8"?>
<p:tagLst xmlns:p="http://schemas.openxmlformats.org/presentationml/2006/main">
  <p:tag name="ISLIDE.DIAGRAM" val="24b598b8-03a0-4110-bc60-abea3336c648"/>
</p:tagLst>
</file>

<file path=ppt/tags/tag1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ISLIDE.DIAGRAM" val="2bbb3f71-ed2b-4813-9d9f-c851c806846e"/>
</p:tagLst>
</file>

<file path=ppt/tags/tag3.xml><?xml version="1.0" encoding="utf-8"?>
<p:tagLst xmlns:p="http://schemas.openxmlformats.org/presentationml/2006/main">
  <p:tag name="ISLIDE.DIAGRAM" val="412e0e52-2bcd-4ad0-86c9-9242a946d656"/>
</p:tagLst>
</file>

<file path=ppt/tags/tag4.xml><?xml version="1.0" encoding="utf-8"?>
<p:tagLst xmlns:p="http://schemas.openxmlformats.org/presentationml/2006/main">
  <p:tag name="ISLIDE.DIAGRAM" val="7ea3b874-db11-459a-90c0-151c5b5396cf"/>
</p:tagLst>
</file>

<file path=ppt/tags/tag5.xml><?xml version="1.0" encoding="utf-8"?>
<p:tagLst xmlns:p="http://schemas.openxmlformats.org/presentationml/2006/main">
  <p:tag name="ISLIDE.DIAGRAM" val="e1644e00-46c3-48c9-bf2b-4b12f63c90a4"/>
</p:tagLst>
</file>

<file path=ppt/tags/tag6.xml><?xml version="1.0" encoding="utf-8"?>
<p:tagLst xmlns:p="http://schemas.openxmlformats.org/presentationml/2006/main">
  <p:tag name="ISLIDE.DIAGRAM" val="81659cf7-e3b4-4975-bd41-e41d078d5afb"/>
</p:tagLst>
</file>

<file path=ppt/tags/tag7.xml><?xml version="1.0" encoding="utf-8"?>
<p:tagLst xmlns:p="http://schemas.openxmlformats.org/presentationml/2006/main">
  <p:tag name="ISLIDE.DIAGRAM" val="561da485-97a0-4369-b821-32c0231f6c70"/>
</p:tagLst>
</file>

<file path=ppt/tags/tag8.xml><?xml version="1.0" encoding="utf-8"?>
<p:tagLst xmlns:p="http://schemas.openxmlformats.org/presentationml/2006/main">
  <p:tag name="ISLIDE.DIAGRAM" val="5ae019ec-886a-4389-b3c2-6971e2f7276f"/>
</p:tagLst>
</file>

<file path=ppt/tags/tag9.xml><?xml version="1.0" encoding="utf-8"?>
<p:tagLst xmlns:p="http://schemas.openxmlformats.org/presentationml/2006/main">
  <p:tag name="ISLIDE.DIAGRAM" val="70ad8fe2-deba-492d-9f97-7497e651ff9e"/>
</p:tagLst>
</file>

<file path=ppt/theme/theme1.xml><?xml version="1.0" encoding="utf-8"?>
<a:theme xmlns:r="http://schemas.openxmlformats.org/officeDocument/2006/relationships" xmlns:a="http://schemas.openxmlformats.org/drawingml/2006/main" name="">
  <a:themeElements>
    <a:clrScheme name="自定义 87">
      <a:dk1>
        <a:sysClr val="windowText" lastClr="000000"/>
      </a:dk1>
      <a:lt1>
        <a:sysClr val="window" lastClr="FFFFFF"/>
      </a:lt1>
      <a:dk2>
        <a:srgbClr val="44546A"/>
      </a:dk2>
      <a:lt2>
        <a:srgbClr val="E7E6E6"/>
      </a:lt2>
      <a:accent1>
        <a:srgbClr val="FFC000"/>
      </a:accent1>
      <a:accent2>
        <a:srgbClr val="A5A5A5"/>
      </a:accent2>
      <a:accent3>
        <a:srgbClr val="FFC000"/>
      </a:accent3>
      <a:accent4>
        <a:srgbClr val="A5A5A5"/>
      </a:accent4>
      <a:accent5>
        <a:srgbClr val="FFC000"/>
      </a:accent5>
      <a:accent6>
        <a:srgbClr val="A5A5A5"/>
      </a:accent6>
      <a:hlink>
        <a:srgbClr val="FFC000"/>
      </a:hlink>
      <a:folHlink>
        <a:srgbClr val="A5A5A5"/>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231</Paragraphs>
  <Slides>25</Slides>
  <Notes>22</Notes>
  <TotalTime>30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25</vt:i4>
      </vt:variant>
    </vt:vector>
  </HeadingPairs>
  <TitlesOfParts>
    <vt:vector baseType="lpstr" size="38">
      <vt:lpstr>Arial</vt:lpstr>
      <vt:lpstr>等线 Light</vt:lpstr>
      <vt:lpstr>等线</vt:lpstr>
      <vt:lpstr>微软雅黑</vt:lpstr>
      <vt:lpstr>微软雅黑 Light</vt:lpstr>
      <vt:lpstr>Calibri</vt:lpstr>
      <vt:lpstr>Clear Sans Light</vt:lpstr>
      <vt:lpstr>Segoe UI</vt:lpstr>
      <vt:lpstr>Poppins SemiBold</vt:lpstr>
      <vt:lpstr>华文细黑</vt:lpstr>
      <vt:lpstr>Lora</vt:lpstr>
      <vt:lpstr>Century 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2018-04-23T03:23:35Z</dcterms:created>
  <cp:lastModifiedBy>优品PPT</cp:lastModifiedBy>
  <dcterms:modified xsi:type="dcterms:W3CDTF">2021-08-20T10:49:06Z</dcterms:modified>
  <cp:revision>11</cp:revision>
  <dc:title>PowerPoint 演示文稿</dc:title>
</cp:coreProperties>
</file>