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p:sldMasterIdLst>
    <p:sldMasterId id="2147483648" r:id="rId1"/>
    <p:sldMasterId id="2147483661" r:id="rId2"/>
  </p:sldMasterIdLst>
  <p:notesMasterIdLst>
    <p:notesMasterId r:id="rId3"/>
  </p:notesMasterIdLst>
  <p:sldIdLst>
    <p:sldId id="266" r:id="rId4"/>
    <p:sldId id="267" r:id="rId5"/>
    <p:sldId id="269" r:id="rId6"/>
    <p:sldId id="271" r:id="rId7"/>
    <p:sldId id="273" r:id="rId8"/>
    <p:sldId id="274" r:id="rId9"/>
    <p:sldId id="275" r:id="rId10"/>
    <p:sldId id="276" r:id="rId11"/>
  </p:sldIdLst>
  <p:sldSz cx="24384000" cy="13716000"/>
  <p:notesSz cx="6858000" cy="9144000"/>
  <p:custDataLst>
    <p:tags r:id="rId12"/>
  </p:custDataLst>
  <p:defaultTextStyle>
    <a:defPPr marL="0" marR="0" indent="0" algn="l" defTabSz="914400" rtl="0" fontAlgn="auto" latinLnBrk="1" hangingPunct="0">
      <a:lnSpc>
        <a:spcPct val="100000"/>
      </a:lnSpc>
      <a:spcBef>
        <a:spcPct val="0"/>
      </a:spcBef>
      <a:spcAft>
        <a:spcPct val="0"/>
      </a:spcAft>
      <a:buClrTx/>
      <a:buSzTx/>
      <a:buFontTx/>
      <a:buNone/>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ct val="0"/>
      </a:spcBef>
      <a:spcAft>
        <a:spcPct val="0"/>
      </a:spcAft>
      <a:buClrTx/>
      <a:buSzTx/>
      <a:buFontTx/>
      <a:buNone/>
      <a:defRPr kumimoji="0" sz="5000" b="0" i="0" u="none" strike="noStrike" cap="none" spc="0" normalizeH="0" baseline="0">
        <a:ln>
          <a:noFill/>
        </a:ln>
        <a:solidFill>
          <a:srgbClr val="000000"/>
        </a:solidFill>
        <a:effectLst/>
        <a:uFillTx/>
        <a:latin typeface="+mn-lt"/>
        <a:ea typeface="+mn-ea"/>
        <a:cs typeface="+mn-cs"/>
        <a:sym typeface="Helvetica Light"/>
      </a:defRPr>
    </a:lvl1pPr>
    <a:lvl2pPr marL="0" marR="0" indent="228600" algn="ctr" defTabSz="825500" rtl="0" fontAlgn="auto" latinLnBrk="0" hangingPunct="0">
      <a:lnSpc>
        <a:spcPct val="100000"/>
      </a:lnSpc>
      <a:spcBef>
        <a:spcPct val="0"/>
      </a:spcBef>
      <a:spcAft>
        <a:spcPct val="0"/>
      </a:spcAft>
      <a:buClrTx/>
      <a:buSzTx/>
      <a:buFontTx/>
      <a:buNone/>
      <a:defRPr kumimoji="0" sz="5000" b="0" i="0" u="none" strike="noStrike" cap="none" spc="0" normalizeH="0" baseline="0">
        <a:ln>
          <a:noFill/>
        </a:ln>
        <a:solidFill>
          <a:srgbClr val="000000"/>
        </a:solidFill>
        <a:effectLst/>
        <a:uFillTx/>
        <a:latin typeface="+mn-lt"/>
        <a:ea typeface="+mn-ea"/>
        <a:cs typeface="+mn-cs"/>
        <a:sym typeface="Helvetica Light"/>
      </a:defRPr>
    </a:lvl2pPr>
    <a:lvl3pPr marL="0" marR="0" indent="457200" algn="ctr" defTabSz="825500" rtl="0" fontAlgn="auto" latinLnBrk="0" hangingPunct="0">
      <a:lnSpc>
        <a:spcPct val="100000"/>
      </a:lnSpc>
      <a:spcBef>
        <a:spcPct val="0"/>
      </a:spcBef>
      <a:spcAft>
        <a:spcPct val="0"/>
      </a:spcAft>
      <a:buClrTx/>
      <a:buSzTx/>
      <a:buFontTx/>
      <a:buNone/>
      <a:defRPr kumimoji="0" sz="5000" b="0" i="0" u="none" strike="noStrike" cap="none" spc="0" normalizeH="0" baseline="0">
        <a:ln>
          <a:noFill/>
        </a:ln>
        <a:solidFill>
          <a:srgbClr val="000000"/>
        </a:solidFill>
        <a:effectLst/>
        <a:uFillTx/>
        <a:latin typeface="+mn-lt"/>
        <a:ea typeface="+mn-ea"/>
        <a:cs typeface="+mn-cs"/>
        <a:sym typeface="Helvetica Light"/>
      </a:defRPr>
    </a:lvl3pPr>
    <a:lvl4pPr marL="0" marR="0" indent="685800" algn="ctr" defTabSz="825500" rtl="0" fontAlgn="auto" latinLnBrk="0" hangingPunct="0">
      <a:lnSpc>
        <a:spcPct val="100000"/>
      </a:lnSpc>
      <a:spcBef>
        <a:spcPct val="0"/>
      </a:spcBef>
      <a:spcAft>
        <a:spcPct val="0"/>
      </a:spcAft>
      <a:buClrTx/>
      <a:buSzTx/>
      <a:buFontTx/>
      <a:buNone/>
      <a:defRPr kumimoji="0" sz="5000" b="0" i="0" u="none" strike="noStrike" cap="none" spc="0" normalizeH="0" baseline="0">
        <a:ln>
          <a:noFill/>
        </a:ln>
        <a:solidFill>
          <a:srgbClr val="000000"/>
        </a:solidFill>
        <a:effectLst/>
        <a:uFillTx/>
        <a:latin typeface="+mn-lt"/>
        <a:ea typeface="+mn-ea"/>
        <a:cs typeface="+mn-cs"/>
        <a:sym typeface="Helvetica Light"/>
      </a:defRPr>
    </a:lvl4pPr>
    <a:lvl5pPr marL="0" marR="0" indent="914400" algn="ctr" defTabSz="825500" rtl="0" fontAlgn="auto" latinLnBrk="0" hangingPunct="0">
      <a:lnSpc>
        <a:spcPct val="100000"/>
      </a:lnSpc>
      <a:spcBef>
        <a:spcPct val="0"/>
      </a:spcBef>
      <a:spcAft>
        <a:spcPct val="0"/>
      </a:spcAft>
      <a:buClrTx/>
      <a:buSzTx/>
      <a:buFontTx/>
      <a:buNone/>
      <a:defRPr kumimoji="0" sz="5000" b="0" i="0" u="none" strike="noStrike" cap="none" spc="0" normalizeH="0" baseline="0">
        <a:ln>
          <a:noFill/>
        </a:ln>
        <a:solidFill>
          <a:srgbClr val="000000"/>
        </a:solidFill>
        <a:effectLst/>
        <a:uFillTx/>
        <a:latin typeface="+mn-lt"/>
        <a:ea typeface="+mn-ea"/>
        <a:cs typeface="+mn-cs"/>
        <a:sym typeface="Helvetica Light"/>
      </a:defRPr>
    </a:lvl5pPr>
    <a:lvl6pPr marL="0" marR="0" indent="1143000" algn="ctr" defTabSz="825500" rtl="0" fontAlgn="auto" latinLnBrk="0" hangingPunct="0">
      <a:lnSpc>
        <a:spcPct val="100000"/>
      </a:lnSpc>
      <a:spcBef>
        <a:spcPct val="0"/>
      </a:spcBef>
      <a:spcAft>
        <a:spcPct val="0"/>
      </a:spcAft>
      <a:buClrTx/>
      <a:buSzTx/>
      <a:buFontTx/>
      <a:buNone/>
      <a:defRPr kumimoji="0" sz="5000" b="0" i="0" u="none" strike="noStrike" cap="none" spc="0" normalizeH="0" baseline="0">
        <a:ln>
          <a:noFill/>
        </a:ln>
        <a:solidFill>
          <a:srgbClr val="000000"/>
        </a:solidFill>
        <a:effectLst/>
        <a:uFillTx/>
        <a:latin typeface="+mn-lt"/>
        <a:ea typeface="+mn-ea"/>
        <a:cs typeface="+mn-cs"/>
        <a:sym typeface="Helvetica Light"/>
      </a:defRPr>
    </a:lvl6pPr>
    <a:lvl7pPr marL="0" marR="0" indent="1371600" algn="ctr" defTabSz="825500" rtl="0" fontAlgn="auto" latinLnBrk="0" hangingPunct="0">
      <a:lnSpc>
        <a:spcPct val="100000"/>
      </a:lnSpc>
      <a:spcBef>
        <a:spcPct val="0"/>
      </a:spcBef>
      <a:spcAft>
        <a:spcPct val="0"/>
      </a:spcAft>
      <a:buClrTx/>
      <a:buSzTx/>
      <a:buFontTx/>
      <a:buNone/>
      <a:defRPr kumimoji="0" sz="5000" b="0" i="0" u="none" strike="noStrike" cap="none" spc="0" normalizeH="0" baseline="0">
        <a:ln>
          <a:noFill/>
        </a:ln>
        <a:solidFill>
          <a:srgbClr val="000000"/>
        </a:solidFill>
        <a:effectLst/>
        <a:uFillTx/>
        <a:latin typeface="+mn-lt"/>
        <a:ea typeface="+mn-ea"/>
        <a:cs typeface="+mn-cs"/>
        <a:sym typeface="Helvetica Light"/>
      </a:defRPr>
    </a:lvl7pPr>
    <a:lvl8pPr marL="0" marR="0" indent="1600200" algn="ctr" defTabSz="825500" rtl="0" fontAlgn="auto" latinLnBrk="0" hangingPunct="0">
      <a:lnSpc>
        <a:spcPct val="100000"/>
      </a:lnSpc>
      <a:spcBef>
        <a:spcPct val="0"/>
      </a:spcBef>
      <a:spcAft>
        <a:spcPct val="0"/>
      </a:spcAft>
      <a:buClrTx/>
      <a:buSzTx/>
      <a:buFontTx/>
      <a:buNone/>
      <a:defRPr kumimoji="0" sz="5000" b="0" i="0" u="none" strike="noStrike" cap="none" spc="0" normalizeH="0" baseline="0">
        <a:ln>
          <a:noFill/>
        </a:ln>
        <a:solidFill>
          <a:srgbClr val="000000"/>
        </a:solidFill>
        <a:effectLst/>
        <a:uFillTx/>
        <a:latin typeface="+mn-lt"/>
        <a:ea typeface="+mn-ea"/>
        <a:cs typeface="+mn-cs"/>
        <a:sym typeface="Helvetica Light"/>
      </a:defRPr>
    </a:lvl8pPr>
    <a:lvl9pPr marL="0" marR="0" indent="1828800" algn="ctr" defTabSz="825500" rtl="0" fontAlgn="auto" latinLnBrk="0" hangingPunct="0">
      <a:lnSpc>
        <a:spcPct val="100000"/>
      </a:lnSpc>
      <a:spcBef>
        <a:spcPct val="0"/>
      </a:spcBef>
      <a:spcAft>
        <a:spcPct val="0"/>
      </a:spcAft>
      <a:buClrTx/>
      <a:buSzTx/>
      <a:buFontTx/>
      <a:buNone/>
      <a:defRPr kumimoji="0" sz="5000" b="0" i="0" u="none" strike="noStrike" cap="none" spc="0" normalizeH="0" baseline="0">
        <a:ln>
          <a:noFill/>
        </a:ln>
        <a:solidFill>
          <a:srgbClr val="000000"/>
        </a:solidFill>
        <a:effectLst/>
        <a:uFillTx/>
        <a:latin typeface="+mn-lt"/>
        <a:ea typeface="+mn-ea"/>
        <a:cs typeface="+mn-cs"/>
        <a:sym typeface="Helvetica Light"/>
      </a:defRPr>
    </a:lvl9pPr>
  </p:defaultTextStyle>
  <p:extLst>
    <p:ext uri="{EFAFB233-063F-42B5-8137-9DF3F51BA10A}">
      <p15:sldGuideLst xmlns:p15="http://schemas.microsoft.com/office/powerpoint/2012/main">
        <p15:guide id="1" orient="horz" pos="4320">
          <p15:clr>
            <a:srgbClr val="A4A3A4"/>
          </p15:clr>
        </p15:guide>
        <p15:guide id="2" pos="7680">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940675A-B579-460E-94D1-54222C63F5D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6" d="100"/>
          <a:sy n="56" d="100"/>
        </p:scale>
        <p:origin x="474" y="36"/>
      </p:cViewPr>
      <p:guideLst>
        <p:guide orient="horz" pos="4320"/>
        <p:guide pos="7680"/>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tags/tag1.xml" Type="http://schemas.openxmlformats.org/officeDocument/2006/relationships/tags"/><Relationship Id="rId13" Target="presProps.xml" Type="http://schemas.openxmlformats.org/officeDocument/2006/relationships/presProps"/><Relationship Id="rId14" Target="viewProps.xml" Type="http://schemas.openxmlformats.org/officeDocument/2006/relationships/viewProps"/><Relationship Id="rId15" Target="theme/theme1.xml" Type="http://schemas.openxmlformats.org/officeDocument/2006/relationships/theme"/><Relationship Id="rId16" Target="tableStyles.xml" Type="http://schemas.openxmlformats.org/officeDocument/2006/relationships/tableStyles"/><Relationship Id="rId2" Target="slideMasters/slideMaster2.xml" Type="http://schemas.openxmlformats.org/officeDocument/2006/relationships/slideMaster"/><Relationship Id="rId3" Target="notesMasters/notesMaster1.xml" Type="http://schemas.openxmlformats.org/officeDocument/2006/relationships/notes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125" name="Shape 125"/>
          <p:cNvSpPr>
            <a:spLocks noGrp="1" noRot="1" noChangeAspect="1"/>
          </p:cNvSpPr>
          <p:nvPr>
            <p:ph type="sldImg"/>
          </p:nvPr>
        </p:nvSpPr>
        <p:spPr>
          <a:xfrm>
            <a:off x="1143000" y="685800"/>
            <a:ext cx="4572000" cy="3429000"/>
          </a:xfrm>
          <a:prstGeom prst="rect">
            <a:avLst/>
          </a:prstGeom>
        </p:spPr>
      </p:sp>
      <p:sp>
        <p:nvSpPr>
          <p:cNvPr id="126" name="Shape 126"/>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val="3759693609"/>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161714491"/>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cSld name="标题与副标题">
    <p:spTree>
      <p:nvGrpSpPr>
        <p:cNvPr id="1" name=""/>
        <p:cNvGrpSpPr/>
        <p:nvPr/>
      </p:nvGrpSpPr>
      <p:grpSpPr>
        <a:xfrm>
          <a:off x="0" y="0"/>
          <a:ext cx="0" cy="0"/>
        </a:xfrm>
      </p:grpSpPr>
      <p:sp>
        <p:nvSpPr>
          <p:cNvPr id="11" name="Shape 11"/>
          <p:cNvSpPr>
            <a:spLocks noGrp="1"/>
          </p:cNvSpPr>
          <p:nvPr>
            <p:ph type="title"/>
          </p:nvPr>
        </p:nvSpPr>
        <p:spPr>
          <a:xfrm>
            <a:off x="1778000" y="2298700"/>
            <a:ext cx="20828000" cy="4648200"/>
          </a:xfrm>
          <a:prstGeom prst="rect">
            <a:avLst/>
          </a:prstGeom>
        </p:spPr>
        <p:txBody>
          <a:bodyPr anchor="b"/>
          <a:lstStyle/>
          <a:p>
            <a:r>
              <a:t>标题文本</a:t>
            </a:r>
          </a:p>
        </p:txBody>
      </p:sp>
      <p:sp>
        <p:nvSpPr>
          <p:cNvPr id="12" name="Shape 12"/>
          <p:cNvSpPr>
            <a:spLocks noGrp="1"/>
          </p:cNvSpPr>
          <p:nvPr>
            <p:ph type="body" sz="quarter" idx="1"/>
          </p:nvPr>
        </p:nvSpPr>
        <p:spPr>
          <a:xfrm>
            <a:off x="1778000" y="7073900"/>
            <a:ext cx="20828000" cy="1587500"/>
          </a:xfrm>
          <a:prstGeom prst="rect">
            <a:avLst/>
          </a:prstGeom>
        </p:spPr>
        <p:txBody>
          <a:bodyPr anchor="t"/>
          <a:lstStyle>
            <a:lvl1pPr marL="0" indent="0" algn="ctr">
              <a:spcBef>
                <a:spcPct val="0"/>
              </a:spcBef>
              <a:buSzTx/>
              <a:buNone/>
              <a:defRPr sz="4400"/>
            </a:lvl1pPr>
            <a:lvl2pPr marL="0" indent="228600" algn="ctr">
              <a:spcBef>
                <a:spcPct val="0"/>
              </a:spcBef>
              <a:buSzTx/>
              <a:buNone/>
              <a:defRPr sz="4400"/>
            </a:lvl2pPr>
            <a:lvl3pPr marL="0" indent="457200" algn="ctr">
              <a:spcBef>
                <a:spcPct val="0"/>
              </a:spcBef>
              <a:buSzTx/>
              <a:buNone/>
              <a:defRPr sz="4400"/>
            </a:lvl3pPr>
            <a:lvl4pPr marL="0" indent="685800" algn="ctr">
              <a:spcBef>
                <a:spcPct val="0"/>
              </a:spcBef>
              <a:buSzTx/>
              <a:buNone/>
              <a:defRPr sz="4400"/>
            </a:lvl4pPr>
            <a:lvl5pPr marL="0" indent="914400" algn="ctr">
              <a:spcBef>
                <a:spcPct val="0"/>
              </a:spcBef>
              <a:buSzTx/>
              <a:buNone/>
              <a:defRPr sz="4400"/>
            </a:lvl5pPr>
          </a:lstStyle>
          <a:p>
            <a:r>
              <a:t>正文级别 1</a:t>
            </a:r>
          </a:p>
          <a:p>
            <a:pPr lvl="1"/>
            <a:r>
              <a:t>正文级别 2</a:t>
            </a:r>
          </a:p>
          <a:p>
            <a:pPr lvl="2"/>
            <a:r>
              <a:t>正文级别 3</a:t>
            </a:r>
          </a:p>
          <a:p>
            <a:pPr lvl="3"/>
            <a:r>
              <a:t>正文级别 4</a:t>
            </a:r>
          </a:p>
          <a:p>
            <a:pPr lvl="4"/>
            <a:r>
              <a:t>正文级别 5</a:t>
            </a:r>
          </a:p>
        </p:txBody>
      </p:sp>
      <p:sp>
        <p:nvSpPr>
          <p:cNvPr id="13" name="Shape 13"/>
          <p:cNvSpPr>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x">
  <p:cSld name="引文">
    <p:spTree>
      <p:nvGrpSpPr>
        <p:cNvPr id="1" name=""/>
        <p:cNvGrpSpPr/>
        <p:nvPr/>
      </p:nvGrpSpPr>
      <p:grpSpPr>
        <a:xfrm>
          <a:off x="0" y="0"/>
          <a:ext cx="0" cy="0"/>
        </a:xfrm>
      </p:grpSpPr>
      <p:sp>
        <p:nvSpPr>
          <p:cNvPr id="93" name="Shape 93"/>
          <p:cNvSpPr>
            <a:spLocks noGrp="1"/>
          </p:cNvSpPr>
          <p:nvPr>
            <p:ph type="body" sz="quarter" idx="13"/>
          </p:nvPr>
        </p:nvSpPr>
        <p:spPr>
          <a:xfrm>
            <a:off x="2387600" y="8953500"/>
            <a:ext cx="19621500" cy="685800"/>
          </a:xfrm>
          <a:prstGeom prst="rect">
            <a:avLst/>
          </a:prstGeom>
        </p:spPr>
        <p:txBody>
          <a:bodyPr anchor="t">
            <a:spAutoFit/>
          </a:bodyPr>
          <a:lstStyle>
            <a:lvl1pPr marL="0" indent="0" algn="ctr">
              <a:spcBef>
                <a:spcPct val="0"/>
              </a:spcBef>
              <a:buSzTx/>
              <a:buNone/>
              <a:defRPr sz="3800"/>
            </a:lvl1pPr>
          </a:lstStyle>
          <a:p>
            <a:r>
              <a:t>–Johnny Appleseed</a:t>
            </a:r>
          </a:p>
        </p:txBody>
      </p:sp>
      <p:sp>
        <p:nvSpPr>
          <p:cNvPr id="94" name="Shape 94"/>
          <p:cNvSpPr>
            <a:spLocks noGrp="1"/>
          </p:cNvSpPr>
          <p:nvPr>
            <p:ph type="body" sz="quarter" idx="14"/>
          </p:nvPr>
        </p:nvSpPr>
        <p:spPr>
          <a:xfrm>
            <a:off x="2387600" y="6045200"/>
            <a:ext cx="19621500" cy="889000"/>
          </a:xfrm>
          <a:prstGeom prst="rect">
            <a:avLst/>
          </a:prstGeom>
        </p:spPr>
        <p:txBody>
          <a:bodyPr>
            <a:spAutoFit/>
          </a:bodyPr>
          <a:lstStyle>
            <a:lvl1pPr marL="0" indent="0" algn="ctr">
              <a:spcBef>
                <a:spcPct val="0"/>
              </a:spcBef>
              <a:buSzTx/>
              <a:buNone/>
            </a:lvl1pPr>
          </a:lstStyle>
          <a:p>
            <a:r>
              <a:t>“在此键入引文。”</a:t>
            </a:r>
          </a:p>
        </p:txBody>
      </p:sp>
      <p:sp>
        <p:nvSpPr>
          <p:cNvPr id="95" name="Shape 95"/>
          <p:cNvSpPr>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x">
  <p:cSld name="照片">
    <p:spTree>
      <p:nvGrpSpPr>
        <p:cNvPr id="1" name=""/>
        <p:cNvGrpSpPr/>
        <p:nvPr/>
      </p:nvGrpSpPr>
      <p:grpSpPr>
        <a:xfrm>
          <a:off x="0" y="0"/>
          <a:ext cx="0" cy="0"/>
        </a:xfrm>
      </p:grpSpPr>
      <p:sp>
        <p:nvSpPr>
          <p:cNvPr id="102" name="Shape 102"/>
          <p:cNvSpPr>
            <a:spLocks noGrp="1"/>
          </p:cNvSpPr>
          <p:nvPr>
            <p:ph type="pic" idx="13"/>
          </p:nvPr>
        </p:nvSpPr>
        <p:spPr>
          <a:xfrm>
            <a:off x="0" y="0"/>
            <a:ext cx="24384000" cy="13716000"/>
          </a:xfrm>
          <a:prstGeom prst="rect">
            <a:avLst/>
          </a:prstGeom>
        </p:spPr>
        <p:txBody>
          <a:bodyPr lIns="91439" tIns="45719" rIns="91439" bIns="45719" anchor="t">
            <a:noAutofit/>
          </a:bodyPr>
          <a:lstStyle/>
          <a:p>
            <a:endParaRPr/>
          </a:p>
        </p:txBody>
      </p:sp>
      <p:sp>
        <p:nvSpPr>
          <p:cNvPr id="103" name="Shape 103"/>
          <p:cNvSpPr>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x">
  <p:cSld name="空白">
    <p:spTree>
      <p:nvGrpSpPr>
        <p:cNvPr id="1" name=""/>
        <p:cNvGrpSpPr/>
        <p:nvPr/>
      </p:nvGrpSpPr>
      <p:grpSpPr>
        <a:xfrm>
          <a:off x="0" y="0"/>
          <a:ext cx="0" cy="0"/>
        </a:xfrm>
      </p:grpSpPr>
      <p:sp>
        <p:nvSpPr>
          <p:cNvPr id="110" name="Shape 110"/>
          <p:cNvSpPr>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3048000" y="2244726"/>
            <a:ext cx="18288000" cy="4775200"/>
          </a:xfrm>
        </p:spPr>
        <p:txBody>
          <a:bodyPr anchor="b"/>
          <a:lstStyle>
            <a:lvl1pPr algn="ctr">
              <a:defRPr sz="12000"/>
            </a:lvl1pPr>
          </a:lstStyle>
          <a:p>
            <a:r>
              <a:rPr lang="zh-CN" altLang="en-US" smtClean="0"/>
              <a:t>单击此处编辑母版标题样式</a:t>
            </a:r>
            <a:endParaRPr lang="en-US"/>
          </a:p>
        </p:txBody>
      </p:sp>
      <p:sp>
        <p:nvSpPr>
          <p:cNvPr id="3" name="Subtitle 2"/>
          <p:cNvSpPr>
            <a:spLocks noGrp="1"/>
          </p:cNvSpPr>
          <p:nvPr>
            <p:ph type="subTitle" idx="1"/>
          </p:nvPr>
        </p:nvSpPr>
        <p:spPr>
          <a:xfrm>
            <a:off x="3048000" y="7204076"/>
            <a:ext cx="18288000" cy="3311524"/>
          </a:xfrm>
        </p:spPr>
        <p:txBody>
          <a:bodyPr/>
          <a:lstStyle>
            <a:lvl1pPr marL="0" indent="0" algn="ctr">
              <a:buNone/>
              <a:defRPr sz="4800"/>
            </a:lvl1pPr>
            <a:lvl2pPr marL="914400" indent="0" algn="ctr">
              <a:buNone/>
              <a:defRPr sz="4000"/>
            </a:lvl2pPr>
            <a:lvl3pPr marL="1828800" indent="0" algn="ctr">
              <a:buNone/>
              <a:defRPr sz="3600"/>
            </a:lvl3pPr>
            <a:lvl4pPr marL="2743200" indent="0" algn="ctr">
              <a:buNone/>
              <a:defRPr sz="3200"/>
            </a:lvl4pPr>
            <a:lvl5pPr marL="3657600" indent="0" algn="ctr">
              <a:buNone/>
              <a:defRPr sz="3200"/>
            </a:lvl5pPr>
            <a:lvl6pPr marL="4572000" indent="0" algn="ctr">
              <a:buNone/>
              <a:defRPr sz="3200"/>
            </a:lvl6pPr>
            <a:lvl7pPr marL="5486400" indent="0" algn="ctr">
              <a:buNone/>
              <a:defRPr sz="3200"/>
            </a:lvl7pPr>
            <a:lvl8pPr marL="6400800" indent="0" algn="ctr">
              <a:buNone/>
              <a:defRPr sz="3200"/>
            </a:lvl8pPr>
            <a:lvl9pPr marL="7315200" indent="0" algn="ctr">
              <a:buNone/>
              <a:defRPr sz="32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2016/2/28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54935708"/>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2016/2/28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77504670"/>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1663700" y="3419477"/>
            <a:ext cx="21031200" cy="5705474"/>
          </a:xfrm>
        </p:spPr>
        <p:txBody>
          <a:bodyPr anchor="b"/>
          <a:lstStyle>
            <a:lvl1pPr>
              <a:defRPr sz="12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1663700" y="9178927"/>
            <a:ext cx="21031200" cy="3000374"/>
          </a:xfrm>
        </p:spPr>
        <p:txBody>
          <a:bodyPr/>
          <a:lstStyle>
            <a:lvl1pPr marL="0" indent="0">
              <a:buNone/>
              <a:defRPr sz="4800">
                <a:solidFill>
                  <a:schemeClr val="tx1">
                    <a:tint val="75000"/>
                  </a:schemeClr>
                </a:solidFill>
              </a:defRPr>
            </a:lvl1pPr>
            <a:lvl2pPr marL="914400" indent="0">
              <a:buNone/>
              <a:defRPr sz="4000">
                <a:solidFill>
                  <a:schemeClr val="tx1">
                    <a:tint val="75000"/>
                  </a:schemeClr>
                </a:solidFill>
              </a:defRPr>
            </a:lvl2pPr>
            <a:lvl3pPr marL="1828800" indent="0">
              <a:buNone/>
              <a:defRPr sz="3600">
                <a:solidFill>
                  <a:schemeClr val="tx1">
                    <a:tint val="75000"/>
                  </a:schemeClr>
                </a:solidFill>
              </a:defRPr>
            </a:lvl3pPr>
            <a:lvl4pPr marL="2743200" indent="0">
              <a:buNone/>
              <a:defRPr sz="3200">
                <a:solidFill>
                  <a:schemeClr val="tx1">
                    <a:tint val="75000"/>
                  </a:schemeClr>
                </a:solidFill>
              </a:defRPr>
            </a:lvl4pPr>
            <a:lvl5pPr marL="3657600" indent="0">
              <a:buNone/>
              <a:defRPr sz="3200">
                <a:solidFill>
                  <a:schemeClr val="tx1">
                    <a:tint val="75000"/>
                  </a:schemeClr>
                </a:solidFill>
              </a:defRPr>
            </a:lvl5pPr>
            <a:lvl6pPr marL="4572000" indent="0">
              <a:buNone/>
              <a:defRPr sz="3200">
                <a:solidFill>
                  <a:schemeClr val="tx1">
                    <a:tint val="75000"/>
                  </a:schemeClr>
                </a:solidFill>
              </a:defRPr>
            </a:lvl6pPr>
            <a:lvl7pPr marL="5486400" indent="0">
              <a:buNone/>
              <a:defRPr sz="3200">
                <a:solidFill>
                  <a:schemeClr val="tx1">
                    <a:tint val="75000"/>
                  </a:schemeClr>
                </a:solidFill>
              </a:defRPr>
            </a:lvl7pPr>
            <a:lvl8pPr marL="6400800" indent="0">
              <a:buNone/>
              <a:defRPr sz="3200">
                <a:solidFill>
                  <a:schemeClr val="tx1">
                    <a:tint val="75000"/>
                  </a:schemeClr>
                </a:solidFill>
              </a:defRPr>
            </a:lvl8pPr>
            <a:lvl9pPr marL="7315200" indent="0">
              <a:buNone/>
              <a:defRPr sz="3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2016/2/28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587520512"/>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1676400" y="3651250"/>
            <a:ext cx="10363200" cy="8702676"/>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12344400" y="3651250"/>
            <a:ext cx="10363200" cy="8702676"/>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2016/2/28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602344843"/>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1679576" y="730251"/>
            <a:ext cx="21031200" cy="2651126"/>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1679577" y="3362326"/>
            <a:ext cx="10315574" cy="1647824"/>
          </a:xfrm>
        </p:spPr>
        <p:txBody>
          <a:bodyPr anchor="b"/>
          <a:lstStyle>
            <a:lvl1pPr marL="0" indent="0">
              <a:buNone/>
              <a:defRPr sz="4800" b="1"/>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zh-CN" altLang="en-US" smtClean="0"/>
              <a:t>单击此处编辑母版文本样式</a:t>
            </a:r>
          </a:p>
        </p:txBody>
      </p:sp>
      <p:sp>
        <p:nvSpPr>
          <p:cNvPr id="4" name="Content Placeholder 3"/>
          <p:cNvSpPr>
            <a:spLocks noGrp="1"/>
          </p:cNvSpPr>
          <p:nvPr>
            <p:ph sz="half" idx="2"/>
          </p:nvPr>
        </p:nvSpPr>
        <p:spPr>
          <a:xfrm>
            <a:off x="1679577" y="5010150"/>
            <a:ext cx="10315574" cy="7369176"/>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12344400" y="3362326"/>
            <a:ext cx="10366376" cy="1647824"/>
          </a:xfrm>
        </p:spPr>
        <p:txBody>
          <a:bodyPr anchor="b"/>
          <a:lstStyle>
            <a:lvl1pPr marL="0" indent="0">
              <a:buNone/>
              <a:defRPr sz="4800" b="1"/>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zh-CN" altLang="en-US" smtClean="0"/>
              <a:t>单击此处编辑母版文本样式</a:t>
            </a:r>
          </a:p>
        </p:txBody>
      </p:sp>
      <p:sp>
        <p:nvSpPr>
          <p:cNvPr id="6" name="Content Placeholder 5"/>
          <p:cNvSpPr>
            <a:spLocks noGrp="1"/>
          </p:cNvSpPr>
          <p:nvPr>
            <p:ph sz="quarter" idx="4"/>
          </p:nvPr>
        </p:nvSpPr>
        <p:spPr>
          <a:xfrm>
            <a:off x="12344400" y="5010150"/>
            <a:ext cx="10366376" cy="7369176"/>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2016/2/28</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769905156"/>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2016/2/28</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030165696"/>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2016/2/28</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605592555"/>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x">
  <p:cSld name="照片 - 水平">
    <p:spTree>
      <p:nvGrpSpPr>
        <p:cNvPr id="1" name=""/>
        <p:cNvGrpSpPr/>
        <p:nvPr/>
      </p:nvGrpSpPr>
      <p:grpSpPr>
        <a:xfrm>
          <a:off x="0" y="0"/>
          <a:ext cx="0" cy="0"/>
        </a:xfrm>
      </p:grpSpPr>
      <p:sp>
        <p:nvSpPr>
          <p:cNvPr id="20" name="Shape 20"/>
          <p:cNvSpPr>
            <a:spLocks noGrp="1"/>
          </p:cNvSpPr>
          <p:nvPr>
            <p:ph type="pic" idx="13"/>
          </p:nvPr>
        </p:nvSpPr>
        <p:spPr>
          <a:xfrm>
            <a:off x="3125968" y="673100"/>
            <a:ext cx="18135602" cy="8737600"/>
          </a:xfrm>
          <a:prstGeom prst="rect">
            <a:avLst/>
          </a:prstGeom>
        </p:spPr>
        <p:txBody>
          <a:bodyPr lIns="91439" tIns="45719" rIns="91439" bIns="45719" anchor="t">
            <a:noAutofit/>
          </a:bodyPr>
          <a:lstStyle/>
          <a:p>
            <a:endParaRPr/>
          </a:p>
        </p:txBody>
      </p:sp>
      <p:sp>
        <p:nvSpPr>
          <p:cNvPr id="21" name="Shape 21"/>
          <p:cNvSpPr>
            <a:spLocks noGrp="1"/>
          </p:cNvSpPr>
          <p:nvPr>
            <p:ph type="title"/>
          </p:nvPr>
        </p:nvSpPr>
        <p:spPr>
          <a:xfrm>
            <a:off x="635000" y="9448800"/>
            <a:ext cx="23114000" cy="2006600"/>
          </a:xfrm>
          <a:prstGeom prst="rect">
            <a:avLst/>
          </a:prstGeom>
        </p:spPr>
        <p:txBody>
          <a:bodyPr anchor="b"/>
          <a:lstStyle/>
          <a:p>
            <a:r>
              <a:t>标题文本</a:t>
            </a:r>
          </a:p>
        </p:txBody>
      </p:sp>
      <p:sp>
        <p:nvSpPr>
          <p:cNvPr id="22" name="Shape 22"/>
          <p:cNvSpPr>
            <a:spLocks noGrp="1"/>
          </p:cNvSpPr>
          <p:nvPr>
            <p:ph type="body" sz="quarter" idx="1"/>
          </p:nvPr>
        </p:nvSpPr>
        <p:spPr>
          <a:xfrm>
            <a:off x="635000" y="11518900"/>
            <a:ext cx="23114000" cy="1587500"/>
          </a:xfrm>
          <a:prstGeom prst="rect">
            <a:avLst/>
          </a:prstGeom>
        </p:spPr>
        <p:txBody>
          <a:bodyPr anchor="t"/>
          <a:lstStyle>
            <a:lvl1pPr marL="0" indent="0" algn="ctr">
              <a:spcBef>
                <a:spcPct val="0"/>
              </a:spcBef>
              <a:buSzTx/>
              <a:buNone/>
              <a:defRPr sz="4400"/>
            </a:lvl1pPr>
            <a:lvl2pPr marL="0" indent="228600" algn="ctr">
              <a:spcBef>
                <a:spcPct val="0"/>
              </a:spcBef>
              <a:buSzTx/>
              <a:buNone/>
              <a:defRPr sz="4400"/>
            </a:lvl2pPr>
            <a:lvl3pPr marL="0" indent="457200" algn="ctr">
              <a:spcBef>
                <a:spcPct val="0"/>
              </a:spcBef>
              <a:buSzTx/>
              <a:buNone/>
              <a:defRPr sz="4400"/>
            </a:lvl3pPr>
            <a:lvl4pPr marL="0" indent="685800" algn="ctr">
              <a:spcBef>
                <a:spcPct val="0"/>
              </a:spcBef>
              <a:buSzTx/>
              <a:buNone/>
              <a:defRPr sz="4400"/>
            </a:lvl4pPr>
            <a:lvl5pPr marL="0" indent="914400" algn="ctr">
              <a:spcBef>
                <a:spcPct val="0"/>
              </a:spcBef>
              <a:buSzTx/>
              <a:buNone/>
              <a:defRPr sz="4400"/>
            </a:lvl5pPr>
          </a:lstStyle>
          <a:p>
            <a:r>
              <a:t>正文级别 1</a:t>
            </a:r>
          </a:p>
          <a:p>
            <a:pPr lvl="1"/>
            <a:r>
              <a:t>正文级别 2</a:t>
            </a:r>
          </a:p>
          <a:p>
            <a:pPr lvl="2"/>
            <a:r>
              <a:t>正文级别 3</a:t>
            </a:r>
          </a:p>
          <a:p>
            <a:pPr lvl="3"/>
            <a:r>
              <a:t>正文级别 4</a:t>
            </a:r>
          </a:p>
          <a:p>
            <a:pPr lvl="4"/>
            <a:r>
              <a:t>正文级别 5</a:t>
            </a:r>
          </a:p>
        </p:txBody>
      </p:sp>
      <p:sp>
        <p:nvSpPr>
          <p:cNvPr id="23" name="Shape 23"/>
          <p:cNvSpPr>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1679577" y="914400"/>
            <a:ext cx="7864474" cy="3200400"/>
          </a:xfrm>
        </p:spPr>
        <p:txBody>
          <a:bodyPr anchor="b"/>
          <a:lstStyle>
            <a:lvl1pPr>
              <a:defRPr sz="6400"/>
            </a:lvl1pPr>
          </a:lstStyle>
          <a:p>
            <a:r>
              <a:rPr lang="zh-CN" altLang="en-US" smtClean="0"/>
              <a:t>单击此处编辑母版标题样式</a:t>
            </a:r>
            <a:endParaRPr lang="en-US"/>
          </a:p>
        </p:txBody>
      </p:sp>
      <p:sp>
        <p:nvSpPr>
          <p:cNvPr id="3" name="Content Placeholder 2"/>
          <p:cNvSpPr>
            <a:spLocks noGrp="1"/>
          </p:cNvSpPr>
          <p:nvPr>
            <p:ph idx="1"/>
          </p:nvPr>
        </p:nvSpPr>
        <p:spPr>
          <a:xfrm>
            <a:off x="10366376" y="1974851"/>
            <a:ext cx="12344400" cy="9747250"/>
          </a:xfrm>
        </p:spPr>
        <p:txBody>
          <a:bodyPr/>
          <a:lstStyle>
            <a:lvl1pPr>
              <a:defRPr sz="6400"/>
            </a:lvl1pPr>
            <a:lvl2pPr>
              <a:defRPr sz="5600"/>
            </a:lvl2pPr>
            <a:lvl3pPr>
              <a:defRPr sz="4800"/>
            </a:lvl3pPr>
            <a:lvl4pPr>
              <a:defRPr sz="4000"/>
            </a:lvl4pPr>
            <a:lvl5pPr>
              <a:defRPr sz="4000"/>
            </a:lvl5pPr>
            <a:lvl6pPr>
              <a:defRPr sz="4000"/>
            </a:lvl6pPr>
            <a:lvl7pPr>
              <a:defRPr sz="4000"/>
            </a:lvl7pPr>
            <a:lvl8pPr>
              <a:defRPr sz="4000"/>
            </a:lvl8pPr>
            <a:lvl9pPr>
              <a:defRPr sz="4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1679577" y="4114800"/>
            <a:ext cx="7864474" cy="7623176"/>
          </a:xfrm>
        </p:spPr>
        <p:txBody>
          <a:bodyPr/>
          <a:lstStyle>
            <a:lvl1pPr marL="0" indent="0">
              <a:buNone/>
              <a:defRPr sz="3200"/>
            </a:lvl1pPr>
            <a:lvl2pPr marL="914400" indent="0">
              <a:buNone/>
              <a:defRPr sz="2800"/>
            </a:lvl2pPr>
            <a:lvl3pPr marL="1828800" indent="0">
              <a:buNone/>
              <a:defRPr sz="2400"/>
            </a:lvl3pPr>
            <a:lvl4pPr marL="2743200" indent="0">
              <a:buNone/>
              <a:defRPr sz="2000"/>
            </a:lvl4pPr>
            <a:lvl5pPr marL="3657600" indent="0">
              <a:buNone/>
              <a:defRPr sz="2000"/>
            </a:lvl5pPr>
            <a:lvl6pPr marL="4572000" indent="0">
              <a:buNone/>
              <a:defRPr sz="2000"/>
            </a:lvl6pPr>
            <a:lvl7pPr marL="5486400" indent="0">
              <a:buNone/>
              <a:defRPr sz="2000"/>
            </a:lvl7pPr>
            <a:lvl8pPr marL="6400800" indent="0">
              <a:buNone/>
              <a:defRPr sz="2000"/>
            </a:lvl8pPr>
            <a:lvl9pPr marL="7315200" indent="0">
              <a:buNone/>
              <a:defRPr sz="2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2016/2/28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823172301"/>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1679577" y="914400"/>
            <a:ext cx="7864474" cy="3200400"/>
          </a:xfrm>
        </p:spPr>
        <p:txBody>
          <a:bodyPr anchor="b"/>
          <a:lstStyle>
            <a:lvl1pPr>
              <a:defRPr sz="64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10366376" y="1974851"/>
            <a:ext cx="12344400" cy="9747250"/>
          </a:xfrm>
        </p:spPr>
        <p:txBody>
          <a:bodyPr anchor="t"/>
          <a:lstStyle>
            <a:lvl1pPr marL="0" indent="0">
              <a:buNone/>
              <a:defRPr sz="6400"/>
            </a:lvl1pPr>
            <a:lvl2pPr marL="914400" indent="0">
              <a:buNone/>
              <a:defRPr sz="5600"/>
            </a:lvl2pPr>
            <a:lvl3pPr marL="1828800" indent="0">
              <a:buNone/>
              <a:defRPr sz="4800"/>
            </a:lvl3pPr>
            <a:lvl4pPr marL="2743200" indent="0">
              <a:buNone/>
              <a:defRPr sz="4000"/>
            </a:lvl4pPr>
            <a:lvl5pPr marL="3657600" indent="0">
              <a:buNone/>
              <a:defRPr sz="4000"/>
            </a:lvl5pPr>
            <a:lvl6pPr marL="4572000" indent="0">
              <a:buNone/>
              <a:defRPr sz="4000"/>
            </a:lvl6pPr>
            <a:lvl7pPr marL="5486400" indent="0">
              <a:buNone/>
              <a:defRPr sz="4000"/>
            </a:lvl7pPr>
            <a:lvl8pPr marL="6400800" indent="0">
              <a:buNone/>
              <a:defRPr sz="4000"/>
            </a:lvl8pPr>
            <a:lvl9pPr marL="7315200" indent="0">
              <a:buNone/>
              <a:defRPr sz="4000"/>
            </a:lvl9pPr>
          </a:lstStyle>
          <a:p>
            <a:r>
              <a:rPr lang="zh-CN" altLang="en-US" smtClean="0"/>
              <a:t>单击图标添加图片</a:t>
            </a:r>
            <a:endParaRPr lang="en-US"/>
          </a:p>
        </p:txBody>
      </p:sp>
      <p:sp>
        <p:nvSpPr>
          <p:cNvPr id="4" name="Text Placeholder 3"/>
          <p:cNvSpPr>
            <a:spLocks noGrp="1"/>
          </p:cNvSpPr>
          <p:nvPr>
            <p:ph type="body" sz="half" idx="2"/>
          </p:nvPr>
        </p:nvSpPr>
        <p:spPr>
          <a:xfrm>
            <a:off x="1679577" y="4114800"/>
            <a:ext cx="7864474" cy="7623176"/>
          </a:xfrm>
        </p:spPr>
        <p:txBody>
          <a:bodyPr/>
          <a:lstStyle>
            <a:lvl1pPr marL="0" indent="0">
              <a:buNone/>
              <a:defRPr sz="3200"/>
            </a:lvl1pPr>
            <a:lvl2pPr marL="914400" indent="0">
              <a:buNone/>
              <a:defRPr sz="2800"/>
            </a:lvl2pPr>
            <a:lvl3pPr marL="1828800" indent="0">
              <a:buNone/>
              <a:defRPr sz="2400"/>
            </a:lvl3pPr>
            <a:lvl4pPr marL="2743200" indent="0">
              <a:buNone/>
              <a:defRPr sz="2000"/>
            </a:lvl4pPr>
            <a:lvl5pPr marL="3657600" indent="0">
              <a:buNone/>
              <a:defRPr sz="2000"/>
            </a:lvl5pPr>
            <a:lvl6pPr marL="4572000" indent="0">
              <a:buNone/>
              <a:defRPr sz="2000"/>
            </a:lvl6pPr>
            <a:lvl7pPr marL="5486400" indent="0">
              <a:buNone/>
              <a:defRPr sz="2000"/>
            </a:lvl7pPr>
            <a:lvl8pPr marL="6400800" indent="0">
              <a:buNone/>
              <a:defRPr sz="2000"/>
            </a:lvl8pPr>
            <a:lvl9pPr marL="7315200" indent="0">
              <a:buNone/>
              <a:defRPr sz="2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2016/2/28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84960922"/>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2016/2/28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257459091"/>
      </p:ext>
    </p:extLst>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17449800" y="730250"/>
            <a:ext cx="5257800" cy="11623676"/>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1676400" y="730250"/>
            <a:ext cx="15468600" cy="11623676"/>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2016/2/28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515917813"/>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x">
  <p:cSld name="标题 - 居中">
    <p:spTree>
      <p:nvGrpSpPr>
        <p:cNvPr id="1" name=""/>
        <p:cNvGrpSpPr/>
        <p:nvPr/>
      </p:nvGrpSpPr>
      <p:grpSpPr>
        <a:xfrm>
          <a:off x="0" y="0"/>
          <a:ext cx="0" cy="0"/>
        </a:xfrm>
      </p:grpSpPr>
      <p:sp>
        <p:nvSpPr>
          <p:cNvPr id="30" name="Shape 30"/>
          <p:cNvSpPr>
            <a:spLocks noGrp="1"/>
          </p:cNvSpPr>
          <p:nvPr>
            <p:ph type="title"/>
          </p:nvPr>
        </p:nvSpPr>
        <p:spPr>
          <a:xfrm>
            <a:off x="1778000" y="4533900"/>
            <a:ext cx="20828000" cy="4648200"/>
          </a:xfrm>
          <a:prstGeom prst="rect">
            <a:avLst/>
          </a:prstGeom>
        </p:spPr>
        <p:txBody>
          <a:bodyPr/>
          <a:lstStyle/>
          <a:p>
            <a:r>
              <a:t>标题文本</a:t>
            </a:r>
          </a:p>
        </p:txBody>
      </p:sp>
      <p:sp>
        <p:nvSpPr>
          <p:cNvPr id="31" name="Shape 31"/>
          <p:cNvSpPr>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x">
  <p:cSld name="照片 - 垂直">
    <p:spTree>
      <p:nvGrpSpPr>
        <p:cNvPr id="1" name=""/>
        <p:cNvGrpSpPr/>
        <p:nvPr/>
      </p:nvGrpSpPr>
      <p:grpSpPr>
        <a:xfrm>
          <a:off x="0" y="0"/>
          <a:ext cx="0" cy="0"/>
        </a:xfrm>
      </p:grpSpPr>
      <p:sp>
        <p:nvSpPr>
          <p:cNvPr id="38" name="Shape 38"/>
          <p:cNvSpPr>
            <a:spLocks noGrp="1"/>
          </p:cNvSpPr>
          <p:nvPr>
            <p:ph type="pic" sz="half" idx="13"/>
          </p:nvPr>
        </p:nvSpPr>
        <p:spPr>
          <a:xfrm>
            <a:off x="13165979" y="1104900"/>
            <a:ext cx="9525001" cy="11506200"/>
          </a:xfrm>
          <a:prstGeom prst="rect">
            <a:avLst/>
          </a:prstGeom>
        </p:spPr>
        <p:txBody>
          <a:bodyPr lIns="91439" tIns="45719" rIns="91439" bIns="45719" anchor="t">
            <a:noAutofit/>
          </a:bodyPr>
          <a:lstStyle/>
          <a:p>
            <a:endParaRPr/>
          </a:p>
        </p:txBody>
      </p:sp>
      <p:sp>
        <p:nvSpPr>
          <p:cNvPr id="39" name="Shape 39"/>
          <p:cNvSpPr>
            <a:spLocks noGrp="1"/>
          </p:cNvSpPr>
          <p:nvPr>
            <p:ph type="title"/>
          </p:nvPr>
        </p:nvSpPr>
        <p:spPr>
          <a:xfrm>
            <a:off x="1651000" y="1104900"/>
            <a:ext cx="10223500" cy="5613400"/>
          </a:xfrm>
          <a:prstGeom prst="rect">
            <a:avLst/>
          </a:prstGeom>
        </p:spPr>
        <p:txBody>
          <a:bodyPr anchor="b"/>
          <a:lstStyle>
            <a:lvl1pPr>
              <a:defRPr sz="8400"/>
            </a:lvl1pPr>
          </a:lstStyle>
          <a:p>
            <a:r>
              <a:t>标题文本</a:t>
            </a:r>
          </a:p>
        </p:txBody>
      </p:sp>
      <p:sp>
        <p:nvSpPr>
          <p:cNvPr id="40" name="Shape 40"/>
          <p:cNvSpPr>
            <a:spLocks noGrp="1"/>
          </p:cNvSpPr>
          <p:nvPr>
            <p:ph type="body" sz="quarter" idx="1"/>
          </p:nvPr>
        </p:nvSpPr>
        <p:spPr>
          <a:xfrm>
            <a:off x="1651000" y="6845300"/>
            <a:ext cx="10223500" cy="5765800"/>
          </a:xfrm>
          <a:prstGeom prst="rect">
            <a:avLst/>
          </a:prstGeom>
        </p:spPr>
        <p:txBody>
          <a:bodyPr anchor="t"/>
          <a:lstStyle>
            <a:lvl1pPr marL="0" indent="0" algn="ctr">
              <a:spcBef>
                <a:spcPct val="0"/>
              </a:spcBef>
              <a:buSzTx/>
              <a:buNone/>
              <a:defRPr sz="4400"/>
            </a:lvl1pPr>
            <a:lvl2pPr marL="0" indent="228600" algn="ctr">
              <a:spcBef>
                <a:spcPct val="0"/>
              </a:spcBef>
              <a:buSzTx/>
              <a:buNone/>
              <a:defRPr sz="4400"/>
            </a:lvl2pPr>
            <a:lvl3pPr marL="0" indent="457200" algn="ctr">
              <a:spcBef>
                <a:spcPct val="0"/>
              </a:spcBef>
              <a:buSzTx/>
              <a:buNone/>
              <a:defRPr sz="4400"/>
            </a:lvl3pPr>
            <a:lvl4pPr marL="0" indent="685800" algn="ctr">
              <a:spcBef>
                <a:spcPct val="0"/>
              </a:spcBef>
              <a:buSzTx/>
              <a:buNone/>
              <a:defRPr sz="4400"/>
            </a:lvl4pPr>
            <a:lvl5pPr marL="0" indent="914400" algn="ctr">
              <a:spcBef>
                <a:spcPct val="0"/>
              </a:spcBef>
              <a:buSzTx/>
              <a:buNone/>
              <a:defRPr sz="4400"/>
            </a:lvl5pPr>
          </a:lstStyle>
          <a:p>
            <a:r>
              <a:t>正文级别 1</a:t>
            </a:r>
          </a:p>
          <a:p>
            <a:pPr lvl="1"/>
            <a:r>
              <a:t>正文级别 2</a:t>
            </a:r>
          </a:p>
          <a:p>
            <a:pPr lvl="2"/>
            <a:r>
              <a:t>正文级别 3</a:t>
            </a:r>
          </a:p>
          <a:p>
            <a:pPr lvl="3"/>
            <a:r>
              <a:t>正文级别 4</a:t>
            </a:r>
          </a:p>
          <a:p>
            <a:pPr lvl="4"/>
            <a:r>
              <a:t>正文级别 5</a:t>
            </a:r>
          </a:p>
        </p:txBody>
      </p:sp>
      <p:sp>
        <p:nvSpPr>
          <p:cNvPr id="41" name="Shape 41"/>
          <p:cNvSpPr>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x">
  <p:cSld name="标题 - 顶部对齐">
    <p:spTree>
      <p:nvGrpSpPr>
        <p:cNvPr id="1" name=""/>
        <p:cNvGrpSpPr/>
        <p:nvPr/>
      </p:nvGrpSpPr>
      <p:grpSpPr>
        <a:xfrm>
          <a:off x="0" y="0"/>
          <a:ext cx="0" cy="0"/>
        </a:xfrm>
      </p:grpSpPr>
      <p:sp>
        <p:nvSpPr>
          <p:cNvPr id="48" name="Shape 48"/>
          <p:cNvSpPr>
            <a:spLocks noGrp="1"/>
          </p:cNvSpPr>
          <p:nvPr>
            <p:ph type="title"/>
          </p:nvPr>
        </p:nvSpPr>
        <p:spPr>
          <a:prstGeom prst="rect">
            <a:avLst/>
          </a:prstGeom>
        </p:spPr>
        <p:txBody>
          <a:bodyPr/>
          <a:lstStyle/>
          <a:p>
            <a:r>
              <a:t>标题文本</a:t>
            </a:r>
          </a:p>
        </p:txBody>
      </p:sp>
      <p:sp>
        <p:nvSpPr>
          <p:cNvPr id="49" name="Shape 49"/>
          <p:cNvSpPr>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x">
  <p:cSld name="标题与项目符号">
    <p:spTree>
      <p:nvGrpSpPr>
        <p:cNvPr id="1" name=""/>
        <p:cNvGrpSpPr/>
        <p:nvPr/>
      </p:nvGrpSpPr>
      <p:grpSpPr>
        <a:xfrm>
          <a:off x="0" y="0"/>
          <a:ext cx="0" cy="0"/>
        </a:xfrm>
      </p:grpSpPr>
      <p:sp>
        <p:nvSpPr>
          <p:cNvPr id="56" name="Shape 56"/>
          <p:cNvSpPr>
            <a:spLocks noGrp="1"/>
          </p:cNvSpPr>
          <p:nvPr>
            <p:ph type="title"/>
          </p:nvPr>
        </p:nvSpPr>
        <p:spPr>
          <a:prstGeom prst="rect">
            <a:avLst/>
          </a:prstGeom>
        </p:spPr>
        <p:txBody>
          <a:bodyPr/>
          <a:lstStyle/>
          <a:p>
            <a:r>
              <a:t>标题文本</a:t>
            </a:r>
          </a:p>
        </p:txBody>
      </p:sp>
      <p:sp>
        <p:nvSpPr>
          <p:cNvPr id="57" name="Shape 57"/>
          <p:cNvSpPr>
            <a:spLocks noGrp="1"/>
          </p:cNvSpPr>
          <p:nvPr>
            <p:ph type="body" idx="1"/>
          </p:nvPr>
        </p:nvSpPr>
        <p:spPr>
          <a:prstGeom prst="rect">
            <a:avLst/>
          </a:prstGeom>
        </p:spPr>
        <p:txBody>
          <a:bodyPr/>
          <a:lstStyle/>
          <a:p>
            <a:r>
              <a:t>正文级别 1</a:t>
            </a:r>
          </a:p>
          <a:p>
            <a:pPr lvl="1"/>
            <a:r>
              <a:t>正文级别 2</a:t>
            </a:r>
          </a:p>
          <a:p>
            <a:pPr lvl="2"/>
            <a:r>
              <a:t>正文级别 3</a:t>
            </a:r>
          </a:p>
          <a:p>
            <a:pPr lvl="3"/>
            <a:r>
              <a:t>正文级别 4</a:t>
            </a:r>
          </a:p>
          <a:p>
            <a:pPr lvl="4"/>
            <a:r>
              <a:t>正文级别 5</a:t>
            </a:r>
          </a:p>
        </p:txBody>
      </p:sp>
      <p:sp>
        <p:nvSpPr>
          <p:cNvPr id="58" name="Shape 58"/>
          <p:cNvSpPr>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x">
  <p:cSld name="标题、项目符号与照片">
    <p:spTree>
      <p:nvGrpSpPr>
        <p:cNvPr id="1" name=""/>
        <p:cNvGrpSpPr/>
        <p:nvPr/>
      </p:nvGrpSpPr>
      <p:grpSpPr>
        <a:xfrm>
          <a:off x="0" y="0"/>
          <a:ext cx="0" cy="0"/>
        </a:xfrm>
      </p:grpSpPr>
      <p:sp>
        <p:nvSpPr>
          <p:cNvPr id="65" name="Shape 65"/>
          <p:cNvSpPr>
            <a:spLocks noGrp="1"/>
          </p:cNvSpPr>
          <p:nvPr>
            <p:ph type="pic" sz="half" idx="13"/>
          </p:nvPr>
        </p:nvSpPr>
        <p:spPr>
          <a:xfrm>
            <a:off x="13169900" y="3238500"/>
            <a:ext cx="9525000" cy="9207500"/>
          </a:xfrm>
          <a:prstGeom prst="rect">
            <a:avLst/>
          </a:prstGeom>
        </p:spPr>
        <p:txBody>
          <a:bodyPr lIns="91439" tIns="45719" rIns="91439" bIns="45719" anchor="t">
            <a:noAutofit/>
          </a:bodyPr>
          <a:lstStyle/>
          <a:p>
            <a:endParaRPr/>
          </a:p>
        </p:txBody>
      </p:sp>
      <p:sp>
        <p:nvSpPr>
          <p:cNvPr id="66" name="Shape 66"/>
          <p:cNvSpPr>
            <a:spLocks noGrp="1"/>
          </p:cNvSpPr>
          <p:nvPr>
            <p:ph type="title"/>
          </p:nvPr>
        </p:nvSpPr>
        <p:spPr>
          <a:prstGeom prst="rect">
            <a:avLst/>
          </a:prstGeom>
        </p:spPr>
        <p:txBody>
          <a:bodyPr/>
          <a:lstStyle/>
          <a:p>
            <a:r>
              <a:t>标题文本</a:t>
            </a:r>
          </a:p>
        </p:txBody>
      </p:sp>
      <p:sp>
        <p:nvSpPr>
          <p:cNvPr id="67" name="Shape 67"/>
          <p:cNvSpPr>
            <a:spLocks noGrp="1"/>
          </p:cNvSpPr>
          <p:nvPr>
            <p:ph type="body" sz="half" idx="1"/>
          </p:nvPr>
        </p:nvSpPr>
        <p:spPr>
          <a:xfrm>
            <a:off x="1689100" y="3238500"/>
            <a:ext cx="10007600" cy="9207500"/>
          </a:xfrm>
          <a:prstGeom prst="rect">
            <a:avLst/>
          </a:prstGeom>
        </p:spPr>
        <p:txBody>
          <a:bodyPr/>
          <a:lstStyle>
            <a:lvl1pPr marL="558800" indent="-558800">
              <a:spcBef>
                <a:spcPts val="4500"/>
              </a:spcBef>
              <a:defRPr sz="4500"/>
            </a:lvl1pPr>
            <a:lvl2pPr marL="1117600" indent="-558800">
              <a:spcBef>
                <a:spcPts val="4500"/>
              </a:spcBef>
              <a:defRPr sz="4500"/>
            </a:lvl2pPr>
            <a:lvl3pPr marL="1676400" indent="-558800">
              <a:spcBef>
                <a:spcPts val="4500"/>
              </a:spcBef>
              <a:defRPr sz="4500"/>
            </a:lvl3pPr>
            <a:lvl4pPr marL="2235200" indent="-558800">
              <a:spcBef>
                <a:spcPts val="4500"/>
              </a:spcBef>
              <a:defRPr sz="4500"/>
            </a:lvl4pPr>
            <a:lvl5pPr marL="2794000" indent="-558800">
              <a:spcBef>
                <a:spcPts val="4500"/>
              </a:spcBef>
              <a:defRPr sz="4500"/>
            </a:lvl5pPr>
          </a:lstStyle>
          <a:p>
            <a:r>
              <a:t>正文级别 1</a:t>
            </a:r>
          </a:p>
          <a:p>
            <a:pPr lvl="1"/>
            <a:r>
              <a:t>正文级别 2</a:t>
            </a:r>
          </a:p>
          <a:p>
            <a:pPr lvl="2"/>
            <a:r>
              <a:t>正文级别 3</a:t>
            </a:r>
          </a:p>
          <a:p>
            <a:pPr lvl="3"/>
            <a:r>
              <a:t>正文级别 4</a:t>
            </a:r>
          </a:p>
          <a:p>
            <a:pPr lvl="4"/>
            <a:r>
              <a:t>正文级别 5</a:t>
            </a:r>
          </a:p>
        </p:txBody>
      </p:sp>
      <p:sp>
        <p:nvSpPr>
          <p:cNvPr id="68" name="Shape 68"/>
          <p:cNvSpPr>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x">
  <p:cSld name="项目符号">
    <p:spTree>
      <p:nvGrpSpPr>
        <p:cNvPr id="1" name=""/>
        <p:cNvGrpSpPr/>
        <p:nvPr/>
      </p:nvGrpSpPr>
      <p:grpSpPr>
        <a:xfrm>
          <a:off x="0" y="0"/>
          <a:ext cx="0" cy="0"/>
        </a:xfrm>
      </p:grpSpPr>
      <p:sp>
        <p:nvSpPr>
          <p:cNvPr id="75" name="Shape 75"/>
          <p:cNvSpPr>
            <a:spLocks noGrp="1"/>
          </p:cNvSpPr>
          <p:nvPr>
            <p:ph type="body" idx="1"/>
          </p:nvPr>
        </p:nvSpPr>
        <p:spPr>
          <a:xfrm>
            <a:off x="1689100" y="1778000"/>
            <a:ext cx="21005800" cy="10147300"/>
          </a:xfrm>
          <a:prstGeom prst="rect">
            <a:avLst/>
          </a:prstGeom>
        </p:spPr>
        <p:txBody>
          <a:bodyPr/>
          <a:lstStyle/>
          <a:p>
            <a:r>
              <a:t>正文级别 1</a:t>
            </a:r>
          </a:p>
          <a:p>
            <a:pPr lvl="1"/>
            <a:r>
              <a:t>正文级别 2</a:t>
            </a:r>
          </a:p>
          <a:p>
            <a:pPr lvl="2"/>
            <a:r>
              <a:t>正文级别 3</a:t>
            </a:r>
          </a:p>
          <a:p>
            <a:pPr lvl="3"/>
            <a:r>
              <a:t>正文级别 4</a:t>
            </a:r>
          </a:p>
          <a:p>
            <a:pPr lvl="4"/>
            <a:r>
              <a:t>正文级别 5</a:t>
            </a:r>
          </a:p>
        </p:txBody>
      </p:sp>
      <p:sp>
        <p:nvSpPr>
          <p:cNvPr id="76" name="Shape 76"/>
          <p:cNvSpPr>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x">
  <p:cSld name="照片 - 3 联">
    <p:spTree>
      <p:nvGrpSpPr>
        <p:cNvPr id="1" name=""/>
        <p:cNvGrpSpPr/>
        <p:nvPr/>
      </p:nvGrpSpPr>
      <p:grpSpPr>
        <a:xfrm>
          <a:off x="0" y="0"/>
          <a:ext cx="0" cy="0"/>
        </a:xfrm>
      </p:grpSpPr>
      <p:sp>
        <p:nvSpPr>
          <p:cNvPr id="83" name="Shape 83"/>
          <p:cNvSpPr>
            <a:spLocks noGrp="1"/>
          </p:cNvSpPr>
          <p:nvPr>
            <p:ph type="pic" sz="quarter" idx="13"/>
          </p:nvPr>
        </p:nvSpPr>
        <p:spPr>
          <a:xfrm>
            <a:off x="15760700" y="7048500"/>
            <a:ext cx="7404100" cy="5549900"/>
          </a:xfrm>
          <a:prstGeom prst="rect">
            <a:avLst/>
          </a:prstGeom>
        </p:spPr>
        <p:txBody>
          <a:bodyPr lIns="91439" tIns="45719" rIns="91439" bIns="45719" anchor="t">
            <a:noAutofit/>
          </a:bodyPr>
          <a:lstStyle/>
          <a:p>
            <a:endParaRPr/>
          </a:p>
        </p:txBody>
      </p:sp>
      <p:sp>
        <p:nvSpPr>
          <p:cNvPr id="84" name="Shape 84"/>
          <p:cNvSpPr>
            <a:spLocks noGrp="1"/>
          </p:cNvSpPr>
          <p:nvPr>
            <p:ph type="pic" sz="quarter" idx="14"/>
          </p:nvPr>
        </p:nvSpPr>
        <p:spPr>
          <a:xfrm>
            <a:off x="15760700" y="1130300"/>
            <a:ext cx="7404100" cy="5549900"/>
          </a:xfrm>
          <a:prstGeom prst="rect">
            <a:avLst/>
          </a:prstGeom>
        </p:spPr>
        <p:txBody>
          <a:bodyPr lIns="91439" tIns="45719" rIns="91439" bIns="45719" anchor="t">
            <a:noAutofit/>
          </a:bodyPr>
          <a:lstStyle/>
          <a:p>
            <a:endParaRPr/>
          </a:p>
        </p:txBody>
      </p:sp>
      <p:sp>
        <p:nvSpPr>
          <p:cNvPr id="85" name="Shape 85"/>
          <p:cNvSpPr>
            <a:spLocks noGrp="1"/>
          </p:cNvSpPr>
          <p:nvPr>
            <p:ph type="pic" idx="15"/>
          </p:nvPr>
        </p:nvSpPr>
        <p:spPr>
          <a:xfrm>
            <a:off x="1206500" y="1130300"/>
            <a:ext cx="14173200" cy="11468100"/>
          </a:xfrm>
          <a:prstGeom prst="rect">
            <a:avLst/>
          </a:prstGeom>
        </p:spPr>
        <p:txBody>
          <a:bodyPr lIns="91439" tIns="45719" rIns="91439" bIns="45719" anchor="t">
            <a:noAutofit/>
          </a:bodyPr>
          <a:lstStyle/>
          <a:p>
            <a:endParaRPr/>
          </a:p>
        </p:txBody>
      </p:sp>
      <p:sp>
        <p:nvSpPr>
          <p:cNvPr id="86" name="Shape 86"/>
          <p:cNvSpPr>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3.xml" Type="http://schemas.openxmlformats.org/officeDocument/2006/relationships/slideLayout"/><Relationship Id="rId10" Target="../slideLayouts/slideLayout22.xml" Type="http://schemas.openxmlformats.org/officeDocument/2006/relationships/slideLayout"/><Relationship Id="rId11" Target="../slideLayouts/slideLayout23.xml" Type="http://schemas.openxmlformats.org/officeDocument/2006/relationships/slideLayout"/><Relationship Id="rId12" Target="../theme/theme2.xml" Type="http://schemas.openxmlformats.org/officeDocument/2006/relationships/theme"/><Relationship Id="rId2" Target="../slideLayouts/slideLayout14.xml" Type="http://schemas.openxmlformats.org/officeDocument/2006/relationships/slideLayout"/><Relationship Id="rId3" Target="../slideLayouts/slideLayout15.xml" Type="http://schemas.openxmlformats.org/officeDocument/2006/relationships/slideLayout"/><Relationship Id="rId4" Target="../slideLayouts/slideLayout16.xml" Type="http://schemas.openxmlformats.org/officeDocument/2006/relationships/slideLayout"/><Relationship Id="rId5" Target="../slideLayouts/slideLayout17.xml" Type="http://schemas.openxmlformats.org/officeDocument/2006/relationships/slideLayout"/><Relationship Id="rId6" Target="../slideLayouts/slideLayout18.xml" Type="http://schemas.openxmlformats.org/officeDocument/2006/relationships/slideLayout"/><Relationship Id="rId7" Target="../slideLayouts/slideLayout19.xml" Type="http://schemas.openxmlformats.org/officeDocument/2006/relationships/slideLayout"/><Relationship Id="rId8" Target="../slideLayouts/slideLayout20.xml" Type="http://schemas.openxmlformats.org/officeDocument/2006/relationships/slideLayout"/><Relationship Id="rId9" Target="../slideLayouts/slideLayout21.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rgbClr val="FFFFFF"/>
        </a:solidFill>
        <a:effectLst/>
      </p:bgPr>
    </p:bg>
    <p:spTree>
      <p:nvGrpSpPr>
        <p:cNvPr id="1" name=""/>
        <p:cNvGrpSpPr/>
        <p:nvPr/>
      </p:nvGrpSpPr>
      <p:grpSpPr>
        <a:xfrm>
          <a:off x="0" y="0"/>
          <a:ext cx="0" cy="0"/>
        </a:xfrm>
      </p:grpSpPr>
      <p:sp>
        <p:nvSpPr>
          <p:cNvPr id="2" name="Shape 2"/>
          <p:cNvSpPr>
            <a:spLocks noGrp="1"/>
          </p:cNvSpPr>
          <p:nvPr>
            <p:ph type="title"/>
          </p:nvPr>
        </p:nvSpPr>
        <p:spPr>
          <a:xfrm>
            <a:off x="1689100" y="952500"/>
            <a:ext cx="21005800" cy="2286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标题文本</a:t>
            </a:r>
          </a:p>
        </p:txBody>
      </p:sp>
      <p:sp>
        <p:nvSpPr>
          <p:cNvPr id="3" name="Shape 3"/>
          <p:cNvSpPr>
            <a:spLocks noGrp="1"/>
          </p:cNvSpPr>
          <p:nvPr>
            <p:ph type="body" idx="1"/>
          </p:nvPr>
        </p:nvSpPr>
        <p:spPr>
          <a:xfrm>
            <a:off x="1689100" y="3238500"/>
            <a:ext cx="21005800" cy="9207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正文级别 1</a:t>
            </a:r>
          </a:p>
          <a:p>
            <a:pPr lvl="1"/>
            <a:r>
              <a:t>正文级别 2</a:t>
            </a:r>
          </a:p>
          <a:p>
            <a:pPr lvl="2"/>
            <a:r>
              <a:t>正文级别 3</a:t>
            </a:r>
          </a:p>
          <a:p>
            <a:pPr lvl="3"/>
            <a:r>
              <a:t>正文级别 4</a:t>
            </a:r>
          </a:p>
          <a:p>
            <a:pPr lvl="4"/>
            <a:r>
              <a:t>正文级别 5</a:t>
            </a:r>
          </a:p>
        </p:txBody>
      </p:sp>
      <p:sp>
        <p:nvSpPr>
          <p:cNvPr id="4" name="Shape 4"/>
          <p:cNvSpPr>
            <a:spLocks noGrp="1"/>
          </p:cNvSpPr>
          <p:nvPr>
            <p:ph type="sldNum" sz="quarter" idx="2"/>
          </p:nvPr>
        </p:nvSpPr>
        <p:spPr>
          <a:xfrm>
            <a:off x="11959031" y="13081000"/>
            <a:ext cx="453238" cy="469900"/>
          </a:xfrm>
          <a:prstGeom prst="rect">
            <a:avLst/>
          </a:prstGeom>
          <a:ln w="12700">
            <a:miter lim="400000"/>
          </a:ln>
        </p:spPr>
        <p:txBody>
          <a:bodyPr wrap="none" lIns="50800" tIns="50800" rIns="50800" bIns="50800">
            <a:spAutoFit/>
          </a:bodyPr>
          <a:lstStyle>
            <a:lvl1pPr>
              <a:defRPr sz="2400"/>
            </a:lvl1pPr>
          </a:lstStyle>
          <a:p>
            <a:fld id="{86CB4B4D-7CA3-9044-876B-883B54F8677D}" type="slidenum">
              <a:r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iming/>
  <p:txStyles>
    <p:titleStyle>
      <a:lvl1pPr marL="0" marR="0" indent="0" algn="ctr" defTabSz="825500" rtl="0" latinLnBrk="0">
        <a:lnSpc>
          <a:spcPct val="100000"/>
        </a:lnSpc>
        <a:spcBef>
          <a:spcPct val="0"/>
        </a:spcBef>
        <a:spcAft>
          <a:spcPct val="0"/>
        </a:spcAft>
        <a:buClrTx/>
        <a:buSzTx/>
        <a:buFontTx/>
        <a:buNone/>
        <a:defRPr sz="11200" b="0" i="0" u="none" strike="noStrike" cap="none" spc="0" baseline="0">
          <a:ln>
            <a:noFill/>
          </a:ln>
          <a:solidFill>
            <a:srgbClr val="000000"/>
          </a:solidFill>
          <a:uFillTx/>
          <a:latin typeface="+mn-lt"/>
          <a:ea typeface="+mn-ea"/>
          <a:cs typeface="+mn-cs"/>
          <a:sym typeface="Helvetica Light"/>
        </a:defRPr>
      </a:lvl1pPr>
      <a:lvl2pPr marL="0" marR="0" indent="228600" algn="ctr" defTabSz="825500" rtl="0" latinLnBrk="0">
        <a:lnSpc>
          <a:spcPct val="100000"/>
        </a:lnSpc>
        <a:spcBef>
          <a:spcPct val="0"/>
        </a:spcBef>
        <a:spcAft>
          <a:spcPct val="0"/>
        </a:spcAft>
        <a:buClrTx/>
        <a:buSzTx/>
        <a:buFontTx/>
        <a:buNone/>
        <a:defRPr sz="11200" b="0" i="0" u="none" strike="noStrike" cap="none" spc="0" baseline="0">
          <a:ln>
            <a:noFill/>
          </a:ln>
          <a:solidFill>
            <a:srgbClr val="000000"/>
          </a:solidFill>
          <a:uFillTx/>
          <a:latin typeface="+mn-lt"/>
          <a:ea typeface="+mn-ea"/>
          <a:cs typeface="+mn-cs"/>
          <a:sym typeface="Helvetica Light"/>
        </a:defRPr>
      </a:lvl2pPr>
      <a:lvl3pPr marL="0" marR="0" indent="457200" algn="ctr" defTabSz="825500" rtl="0" latinLnBrk="0">
        <a:lnSpc>
          <a:spcPct val="100000"/>
        </a:lnSpc>
        <a:spcBef>
          <a:spcPct val="0"/>
        </a:spcBef>
        <a:spcAft>
          <a:spcPct val="0"/>
        </a:spcAft>
        <a:buClrTx/>
        <a:buSzTx/>
        <a:buFontTx/>
        <a:buNone/>
        <a:defRPr sz="11200" b="0" i="0" u="none" strike="noStrike" cap="none" spc="0" baseline="0">
          <a:ln>
            <a:noFill/>
          </a:ln>
          <a:solidFill>
            <a:srgbClr val="000000"/>
          </a:solidFill>
          <a:uFillTx/>
          <a:latin typeface="+mn-lt"/>
          <a:ea typeface="+mn-ea"/>
          <a:cs typeface="+mn-cs"/>
          <a:sym typeface="Helvetica Light"/>
        </a:defRPr>
      </a:lvl3pPr>
      <a:lvl4pPr marL="0" marR="0" indent="685800" algn="ctr" defTabSz="825500" rtl="0" latinLnBrk="0">
        <a:lnSpc>
          <a:spcPct val="100000"/>
        </a:lnSpc>
        <a:spcBef>
          <a:spcPct val="0"/>
        </a:spcBef>
        <a:spcAft>
          <a:spcPct val="0"/>
        </a:spcAft>
        <a:buClrTx/>
        <a:buSzTx/>
        <a:buFontTx/>
        <a:buNone/>
        <a:defRPr sz="11200" b="0" i="0" u="none" strike="noStrike" cap="none" spc="0" baseline="0">
          <a:ln>
            <a:noFill/>
          </a:ln>
          <a:solidFill>
            <a:srgbClr val="000000"/>
          </a:solidFill>
          <a:uFillTx/>
          <a:latin typeface="+mn-lt"/>
          <a:ea typeface="+mn-ea"/>
          <a:cs typeface="+mn-cs"/>
          <a:sym typeface="Helvetica Light"/>
        </a:defRPr>
      </a:lvl4pPr>
      <a:lvl5pPr marL="0" marR="0" indent="914400" algn="ctr" defTabSz="825500" rtl="0" latinLnBrk="0">
        <a:lnSpc>
          <a:spcPct val="100000"/>
        </a:lnSpc>
        <a:spcBef>
          <a:spcPct val="0"/>
        </a:spcBef>
        <a:spcAft>
          <a:spcPct val="0"/>
        </a:spcAft>
        <a:buClrTx/>
        <a:buSzTx/>
        <a:buFontTx/>
        <a:buNone/>
        <a:defRPr sz="11200" b="0" i="0" u="none" strike="noStrike" cap="none" spc="0" baseline="0">
          <a:ln>
            <a:noFill/>
          </a:ln>
          <a:solidFill>
            <a:srgbClr val="000000"/>
          </a:solidFill>
          <a:uFillTx/>
          <a:latin typeface="+mn-lt"/>
          <a:ea typeface="+mn-ea"/>
          <a:cs typeface="+mn-cs"/>
          <a:sym typeface="Helvetica Light"/>
        </a:defRPr>
      </a:lvl5pPr>
      <a:lvl6pPr marL="0" marR="0" indent="1143000" algn="ctr" defTabSz="825500" rtl="0" latinLnBrk="0">
        <a:lnSpc>
          <a:spcPct val="100000"/>
        </a:lnSpc>
        <a:spcBef>
          <a:spcPct val="0"/>
        </a:spcBef>
        <a:spcAft>
          <a:spcPct val="0"/>
        </a:spcAft>
        <a:buClrTx/>
        <a:buSzTx/>
        <a:buFontTx/>
        <a:buNone/>
        <a:defRPr sz="11200" b="0" i="0" u="none" strike="noStrike" cap="none" spc="0" baseline="0">
          <a:ln>
            <a:noFill/>
          </a:ln>
          <a:solidFill>
            <a:srgbClr val="000000"/>
          </a:solidFill>
          <a:uFillTx/>
          <a:latin typeface="+mn-lt"/>
          <a:ea typeface="+mn-ea"/>
          <a:cs typeface="+mn-cs"/>
          <a:sym typeface="Helvetica Light"/>
        </a:defRPr>
      </a:lvl6pPr>
      <a:lvl7pPr marL="0" marR="0" indent="1371600" algn="ctr" defTabSz="825500" rtl="0" latinLnBrk="0">
        <a:lnSpc>
          <a:spcPct val="100000"/>
        </a:lnSpc>
        <a:spcBef>
          <a:spcPct val="0"/>
        </a:spcBef>
        <a:spcAft>
          <a:spcPct val="0"/>
        </a:spcAft>
        <a:buClrTx/>
        <a:buSzTx/>
        <a:buFontTx/>
        <a:buNone/>
        <a:defRPr sz="11200" b="0" i="0" u="none" strike="noStrike" cap="none" spc="0" baseline="0">
          <a:ln>
            <a:noFill/>
          </a:ln>
          <a:solidFill>
            <a:srgbClr val="000000"/>
          </a:solidFill>
          <a:uFillTx/>
          <a:latin typeface="+mn-lt"/>
          <a:ea typeface="+mn-ea"/>
          <a:cs typeface="+mn-cs"/>
          <a:sym typeface="Helvetica Light"/>
        </a:defRPr>
      </a:lvl7pPr>
      <a:lvl8pPr marL="0" marR="0" indent="1600200" algn="ctr" defTabSz="825500" rtl="0" latinLnBrk="0">
        <a:lnSpc>
          <a:spcPct val="100000"/>
        </a:lnSpc>
        <a:spcBef>
          <a:spcPct val="0"/>
        </a:spcBef>
        <a:spcAft>
          <a:spcPct val="0"/>
        </a:spcAft>
        <a:buClrTx/>
        <a:buSzTx/>
        <a:buFontTx/>
        <a:buNone/>
        <a:defRPr sz="11200" b="0" i="0" u="none" strike="noStrike" cap="none" spc="0" baseline="0">
          <a:ln>
            <a:noFill/>
          </a:ln>
          <a:solidFill>
            <a:srgbClr val="000000"/>
          </a:solidFill>
          <a:uFillTx/>
          <a:latin typeface="+mn-lt"/>
          <a:ea typeface="+mn-ea"/>
          <a:cs typeface="+mn-cs"/>
          <a:sym typeface="Helvetica Light"/>
        </a:defRPr>
      </a:lvl8pPr>
      <a:lvl9pPr marL="0" marR="0" indent="1828800" algn="ctr" defTabSz="825500" rtl="0" latinLnBrk="0">
        <a:lnSpc>
          <a:spcPct val="100000"/>
        </a:lnSpc>
        <a:spcBef>
          <a:spcPct val="0"/>
        </a:spcBef>
        <a:spcAft>
          <a:spcPct val="0"/>
        </a:spcAft>
        <a:buClrTx/>
        <a:buSzTx/>
        <a:buFontTx/>
        <a:buNone/>
        <a:defRPr sz="11200" b="0" i="0" u="none" strike="noStrike" cap="none" spc="0" baseline="0">
          <a:ln>
            <a:noFill/>
          </a:ln>
          <a:solidFill>
            <a:srgbClr val="000000"/>
          </a:solidFill>
          <a:uFillTx/>
          <a:latin typeface="+mn-lt"/>
          <a:ea typeface="+mn-ea"/>
          <a:cs typeface="+mn-cs"/>
          <a:sym typeface="Helvetica Light"/>
        </a:defRPr>
      </a:lvl9pPr>
    </p:titleStyle>
    <p:bodyStyle>
      <a:lvl1pPr marL="635000" marR="0" indent="-635000" algn="l" defTabSz="825500" rtl="0" latinLnBrk="0">
        <a:lnSpc>
          <a:spcPct val="100000"/>
        </a:lnSpc>
        <a:spcBef>
          <a:spcPts val="5900"/>
        </a:spcBef>
        <a:spcAft>
          <a:spcPct val="0"/>
        </a:spcAft>
        <a:buClrTx/>
        <a:buSzPct val="75000"/>
        <a:buFontTx/>
        <a:buChar char="•"/>
        <a:defRPr sz="5200" b="0" i="0" u="none" strike="noStrike" cap="none" spc="0" baseline="0">
          <a:ln>
            <a:noFill/>
          </a:ln>
          <a:solidFill>
            <a:srgbClr val="000000"/>
          </a:solidFill>
          <a:uFillTx/>
          <a:latin typeface="+mn-lt"/>
          <a:ea typeface="+mn-ea"/>
          <a:cs typeface="+mn-cs"/>
          <a:sym typeface="Helvetica Light"/>
        </a:defRPr>
      </a:lvl1pPr>
      <a:lvl2pPr marL="1270000" marR="0" indent="-635000" algn="l" defTabSz="825500" rtl="0" latinLnBrk="0">
        <a:lnSpc>
          <a:spcPct val="100000"/>
        </a:lnSpc>
        <a:spcBef>
          <a:spcPts val="5900"/>
        </a:spcBef>
        <a:spcAft>
          <a:spcPct val="0"/>
        </a:spcAft>
        <a:buClrTx/>
        <a:buSzPct val="75000"/>
        <a:buFontTx/>
        <a:buChar char="•"/>
        <a:defRPr sz="5200" b="0" i="0" u="none" strike="noStrike" cap="none" spc="0" baseline="0">
          <a:ln>
            <a:noFill/>
          </a:ln>
          <a:solidFill>
            <a:srgbClr val="000000"/>
          </a:solidFill>
          <a:uFillTx/>
          <a:latin typeface="+mn-lt"/>
          <a:ea typeface="+mn-ea"/>
          <a:cs typeface="+mn-cs"/>
          <a:sym typeface="Helvetica Light"/>
        </a:defRPr>
      </a:lvl2pPr>
      <a:lvl3pPr marL="1905000" marR="0" indent="-635000" algn="l" defTabSz="825500" rtl="0" latinLnBrk="0">
        <a:lnSpc>
          <a:spcPct val="100000"/>
        </a:lnSpc>
        <a:spcBef>
          <a:spcPts val="5900"/>
        </a:spcBef>
        <a:spcAft>
          <a:spcPct val="0"/>
        </a:spcAft>
        <a:buClrTx/>
        <a:buSzPct val="75000"/>
        <a:buFontTx/>
        <a:buChar char="•"/>
        <a:defRPr sz="5200" b="0" i="0" u="none" strike="noStrike" cap="none" spc="0" baseline="0">
          <a:ln>
            <a:noFill/>
          </a:ln>
          <a:solidFill>
            <a:srgbClr val="000000"/>
          </a:solidFill>
          <a:uFillTx/>
          <a:latin typeface="+mn-lt"/>
          <a:ea typeface="+mn-ea"/>
          <a:cs typeface="+mn-cs"/>
          <a:sym typeface="Helvetica Light"/>
        </a:defRPr>
      </a:lvl3pPr>
      <a:lvl4pPr marL="2540000" marR="0" indent="-635000" algn="l" defTabSz="825500" rtl="0" latinLnBrk="0">
        <a:lnSpc>
          <a:spcPct val="100000"/>
        </a:lnSpc>
        <a:spcBef>
          <a:spcPts val="5900"/>
        </a:spcBef>
        <a:spcAft>
          <a:spcPct val="0"/>
        </a:spcAft>
        <a:buClrTx/>
        <a:buSzPct val="75000"/>
        <a:buFontTx/>
        <a:buChar char="•"/>
        <a:defRPr sz="5200" b="0" i="0" u="none" strike="noStrike" cap="none" spc="0" baseline="0">
          <a:ln>
            <a:noFill/>
          </a:ln>
          <a:solidFill>
            <a:srgbClr val="000000"/>
          </a:solidFill>
          <a:uFillTx/>
          <a:latin typeface="+mn-lt"/>
          <a:ea typeface="+mn-ea"/>
          <a:cs typeface="+mn-cs"/>
          <a:sym typeface="Helvetica Light"/>
        </a:defRPr>
      </a:lvl4pPr>
      <a:lvl5pPr marL="3175000" marR="0" indent="-635000" algn="l" defTabSz="825500" rtl="0" latinLnBrk="0">
        <a:lnSpc>
          <a:spcPct val="100000"/>
        </a:lnSpc>
        <a:spcBef>
          <a:spcPts val="5900"/>
        </a:spcBef>
        <a:spcAft>
          <a:spcPct val="0"/>
        </a:spcAft>
        <a:buClrTx/>
        <a:buSzPct val="75000"/>
        <a:buFontTx/>
        <a:buChar char="•"/>
        <a:defRPr sz="5200" b="0" i="0" u="none" strike="noStrike" cap="none" spc="0" baseline="0">
          <a:ln>
            <a:noFill/>
          </a:ln>
          <a:solidFill>
            <a:srgbClr val="000000"/>
          </a:solidFill>
          <a:uFillTx/>
          <a:latin typeface="+mn-lt"/>
          <a:ea typeface="+mn-ea"/>
          <a:cs typeface="+mn-cs"/>
          <a:sym typeface="Helvetica Light"/>
        </a:defRPr>
      </a:lvl5pPr>
      <a:lvl6pPr marL="3810000" marR="0" indent="-635000" algn="l" defTabSz="825500" rtl="0" latinLnBrk="0">
        <a:lnSpc>
          <a:spcPct val="100000"/>
        </a:lnSpc>
        <a:spcBef>
          <a:spcPts val="5900"/>
        </a:spcBef>
        <a:spcAft>
          <a:spcPct val="0"/>
        </a:spcAft>
        <a:buClrTx/>
        <a:buSzPct val="75000"/>
        <a:buFontTx/>
        <a:buChar char="•"/>
        <a:defRPr sz="5200" b="0" i="0" u="none" strike="noStrike" cap="none" spc="0" baseline="0">
          <a:ln>
            <a:noFill/>
          </a:ln>
          <a:solidFill>
            <a:srgbClr val="000000"/>
          </a:solidFill>
          <a:uFillTx/>
          <a:latin typeface="+mn-lt"/>
          <a:ea typeface="+mn-ea"/>
          <a:cs typeface="+mn-cs"/>
          <a:sym typeface="Helvetica Light"/>
        </a:defRPr>
      </a:lvl6pPr>
      <a:lvl7pPr marL="4445000" marR="0" indent="-635000" algn="l" defTabSz="825500" rtl="0" latinLnBrk="0">
        <a:lnSpc>
          <a:spcPct val="100000"/>
        </a:lnSpc>
        <a:spcBef>
          <a:spcPts val="5900"/>
        </a:spcBef>
        <a:spcAft>
          <a:spcPct val="0"/>
        </a:spcAft>
        <a:buClrTx/>
        <a:buSzPct val="75000"/>
        <a:buFontTx/>
        <a:buChar char="•"/>
        <a:defRPr sz="5200" b="0" i="0" u="none" strike="noStrike" cap="none" spc="0" baseline="0">
          <a:ln>
            <a:noFill/>
          </a:ln>
          <a:solidFill>
            <a:srgbClr val="000000"/>
          </a:solidFill>
          <a:uFillTx/>
          <a:latin typeface="+mn-lt"/>
          <a:ea typeface="+mn-ea"/>
          <a:cs typeface="+mn-cs"/>
          <a:sym typeface="Helvetica Light"/>
        </a:defRPr>
      </a:lvl7pPr>
      <a:lvl8pPr marL="5080000" marR="0" indent="-635000" algn="l" defTabSz="825500" rtl="0" latinLnBrk="0">
        <a:lnSpc>
          <a:spcPct val="100000"/>
        </a:lnSpc>
        <a:spcBef>
          <a:spcPts val="5900"/>
        </a:spcBef>
        <a:spcAft>
          <a:spcPct val="0"/>
        </a:spcAft>
        <a:buClrTx/>
        <a:buSzPct val="75000"/>
        <a:buFontTx/>
        <a:buChar char="•"/>
        <a:defRPr sz="5200" b="0" i="0" u="none" strike="noStrike" cap="none" spc="0" baseline="0">
          <a:ln>
            <a:noFill/>
          </a:ln>
          <a:solidFill>
            <a:srgbClr val="000000"/>
          </a:solidFill>
          <a:uFillTx/>
          <a:latin typeface="+mn-lt"/>
          <a:ea typeface="+mn-ea"/>
          <a:cs typeface="+mn-cs"/>
          <a:sym typeface="Helvetica Light"/>
        </a:defRPr>
      </a:lvl8pPr>
      <a:lvl9pPr marL="5715000" marR="0" indent="-635000" algn="l" defTabSz="825500" rtl="0" latinLnBrk="0">
        <a:lnSpc>
          <a:spcPct val="100000"/>
        </a:lnSpc>
        <a:spcBef>
          <a:spcPts val="5900"/>
        </a:spcBef>
        <a:spcAft>
          <a:spcPct val="0"/>
        </a:spcAft>
        <a:buClrTx/>
        <a:buSzPct val="75000"/>
        <a:buFontTx/>
        <a:buChar char="•"/>
        <a:defRPr sz="5200" b="0" i="0" u="none" strike="noStrike" cap="none" spc="0" baseline="0">
          <a:ln>
            <a:noFill/>
          </a:ln>
          <a:solidFill>
            <a:srgbClr val="000000"/>
          </a:solidFill>
          <a:uFillTx/>
          <a:latin typeface="+mn-lt"/>
          <a:ea typeface="+mn-ea"/>
          <a:cs typeface="+mn-cs"/>
          <a:sym typeface="Helvetica Light"/>
        </a:defRPr>
      </a:lvl9pPr>
    </p:bodyStyle>
    <p:otherStyle>
      <a:lvl1pPr marL="0" marR="0" indent="0" algn="ctr" defTabSz="825500" rtl="0" latinLnBrk="0">
        <a:lnSpc>
          <a:spcPct val="100000"/>
        </a:lnSpc>
        <a:spcBef>
          <a:spcPct val="0"/>
        </a:spcBef>
        <a:spcAft>
          <a:spcPct val="0"/>
        </a:spcAft>
        <a:buClrTx/>
        <a:buSzTx/>
        <a:buFontTx/>
        <a:buNone/>
        <a:defRPr sz="2400" b="0" i="0" u="none" strike="noStrike" cap="none" spc="0" baseline="0">
          <a:ln>
            <a:noFill/>
          </a:ln>
          <a:solidFill>
            <a:schemeClr val="tx1"/>
          </a:solidFill>
          <a:uFillTx/>
          <a:latin typeface="+mn-lt"/>
          <a:ea typeface="+mn-ea"/>
          <a:cs typeface="+mn-cs"/>
          <a:sym typeface="Helvetica Light"/>
        </a:defRPr>
      </a:lvl1pPr>
      <a:lvl2pPr marL="0" marR="0" indent="228600" algn="ctr" defTabSz="825500" rtl="0" latinLnBrk="0">
        <a:lnSpc>
          <a:spcPct val="100000"/>
        </a:lnSpc>
        <a:spcBef>
          <a:spcPct val="0"/>
        </a:spcBef>
        <a:spcAft>
          <a:spcPct val="0"/>
        </a:spcAft>
        <a:buClrTx/>
        <a:buSzTx/>
        <a:buFontTx/>
        <a:buNone/>
        <a:defRPr sz="2400" b="0" i="0" u="none" strike="noStrike" cap="none" spc="0" baseline="0">
          <a:ln>
            <a:noFill/>
          </a:ln>
          <a:solidFill>
            <a:schemeClr val="tx1"/>
          </a:solidFill>
          <a:uFillTx/>
          <a:latin typeface="+mn-lt"/>
          <a:ea typeface="+mn-ea"/>
          <a:cs typeface="+mn-cs"/>
          <a:sym typeface="Helvetica Light"/>
        </a:defRPr>
      </a:lvl2pPr>
      <a:lvl3pPr marL="0" marR="0" indent="457200" algn="ctr" defTabSz="825500" rtl="0" latinLnBrk="0">
        <a:lnSpc>
          <a:spcPct val="100000"/>
        </a:lnSpc>
        <a:spcBef>
          <a:spcPct val="0"/>
        </a:spcBef>
        <a:spcAft>
          <a:spcPct val="0"/>
        </a:spcAft>
        <a:buClrTx/>
        <a:buSzTx/>
        <a:buFontTx/>
        <a:buNone/>
        <a:defRPr sz="2400" b="0" i="0" u="none" strike="noStrike" cap="none" spc="0" baseline="0">
          <a:ln>
            <a:noFill/>
          </a:ln>
          <a:solidFill>
            <a:schemeClr val="tx1"/>
          </a:solidFill>
          <a:uFillTx/>
          <a:latin typeface="+mn-lt"/>
          <a:ea typeface="+mn-ea"/>
          <a:cs typeface="+mn-cs"/>
          <a:sym typeface="Helvetica Light"/>
        </a:defRPr>
      </a:lvl3pPr>
      <a:lvl4pPr marL="0" marR="0" indent="685800" algn="ctr" defTabSz="825500" rtl="0" latinLnBrk="0">
        <a:lnSpc>
          <a:spcPct val="100000"/>
        </a:lnSpc>
        <a:spcBef>
          <a:spcPct val="0"/>
        </a:spcBef>
        <a:spcAft>
          <a:spcPct val="0"/>
        </a:spcAft>
        <a:buClrTx/>
        <a:buSzTx/>
        <a:buFontTx/>
        <a:buNone/>
        <a:defRPr sz="2400" b="0" i="0" u="none" strike="noStrike" cap="none" spc="0" baseline="0">
          <a:ln>
            <a:noFill/>
          </a:ln>
          <a:solidFill>
            <a:schemeClr val="tx1"/>
          </a:solidFill>
          <a:uFillTx/>
          <a:latin typeface="+mn-lt"/>
          <a:ea typeface="+mn-ea"/>
          <a:cs typeface="+mn-cs"/>
          <a:sym typeface="Helvetica Light"/>
        </a:defRPr>
      </a:lvl4pPr>
      <a:lvl5pPr marL="0" marR="0" indent="914400" algn="ctr" defTabSz="825500" rtl="0" latinLnBrk="0">
        <a:lnSpc>
          <a:spcPct val="100000"/>
        </a:lnSpc>
        <a:spcBef>
          <a:spcPct val="0"/>
        </a:spcBef>
        <a:spcAft>
          <a:spcPct val="0"/>
        </a:spcAft>
        <a:buClrTx/>
        <a:buSzTx/>
        <a:buFontTx/>
        <a:buNone/>
        <a:defRPr sz="2400" b="0" i="0" u="none" strike="noStrike" cap="none" spc="0" baseline="0">
          <a:ln>
            <a:noFill/>
          </a:ln>
          <a:solidFill>
            <a:schemeClr val="tx1"/>
          </a:solidFill>
          <a:uFillTx/>
          <a:latin typeface="+mn-lt"/>
          <a:ea typeface="+mn-ea"/>
          <a:cs typeface="+mn-cs"/>
          <a:sym typeface="Helvetica Light"/>
        </a:defRPr>
      </a:lvl5pPr>
      <a:lvl6pPr marL="0" marR="0" indent="1143000" algn="ctr" defTabSz="825500" rtl="0" latinLnBrk="0">
        <a:lnSpc>
          <a:spcPct val="100000"/>
        </a:lnSpc>
        <a:spcBef>
          <a:spcPct val="0"/>
        </a:spcBef>
        <a:spcAft>
          <a:spcPct val="0"/>
        </a:spcAft>
        <a:buClrTx/>
        <a:buSzTx/>
        <a:buFontTx/>
        <a:buNone/>
        <a:defRPr sz="2400" b="0" i="0" u="none" strike="noStrike" cap="none" spc="0" baseline="0">
          <a:ln>
            <a:noFill/>
          </a:ln>
          <a:solidFill>
            <a:schemeClr val="tx1"/>
          </a:solidFill>
          <a:uFillTx/>
          <a:latin typeface="+mn-lt"/>
          <a:ea typeface="+mn-ea"/>
          <a:cs typeface="+mn-cs"/>
          <a:sym typeface="Helvetica Light"/>
        </a:defRPr>
      </a:lvl6pPr>
      <a:lvl7pPr marL="0" marR="0" indent="1371600" algn="ctr" defTabSz="825500" rtl="0" latinLnBrk="0">
        <a:lnSpc>
          <a:spcPct val="100000"/>
        </a:lnSpc>
        <a:spcBef>
          <a:spcPct val="0"/>
        </a:spcBef>
        <a:spcAft>
          <a:spcPct val="0"/>
        </a:spcAft>
        <a:buClrTx/>
        <a:buSzTx/>
        <a:buFontTx/>
        <a:buNone/>
        <a:defRPr sz="2400" b="0" i="0" u="none" strike="noStrike" cap="none" spc="0" baseline="0">
          <a:ln>
            <a:noFill/>
          </a:ln>
          <a:solidFill>
            <a:schemeClr val="tx1"/>
          </a:solidFill>
          <a:uFillTx/>
          <a:latin typeface="+mn-lt"/>
          <a:ea typeface="+mn-ea"/>
          <a:cs typeface="+mn-cs"/>
          <a:sym typeface="Helvetica Light"/>
        </a:defRPr>
      </a:lvl7pPr>
      <a:lvl8pPr marL="0" marR="0" indent="1600200" algn="ctr" defTabSz="825500" rtl="0" latinLnBrk="0">
        <a:lnSpc>
          <a:spcPct val="100000"/>
        </a:lnSpc>
        <a:spcBef>
          <a:spcPct val="0"/>
        </a:spcBef>
        <a:spcAft>
          <a:spcPct val="0"/>
        </a:spcAft>
        <a:buClrTx/>
        <a:buSzTx/>
        <a:buFontTx/>
        <a:buNone/>
        <a:defRPr sz="2400" b="0" i="0" u="none" strike="noStrike" cap="none" spc="0" baseline="0">
          <a:ln>
            <a:noFill/>
          </a:ln>
          <a:solidFill>
            <a:schemeClr val="tx1"/>
          </a:solidFill>
          <a:uFillTx/>
          <a:latin typeface="+mn-lt"/>
          <a:ea typeface="+mn-ea"/>
          <a:cs typeface="+mn-cs"/>
          <a:sym typeface="Helvetica Light"/>
        </a:defRPr>
      </a:lvl8pPr>
      <a:lvl9pPr marL="0" marR="0" indent="1828800" algn="ctr" defTabSz="825500" rtl="0" latinLnBrk="0">
        <a:lnSpc>
          <a:spcPct val="100000"/>
        </a:lnSpc>
        <a:spcBef>
          <a:spcPct val="0"/>
        </a:spcBef>
        <a:spcAft>
          <a:spcPct val="0"/>
        </a:spcAft>
        <a:buClrTx/>
        <a:buSzTx/>
        <a:buFontTx/>
        <a:buNone/>
        <a:defRPr sz="2400" b="0" i="0" u="none" strike="noStrike" cap="none" spc="0" baseline="0">
          <a:ln>
            <a:noFill/>
          </a:ln>
          <a:solidFill>
            <a:schemeClr val="tx1"/>
          </a:solidFill>
          <a:uFillTx/>
          <a:latin typeface="+mn-lt"/>
          <a:ea typeface="+mn-ea"/>
          <a:cs typeface="+mn-cs"/>
          <a:sym typeface="Helvetica Light"/>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1676400" y="730251"/>
            <a:ext cx="21031200" cy="2651126"/>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1676400" y="3651250"/>
            <a:ext cx="21031200" cy="8702676"/>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1676400" y="12712701"/>
            <a:ext cx="5486400" cy="730250"/>
          </a:xfrm>
          <a:prstGeom prst="rect">
            <a:avLst/>
          </a:prstGeom>
        </p:spPr>
        <p:txBody>
          <a:bodyPr vert="horz" lIns="91440" tIns="45720" rIns="91440" bIns="45720" rtlCol="0" anchor="ctr"/>
          <a:lstStyle>
            <a:lvl1pPr algn="l">
              <a:defRPr sz="2400">
                <a:solidFill>
                  <a:schemeClr val="tx1">
                    <a:tint val="75000"/>
                  </a:schemeClr>
                </a:solidFill>
              </a:defRPr>
            </a:lvl1pPr>
          </a:lstStyle>
          <a:p>
            <a:pPr defTabSz="1828800" hangingPunct="1"/>
            <a:fld id="{16E5758D-A3C3-4E88-8AC0-22500507BD7E}" type="datetimeFigureOut">
              <a:rPr lang="zh-CN" altLang="en-US" kern="1200" smtClean="0">
                <a:solidFill>
                  <a:prstClr val="black">
                    <a:tint val="75000"/>
                  </a:prstClr>
                </a:solidFill>
              </a:rPr>
              <a:pPr defTabSz="1828800" hangingPunct="1"/>
              <a:t>2016/2/28</a:t>
            </a:fld>
            <a:endParaRPr lang="zh-CN" altLang="en-US" kern="1200">
              <a:solidFill>
                <a:prstClr val="black">
                  <a:tint val="75000"/>
                </a:prstClr>
              </a:solidFill>
            </a:endParaRPr>
          </a:p>
        </p:txBody>
      </p:sp>
      <p:sp>
        <p:nvSpPr>
          <p:cNvPr id="5" name="Footer Placeholder 4"/>
          <p:cNvSpPr>
            <a:spLocks noGrp="1"/>
          </p:cNvSpPr>
          <p:nvPr>
            <p:ph type="ftr" sz="quarter" idx="3"/>
          </p:nvPr>
        </p:nvSpPr>
        <p:spPr>
          <a:xfrm>
            <a:off x="8077200" y="12712701"/>
            <a:ext cx="8229600" cy="730250"/>
          </a:xfrm>
          <a:prstGeom prst="rect">
            <a:avLst/>
          </a:prstGeom>
        </p:spPr>
        <p:txBody>
          <a:bodyPr vert="horz" lIns="91440" tIns="45720" rIns="91440" bIns="45720" rtlCol="0" anchor="ctr"/>
          <a:lstStyle>
            <a:lvl1pPr algn="ctr">
              <a:defRPr sz="2400">
                <a:solidFill>
                  <a:schemeClr val="tx1">
                    <a:tint val="75000"/>
                  </a:schemeClr>
                </a:solidFill>
              </a:defRPr>
            </a:lvl1pPr>
          </a:lstStyle>
          <a:p>
            <a:pPr defTabSz="1828800" hangingPunct="1"/>
            <a:endParaRPr lang="zh-CN" altLang="en-US" kern="1200">
              <a:solidFill>
                <a:prstClr val="black">
                  <a:tint val="75000"/>
                </a:prstClr>
              </a:solidFill>
            </a:endParaRPr>
          </a:p>
        </p:txBody>
      </p:sp>
      <p:sp>
        <p:nvSpPr>
          <p:cNvPr id="6" name="Slide Number Placeholder 5"/>
          <p:cNvSpPr>
            <a:spLocks noGrp="1"/>
          </p:cNvSpPr>
          <p:nvPr>
            <p:ph type="sldNum" sz="quarter" idx="4"/>
          </p:nvPr>
        </p:nvSpPr>
        <p:spPr>
          <a:xfrm>
            <a:off x="17221200" y="12712701"/>
            <a:ext cx="5486400" cy="730250"/>
          </a:xfrm>
          <a:prstGeom prst="rect">
            <a:avLst/>
          </a:prstGeom>
        </p:spPr>
        <p:txBody>
          <a:bodyPr vert="horz" lIns="91440" tIns="45720" rIns="91440" bIns="45720" rtlCol="0" anchor="ctr"/>
          <a:lstStyle>
            <a:lvl1pPr algn="r">
              <a:defRPr sz="2400">
                <a:solidFill>
                  <a:schemeClr val="tx1">
                    <a:tint val="75000"/>
                  </a:schemeClr>
                </a:solidFill>
              </a:defRPr>
            </a:lvl1pPr>
          </a:lstStyle>
          <a:p>
            <a:pPr defTabSz="1828800" hangingPunct="1"/>
            <a:fld id="{AA4E786F-588D-4932-A7B2-AE3451FA4ACA}" type="slidenum">
              <a:rPr lang="zh-CN" altLang="en-US" kern="1200" smtClean="0">
                <a:solidFill>
                  <a:prstClr val="black">
                    <a:tint val="75000"/>
                  </a:prstClr>
                </a:solidFill>
              </a:rPr>
              <a:pPr defTabSz="1828800" hangingPunct="1"/>
              <a:t>‹#›</a:t>
            </a:fld>
            <a:endParaRPr lang="zh-CN" altLang="en-US" kern="1200">
              <a:solidFill>
                <a:prstClr val="black">
                  <a:tint val="75000"/>
                </a:prstClr>
              </a:solidFill>
            </a:endParaRPr>
          </a:p>
        </p:txBody>
      </p:sp>
    </p:spTree>
    <p:extLst>
      <p:ext uri="{BB962C8B-B14F-4D97-AF65-F5344CB8AC3E}">
        <p14:creationId val="255001535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timing/>
  <p:txStyles>
    <p:titleStyle>
      <a:lvl1pPr algn="l" defTabSz="1828800" rtl="0" eaLnBrk="1" latinLnBrk="0" hangingPunct="1">
        <a:lnSpc>
          <a:spcPct val="90000"/>
        </a:lnSpc>
        <a:spcBef>
          <a:spcPct val="0"/>
        </a:spcBef>
        <a:buNone/>
        <a:defRPr sz="8800" kern="1200">
          <a:solidFill>
            <a:schemeClr val="tx1"/>
          </a:solidFill>
          <a:latin typeface="+mj-lt"/>
          <a:ea typeface="+mj-ea"/>
          <a:cs typeface="+mj-cs"/>
        </a:defRPr>
      </a:lvl1pPr>
    </p:titleStyle>
    <p:body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800" rtl="0" eaLnBrk="1" latinLnBrk="0" hangingPunct="1">
        <a:defRPr sz="3600" kern="1200">
          <a:solidFill>
            <a:schemeClr val="tx1"/>
          </a:solidFill>
          <a:latin typeface="+mn-lt"/>
          <a:ea typeface="+mn-ea"/>
          <a:cs typeface="+mn-cs"/>
        </a:defRPr>
      </a:lvl1pPr>
      <a:lvl2pPr marL="914400" algn="l" defTabSz="1828800" rtl="0" eaLnBrk="1" latinLnBrk="0" hangingPunct="1">
        <a:defRPr sz="3600" kern="1200">
          <a:solidFill>
            <a:schemeClr val="tx1"/>
          </a:solidFill>
          <a:latin typeface="+mn-lt"/>
          <a:ea typeface="+mn-ea"/>
          <a:cs typeface="+mn-cs"/>
        </a:defRPr>
      </a:lvl2pPr>
      <a:lvl3pPr marL="1828800" algn="l" defTabSz="1828800" rtl="0" eaLnBrk="1" latinLnBrk="0" hangingPunct="1">
        <a:defRPr sz="3600" kern="1200">
          <a:solidFill>
            <a:schemeClr val="tx1"/>
          </a:solidFill>
          <a:latin typeface="+mn-lt"/>
          <a:ea typeface="+mn-ea"/>
          <a:cs typeface="+mn-cs"/>
        </a:defRPr>
      </a:lvl3pPr>
      <a:lvl4pPr marL="2743200" algn="l" defTabSz="1828800" rtl="0" eaLnBrk="1" latinLnBrk="0" hangingPunct="1">
        <a:defRPr sz="3600" kern="1200">
          <a:solidFill>
            <a:schemeClr val="tx1"/>
          </a:solidFill>
          <a:latin typeface="+mn-lt"/>
          <a:ea typeface="+mn-ea"/>
          <a:cs typeface="+mn-cs"/>
        </a:defRPr>
      </a:lvl4pPr>
      <a:lvl5pPr marL="3657600" algn="l" defTabSz="1828800" rtl="0" eaLnBrk="1" latinLnBrk="0" hangingPunct="1">
        <a:defRPr sz="3600" kern="1200">
          <a:solidFill>
            <a:schemeClr val="tx1"/>
          </a:solidFill>
          <a:latin typeface="+mn-lt"/>
          <a:ea typeface="+mn-ea"/>
          <a:cs typeface="+mn-cs"/>
        </a:defRPr>
      </a:lvl5pPr>
      <a:lvl6pPr marL="4572000" algn="l" defTabSz="1828800" rtl="0" eaLnBrk="1" latinLnBrk="0" hangingPunct="1">
        <a:defRPr sz="3600" kern="1200">
          <a:solidFill>
            <a:schemeClr val="tx1"/>
          </a:solidFill>
          <a:latin typeface="+mn-lt"/>
          <a:ea typeface="+mn-ea"/>
          <a:cs typeface="+mn-cs"/>
        </a:defRPr>
      </a:lvl6pPr>
      <a:lvl7pPr marL="5486400" algn="l" defTabSz="1828800" rtl="0" eaLnBrk="1" latinLnBrk="0" hangingPunct="1">
        <a:defRPr sz="3600" kern="1200">
          <a:solidFill>
            <a:schemeClr val="tx1"/>
          </a:solidFill>
          <a:latin typeface="+mn-lt"/>
          <a:ea typeface="+mn-ea"/>
          <a:cs typeface="+mn-cs"/>
        </a:defRPr>
      </a:lvl7pPr>
      <a:lvl8pPr marL="6400800" algn="l" defTabSz="1828800" rtl="0" eaLnBrk="1" latinLnBrk="0" hangingPunct="1">
        <a:defRPr sz="3600" kern="1200">
          <a:solidFill>
            <a:schemeClr val="tx1"/>
          </a:solidFill>
          <a:latin typeface="+mn-lt"/>
          <a:ea typeface="+mn-ea"/>
          <a:cs typeface="+mn-cs"/>
        </a:defRPr>
      </a:lvl8pPr>
      <a:lvl9pPr marL="7315200" algn="l" defTabSz="1828800"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1.jpeg" Type="http://schemas.openxmlformats.org/officeDocument/2006/relationships/image"/><Relationship Id="rId4" Target="../media/image2.png" Type="http://schemas.openxmlformats.org/officeDocument/2006/relationships/image"/><Relationship Id="rId5" Target="../media/image3.emf"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jpeg" Type="http://schemas.openxmlformats.org/officeDocument/2006/relationships/image"/><Relationship Id="rId3" Target="../media/image2.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jpeg" Type="http://schemas.openxmlformats.org/officeDocument/2006/relationships/image"/><Relationship Id="rId3" Target="../media/image4.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jpeg" Type="http://schemas.openxmlformats.org/officeDocument/2006/relationships/image"/><Relationship Id="rId3" Target="../media/image5.png" Type="http://schemas.openxmlformats.org/officeDocument/2006/relationships/image"/><Relationship Id="rId4" Target="../media/image6.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jpe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jpeg" Type="http://schemas.openxmlformats.org/officeDocument/2006/relationships/image"/><Relationship Id="rId3" Target="../media/image7.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jpeg" Type="http://schemas.openxmlformats.org/officeDocument/2006/relationships/image"/><Relationship Id="rId3" Target="../media/image5.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jpe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8" name="图片 7"/>
          <p:cNvPicPr>
            <a:picLocks noChangeAspect="1"/>
          </p:cNvPicPr>
          <p:nvPr/>
        </p:nvPicPr>
        <p:blipFill>
          <a:blip r:embed="rId3">
            <a:extLst>
              <a:ext uri="{28A0092B-C50C-407E-A947-70E740481C1C}">
                <a14:useLocalDpi/>
              </a:ext>
            </a:extLst>
          </a:blip>
          <a:stretch>
            <a:fillRect/>
          </a:stretch>
        </p:blipFill>
        <p:spPr>
          <a:xfrm>
            <a:off x="0" y="-52746"/>
            <a:ext cx="24445871" cy="11295529"/>
          </a:xfrm>
          <a:prstGeom prst="rect">
            <a:avLst/>
          </a:prstGeom>
          <a:ln w="28575">
            <a:noFill/>
          </a:ln>
        </p:spPr>
      </p:pic>
      <p:grpSp>
        <p:nvGrpSpPr>
          <p:cNvPr id="9" name="Group 173"/>
          <p:cNvGrpSpPr/>
          <p:nvPr/>
        </p:nvGrpSpPr>
        <p:grpSpPr>
          <a:xfrm>
            <a:off x="10238004" y="9257852"/>
            <a:ext cx="3969861" cy="3969861"/>
            <a:chExt cx="3969860" cy="3969860"/>
          </a:xfrm>
        </p:grpSpPr>
        <p:sp>
          <p:nvSpPr>
            <p:cNvPr id="10" name="Shape 171"/>
            <p:cNvSpPr/>
            <p:nvPr/>
          </p:nvSpPr>
          <p:spPr>
            <a:xfrm>
              <a:off x="0" y="0"/>
              <a:ext cx="3969861" cy="3969861"/>
            </a:xfrm>
            <a:prstGeom prst="ellipse">
              <a:avLst/>
            </a:prstGeom>
            <a:solidFill>
              <a:srgbClr val="FFFFFF">
                <a:alpha val="54961"/>
              </a:srgbClr>
            </a:solidFill>
            <a:ln cap="flat" w="12700">
              <a:noFill/>
              <a:miter lim="400000"/>
            </a:ln>
            <a:effectLst/>
          </p:spPr>
          <p:txBody>
            <a:bodyPr anchor="ctr" bIns="50800" lIns="50800" numCol="1" rIns="50800" tIns="50800" wrap="square">
              <a:noAutofit/>
            </a:bodyPr>
            <a:lstStyle/>
            <a:p>
              <a:pPr defTabSz="914400">
                <a:defRPr spc="300" sz="4400">
                  <a:solidFill>
                    <a:srgbClr val="FFFFFF"/>
                  </a:solidFill>
                  <a:latin typeface="Microsoft YaHei"/>
                  <a:ea typeface="Microsoft YaHei"/>
                  <a:cs typeface="Microsoft YaHei"/>
                  <a:sym typeface="Microsoft YaHei"/>
                </a:defRPr>
              </a:pPr>
              <a:endParaRPr/>
            </a:p>
          </p:txBody>
        </p:sp>
        <p:pic>
          <p:nvPicPr>
            <p:cNvPr id="11" name="pasted-image.pdf"/>
            <p:cNvPicPr>
              <a:picLocks noChangeAspect="1"/>
            </p:cNvPicPr>
            <p:nvPr/>
          </p:nvPicPr>
          <p:blipFill>
            <a:blip r:embed="rId4">
              <a:extLst/>
            </a:blip>
            <a:stretch>
              <a:fillRect/>
            </a:stretch>
          </p:blipFill>
          <p:spPr>
            <a:xfrm>
              <a:off x="164207" y="164207"/>
              <a:ext cx="3641446" cy="3641446"/>
            </a:xfrm>
            <a:prstGeom prst="rect">
              <a:avLst/>
            </a:prstGeom>
            <a:ln cap="flat" w="12700">
              <a:noFill/>
              <a:miter lim="400000"/>
            </a:ln>
            <a:effectLst/>
          </p:spPr>
        </p:pic>
      </p:grpSp>
      <p:grpSp>
        <p:nvGrpSpPr>
          <p:cNvPr id="17" name="组合 16"/>
          <p:cNvGrpSpPr>
            <a:grpSpLocks noChangeAspect="1"/>
          </p:cNvGrpSpPr>
          <p:nvPr/>
        </p:nvGrpSpPr>
        <p:grpSpPr>
          <a:xfrm>
            <a:off x="16011496" y="4123521"/>
            <a:ext cx="882659" cy="716744"/>
            <a:chOff x="3175" y="295276"/>
            <a:chExt cx="4856163" cy="3943350"/>
          </a:xfrm>
          <a:solidFill>
            <a:schemeClr val="bg1"/>
          </a:solidFill>
        </p:grpSpPr>
        <p:sp>
          <p:nvSpPr>
            <p:cNvPr id="22" name="Freeform 10"/>
            <p:cNvSpPr>
              <a:spLocks noEditPoints="1"/>
            </p:cNvSpPr>
            <p:nvPr/>
          </p:nvSpPr>
          <p:spPr bwMode="auto">
            <a:xfrm>
              <a:off x="3175" y="741363"/>
              <a:ext cx="4173538" cy="3497263"/>
            </a:xfrm>
            <a:custGeom>
              <a:gdLst>
                <a:gd fmla="*/ 957 w 1111" name="T0"/>
                <a:gd fmla="*/ 394 h 930" name="T1"/>
                <a:gd fmla="*/ 936 w 1111" name="T2"/>
                <a:gd fmla="*/ 362 h 930" name="T3"/>
                <a:gd fmla="*/ 936 w 1111" name="T4"/>
                <a:gd fmla="*/ 235 h 930" name="T5"/>
                <a:gd fmla="*/ 652 w 1111" name="T6"/>
                <a:gd fmla="*/ 233 h 930" name="T7"/>
                <a:gd fmla="*/ 622 w 1111" name="T8"/>
                <a:gd fmla="*/ 219 h 930" name="T9"/>
                <a:gd fmla="*/ 608 w 1111" name="T10"/>
                <a:gd fmla="*/ 70 h 930" name="T11"/>
                <a:gd fmla="*/ 190 w 1111" name="T12"/>
                <a:gd fmla="*/ 233 h 930" name="T13"/>
                <a:gd fmla="*/ 0 w 1111" name="T14"/>
                <a:gd fmla="*/ 591 h 930" name="T15"/>
                <a:gd fmla="*/ 534 w 1111" name="T16"/>
                <a:gd fmla="*/ 930 h 930" name="T17"/>
                <a:gd fmla="*/ 1111 w 1111" name="T18"/>
                <a:gd fmla="*/ 568 h 930" name="T19"/>
                <a:gd fmla="*/ 957 w 1111" name="T20"/>
                <a:gd fmla="*/ 394 h 930" name="T21"/>
                <a:gd fmla="*/ 535 w 1111" name="T22"/>
                <a:gd fmla="*/ 854 h 930" name="T23"/>
                <a:gd fmla="*/ 128 w 1111" name="T24"/>
                <a:gd fmla="*/ 641 h 930" name="T25"/>
                <a:gd fmla="*/ 485 w 1111" name="T26"/>
                <a:gd fmla="*/ 353 h 930" name="T27"/>
                <a:gd fmla="*/ 892 w 1111" name="T28"/>
                <a:gd fmla="*/ 565 h 930" name="T29"/>
                <a:gd fmla="*/ 535 w 1111" name="T30"/>
                <a:gd fmla="*/ 854 h 930"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930" w="1111">
                  <a:moveTo>
                    <a:pt x="957" y="394"/>
                  </a:moveTo>
                  <a:cubicBezTo>
                    <a:pt x="939" y="389"/>
                    <a:pt x="926" y="385"/>
                    <a:pt x="936" y="362"/>
                  </a:cubicBezTo>
                  <a:cubicBezTo>
                    <a:pt x="956" y="311"/>
                    <a:pt x="958" y="266"/>
                    <a:pt x="936" y="235"/>
                  </a:cubicBezTo>
                  <a:cubicBezTo>
                    <a:pt x="895" y="176"/>
                    <a:pt x="782" y="179"/>
                    <a:pt x="652" y="233"/>
                  </a:cubicBezTo>
                  <a:cubicBezTo>
                    <a:pt x="652" y="233"/>
                    <a:pt x="611" y="251"/>
                    <a:pt x="622" y="219"/>
                  </a:cubicBezTo>
                  <a:cubicBezTo>
                    <a:pt x="642" y="155"/>
                    <a:pt x="639" y="101"/>
                    <a:pt x="608" y="70"/>
                  </a:cubicBezTo>
                  <a:cubicBezTo>
                    <a:pt x="537" y="0"/>
                    <a:pt x="350" y="73"/>
                    <a:pt x="190" y="233"/>
                  </a:cubicBezTo>
                  <a:cubicBezTo>
                    <a:pt x="69" y="353"/>
                    <a:pt x="0" y="481"/>
                    <a:pt x="0" y="591"/>
                  </a:cubicBezTo>
                  <a:cubicBezTo>
                    <a:pt x="0" y="801"/>
                    <a:pt x="270" y="930"/>
                    <a:pt x="534" y="930"/>
                  </a:cubicBezTo>
                  <a:cubicBezTo>
                    <a:pt x="881" y="930"/>
                    <a:pt x="1111" y="728"/>
                    <a:pt x="1111" y="568"/>
                  </a:cubicBezTo>
                  <a:cubicBezTo>
                    <a:pt x="1111" y="472"/>
                    <a:pt x="1030" y="417"/>
                    <a:pt x="957" y="394"/>
                  </a:cubicBezTo>
                  <a:close/>
                  <a:moveTo>
                    <a:pt x="535" y="854"/>
                  </a:moveTo>
                  <a:cubicBezTo>
                    <a:pt x="324" y="875"/>
                    <a:pt x="142" y="779"/>
                    <a:pt x="128" y="641"/>
                  </a:cubicBezTo>
                  <a:cubicBezTo>
                    <a:pt x="114" y="503"/>
                    <a:pt x="274" y="373"/>
                    <a:pt x="485" y="353"/>
                  </a:cubicBezTo>
                  <a:cubicBezTo>
                    <a:pt x="696" y="332"/>
                    <a:pt x="878" y="427"/>
                    <a:pt x="892" y="565"/>
                  </a:cubicBezTo>
                  <a:cubicBezTo>
                    <a:pt x="906" y="704"/>
                    <a:pt x="746" y="833"/>
                    <a:pt x="535" y="85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 name="Freeform 11"/>
            <p:cNvSpPr/>
            <p:nvPr/>
          </p:nvSpPr>
          <p:spPr bwMode="auto">
            <a:xfrm>
              <a:off x="3094038" y="295276"/>
              <a:ext cx="1765300" cy="1868488"/>
            </a:xfrm>
            <a:custGeom>
              <a:gdLst>
                <a:gd fmla="*/ 364 w 470" name="T0"/>
                <a:gd fmla="*/ 128 h 497" name="T1"/>
                <a:gd fmla="*/ 43 w 470" name="T2"/>
                <a:gd fmla="*/ 24 h 497" name="T3"/>
                <a:gd fmla="*/ 43 w 470" name="T4"/>
                <a:gd fmla="*/ 24 h 497" name="T5"/>
                <a:gd fmla="*/ 5 w 470" name="T6"/>
                <a:gd fmla="*/ 82 h 497" name="T7"/>
                <a:gd fmla="*/ 63 w 470" name="T8"/>
                <a:gd fmla="*/ 119 h 497" name="T9"/>
                <a:gd fmla="*/ 291 w 470" name="T10"/>
                <a:gd fmla="*/ 193 h 497" name="T11"/>
                <a:gd fmla="*/ 341 w 470" name="T12"/>
                <a:gd fmla="*/ 428 h 497" name="T13"/>
                <a:gd fmla="*/ 341 w 470" name="T14"/>
                <a:gd fmla="*/ 428 h 497" name="T15"/>
                <a:gd fmla="*/ 373 w 470" name="T16"/>
                <a:gd fmla="*/ 489 h 497" name="T17"/>
                <a:gd fmla="*/ 434 w 470" name="T18"/>
                <a:gd fmla="*/ 458 h 497" name="T19"/>
                <a:gd fmla="*/ 434 w 470" name="T20"/>
                <a:gd fmla="*/ 458 h 497" name="T21"/>
                <a:gd fmla="*/ 364 w 470" name="T22"/>
                <a:gd fmla="*/ 128 h 49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97" w="470">
                  <a:moveTo>
                    <a:pt x="364" y="128"/>
                  </a:moveTo>
                  <a:cubicBezTo>
                    <a:pt x="280" y="35"/>
                    <a:pt x="157" y="0"/>
                    <a:pt x="43" y="24"/>
                  </a:cubicBezTo>
                  <a:cubicBezTo>
                    <a:pt x="43" y="24"/>
                    <a:pt x="43" y="24"/>
                    <a:pt x="43" y="24"/>
                  </a:cubicBezTo>
                  <a:cubicBezTo>
                    <a:pt x="16" y="30"/>
                    <a:pt x="0" y="55"/>
                    <a:pt x="5" y="82"/>
                  </a:cubicBezTo>
                  <a:cubicBezTo>
                    <a:pt x="11" y="108"/>
                    <a:pt x="37" y="125"/>
                    <a:pt x="63" y="119"/>
                  </a:cubicBezTo>
                  <a:cubicBezTo>
                    <a:pt x="144" y="102"/>
                    <a:pt x="232" y="127"/>
                    <a:pt x="291" y="193"/>
                  </a:cubicBezTo>
                  <a:cubicBezTo>
                    <a:pt x="351" y="259"/>
                    <a:pt x="367" y="349"/>
                    <a:pt x="341" y="428"/>
                  </a:cubicBezTo>
                  <a:cubicBezTo>
                    <a:pt x="341" y="428"/>
                    <a:pt x="341" y="428"/>
                    <a:pt x="341" y="428"/>
                  </a:cubicBezTo>
                  <a:cubicBezTo>
                    <a:pt x="333" y="453"/>
                    <a:pt x="347" y="481"/>
                    <a:pt x="373" y="489"/>
                  </a:cubicBezTo>
                  <a:cubicBezTo>
                    <a:pt x="398" y="497"/>
                    <a:pt x="426" y="483"/>
                    <a:pt x="434" y="458"/>
                  </a:cubicBezTo>
                  <a:cubicBezTo>
                    <a:pt x="434" y="458"/>
                    <a:pt x="434" y="458"/>
                    <a:pt x="434" y="458"/>
                  </a:cubicBezTo>
                  <a:cubicBezTo>
                    <a:pt x="470" y="347"/>
                    <a:pt x="447" y="220"/>
                    <a:pt x="364" y="128"/>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 name="Freeform 12"/>
            <p:cNvSpPr/>
            <p:nvPr/>
          </p:nvSpPr>
          <p:spPr bwMode="auto">
            <a:xfrm>
              <a:off x="3252788" y="974726"/>
              <a:ext cx="919163" cy="969963"/>
            </a:xfrm>
            <a:custGeom>
              <a:gdLst>
                <a:gd fmla="*/ 193 w 245" name="T0"/>
                <a:gd fmla="*/ 63 h 258" name="T1"/>
                <a:gd fmla="*/ 37 w 245" name="T2"/>
                <a:gd fmla="*/ 12 h 258" name="T3"/>
                <a:gd fmla="*/ 5 w 245" name="T4"/>
                <a:gd fmla="*/ 62 h 258" name="T5"/>
                <a:gd fmla="*/ 54 w 245" name="T6"/>
                <a:gd fmla="*/ 94 h 258" name="T7"/>
                <a:gd fmla="*/ 54 w 245" name="T8"/>
                <a:gd fmla="*/ 94 h 258" name="T9"/>
                <a:gd fmla="*/ 131 w 245" name="T10"/>
                <a:gd fmla="*/ 119 h 258" name="T11"/>
                <a:gd fmla="*/ 148 w 245" name="T12"/>
                <a:gd fmla="*/ 198 h 258" name="T13"/>
                <a:gd fmla="*/ 148 w 245" name="T14"/>
                <a:gd fmla="*/ 198 h 258" name="T15"/>
                <a:gd fmla="*/ 175 w 245" name="T16"/>
                <a:gd fmla="*/ 251 h 258" name="T17"/>
                <a:gd fmla="*/ 228 w 245" name="T18"/>
                <a:gd fmla="*/ 223 h 258" name="T19"/>
                <a:gd fmla="*/ 193 w 245" name="T20"/>
                <a:gd fmla="*/ 63 h 25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258" w="245">
                  <a:moveTo>
                    <a:pt x="193" y="63"/>
                  </a:moveTo>
                  <a:cubicBezTo>
                    <a:pt x="153" y="18"/>
                    <a:pt x="92" y="0"/>
                    <a:pt x="37" y="12"/>
                  </a:cubicBezTo>
                  <a:cubicBezTo>
                    <a:pt x="14" y="17"/>
                    <a:pt x="0" y="39"/>
                    <a:pt x="5" y="62"/>
                  </a:cubicBezTo>
                  <a:cubicBezTo>
                    <a:pt x="9" y="85"/>
                    <a:pt x="32" y="99"/>
                    <a:pt x="54" y="94"/>
                  </a:cubicBezTo>
                  <a:cubicBezTo>
                    <a:pt x="54" y="94"/>
                    <a:pt x="54" y="94"/>
                    <a:pt x="54" y="94"/>
                  </a:cubicBezTo>
                  <a:cubicBezTo>
                    <a:pt x="82" y="89"/>
                    <a:pt x="111" y="97"/>
                    <a:pt x="131" y="119"/>
                  </a:cubicBezTo>
                  <a:cubicBezTo>
                    <a:pt x="151" y="141"/>
                    <a:pt x="156" y="171"/>
                    <a:pt x="148" y="198"/>
                  </a:cubicBezTo>
                  <a:cubicBezTo>
                    <a:pt x="148" y="198"/>
                    <a:pt x="148" y="198"/>
                    <a:pt x="148" y="198"/>
                  </a:cubicBezTo>
                  <a:cubicBezTo>
                    <a:pt x="141" y="220"/>
                    <a:pt x="153" y="243"/>
                    <a:pt x="175" y="251"/>
                  </a:cubicBezTo>
                  <a:cubicBezTo>
                    <a:pt x="197" y="258"/>
                    <a:pt x="220" y="246"/>
                    <a:pt x="228" y="223"/>
                  </a:cubicBezTo>
                  <a:cubicBezTo>
                    <a:pt x="245" y="169"/>
                    <a:pt x="234" y="108"/>
                    <a:pt x="193" y="63"/>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5" name="Freeform 13"/>
            <p:cNvSpPr>
              <a:spLocks noEditPoints="1"/>
            </p:cNvSpPr>
            <p:nvPr/>
          </p:nvSpPr>
          <p:spPr bwMode="auto">
            <a:xfrm>
              <a:off x="957263" y="2370138"/>
              <a:ext cx="1724025" cy="1485900"/>
            </a:xfrm>
            <a:custGeom>
              <a:gdLst>
                <a:gd fmla="*/ 302 w 459" name="T0"/>
                <a:gd fmla="*/ 26 h 395" name="T1"/>
                <a:gd fmla="*/ 45 w 459" name="T2"/>
                <a:gd fmla="*/ 138 h 395" name="T3"/>
                <a:gd fmla="*/ 144 w 459" name="T4"/>
                <a:gd fmla="*/ 362 h 395" name="T5"/>
                <a:gd fmla="*/ 416 w 459" name="T6"/>
                <a:gd fmla="*/ 246 h 395" name="T7"/>
                <a:gd fmla="*/ 302 w 459" name="T8"/>
                <a:gd fmla="*/ 26 h 395" name="T9"/>
                <a:gd fmla="*/ 225 w 459" name="T10"/>
                <a:gd fmla="*/ 256 h 395" name="T11"/>
                <a:gd fmla="*/ 128 w 459" name="T12"/>
                <a:gd fmla="*/ 288 h 395" name="T13"/>
                <a:gd fmla="*/ 107 w 459" name="T14"/>
                <a:gd fmla="*/ 204 h 395" name="T15"/>
                <a:gd fmla="*/ 202 w 459" name="T16"/>
                <a:gd fmla="*/ 172 h 395" name="T17"/>
                <a:gd fmla="*/ 225 w 459" name="T18"/>
                <a:gd fmla="*/ 256 h 395" name="T19"/>
                <a:gd fmla="*/ 292 w 459" name="T20"/>
                <a:gd fmla="*/ 170 h 395" name="T21"/>
                <a:gd fmla="*/ 256 w 459" name="T22"/>
                <a:gd fmla="*/ 184 h 395" name="T23"/>
                <a:gd fmla="*/ 247 w 459" name="T24"/>
                <a:gd fmla="*/ 152 h 395" name="T25"/>
                <a:gd fmla="*/ 282 w 459" name="T26"/>
                <a:gd fmla="*/ 139 h 395" name="T27"/>
                <a:gd fmla="*/ 292 w 459" name="T28"/>
                <a:gd fmla="*/ 170 h 39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395" w="459">
                  <a:moveTo>
                    <a:pt x="302" y="26"/>
                  </a:moveTo>
                  <a:cubicBezTo>
                    <a:pt x="202" y="0"/>
                    <a:pt x="88" y="50"/>
                    <a:pt x="45" y="138"/>
                  </a:cubicBezTo>
                  <a:cubicBezTo>
                    <a:pt x="0" y="229"/>
                    <a:pt x="43" y="329"/>
                    <a:pt x="144" y="362"/>
                  </a:cubicBezTo>
                  <a:cubicBezTo>
                    <a:pt x="249" y="395"/>
                    <a:pt x="373" y="343"/>
                    <a:pt x="416" y="246"/>
                  </a:cubicBezTo>
                  <a:cubicBezTo>
                    <a:pt x="459" y="151"/>
                    <a:pt x="406" y="53"/>
                    <a:pt x="302" y="26"/>
                  </a:cubicBezTo>
                  <a:close/>
                  <a:moveTo>
                    <a:pt x="225" y="256"/>
                  </a:moveTo>
                  <a:cubicBezTo>
                    <a:pt x="205" y="289"/>
                    <a:pt x="161" y="303"/>
                    <a:pt x="128" y="288"/>
                  </a:cubicBezTo>
                  <a:cubicBezTo>
                    <a:pt x="96" y="273"/>
                    <a:pt x="86" y="236"/>
                    <a:pt x="107" y="204"/>
                  </a:cubicBezTo>
                  <a:cubicBezTo>
                    <a:pt x="127" y="172"/>
                    <a:pt x="169" y="158"/>
                    <a:pt x="202" y="172"/>
                  </a:cubicBezTo>
                  <a:cubicBezTo>
                    <a:pt x="235" y="186"/>
                    <a:pt x="245" y="224"/>
                    <a:pt x="225" y="256"/>
                  </a:cubicBezTo>
                  <a:close/>
                  <a:moveTo>
                    <a:pt x="292" y="170"/>
                  </a:moveTo>
                  <a:cubicBezTo>
                    <a:pt x="285" y="183"/>
                    <a:pt x="269" y="189"/>
                    <a:pt x="256" y="184"/>
                  </a:cubicBezTo>
                  <a:cubicBezTo>
                    <a:pt x="243" y="178"/>
                    <a:pt x="240" y="164"/>
                    <a:pt x="247" y="152"/>
                  </a:cubicBezTo>
                  <a:cubicBezTo>
                    <a:pt x="254" y="140"/>
                    <a:pt x="270" y="134"/>
                    <a:pt x="282" y="139"/>
                  </a:cubicBezTo>
                  <a:cubicBezTo>
                    <a:pt x="295" y="143"/>
                    <a:pt x="300" y="158"/>
                    <a:pt x="292" y="17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pic>
        <p:nvPicPr>
          <p:cNvPr id="29" name="Picture 118"/>
          <p:cNvPicPr>
            <a:picLocks noChangeArrowheads="1" noChangeAspect="1"/>
          </p:cNvPicPr>
          <p:nvPr/>
        </p:nvPicPr>
        <p:blipFill>
          <a:blip r:embed="rId5">
            <a:extLst>
              <a:ext uri="{28A0092B-C50C-407E-A947-70E740481C1C}">
                <a14:useLocalDpi val="0"/>
              </a:ext>
            </a:extLst>
          </a:blip>
          <a:stretch>
            <a:fillRect/>
          </a:stretch>
        </p:blipFill>
        <p:spPr bwMode="auto">
          <a:xfrm>
            <a:off x="7109735" y="4481893"/>
            <a:ext cx="1651647" cy="2414984"/>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pic>
      <p:sp>
        <p:nvSpPr>
          <p:cNvPr id="30" name="Shape 209"/>
          <p:cNvSpPr/>
          <p:nvPr/>
        </p:nvSpPr>
        <p:spPr>
          <a:xfrm>
            <a:off x="9182578" y="4481893"/>
            <a:ext cx="7112000" cy="2204720"/>
          </a:xfrm>
          <a:prstGeom prst="rect">
            <a:avLst/>
          </a:prstGeom>
          <a:ln w="12700">
            <a:miter lim="400000"/>
          </a:ln>
          <a:extLst>
            <a:ext uri="{C572A759-6A51-4108-AA02-DFA0A04FC94B}">
              <ma14:wrappingTextBoxFlag xmlns:ma14="http://schemas.microsoft.com/office/mac/drawingml/2011/main" val="1"/>
            </a:ext>
          </a:extLst>
        </p:spPr>
        <p:txBody>
          <a:bodyPr bIns="50800" lIns="50800" rIns="50800" tIns="50800" wrap="none">
            <a:spAutoFit/>
          </a:bodyPr>
          <a:lstStyle>
            <a:lvl1pPr>
              <a:defRPr sz="5600">
                <a:solidFill>
                  <a:srgbClr val="FFFFFF"/>
                </a:solidFill>
                <a:latin typeface="Chalkduster"/>
                <a:ea typeface="Chalkduster"/>
                <a:cs typeface="Chalkduster"/>
                <a:sym typeface="Chalkduster"/>
              </a:defRPr>
            </a:lvl1pPr>
          </a:lstStyle>
          <a:p>
            <a:r>
              <a:rPr altLang="en-US" b="1" lang="zh-CN" sz="13800">
                <a:solidFill>
                  <a:schemeClr val="bg1"/>
                </a:solidFill>
                <a:latin charset="-122" panose="020b0503020204020204" pitchFamily="34" typeface="微软雅黑"/>
                <a:ea charset="-122" panose="020b0503020204020204" pitchFamily="34" typeface="微软雅黑"/>
              </a:rPr>
              <a:t>个人简历</a:t>
            </a:r>
          </a:p>
        </p:txBody>
      </p:sp>
    </p:spTree>
  </p:cSld>
  <p:clrMapOvr>
    <a:masterClrMapping/>
  </p:clrMapOvr>
  <p:transition spd="med">
    <p:fade/>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1">
                                  <p:stCondLst>
                                    <p:cond delay="0"/>
                                  </p:stCondLst>
                                  <p:childTnLst>
                                    <p:set>
                                      <p:cBhvr>
                                        <p:cTn fill="hold" id="6"/>
                                        <p:tgtEl>
                                          <p:spTgt spid="9"/>
                                        </p:tgtEl>
                                        <p:attrNameLst>
                                          <p:attrName>style.visibility</p:attrName>
                                        </p:attrNameLst>
                                      </p:cBhvr>
                                      <p:to>
                                        <p:strVal val="visible"/>
                                      </p:to>
                                    </p:set>
                                    <p:anim calcmode="lin" valueType="num">
                                      <p:cBhvr>
                                        <p:cTn dur="1500" fill="hold" id="7"/>
                                        <p:tgtEl>
                                          <p:spTgt spid="9"/>
                                        </p:tgtEl>
                                        <p:attrNameLst>
                                          <p:attrName>ppt_x</p:attrName>
                                        </p:attrNameLst>
                                      </p:cBhvr>
                                      <p:tavLst>
                                        <p:tav tm="0">
                                          <p:val>
                                            <p:strVal val="#ppt_x"/>
                                          </p:val>
                                        </p:tav>
                                        <p:tav tm="100000">
                                          <p:val>
                                            <p:strVal val="#ppt_x"/>
                                          </p:val>
                                        </p:tav>
                                      </p:tavLst>
                                    </p:anim>
                                    <p:anim calcmode="lin" valueType="num">
                                      <p:cBhvr>
                                        <p:cTn dur="1500" fill="hold" id="8"/>
                                        <p:tgtEl>
                                          <p:spTgt spid="9"/>
                                        </p:tgtEl>
                                        <p:attrNameLst>
                                          <p:attrName>ppt_y</p:attrName>
                                        </p:attrNameLst>
                                      </p:cBhvr>
                                      <p:tavLst>
                                        <p:tav tm="0">
                                          <p:val>
                                            <p:strVal val="0-#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advAuto="0" grpId="0" spid="9"/>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5" name="图片 4"/>
          <p:cNvPicPr>
            <a:picLocks noChangeAspect="1"/>
          </p:cNvPicPr>
          <p:nvPr/>
        </p:nvPicPr>
        <p:blipFill>
          <a:blip r:embed="rId2">
            <a:extLst>
              <a:ext uri="{28A0092B-C50C-407E-A947-70E740481C1C}">
                <a14:useLocalDpi/>
              </a:ext>
            </a:extLst>
          </a:blip>
          <a:stretch>
            <a:fillRect/>
          </a:stretch>
        </p:blipFill>
        <p:spPr>
          <a:xfrm rot="5400000">
            <a:off x="9687713" y="-9771385"/>
            <a:ext cx="4938949" cy="24384002"/>
          </a:xfrm>
          <a:prstGeom prst="rect">
            <a:avLst/>
          </a:prstGeom>
          <a:ln w="28575">
            <a:noFill/>
          </a:ln>
        </p:spPr>
      </p:pic>
      <p:sp>
        <p:nvSpPr>
          <p:cNvPr id="71" name="Freeform 459"/>
          <p:cNvSpPr/>
          <p:nvPr/>
        </p:nvSpPr>
        <p:spPr bwMode="auto">
          <a:xfrm>
            <a:off x="14643443" y="9501097"/>
            <a:ext cx="816829" cy="2241804"/>
          </a:xfrm>
          <a:custGeom>
            <a:gdLst>
              <a:gd fmla="*/ 2147483647 w 73" name="T0"/>
              <a:gd fmla="*/ 2147483647 h 200" name="T1"/>
              <a:gd fmla="*/ 0 w 73" name="T2"/>
              <a:gd fmla="*/ 0 h 200" name="T3"/>
              <a:gd fmla="*/ 2147483647 w 73" name="T4"/>
              <a:gd fmla="*/ 0 h 200" name="T5"/>
              <a:gd fmla="*/ 2147483647 w 73" name="T6"/>
              <a:gd fmla="*/ 2147483647 h 200" name="T7"/>
              <a:gd fmla="*/ 2147483647 w 73" name="T8"/>
              <a:gd fmla="*/ 2147483647 h 20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00" w="73">
                <a:moveTo>
                  <a:pt x="71" y="200"/>
                </a:moveTo>
                <a:lnTo>
                  <a:pt x="0" y="0"/>
                </a:lnTo>
                <a:lnTo>
                  <a:pt x="2" y="0"/>
                </a:lnTo>
                <a:lnTo>
                  <a:pt x="73" y="198"/>
                </a:lnTo>
                <a:lnTo>
                  <a:pt x="71" y="200"/>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altLang="en-US" lang="zh-CN" sz="3200"/>
          </a:p>
        </p:txBody>
      </p:sp>
      <p:sp>
        <p:nvSpPr>
          <p:cNvPr id="72" name="Freeform 460"/>
          <p:cNvSpPr/>
          <p:nvPr/>
        </p:nvSpPr>
        <p:spPr bwMode="auto">
          <a:xfrm>
            <a:off x="12529827" y="6254656"/>
            <a:ext cx="2826104" cy="292148"/>
          </a:xfrm>
          <a:custGeom>
            <a:gdLst>
              <a:gd fmla="*/ 2147483647 w 253" name="T0"/>
              <a:gd fmla="*/ 2147483647 h 26" name="T1"/>
              <a:gd fmla="*/ 0 w 253" name="T2"/>
              <a:gd fmla="*/ 2147483647 h 26" name="T3"/>
              <a:gd fmla="*/ 0 w 253" name="T4"/>
              <a:gd fmla="*/ 0 h 26" name="T5"/>
              <a:gd fmla="*/ 2147483647 w 253" name="T6"/>
              <a:gd fmla="*/ 2147483647 h 26" name="T7"/>
              <a:gd fmla="*/ 2147483647 w 253" name="T8"/>
              <a:gd fmla="*/ 2147483647 h 26"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6" w="253">
                <a:moveTo>
                  <a:pt x="253" y="26"/>
                </a:moveTo>
                <a:lnTo>
                  <a:pt x="0" y="2"/>
                </a:lnTo>
                <a:lnTo>
                  <a:pt x="0" y="0"/>
                </a:lnTo>
                <a:lnTo>
                  <a:pt x="253" y="23"/>
                </a:lnTo>
                <a:lnTo>
                  <a:pt x="253" y="26"/>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altLang="en-US" lang="zh-CN" sz="3200"/>
          </a:p>
        </p:txBody>
      </p:sp>
      <p:sp>
        <p:nvSpPr>
          <p:cNvPr id="73" name="Freeform 461"/>
          <p:cNvSpPr/>
          <p:nvPr/>
        </p:nvSpPr>
        <p:spPr bwMode="auto">
          <a:xfrm>
            <a:off x="7345655" y="6537316"/>
            <a:ext cx="5389870" cy="5598547"/>
          </a:xfrm>
          <a:custGeom>
            <a:gdLst>
              <a:gd fmla="*/ 2147483647 w 482" name="T0"/>
              <a:gd fmla="*/ 2147483647 h 500" name="T1"/>
              <a:gd fmla="*/ 0 w 482" name="T2"/>
              <a:gd fmla="*/ 2147483647 h 500" name="T3"/>
              <a:gd fmla="*/ 2147483647 w 482" name="T4"/>
              <a:gd fmla="*/ 0 h 500" name="T5"/>
              <a:gd fmla="*/ 2147483647 w 482" name="T6"/>
              <a:gd fmla="*/ 2147483647 h 500" name="T7"/>
              <a:gd fmla="*/ 2147483647 w 482" name="T8"/>
              <a:gd fmla="*/ 2147483647 h 50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500" w="482">
                <a:moveTo>
                  <a:pt x="480" y="500"/>
                </a:moveTo>
                <a:lnTo>
                  <a:pt x="0" y="2"/>
                </a:lnTo>
                <a:lnTo>
                  <a:pt x="3" y="0"/>
                </a:lnTo>
                <a:lnTo>
                  <a:pt x="482" y="498"/>
                </a:lnTo>
                <a:lnTo>
                  <a:pt x="480" y="500"/>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altLang="en-US" lang="zh-CN" sz="3200"/>
          </a:p>
        </p:txBody>
      </p:sp>
      <p:sp>
        <p:nvSpPr>
          <p:cNvPr id="74" name="Freeform 462"/>
          <p:cNvSpPr/>
          <p:nvPr/>
        </p:nvSpPr>
        <p:spPr bwMode="auto">
          <a:xfrm>
            <a:off x="11966396" y="6573633"/>
            <a:ext cx="3255386" cy="2504143"/>
          </a:xfrm>
          <a:custGeom>
            <a:gdLst>
              <a:gd fmla="*/ 0 w 291" name="T0"/>
              <a:gd fmla="*/ 2147483647 h 224" name="T1"/>
              <a:gd fmla="*/ 0 w 291" name="T2"/>
              <a:gd fmla="*/ 2147483647 h 224" name="T3"/>
              <a:gd fmla="*/ 2147483647 w 291" name="T4"/>
              <a:gd fmla="*/ 0 h 224" name="T5"/>
              <a:gd fmla="*/ 2147483647 w 291" name="T6"/>
              <a:gd fmla="*/ 0 h 224" name="T7"/>
              <a:gd fmla="*/ 0 w 291" name="T8"/>
              <a:gd fmla="*/ 2147483647 h 224"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24" w="291">
                <a:moveTo>
                  <a:pt x="0" y="224"/>
                </a:moveTo>
                <a:lnTo>
                  <a:pt x="0" y="221"/>
                </a:lnTo>
                <a:lnTo>
                  <a:pt x="291" y="0"/>
                </a:lnTo>
                <a:lnTo>
                  <a:pt x="0" y="224"/>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altLang="en-US" lang="zh-CN" sz="3200"/>
          </a:p>
        </p:txBody>
      </p:sp>
      <p:sp>
        <p:nvSpPr>
          <p:cNvPr id="75" name="Freeform 463"/>
          <p:cNvSpPr/>
          <p:nvPr/>
        </p:nvSpPr>
        <p:spPr bwMode="auto">
          <a:xfrm>
            <a:off x="12395678" y="6281485"/>
            <a:ext cx="2271614" cy="3219613"/>
          </a:xfrm>
          <a:custGeom>
            <a:gdLst>
              <a:gd fmla="*/ 2147483647 w 203" name="T0"/>
              <a:gd fmla="*/ 2147483647 h 288" name="T1"/>
              <a:gd fmla="*/ 0 w 203" name="T2"/>
              <a:gd fmla="*/ 0 h 288" name="T3"/>
              <a:gd fmla="*/ 0 w 203" name="T4"/>
              <a:gd fmla="*/ 0 h 288" name="T5"/>
              <a:gd fmla="*/ 2147483647 w 203" name="T6"/>
              <a:gd fmla="*/ 2147483647 h 288" name="T7"/>
              <a:gd fmla="*/ 2147483647 w 203" name="T8"/>
              <a:gd fmla="*/ 2147483647 h 28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88" w="203">
                <a:moveTo>
                  <a:pt x="203" y="288"/>
                </a:moveTo>
                <a:lnTo>
                  <a:pt x="0" y="0"/>
                </a:lnTo>
                <a:lnTo>
                  <a:pt x="203" y="288"/>
                </a:lnTo>
                <a:close/>
              </a:path>
            </a:pathLst>
          </a:custGeom>
          <a:solidFill>
            <a:srgbClr val="F83003"/>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77" name="Freeform 465"/>
          <p:cNvSpPr/>
          <p:nvPr/>
        </p:nvSpPr>
        <p:spPr bwMode="auto">
          <a:xfrm>
            <a:off x="7947843" y="6907519"/>
            <a:ext cx="2074861" cy="1979466"/>
          </a:xfrm>
          <a:custGeom>
            <a:gdLst>
              <a:gd fmla="*/ 2147483647 w 185" name="T0"/>
              <a:gd fmla="*/ 2147483647 h 177" name="T1"/>
              <a:gd fmla="*/ 0 w 185" name="T2"/>
              <a:gd fmla="*/ 2147483647 h 177" name="T3"/>
              <a:gd fmla="*/ 2147483647 w 185" name="T4"/>
              <a:gd fmla="*/ 0 h 177" name="T5"/>
              <a:gd fmla="*/ 2147483647 w 185" name="T6"/>
              <a:gd fmla="*/ 2147483647 h 177" name="T7"/>
              <a:gd fmla="*/ 2147483647 w 185" name="T8"/>
              <a:gd fmla="*/ 2147483647 h 177"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77" w="185">
                <a:moveTo>
                  <a:pt x="3" y="177"/>
                </a:moveTo>
                <a:lnTo>
                  <a:pt x="0" y="175"/>
                </a:lnTo>
                <a:lnTo>
                  <a:pt x="182" y="0"/>
                </a:lnTo>
                <a:lnTo>
                  <a:pt x="185" y="3"/>
                </a:lnTo>
                <a:lnTo>
                  <a:pt x="3" y="177"/>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altLang="en-US" lang="zh-CN" sz="3200"/>
          </a:p>
        </p:txBody>
      </p:sp>
      <p:sp>
        <p:nvSpPr>
          <p:cNvPr id="78" name="Freeform 466"/>
          <p:cNvSpPr/>
          <p:nvPr/>
        </p:nvSpPr>
        <p:spPr bwMode="auto">
          <a:xfrm>
            <a:off x="7691465" y="6830011"/>
            <a:ext cx="4155687" cy="2349125"/>
          </a:xfrm>
          <a:custGeom>
            <a:gdLst>
              <a:gd fmla="*/ 2147483647 w 371" name="T0"/>
              <a:gd fmla="*/ 2147483647 h 210" name="T1"/>
              <a:gd fmla="*/ 0 w 371" name="T2"/>
              <a:gd fmla="*/ 2147483647 h 210" name="T3"/>
              <a:gd fmla="*/ 2147483647 w 371" name="T4"/>
              <a:gd fmla="*/ 0 h 210" name="T5"/>
              <a:gd fmla="*/ 2147483647 w 371" name="T6"/>
              <a:gd fmla="*/ 2147483647 h 210" name="T7"/>
              <a:gd fmla="*/ 2147483647 w 371" name="T8"/>
              <a:gd fmla="*/ 2147483647 h 21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10" w="371">
                <a:moveTo>
                  <a:pt x="368" y="210"/>
                </a:moveTo>
                <a:lnTo>
                  <a:pt x="0" y="3"/>
                </a:lnTo>
                <a:lnTo>
                  <a:pt x="2" y="0"/>
                </a:lnTo>
                <a:lnTo>
                  <a:pt x="371" y="208"/>
                </a:lnTo>
                <a:lnTo>
                  <a:pt x="368" y="210"/>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altLang="en-US" lang="zh-CN" sz="3200"/>
          </a:p>
        </p:txBody>
      </p:sp>
      <p:sp>
        <p:nvSpPr>
          <p:cNvPr id="79" name="Freeform 467"/>
          <p:cNvSpPr/>
          <p:nvPr/>
        </p:nvSpPr>
        <p:spPr bwMode="auto">
          <a:xfrm>
            <a:off x="8824291" y="6907519"/>
            <a:ext cx="1198413" cy="3780064"/>
          </a:xfrm>
          <a:custGeom>
            <a:gdLst>
              <a:gd fmla="*/ 2147483647 w 107" name="T0"/>
              <a:gd fmla="*/ 2147483647 h 338" name="T1"/>
              <a:gd fmla="*/ 0 w 107" name="T2"/>
              <a:gd fmla="*/ 2147483647 h 338" name="T3"/>
              <a:gd fmla="*/ 2147483647 w 107" name="T4"/>
              <a:gd fmla="*/ 0 h 338" name="T5"/>
              <a:gd fmla="*/ 2147483647 w 107" name="T6"/>
              <a:gd fmla="*/ 0 h 338" name="T7"/>
              <a:gd fmla="*/ 2147483647 w 107" name="T8"/>
              <a:gd fmla="*/ 2147483647 h 33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338" w="107">
                <a:moveTo>
                  <a:pt x="3" y="338"/>
                </a:moveTo>
                <a:lnTo>
                  <a:pt x="0" y="338"/>
                </a:lnTo>
                <a:lnTo>
                  <a:pt x="104" y="0"/>
                </a:lnTo>
                <a:lnTo>
                  <a:pt x="107" y="0"/>
                </a:lnTo>
                <a:lnTo>
                  <a:pt x="3" y="338"/>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altLang="en-US" lang="zh-CN" sz="3200"/>
          </a:p>
        </p:txBody>
      </p:sp>
      <p:sp>
        <p:nvSpPr>
          <p:cNvPr id="80" name="Freeform 468"/>
          <p:cNvSpPr/>
          <p:nvPr/>
        </p:nvSpPr>
        <p:spPr bwMode="auto">
          <a:xfrm>
            <a:off x="10022704" y="6907519"/>
            <a:ext cx="1842332" cy="2271617"/>
          </a:xfrm>
          <a:custGeom>
            <a:gdLst>
              <a:gd fmla="*/ 2147483647 w 165" name="T0"/>
              <a:gd fmla="*/ 2147483647 h 203" name="T1"/>
              <a:gd fmla="*/ 0 w 165" name="T2"/>
              <a:gd fmla="*/ 2147483647 h 203" name="T3"/>
              <a:gd fmla="*/ 2147483647 w 165" name="T4"/>
              <a:gd fmla="*/ 0 h 203" name="T5"/>
              <a:gd fmla="*/ 2147483647 w 165" name="T6"/>
              <a:gd fmla="*/ 2147483647 h 203" name="T7"/>
              <a:gd fmla="*/ 2147483647 w 165" name="T8"/>
              <a:gd fmla="*/ 2147483647 h 203"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03" w="165">
                <a:moveTo>
                  <a:pt x="165" y="203"/>
                </a:moveTo>
                <a:lnTo>
                  <a:pt x="0" y="3"/>
                </a:lnTo>
                <a:lnTo>
                  <a:pt x="2" y="0"/>
                </a:lnTo>
                <a:lnTo>
                  <a:pt x="165" y="201"/>
                </a:lnTo>
                <a:lnTo>
                  <a:pt x="165" y="203"/>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altLang="en-US" lang="zh-CN" sz="3200"/>
          </a:p>
        </p:txBody>
      </p:sp>
      <p:sp>
        <p:nvSpPr>
          <p:cNvPr id="81" name="Freeform 469"/>
          <p:cNvSpPr/>
          <p:nvPr/>
        </p:nvSpPr>
        <p:spPr bwMode="auto">
          <a:xfrm>
            <a:off x="11865036" y="6281485"/>
            <a:ext cx="530642" cy="2873802"/>
          </a:xfrm>
          <a:custGeom>
            <a:gdLst>
              <a:gd fmla="*/ 2147483647 w 47" name="T0"/>
              <a:gd fmla="*/ 2147483647 h 257" name="T1"/>
              <a:gd fmla="*/ 0 w 47" name="T2"/>
              <a:gd fmla="*/ 2147483647 h 257" name="T3"/>
              <a:gd fmla="*/ 2147483647 w 47" name="T4"/>
              <a:gd fmla="*/ 0 h 257" name="T5"/>
              <a:gd fmla="*/ 2147483647 w 47" name="T6"/>
              <a:gd fmla="*/ 0 h 257" name="T7"/>
              <a:gd fmla="*/ 2147483647 w 47" name="T8"/>
              <a:gd fmla="*/ 2147483647 h 257"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57" w="47">
                <a:moveTo>
                  <a:pt x="2" y="257"/>
                </a:moveTo>
                <a:lnTo>
                  <a:pt x="0" y="257"/>
                </a:lnTo>
                <a:lnTo>
                  <a:pt x="45" y="0"/>
                </a:lnTo>
                <a:lnTo>
                  <a:pt x="47" y="0"/>
                </a:lnTo>
                <a:lnTo>
                  <a:pt x="2" y="257"/>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altLang="en-US" lang="zh-CN" sz="3200"/>
          </a:p>
        </p:txBody>
      </p:sp>
      <p:sp>
        <p:nvSpPr>
          <p:cNvPr id="82" name="Freeform 470"/>
          <p:cNvSpPr/>
          <p:nvPr/>
        </p:nvSpPr>
        <p:spPr bwMode="auto">
          <a:xfrm>
            <a:off x="8877953" y="10765093"/>
            <a:ext cx="6558470" cy="977808"/>
          </a:xfrm>
          <a:custGeom>
            <a:gdLst>
              <a:gd fmla="*/ 2147483647 w 586" name="T0"/>
              <a:gd fmla="*/ 2147483647 h 87" name="T1"/>
              <a:gd fmla="*/ 0 w 586" name="T2"/>
              <a:gd fmla="*/ 2147483647 h 87" name="T3"/>
              <a:gd fmla="*/ 0 w 586" name="T4"/>
              <a:gd fmla="*/ 0 h 87" name="T5"/>
              <a:gd fmla="*/ 2147483647 w 586" name="T6"/>
              <a:gd fmla="*/ 2147483647 h 87" name="T7"/>
              <a:gd fmla="*/ 2147483647 w 586" name="T8"/>
              <a:gd fmla="*/ 2147483647 h 87"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87" w="586">
                <a:moveTo>
                  <a:pt x="586" y="87"/>
                </a:moveTo>
                <a:lnTo>
                  <a:pt x="0" y="2"/>
                </a:lnTo>
                <a:lnTo>
                  <a:pt x="0" y="0"/>
                </a:lnTo>
                <a:lnTo>
                  <a:pt x="586" y="85"/>
                </a:lnTo>
                <a:lnTo>
                  <a:pt x="586" y="87"/>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altLang="en-US" lang="zh-CN" sz="3200"/>
          </a:p>
        </p:txBody>
      </p:sp>
      <p:sp>
        <p:nvSpPr>
          <p:cNvPr id="83" name="Freeform 471"/>
          <p:cNvSpPr/>
          <p:nvPr/>
        </p:nvSpPr>
        <p:spPr bwMode="auto">
          <a:xfrm>
            <a:off x="7947843" y="8922758"/>
            <a:ext cx="4734023" cy="3267311"/>
          </a:xfrm>
          <a:custGeom>
            <a:gdLst>
              <a:gd fmla="*/ 2147483647 w 423" name="T0"/>
              <a:gd fmla="*/ 2147483647 h 292" name="T1"/>
              <a:gd fmla="*/ 0 w 423" name="T2"/>
              <a:gd fmla="*/ 2147483647 h 292" name="T3"/>
              <a:gd fmla="*/ 2147483647 w 423" name="T4"/>
              <a:gd fmla="*/ 0 h 292" name="T5"/>
              <a:gd fmla="*/ 2147483647 w 423" name="T6"/>
              <a:gd fmla="*/ 2147483647 h 292" name="T7"/>
              <a:gd fmla="*/ 2147483647 w 423" name="T8"/>
              <a:gd fmla="*/ 2147483647 h 292"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92" w="422">
                <a:moveTo>
                  <a:pt x="421" y="292"/>
                </a:moveTo>
                <a:lnTo>
                  <a:pt x="0" y="2"/>
                </a:lnTo>
                <a:lnTo>
                  <a:pt x="3" y="0"/>
                </a:lnTo>
                <a:lnTo>
                  <a:pt x="423" y="290"/>
                </a:lnTo>
                <a:lnTo>
                  <a:pt x="421" y="292"/>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altLang="en-US" lang="zh-CN" sz="3200"/>
          </a:p>
        </p:txBody>
      </p:sp>
      <p:sp>
        <p:nvSpPr>
          <p:cNvPr id="84" name="Freeform 472"/>
          <p:cNvSpPr/>
          <p:nvPr/>
        </p:nvSpPr>
        <p:spPr bwMode="auto">
          <a:xfrm>
            <a:off x="6820977" y="11719053"/>
            <a:ext cx="5843000" cy="471016"/>
          </a:xfrm>
          <a:custGeom>
            <a:gdLst>
              <a:gd fmla="*/ 2147483647 w 522" name="T0"/>
              <a:gd fmla="*/ 2147483647 h 42" name="T1"/>
              <a:gd fmla="*/ 0 w 522" name="T2"/>
              <a:gd fmla="*/ 2147483647 h 42" name="T3"/>
              <a:gd fmla="*/ 0 w 522" name="T4"/>
              <a:gd fmla="*/ 0 h 42" name="T5"/>
              <a:gd fmla="*/ 2147483647 w 522" name="T6"/>
              <a:gd fmla="*/ 2147483647 h 42" name="T7"/>
              <a:gd fmla="*/ 2147483647 w 522" name="T8"/>
              <a:gd fmla="*/ 2147483647 h 42"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42" w="522">
                <a:moveTo>
                  <a:pt x="522" y="42"/>
                </a:moveTo>
                <a:lnTo>
                  <a:pt x="0" y="2"/>
                </a:lnTo>
                <a:lnTo>
                  <a:pt x="0" y="0"/>
                </a:lnTo>
                <a:lnTo>
                  <a:pt x="522" y="40"/>
                </a:lnTo>
                <a:lnTo>
                  <a:pt x="522" y="42"/>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altLang="en-US" lang="zh-CN" sz="3200"/>
          </a:p>
        </p:txBody>
      </p:sp>
      <p:sp>
        <p:nvSpPr>
          <p:cNvPr id="85" name="Freeform 473"/>
          <p:cNvSpPr/>
          <p:nvPr/>
        </p:nvSpPr>
        <p:spPr bwMode="auto">
          <a:xfrm>
            <a:off x="8877953" y="10765093"/>
            <a:ext cx="3803913" cy="1424975"/>
          </a:xfrm>
          <a:custGeom>
            <a:gdLst>
              <a:gd fmla="*/ 2147483647 w 340" name="T0"/>
              <a:gd fmla="*/ 2147483647 h 127" name="T1"/>
              <a:gd fmla="*/ 0 w 340" name="T2"/>
              <a:gd fmla="*/ 2147483647 h 127" name="T3"/>
              <a:gd fmla="*/ 0 w 340" name="T4"/>
              <a:gd fmla="*/ 0 h 127" name="T5"/>
              <a:gd fmla="*/ 2147483647 w 340" name="T6"/>
              <a:gd fmla="*/ 2147483647 h 127" name="T7"/>
              <a:gd fmla="*/ 2147483647 w 340" name="T8"/>
              <a:gd fmla="*/ 2147483647 h 127"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27" w="340">
                <a:moveTo>
                  <a:pt x="338" y="127"/>
                </a:moveTo>
                <a:lnTo>
                  <a:pt x="0" y="2"/>
                </a:lnTo>
                <a:lnTo>
                  <a:pt x="0" y="0"/>
                </a:lnTo>
                <a:lnTo>
                  <a:pt x="340" y="125"/>
                </a:lnTo>
                <a:lnTo>
                  <a:pt x="338" y="127"/>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altLang="en-US" lang="zh-CN" sz="3200"/>
          </a:p>
        </p:txBody>
      </p:sp>
      <p:sp>
        <p:nvSpPr>
          <p:cNvPr id="86" name="Freeform 474"/>
          <p:cNvSpPr/>
          <p:nvPr/>
        </p:nvSpPr>
        <p:spPr bwMode="auto">
          <a:xfrm>
            <a:off x="15203894" y="6573633"/>
            <a:ext cx="286188" cy="5091758"/>
          </a:xfrm>
          <a:custGeom>
            <a:gdLst>
              <a:gd fmla="*/ 2147483647 w 26" name="T0"/>
              <a:gd fmla="*/ 2147483647 h 455" name="T1"/>
              <a:gd fmla="*/ 0 w 26" name="T2"/>
              <a:gd fmla="*/ 0 h 455" name="T3"/>
              <a:gd fmla="*/ 2147483647 w 26" name="T4"/>
              <a:gd fmla="*/ 0 h 455" name="T5"/>
              <a:gd fmla="*/ 2147483647 w 26" name="T6"/>
              <a:gd fmla="*/ 2147483647 h 455" name="T7"/>
              <a:gd fmla="*/ 2147483647 w 26" name="T8"/>
              <a:gd fmla="*/ 2147483647 h 455"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455" w="26">
                <a:moveTo>
                  <a:pt x="23" y="455"/>
                </a:moveTo>
                <a:lnTo>
                  <a:pt x="0" y="0"/>
                </a:lnTo>
                <a:lnTo>
                  <a:pt x="2" y="0"/>
                </a:lnTo>
                <a:lnTo>
                  <a:pt x="26" y="453"/>
                </a:lnTo>
                <a:lnTo>
                  <a:pt x="23" y="455"/>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altLang="en-US" lang="zh-CN" sz="3200"/>
          </a:p>
        </p:txBody>
      </p:sp>
      <p:sp>
        <p:nvSpPr>
          <p:cNvPr id="87" name="Freeform 475"/>
          <p:cNvSpPr/>
          <p:nvPr/>
        </p:nvSpPr>
        <p:spPr bwMode="auto">
          <a:xfrm>
            <a:off x="12663977" y="6573633"/>
            <a:ext cx="2557805" cy="5616435"/>
          </a:xfrm>
          <a:custGeom>
            <a:gdLst>
              <a:gd fmla="*/ 2147483647 w 229" name="T0"/>
              <a:gd fmla="*/ 2147483647 h 502" name="T1"/>
              <a:gd fmla="*/ 0 w 229" name="T2"/>
              <a:gd fmla="*/ 2147483647 h 502" name="T3"/>
              <a:gd fmla="*/ 2147483647 w 229" name="T4"/>
              <a:gd fmla="*/ 0 h 502" name="T5"/>
              <a:gd fmla="*/ 2147483647 w 229" name="T6"/>
              <a:gd fmla="*/ 0 h 502" name="T7"/>
              <a:gd fmla="*/ 2147483647 w 229" name="T8"/>
              <a:gd fmla="*/ 2147483647 h 502"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502" w="229">
                <a:moveTo>
                  <a:pt x="2" y="502"/>
                </a:moveTo>
                <a:lnTo>
                  <a:pt x="0" y="500"/>
                </a:lnTo>
                <a:lnTo>
                  <a:pt x="227" y="0"/>
                </a:lnTo>
                <a:lnTo>
                  <a:pt x="229" y="0"/>
                </a:lnTo>
                <a:lnTo>
                  <a:pt x="2" y="502"/>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altLang="en-US" lang="zh-CN" sz="3200"/>
          </a:p>
        </p:txBody>
      </p:sp>
      <p:sp>
        <p:nvSpPr>
          <p:cNvPr id="88" name="Freeform 476"/>
          <p:cNvSpPr/>
          <p:nvPr/>
        </p:nvSpPr>
        <p:spPr bwMode="auto">
          <a:xfrm>
            <a:off x="15221783" y="6573633"/>
            <a:ext cx="2176218" cy="2313351"/>
          </a:xfrm>
          <a:custGeom>
            <a:gdLst>
              <a:gd fmla="*/ 2147483647 w 194" name="T0"/>
              <a:gd fmla="*/ 2147483647 h 207" name="T1"/>
              <a:gd fmla="*/ 0 w 194" name="T2"/>
              <a:gd fmla="*/ 0 h 207" name="T3"/>
              <a:gd fmla="*/ 0 w 194" name="T4"/>
              <a:gd fmla="*/ 0 h 207" name="T5"/>
              <a:gd fmla="*/ 2147483647 w 194" name="T6"/>
              <a:gd fmla="*/ 2147483647 h 207" name="T7"/>
              <a:gd fmla="*/ 2147483647 w 194" name="T8"/>
              <a:gd fmla="*/ 2147483647 h 207"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06" w="194">
                <a:moveTo>
                  <a:pt x="194" y="207"/>
                </a:moveTo>
                <a:lnTo>
                  <a:pt x="0" y="0"/>
                </a:lnTo>
                <a:lnTo>
                  <a:pt x="194" y="205"/>
                </a:lnTo>
                <a:lnTo>
                  <a:pt x="194" y="207"/>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altLang="en-US" lang="zh-CN" sz="3200"/>
          </a:p>
        </p:txBody>
      </p:sp>
      <p:sp>
        <p:nvSpPr>
          <p:cNvPr id="89" name="Freeform 477"/>
          <p:cNvSpPr/>
          <p:nvPr/>
        </p:nvSpPr>
        <p:spPr bwMode="auto">
          <a:xfrm>
            <a:off x="12395678" y="6281485"/>
            <a:ext cx="5044060" cy="2659162"/>
          </a:xfrm>
          <a:custGeom>
            <a:gdLst>
              <a:gd fmla="*/ 2147483647 w 451" name="T0"/>
              <a:gd fmla="*/ 2147483647 h 238" name="T1"/>
              <a:gd fmla="*/ 0 w 451" name="T2"/>
              <a:gd fmla="*/ 2147483647 h 238" name="T3"/>
              <a:gd fmla="*/ 0 w 451" name="T4"/>
              <a:gd fmla="*/ 0 h 238" name="T5"/>
              <a:gd fmla="*/ 2147483647 w 451" name="T6"/>
              <a:gd fmla="*/ 2147483647 h 238" name="T7"/>
              <a:gd fmla="*/ 2147483647 w 451" name="T8"/>
              <a:gd fmla="*/ 2147483647 h 23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38" w="451">
                <a:moveTo>
                  <a:pt x="449" y="238"/>
                </a:moveTo>
                <a:lnTo>
                  <a:pt x="0" y="2"/>
                </a:lnTo>
                <a:lnTo>
                  <a:pt x="0" y="0"/>
                </a:lnTo>
                <a:lnTo>
                  <a:pt x="451" y="236"/>
                </a:lnTo>
                <a:lnTo>
                  <a:pt x="449" y="238"/>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altLang="en-US" lang="zh-CN" sz="3200"/>
          </a:p>
        </p:txBody>
      </p:sp>
      <p:sp>
        <p:nvSpPr>
          <p:cNvPr id="90" name="Freeform 478"/>
          <p:cNvSpPr/>
          <p:nvPr/>
        </p:nvSpPr>
        <p:spPr bwMode="auto">
          <a:xfrm>
            <a:off x="14643443" y="6537859"/>
            <a:ext cx="578340" cy="2909576"/>
          </a:xfrm>
          <a:custGeom>
            <a:gdLst>
              <a:gd fmla="*/ 2147483647 w 52" name="T0"/>
              <a:gd fmla="*/ 2147483647 h 260" name="T1"/>
              <a:gd fmla="*/ 0 w 52" name="T2"/>
              <a:gd fmla="*/ 2147483647 h 260" name="T3"/>
              <a:gd fmla="*/ 2147483647 w 52" name="T4"/>
              <a:gd fmla="*/ 0 h 260" name="T5"/>
              <a:gd fmla="*/ 2147483647 w 52" name="T6"/>
              <a:gd fmla="*/ 0 h 260" name="T7"/>
              <a:gd fmla="*/ 2147483647 w 52" name="T8"/>
              <a:gd fmla="*/ 2147483647 h 26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60" w="52">
                <a:moveTo>
                  <a:pt x="2" y="260"/>
                </a:moveTo>
                <a:lnTo>
                  <a:pt x="0" y="260"/>
                </a:lnTo>
                <a:lnTo>
                  <a:pt x="50" y="0"/>
                </a:lnTo>
                <a:lnTo>
                  <a:pt x="52" y="0"/>
                </a:lnTo>
                <a:lnTo>
                  <a:pt x="2" y="260"/>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altLang="en-US" lang="zh-CN" sz="3200"/>
          </a:p>
        </p:txBody>
      </p:sp>
      <p:sp>
        <p:nvSpPr>
          <p:cNvPr id="91" name="Freeform 479"/>
          <p:cNvSpPr/>
          <p:nvPr/>
        </p:nvSpPr>
        <p:spPr bwMode="auto">
          <a:xfrm>
            <a:off x="15460272" y="8922758"/>
            <a:ext cx="1979465" cy="2820144"/>
          </a:xfrm>
          <a:custGeom>
            <a:gdLst>
              <a:gd fmla="*/ 2147483647 w 177" name="T0"/>
              <a:gd fmla="*/ 2147483647 h 252" name="T1"/>
              <a:gd fmla="*/ 0 w 177" name="T2"/>
              <a:gd fmla="*/ 2147483647 h 252" name="T3"/>
              <a:gd fmla="*/ 2147483647 w 177" name="T4"/>
              <a:gd fmla="*/ 0 h 252" name="T5"/>
              <a:gd fmla="*/ 2147483647 w 177" name="T6"/>
              <a:gd fmla="*/ 2147483647 h 252" name="T7"/>
              <a:gd fmla="*/ 2147483647 w 177" name="T8"/>
              <a:gd fmla="*/ 2147483647 h 252"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51" w="177">
                <a:moveTo>
                  <a:pt x="3" y="252"/>
                </a:moveTo>
                <a:lnTo>
                  <a:pt x="0" y="250"/>
                </a:lnTo>
                <a:lnTo>
                  <a:pt x="175" y="0"/>
                </a:lnTo>
                <a:lnTo>
                  <a:pt x="177" y="2"/>
                </a:lnTo>
                <a:lnTo>
                  <a:pt x="3" y="252"/>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altLang="en-US" lang="zh-CN" sz="3200"/>
          </a:p>
        </p:txBody>
      </p:sp>
      <p:sp>
        <p:nvSpPr>
          <p:cNvPr id="92" name="Freeform 480"/>
          <p:cNvSpPr/>
          <p:nvPr/>
        </p:nvSpPr>
        <p:spPr bwMode="auto">
          <a:xfrm>
            <a:off x="12663977" y="11719053"/>
            <a:ext cx="2772446" cy="471016"/>
          </a:xfrm>
          <a:custGeom>
            <a:gdLst>
              <a:gd fmla="*/ 2147483647 w 248" name="T0"/>
              <a:gd fmla="*/ 2147483647 h 42" name="T1"/>
              <a:gd fmla="*/ 0 w 248" name="T2"/>
              <a:gd fmla="*/ 2147483647 h 42" name="T3"/>
              <a:gd fmla="*/ 2147483647 w 248" name="T4"/>
              <a:gd fmla="*/ 0 h 42" name="T5"/>
              <a:gd fmla="*/ 2147483647 w 248" name="T6"/>
              <a:gd fmla="*/ 2147483647 h 42" name="T7"/>
              <a:gd fmla="*/ 2147483647 w 248" name="T8"/>
              <a:gd fmla="*/ 2147483647 h 42"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42" w="248">
                <a:moveTo>
                  <a:pt x="2" y="42"/>
                </a:moveTo>
                <a:lnTo>
                  <a:pt x="0" y="40"/>
                </a:lnTo>
                <a:lnTo>
                  <a:pt x="248" y="0"/>
                </a:lnTo>
                <a:lnTo>
                  <a:pt x="248" y="2"/>
                </a:lnTo>
                <a:lnTo>
                  <a:pt x="2" y="42"/>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altLang="en-US" lang="zh-CN" sz="3200"/>
          </a:p>
        </p:txBody>
      </p:sp>
      <p:sp>
        <p:nvSpPr>
          <p:cNvPr id="93" name="Freeform 481"/>
          <p:cNvSpPr/>
          <p:nvPr/>
        </p:nvSpPr>
        <p:spPr bwMode="auto">
          <a:xfrm>
            <a:off x="12663977" y="9501097"/>
            <a:ext cx="2003314" cy="2688971"/>
          </a:xfrm>
          <a:custGeom>
            <a:gdLst>
              <a:gd fmla="*/ 2147483647 w 179" name="T0"/>
              <a:gd fmla="*/ 2147483647 h 240" name="T1"/>
              <a:gd fmla="*/ 0 w 179" name="T2"/>
              <a:gd fmla="*/ 2147483647 h 240" name="T3"/>
              <a:gd fmla="*/ 2147483647 w 179" name="T4"/>
              <a:gd fmla="*/ 0 h 240" name="T5"/>
              <a:gd fmla="*/ 2147483647 w 179" name="T6"/>
              <a:gd fmla="*/ 0 h 240" name="T7"/>
              <a:gd fmla="*/ 2147483647 w 179" name="T8"/>
              <a:gd fmla="*/ 2147483647 h 24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40" w="179">
                <a:moveTo>
                  <a:pt x="2" y="240"/>
                </a:moveTo>
                <a:lnTo>
                  <a:pt x="0" y="238"/>
                </a:lnTo>
                <a:lnTo>
                  <a:pt x="179" y="0"/>
                </a:lnTo>
                <a:lnTo>
                  <a:pt x="2" y="240"/>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altLang="en-US" lang="zh-CN" sz="3200"/>
          </a:p>
        </p:txBody>
      </p:sp>
      <p:sp>
        <p:nvSpPr>
          <p:cNvPr id="94" name="Freeform 482"/>
          <p:cNvSpPr/>
          <p:nvPr/>
        </p:nvSpPr>
        <p:spPr bwMode="auto">
          <a:xfrm>
            <a:off x="12663977" y="8922758"/>
            <a:ext cx="4734023" cy="3267311"/>
          </a:xfrm>
          <a:custGeom>
            <a:gdLst>
              <a:gd fmla="*/ 2147483647 w 423" name="T0"/>
              <a:gd fmla="*/ 2147483647 h 292" name="T1"/>
              <a:gd fmla="*/ 0 w 423" name="T2"/>
              <a:gd fmla="*/ 2147483647 h 292" name="T3"/>
              <a:gd fmla="*/ 2147483647 w 423" name="T4"/>
              <a:gd fmla="*/ 0 h 292" name="T5"/>
              <a:gd fmla="*/ 2147483647 w 423" name="T6"/>
              <a:gd fmla="*/ 2147483647 h 292" name="T7"/>
              <a:gd fmla="*/ 2147483647 w 423" name="T8"/>
              <a:gd fmla="*/ 2147483647 h 292"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92" w="422">
                <a:moveTo>
                  <a:pt x="2" y="292"/>
                </a:moveTo>
                <a:lnTo>
                  <a:pt x="0" y="290"/>
                </a:lnTo>
                <a:lnTo>
                  <a:pt x="423" y="0"/>
                </a:lnTo>
                <a:lnTo>
                  <a:pt x="423" y="2"/>
                </a:lnTo>
                <a:lnTo>
                  <a:pt x="2" y="292"/>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altLang="en-US" lang="zh-CN" sz="3200"/>
          </a:p>
        </p:txBody>
      </p:sp>
      <p:sp>
        <p:nvSpPr>
          <p:cNvPr id="95" name="Freeform 483"/>
          <p:cNvSpPr/>
          <p:nvPr/>
        </p:nvSpPr>
        <p:spPr bwMode="auto">
          <a:xfrm>
            <a:off x="7345654" y="6281485"/>
            <a:ext cx="5050024" cy="310037"/>
          </a:xfrm>
          <a:custGeom>
            <a:gdLst>
              <a:gd fmla="*/ 0 w 451" name="T0"/>
              <a:gd fmla="*/ 2147483647 h 28" name="T1"/>
              <a:gd fmla="*/ 0 w 451" name="T2"/>
              <a:gd fmla="*/ 2147483647 h 28" name="T3"/>
              <a:gd fmla="*/ 2147483647 w 451" name="T4"/>
              <a:gd fmla="*/ 0 h 28" name="T5"/>
              <a:gd fmla="*/ 2147483647 w 451" name="T6"/>
              <a:gd fmla="*/ 2147483647 h 28" name="T7"/>
              <a:gd fmla="*/ 0 w 451" name="T8"/>
              <a:gd fmla="*/ 2147483647 h 2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8" w="451">
                <a:moveTo>
                  <a:pt x="0" y="28"/>
                </a:moveTo>
                <a:lnTo>
                  <a:pt x="0" y="26"/>
                </a:lnTo>
                <a:lnTo>
                  <a:pt x="451" y="0"/>
                </a:lnTo>
                <a:lnTo>
                  <a:pt x="451" y="2"/>
                </a:lnTo>
                <a:lnTo>
                  <a:pt x="0" y="28"/>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altLang="en-US" lang="zh-CN" sz="3200"/>
          </a:p>
        </p:txBody>
      </p:sp>
      <p:sp>
        <p:nvSpPr>
          <p:cNvPr id="96" name="Freeform 484"/>
          <p:cNvSpPr/>
          <p:nvPr/>
        </p:nvSpPr>
        <p:spPr bwMode="auto">
          <a:xfrm>
            <a:off x="10040589" y="6281485"/>
            <a:ext cx="2355089" cy="655847"/>
          </a:xfrm>
          <a:custGeom>
            <a:gdLst>
              <a:gd fmla="*/ 0 w 210" name="T0"/>
              <a:gd fmla="*/ 2147483647 h 59" name="T1"/>
              <a:gd fmla="*/ 0 w 210" name="T2"/>
              <a:gd fmla="*/ 2147483647 h 59" name="T3"/>
              <a:gd fmla="*/ 2147483647 w 210" name="T4"/>
              <a:gd fmla="*/ 0 h 59" name="T5"/>
              <a:gd fmla="*/ 2147483647 w 210" name="T6"/>
              <a:gd fmla="*/ 2147483647 h 59" name="T7"/>
              <a:gd fmla="*/ 0 w 210" name="T8"/>
              <a:gd fmla="*/ 2147483647 h 59"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59" w="210">
                <a:moveTo>
                  <a:pt x="0" y="59"/>
                </a:moveTo>
                <a:lnTo>
                  <a:pt x="0" y="56"/>
                </a:lnTo>
                <a:lnTo>
                  <a:pt x="210" y="0"/>
                </a:lnTo>
                <a:lnTo>
                  <a:pt x="210" y="2"/>
                </a:lnTo>
                <a:lnTo>
                  <a:pt x="0" y="59"/>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altLang="en-US" lang="zh-CN" sz="3200"/>
          </a:p>
        </p:txBody>
      </p:sp>
      <p:sp>
        <p:nvSpPr>
          <p:cNvPr id="97" name="Freeform 485"/>
          <p:cNvSpPr/>
          <p:nvPr/>
        </p:nvSpPr>
        <p:spPr bwMode="auto">
          <a:xfrm>
            <a:off x="11888885" y="9179136"/>
            <a:ext cx="2778406" cy="345810"/>
          </a:xfrm>
          <a:custGeom>
            <a:gdLst>
              <a:gd fmla="*/ 2147483647 w 248" name="T0"/>
              <a:gd fmla="*/ 2147483647 h 31" name="T1"/>
              <a:gd fmla="*/ 0 w 248" name="T2"/>
              <a:gd fmla="*/ 2147483647 h 31" name="T3"/>
              <a:gd fmla="*/ 0 w 248" name="T4"/>
              <a:gd fmla="*/ 0 h 31" name="T5"/>
              <a:gd fmla="*/ 2147483647 w 248" name="T6"/>
              <a:gd fmla="*/ 2147483647 h 31" name="T7"/>
              <a:gd fmla="*/ 2147483647 w 248" name="T8"/>
              <a:gd fmla="*/ 2147483647 h 3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31" w="248">
                <a:moveTo>
                  <a:pt x="248" y="31"/>
                </a:moveTo>
                <a:lnTo>
                  <a:pt x="0" y="3"/>
                </a:lnTo>
                <a:lnTo>
                  <a:pt x="0" y="0"/>
                </a:lnTo>
                <a:lnTo>
                  <a:pt x="248" y="29"/>
                </a:lnTo>
                <a:lnTo>
                  <a:pt x="248" y="31"/>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altLang="en-US" lang="zh-CN" sz="3200"/>
          </a:p>
        </p:txBody>
      </p:sp>
      <p:sp>
        <p:nvSpPr>
          <p:cNvPr id="98" name="Freeform 486"/>
          <p:cNvSpPr/>
          <p:nvPr/>
        </p:nvSpPr>
        <p:spPr bwMode="auto">
          <a:xfrm>
            <a:off x="11811378" y="8922758"/>
            <a:ext cx="5604511" cy="256378"/>
          </a:xfrm>
          <a:custGeom>
            <a:gdLst>
              <a:gd fmla="*/ 0 w 501" name="T0"/>
              <a:gd fmla="*/ 2147483647 h 23" name="T1"/>
              <a:gd fmla="*/ 0 w 501" name="T2"/>
              <a:gd fmla="*/ 2147483647 h 23" name="T3"/>
              <a:gd fmla="*/ 2147483647 w 501" name="T4"/>
              <a:gd fmla="*/ 0 h 23" name="T5"/>
              <a:gd fmla="*/ 2147483647 w 501" name="T6"/>
              <a:gd fmla="*/ 2147483647 h 23" name="T7"/>
              <a:gd fmla="*/ 0 w 501" name="T8"/>
              <a:gd fmla="*/ 2147483647 h 23"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3" w="501">
                <a:moveTo>
                  <a:pt x="0" y="23"/>
                </a:moveTo>
                <a:lnTo>
                  <a:pt x="0" y="21"/>
                </a:lnTo>
                <a:lnTo>
                  <a:pt x="501" y="0"/>
                </a:lnTo>
                <a:lnTo>
                  <a:pt x="501" y="2"/>
                </a:lnTo>
                <a:lnTo>
                  <a:pt x="0" y="23"/>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altLang="en-US" lang="zh-CN" sz="3200"/>
          </a:p>
        </p:txBody>
      </p:sp>
      <p:sp>
        <p:nvSpPr>
          <p:cNvPr id="99" name="Freeform 487"/>
          <p:cNvSpPr/>
          <p:nvPr/>
        </p:nvSpPr>
        <p:spPr bwMode="auto">
          <a:xfrm>
            <a:off x="7399316" y="6806162"/>
            <a:ext cx="584300" cy="2080822"/>
          </a:xfrm>
          <a:custGeom>
            <a:gdLst>
              <a:gd fmla="*/ 2147483647 w 52" name="T0"/>
              <a:gd fmla="*/ 2147483647 h 186" name="T1"/>
              <a:gd fmla="*/ 0 w 52" name="T2"/>
              <a:gd fmla="*/ 0 h 186" name="T3"/>
              <a:gd fmla="*/ 2147483647 w 52" name="T4"/>
              <a:gd fmla="*/ 0 h 186" name="T5"/>
              <a:gd fmla="*/ 2147483647 w 52" name="T6"/>
              <a:gd fmla="*/ 2147483647 h 186" name="T7"/>
              <a:gd fmla="*/ 2147483647 w 52" name="T8"/>
              <a:gd fmla="*/ 2147483647 h 186"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86" w="52">
                <a:moveTo>
                  <a:pt x="49" y="186"/>
                </a:moveTo>
                <a:lnTo>
                  <a:pt x="0" y="0"/>
                </a:lnTo>
                <a:lnTo>
                  <a:pt x="2" y="0"/>
                </a:lnTo>
                <a:lnTo>
                  <a:pt x="52" y="186"/>
                </a:lnTo>
                <a:lnTo>
                  <a:pt x="49" y="186"/>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altLang="en-US" lang="zh-CN" sz="3200"/>
          </a:p>
        </p:txBody>
      </p:sp>
      <p:sp>
        <p:nvSpPr>
          <p:cNvPr id="100" name="Freeform 488"/>
          <p:cNvSpPr/>
          <p:nvPr/>
        </p:nvSpPr>
        <p:spPr bwMode="auto">
          <a:xfrm>
            <a:off x="6683847" y="6573633"/>
            <a:ext cx="685656" cy="5091758"/>
          </a:xfrm>
          <a:custGeom>
            <a:gdLst>
              <a:gd fmla="*/ 2147483647 w 61" name="T0"/>
              <a:gd fmla="*/ 2147483647 h 455" name="T1"/>
              <a:gd fmla="*/ 0 w 61" name="T2"/>
              <a:gd fmla="*/ 2147483647 h 455" name="T3"/>
              <a:gd fmla="*/ 2147483647 w 61" name="T4"/>
              <a:gd fmla="*/ 0 h 455" name="T5"/>
              <a:gd fmla="*/ 2147483647 w 61" name="T6"/>
              <a:gd fmla="*/ 0 h 455" name="T7"/>
              <a:gd fmla="*/ 2147483647 w 61" name="T8"/>
              <a:gd fmla="*/ 2147483647 h 455"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455" w="61">
                <a:moveTo>
                  <a:pt x="2" y="455"/>
                </a:moveTo>
                <a:lnTo>
                  <a:pt x="0" y="453"/>
                </a:lnTo>
                <a:lnTo>
                  <a:pt x="59" y="0"/>
                </a:lnTo>
                <a:lnTo>
                  <a:pt x="61" y="0"/>
                </a:lnTo>
                <a:lnTo>
                  <a:pt x="2" y="455"/>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altLang="en-US" lang="zh-CN" sz="3200"/>
          </a:p>
        </p:txBody>
      </p:sp>
      <p:sp>
        <p:nvSpPr>
          <p:cNvPr id="101" name="Freeform 489"/>
          <p:cNvSpPr/>
          <p:nvPr/>
        </p:nvSpPr>
        <p:spPr bwMode="auto">
          <a:xfrm>
            <a:off x="8025350" y="9042003"/>
            <a:ext cx="852603" cy="1723091"/>
          </a:xfrm>
          <a:custGeom>
            <a:gdLst>
              <a:gd fmla="*/ 2147483647 w 76" name="T0"/>
              <a:gd fmla="*/ 2147483647 h 154" name="T1"/>
              <a:gd fmla="*/ 0 w 76" name="T2"/>
              <a:gd fmla="*/ 2147483647 h 154" name="T3"/>
              <a:gd fmla="*/ 2147483647 w 76" name="T4"/>
              <a:gd fmla="*/ 0 h 154" name="T5"/>
              <a:gd fmla="*/ 2147483647 w 76" name="T6"/>
              <a:gd fmla="*/ 2147483647 h 154" name="T7"/>
              <a:gd fmla="*/ 2147483647 w 76" name="T8"/>
              <a:gd fmla="*/ 2147483647 h 154"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54" w="76">
                <a:moveTo>
                  <a:pt x="74" y="154"/>
                </a:moveTo>
                <a:lnTo>
                  <a:pt x="0" y="3"/>
                </a:lnTo>
                <a:lnTo>
                  <a:pt x="3" y="0"/>
                </a:lnTo>
                <a:lnTo>
                  <a:pt x="76" y="154"/>
                </a:lnTo>
                <a:lnTo>
                  <a:pt x="74" y="154"/>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altLang="en-US" lang="zh-CN" sz="3200"/>
          </a:p>
        </p:txBody>
      </p:sp>
      <p:sp>
        <p:nvSpPr>
          <p:cNvPr id="102" name="Freeform 490"/>
          <p:cNvSpPr/>
          <p:nvPr/>
        </p:nvSpPr>
        <p:spPr bwMode="auto">
          <a:xfrm>
            <a:off x="6743469" y="10765093"/>
            <a:ext cx="2134484" cy="900297"/>
          </a:xfrm>
          <a:custGeom>
            <a:gdLst>
              <a:gd fmla="*/ 0 w 191" name="T0"/>
              <a:gd fmla="*/ 2147483647 h 80" name="T1"/>
              <a:gd fmla="*/ 0 w 191" name="T2"/>
              <a:gd fmla="*/ 2147483647 h 80" name="T3"/>
              <a:gd fmla="*/ 2147483647 w 191" name="T4"/>
              <a:gd fmla="*/ 0 h 80" name="T5"/>
              <a:gd fmla="*/ 2147483647 w 191" name="T6"/>
              <a:gd fmla="*/ 2147483647 h 80" name="T7"/>
              <a:gd fmla="*/ 0 w 191" name="T8"/>
              <a:gd fmla="*/ 2147483647 h 8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80" w="191">
                <a:moveTo>
                  <a:pt x="0" y="80"/>
                </a:moveTo>
                <a:lnTo>
                  <a:pt x="0" y="78"/>
                </a:lnTo>
                <a:lnTo>
                  <a:pt x="191" y="0"/>
                </a:lnTo>
                <a:lnTo>
                  <a:pt x="191" y="2"/>
                </a:lnTo>
                <a:lnTo>
                  <a:pt x="0" y="80"/>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altLang="en-US" lang="zh-CN" sz="3200"/>
          </a:p>
        </p:txBody>
      </p:sp>
      <p:sp>
        <p:nvSpPr>
          <p:cNvPr id="103" name="Freeform 507"/>
          <p:cNvSpPr/>
          <p:nvPr/>
        </p:nvSpPr>
        <p:spPr bwMode="auto">
          <a:xfrm>
            <a:off x="7870332" y="6669029"/>
            <a:ext cx="2039088" cy="268303"/>
          </a:xfrm>
          <a:custGeom>
            <a:gdLst>
              <a:gd fmla="*/ 2147483647 w 182" name="T0"/>
              <a:gd fmla="*/ 2147483647 h 24" name="T1"/>
              <a:gd fmla="*/ 0 w 182" name="T2"/>
              <a:gd fmla="*/ 2147483647 h 24" name="T3"/>
              <a:gd fmla="*/ 2147483647 w 182" name="T4"/>
              <a:gd fmla="*/ 0 h 24" name="T5"/>
              <a:gd fmla="*/ 2147483647 w 182" name="T6"/>
              <a:gd fmla="*/ 2147483647 h 24" name="T7"/>
              <a:gd fmla="*/ 2147483647 w 182" name="T8"/>
              <a:gd fmla="*/ 2147483647 h 24"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4" w="182">
                <a:moveTo>
                  <a:pt x="182" y="24"/>
                </a:moveTo>
                <a:lnTo>
                  <a:pt x="0" y="2"/>
                </a:lnTo>
                <a:lnTo>
                  <a:pt x="3" y="0"/>
                </a:lnTo>
                <a:lnTo>
                  <a:pt x="182" y="21"/>
                </a:lnTo>
                <a:lnTo>
                  <a:pt x="182" y="24"/>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altLang="en-US" lang="zh-CN" sz="3200"/>
          </a:p>
        </p:txBody>
      </p:sp>
      <p:sp>
        <p:nvSpPr>
          <p:cNvPr id="104" name="Freeform 508"/>
          <p:cNvSpPr/>
          <p:nvPr/>
        </p:nvSpPr>
        <p:spPr bwMode="auto">
          <a:xfrm>
            <a:off x="8877953" y="9501097"/>
            <a:ext cx="2349125" cy="1287845"/>
          </a:xfrm>
          <a:custGeom>
            <a:gdLst>
              <a:gd fmla="*/ 0 w 210" name="T0"/>
              <a:gd fmla="*/ 2147483647 h 115" name="T1"/>
              <a:gd fmla="*/ 0 w 210" name="T2"/>
              <a:gd fmla="*/ 2147483647 h 115" name="T3"/>
              <a:gd fmla="*/ 2147483647 w 210" name="T4"/>
              <a:gd fmla="*/ 0 h 115" name="T5"/>
              <a:gd fmla="*/ 2147483647 w 210" name="T6"/>
              <a:gd fmla="*/ 2147483647 h 115" name="T7"/>
              <a:gd fmla="*/ 0 w 210" name="T8"/>
              <a:gd fmla="*/ 2147483647 h 115"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15" w="210">
                <a:moveTo>
                  <a:pt x="0" y="115"/>
                </a:moveTo>
                <a:lnTo>
                  <a:pt x="0" y="113"/>
                </a:lnTo>
                <a:lnTo>
                  <a:pt x="210" y="0"/>
                </a:lnTo>
                <a:lnTo>
                  <a:pt x="210" y="2"/>
                </a:lnTo>
                <a:lnTo>
                  <a:pt x="0" y="115"/>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altLang="en-US" lang="zh-CN" sz="3200"/>
          </a:p>
        </p:txBody>
      </p:sp>
      <p:sp>
        <p:nvSpPr>
          <p:cNvPr id="105" name="Freeform 509"/>
          <p:cNvSpPr/>
          <p:nvPr/>
        </p:nvSpPr>
        <p:spPr bwMode="auto">
          <a:xfrm>
            <a:off x="6743469" y="8922758"/>
            <a:ext cx="1240147" cy="2742633"/>
          </a:xfrm>
          <a:custGeom>
            <a:gdLst>
              <a:gd fmla="*/ 2147483647 w 111" name="T0"/>
              <a:gd fmla="*/ 2147483647 h 245" name="T1"/>
              <a:gd fmla="*/ 0 w 111" name="T2"/>
              <a:gd fmla="*/ 2147483647 h 245" name="T3"/>
              <a:gd fmla="*/ 2147483647 w 111" name="T4"/>
              <a:gd fmla="*/ 0 h 245" name="T5"/>
              <a:gd fmla="*/ 2147483647 w 111" name="T6"/>
              <a:gd fmla="*/ 2147483647 h 245" name="T7"/>
              <a:gd fmla="*/ 2147483647 w 111" name="T8"/>
              <a:gd fmla="*/ 2147483647 h 245"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45" w="110">
                <a:moveTo>
                  <a:pt x="2" y="245"/>
                </a:moveTo>
                <a:lnTo>
                  <a:pt x="0" y="243"/>
                </a:lnTo>
                <a:lnTo>
                  <a:pt x="108" y="0"/>
                </a:lnTo>
                <a:lnTo>
                  <a:pt x="111" y="2"/>
                </a:lnTo>
                <a:lnTo>
                  <a:pt x="2" y="245"/>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altLang="en-US" lang="zh-CN" sz="3200"/>
          </a:p>
        </p:txBody>
      </p:sp>
      <p:sp>
        <p:nvSpPr>
          <p:cNvPr id="106" name="Freeform 510"/>
          <p:cNvSpPr/>
          <p:nvPr/>
        </p:nvSpPr>
        <p:spPr bwMode="auto">
          <a:xfrm>
            <a:off x="11888885" y="9208945"/>
            <a:ext cx="792981" cy="2981123"/>
          </a:xfrm>
          <a:custGeom>
            <a:gdLst>
              <a:gd fmla="*/ 2147483647 w 71" name="T0"/>
              <a:gd fmla="*/ 2147483647 h 266" name="T1"/>
              <a:gd fmla="*/ 0 w 71" name="T2"/>
              <a:gd fmla="*/ 0 h 266" name="T3"/>
              <a:gd fmla="*/ 2147483647 w 71" name="T4"/>
              <a:gd fmla="*/ 0 h 266" name="T5"/>
              <a:gd fmla="*/ 2147483647 w 71" name="T6"/>
              <a:gd fmla="*/ 2147483647 h 266" name="T7"/>
              <a:gd fmla="*/ 2147483647 w 71" name="T8"/>
              <a:gd fmla="*/ 2147483647 h 266"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66" w="71">
                <a:moveTo>
                  <a:pt x="69" y="266"/>
                </a:moveTo>
                <a:lnTo>
                  <a:pt x="0" y="0"/>
                </a:lnTo>
                <a:lnTo>
                  <a:pt x="3" y="0"/>
                </a:lnTo>
                <a:lnTo>
                  <a:pt x="71" y="266"/>
                </a:lnTo>
                <a:lnTo>
                  <a:pt x="69" y="266"/>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altLang="en-US" lang="zh-CN" sz="3200"/>
          </a:p>
        </p:txBody>
      </p:sp>
      <p:sp>
        <p:nvSpPr>
          <p:cNvPr id="107" name="Freeform 511"/>
          <p:cNvSpPr/>
          <p:nvPr/>
        </p:nvSpPr>
        <p:spPr bwMode="auto">
          <a:xfrm>
            <a:off x="14667292" y="8922758"/>
            <a:ext cx="2748597" cy="602189"/>
          </a:xfrm>
          <a:custGeom>
            <a:gdLst>
              <a:gd fmla="*/ 0 w 246" name="T0"/>
              <a:gd fmla="*/ 2147483647 h 54" name="T1"/>
              <a:gd fmla="*/ 0 w 246" name="T2"/>
              <a:gd fmla="*/ 2147483647 h 54" name="T3"/>
              <a:gd fmla="*/ 2147483647 w 246" name="T4"/>
              <a:gd fmla="*/ 0 h 54" name="T5"/>
              <a:gd fmla="*/ 2147483647 w 246" name="T6"/>
              <a:gd fmla="*/ 2147483647 h 54" name="T7"/>
              <a:gd fmla="*/ 0 w 246" name="T8"/>
              <a:gd fmla="*/ 2147483647 h 54"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54" w="246">
                <a:moveTo>
                  <a:pt x="0" y="54"/>
                </a:moveTo>
                <a:lnTo>
                  <a:pt x="0" y="52"/>
                </a:lnTo>
                <a:lnTo>
                  <a:pt x="246" y="0"/>
                </a:lnTo>
                <a:lnTo>
                  <a:pt x="246" y="2"/>
                </a:lnTo>
                <a:lnTo>
                  <a:pt x="0" y="54"/>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altLang="en-US" lang="zh-CN" sz="3200"/>
          </a:p>
        </p:txBody>
      </p:sp>
      <p:sp>
        <p:nvSpPr>
          <p:cNvPr id="109" name="Oval 498"/>
          <p:cNvSpPr>
            <a:spLocks noChangeArrowheads="1"/>
          </p:cNvSpPr>
          <p:nvPr/>
        </p:nvSpPr>
        <p:spPr bwMode="auto">
          <a:xfrm>
            <a:off x="10783821" y="7933026"/>
            <a:ext cx="2168250" cy="2170257"/>
          </a:xfrm>
          <a:prstGeom prst="ellipse">
            <a:avLst/>
          </a:prstGeom>
          <a:gradFill flip="none" rotWithShape="1">
            <a:gsLst>
              <a:gs pos="100000">
                <a:srgbClr val="FFFFFF">
                  <a:lumMod val="100000"/>
                </a:srgbClr>
              </a:gs>
              <a:gs pos="0">
                <a:srgbClr val="EFEFEF"/>
              </a:gs>
            </a:gsLst>
            <a:lin ang="2700000" scaled="1"/>
          </a:gradFill>
          <a:ln w="6350">
            <a:gradFill flip="none" rotWithShape="1">
              <a:gsLst>
                <a:gs pos="100000">
                  <a:srgbClr val="FFFFFF"/>
                </a:gs>
                <a:gs pos="0">
                  <a:srgbClr val="EFEFEF"/>
                </a:gs>
              </a:gsLst>
              <a:lin ang="13500000" scaled="1"/>
            </a:gradFill>
          </a:ln>
          <a:effectLst>
            <a:outerShdw algn="tl" blurRad="266700" dir="2700000" dist="1270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defTabSz="914400" hangingPunct="1"/>
            <a:endParaRPr altLang="en-US" kern="1200" lang="zh-CN" sz="1800">
              <a:solidFill>
                <a:schemeClr val="tx1">
                  <a:lumMod val="65000"/>
                  <a:lumOff val="35000"/>
                </a:schemeClr>
              </a:solidFill>
            </a:endParaRPr>
          </a:p>
        </p:txBody>
      </p:sp>
      <p:sp>
        <p:nvSpPr>
          <p:cNvPr id="130" name="Oval 503"/>
          <p:cNvSpPr>
            <a:spLocks noChangeArrowheads="1"/>
          </p:cNvSpPr>
          <p:nvPr/>
        </p:nvSpPr>
        <p:spPr bwMode="auto">
          <a:xfrm>
            <a:off x="8588278" y="10477092"/>
            <a:ext cx="581672" cy="580150"/>
          </a:xfrm>
          <a:prstGeom prst="ellipse">
            <a:avLst/>
          </a:prstGeom>
          <a:gradFill flip="none" rotWithShape="1">
            <a:gsLst>
              <a:gs pos="100000">
                <a:srgbClr val="FFFFFF">
                  <a:lumMod val="100000"/>
                </a:srgbClr>
              </a:gs>
              <a:gs pos="0">
                <a:srgbClr val="EFEFEF"/>
              </a:gs>
            </a:gsLst>
            <a:lin ang="2700000" scaled="1"/>
          </a:gradFill>
          <a:ln w="6350">
            <a:gradFill flip="none" rotWithShape="1">
              <a:gsLst>
                <a:gs pos="100000">
                  <a:srgbClr val="FFFFFF"/>
                </a:gs>
                <a:gs pos="0">
                  <a:srgbClr val="EFEFEF"/>
                </a:gs>
              </a:gsLst>
              <a:lin ang="13500000" scaled="1"/>
            </a:gradFill>
          </a:ln>
          <a:effectLst>
            <a:outerShdw algn="tl" blurRad="266700" dir="2700000" dist="1270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defTabSz="914400" hangingPunct="1"/>
            <a:endParaRPr altLang="en-US" kern="1200" lang="zh-CN" sz="1800">
              <a:solidFill>
                <a:schemeClr val="lt1"/>
              </a:solidFill>
            </a:endParaRPr>
          </a:p>
        </p:txBody>
      </p:sp>
      <p:sp>
        <p:nvSpPr>
          <p:cNvPr id="133" name="Oval 506"/>
          <p:cNvSpPr>
            <a:spLocks noChangeArrowheads="1"/>
          </p:cNvSpPr>
          <p:nvPr/>
        </p:nvSpPr>
        <p:spPr bwMode="auto">
          <a:xfrm>
            <a:off x="7691434" y="8654866"/>
            <a:ext cx="550738" cy="559875"/>
          </a:xfrm>
          <a:prstGeom prst="ellipse">
            <a:avLst/>
          </a:prstGeom>
          <a:gradFill flip="none" rotWithShape="1">
            <a:gsLst>
              <a:gs pos="100000">
                <a:srgbClr val="FFFFFF">
                  <a:lumMod val="100000"/>
                </a:srgbClr>
              </a:gs>
              <a:gs pos="0">
                <a:srgbClr val="EFEFEF"/>
              </a:gs>
            </a:gsLst>
            <a:lin ang="2700000" scaled="1"/>
          </a:gradFill>
          <a:ln w="6350">
            <a:gradFill flip="none" rotWithShape="1">
              <a:gsLst>
                <a:gs pos="100000">
                  <a:srgbClr val="FFFFFF"/>
                </a:gs>
                <a:gs pos="0">
                  <a:srgbClr val="EFEFEF"/>
                </a:gs>
              </a:gsLst>
              <a:lin ang="13500000" scaled="1"/>
            </a:gradFill>
          </a:ln>
          <a:effectLst>
            <a:outerShdw algn="tl" blurRad="266700" dir="2700000" dist="1270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defTabSz="914400" hangingPunct="1"/>
            <a:endParaRPr altLang="en-US" kern="1200" lang="zh-CN" sz="1800">
              <a:solidFill>
                <a:schemeClr val="lt1"/>
              </a:solidFill>
            </a:endParaRPr>
          </a:p>
        </p:txBody>
      </p:sp>
      <p:sp>
        <p:nvSpPr>
          <p:cNvPr id="136" name="Oval 634"/>
          <p:cNvSpPr>
            <a:spLocks noChangeArrowheads="1"/>
          </p:cNvSpPr>
          <p:nvPr/>
        </p:nvSpPr>
        <p:spPr bwMode="auto">
          <a:xfrm>
            <a:off x="9642459" y="6555229"/>
            <a:ext cx="699213" cy="705545"/>
          </a:xfrm>
          <a:prstGeom prst="ellipse">
            <a:avLst/>
          </a:prstGeom>
          <a:gradFill flip="none" rotWithShape="1">
            <a:gsLst>
              <a:gs pos="100000">
                <a:srgbClr val="FFFFFF">
                  <a:lumMod val="100000"/>
                </a:srgbClr>
              </a:gs>
              <a:gs pos="0">
                <a:srgbClr val="EFEFEF"/>
              </a:gs>
            </a:gsLst>
            <a:lin ang="2700000" scaled="1"/>
          </a:gradFill>
          <a:ln w="6350">
            <a:gradFill flip="none" rotWithShape="1">
              <a:gsLst>
                <a:gs pos="100000">
                  <a:srgbClr val="FFFFFF"/>
                </a:gs>
                <a:gs pos="0">
                  <a:srgbClr val="EFEFEF"/>
                </a:gs>
              </a:gsLst>
              <a:lin ang="13500000" scaled="1"/>
            </a:gradFill>
          </a:ln>
          <a:effectLst>
            <a:outerShdw algn="tl" blurRad="266700" dir="2700000" dist="1270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defTabSz="914400" hangingPunct="1"/>
            <a:endParaRPr altLang="en-US" kern="1200" lang="zh-CN" sz="1800">
              <a:solidFill>
                <a:schemeClr val="lt1"/>
              </a:solidFill>
            </a:endParaRPr>
          </a:p>
        </p:txBody>
      </p:sp>
      <p:grpSp>
        <p:nvGrpSpPr>
          <p:cNvPr id="138" name="组合 137"/>
          <p:cNvGrpSpPr/>
          <p:nvPr/>
        </p:nvGrpSpPr>
        <p:grpSpPr>
          <a:xfrm>
            <a:off x="14372011" y="9209009"/>
            <a:ext cx="581671" cy="584304"/>
            <a:chOff x="6700492" y="2610639"/>
            <a:chExt cx="154951" cy="154935"/>
          </a:xfrm>
        </p:grpSpPr>
        <p:sp>
          <p:nvSpPr>
            <p:cNvPr id="139" name="Oval 638"/>
            <p:cNvSpPr>
              <a:spLocks noChangeArrowheads="1"/>
            </p:cNvSpPr>
            <p:nvPr/>
          </p:nvSpPr>
          <p:spPr bwMode="auto">
            <a:xfrm>
              <a:off x="6700492" y="2610639"/>
              <a:ext cx="154951" cy="154935"/>
            </a:xfrm>
            <a:prstGeom prst="ellipse">
              <a:avLst/>
            </a:prstGeom>
            <a:gradFill flip="none" rotWithShape="1">
              <a:gsLst>
                <a:gs pos="100000">
                  <a:srgbClr val="FFFFFF">
                    <a:lumMod val="100000"/>
                  </a:srgbClr>
                </a:gs>
                <a:gs pos="0">
                  <a:srgbClr val="EFEFEF"/>
                </a:gs>
              </a:gsLst>
              <a:lin ang="2700000" scaled="1"/>
            </a:gradFill>
            <a:ln w="6350">
              <a:gradFill flip="none" rotWithShape="1">
                <a:gsLst>
                  <a:gs pos="100000">
                    <a:srgbClr val="FFFFFF"/>
                  </a:gs>
                  <a:gs pos="0">
                    <a:srgbClr val="EFEFEF"/>
                  </a:gs>
                </a:gsLst>
                <a:lin ang="13500000" scaled="1"/>
              </a:gradFill>
            </a:ln>
            <a:effectLst>
              <a:outerShdw algn="tl" blurRad="266700" dir="2700000" dist="1270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defTabSz="914400" hangingPunct="1"/>
              <a:endParaRPr altLang="en-US" kern="1200" lang="zh-CN" sz="1800">
                <a:solidFill>
                  <a:schemeClr val="lt1"/>
                </a:solidFill>
              </a:endParaRPr>
            </a:p>
          </p:txBody>
        </p:sp>
        <p:sp>
          <p:nvSpPr>
            <p:cNvPr id="140" name="Freeform 639"/>
            <p:cNvSpPr/>
            <p:nvPr/>
          </p:nvSpPr>
          <p:spPr bwMode="auto">
            <a:xfrm>
              <a:off x="6736250" y="2658311"/>
              <a:ext cx="14899" cy="50652"/>
            </a:xfrm>
            <a:custGeom>
              <a:gdLst>
                <a:gd fmla="*/ 2147483647 w 5" name="T0"/>
                <a:gd fmla="*/ 2147483647 h 17" name="T1"/>
                <a:gd fmla="*/ 2147483647 w 5" name="T2"/>
                <a:gd fmla="*/ 0 h 17" name="T3"/>
                <a:gd fmla="*/ 0 w 5" name="T4"/>
                <a:gd fmla="*/ 0 h 17" name="T5"/>
                <a:gd fmla="*/ 2147483647 w 5" name="T6"/>
                <a:gd fmla="*/ 0 h 17" name="T7"/>
                <a:gd fmla="*/ 2147483647 w 5" name="T8"/>
                <a:gd fmla="*/ 0 h 17" name="T9"/>
                <a:gd fmla="*/ 2147483647 w 5" name="T10"/>
                <a:gd fmla="*/ 2147483647 h 17" name="T11"/>
                <a:gd fmla="*/ 2147483647 w 5" name="T12"/>
                <a:gd fmla="*/ 2147483647 h 17"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17" w="5">
                  <a:moveTo>
                    <a:pt x="5" y="17"/>
                  </a:moveTo>
                  <a:lnTo>
                    <a:pt x="5" y="0"/>
                  </a:lnTo>
                  <a:lnTo>
                    <a:pt x="0" y="0"/>
                  </a:lnTo>
                  <a:lnTo>
                    <a:pt x="3" y="0"/>
                  </a:lnTo>
                  <a:lnTo>
                    <a:pt x="5" y="0"/>
                  </a:lnTo>
                  <a:lnTo>
                    <a:pt x="5" y="17"/>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47" name="组合 46"/>
          <p:cNvGrpSpPr/>
          <p:nvPr/>
        </p:nvGrpSpPr>
        <p:grpSpPr>
          <a:xfrm>
            <a:off x="4549033" y="6122066"/>
            <a:ext cx="3139552" cy="850963"/>
            <a:chOff x="4003492" y="5616492"/>
            <a:chExt cx="3139552" cy="850963"/>
          </a:xfrm>
        </p:grpSpPr>
        <p:grpSp>
          <p:nvGrpSpPr>
            <p:cNvPr id="12" name="Group 176"/>
            <p:cNvGrpSpPr/>
            <p:nvPr/>
          </p:nvGrpSpPr>
          <p:grpSpPr>
            <a:xfrm>
              <a:off x="6292081" y="5616492"/>
              <a:ext cx="850963" cy="850963"/>
              <a:chExt cx="850962" cy="850962"/>
            </a:xfrm>
          </p:grpSpPr>
          <p:sp>
            <p:nvSpPr>
              <p:cNvPr id="13" name="Shape 174"/>
              <p:cNvSpPr/>
              <p:nvPr/>
            </p:nvSpPr>
            <p:spPr>
              <a:xfrm>
                <a:off x="0" y="0"/>
                <a:ext cx="850963" cy="850963"/>
              </a:xfrm>
              <a:prstGeom prst="ellipse">
                <a:avLst/>
              </a:prstGeom>
              <a:gradFill flip="none" rotWithShape="1">
                <a:gsLst>
                  <a:gs pos="100000">
                    <a:srgbClr val="FFFFFF">
                      <a:lumMod val="100000"/>
                    </a:srgbClr>
                  </a:gs>
                  <a:gs pos="0">
                    <a:srgbClr val="EFEFEF"/>
                  </a:gs>
                </a:gsLst>
                <a:lin ang="2700000" scaled="1"/>
              </a:gradFill>
              <a:ln w="6350">
                <a:gradFill flip="none" rotWithShape="1">
                  <a:gsLst>
                    <a:gs pos="100000">
                      <a:srgbClr val="FFFFFF"/>
                    </a:gs>
                    <a:gs pos="0">
                      <a:srgbClr val="EFEFEF"/>
                    </a:gs>
                  </a:gsLst>
                  <a:lin ang="13500000" scaled="1"/>
                </a:gradFill>
              </a:ln>
              <a:effectLst>
                <a:outerShdw algn="tl" blurRad="266700" dir="2700000" dist="1270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defTabSz="914400" hangingPunct="1"/>
                <a:endParaRPr kern="1200" sz="1800">
                  <a:solidFill>
                    <a:schemeClr val="lt1"/>
                  </a:solidFill>
                </a:endParaRPr>
              </a:p>
            </p:txBody>
          </p:sp>
          <p:sp>
            <p:nvSpPr>
              <p:cNvPr id="14" name="Shape 175"/>
              <p:cNvSpPr/>
              <p:nvPr/>
            </p:nvSpPr>
            <p:spPr>
              <a:xfrm>
                <a:off x="97670" y="143823"/>
                <a:ext cx="652916" cy="577509"/>
              </a:xfrm>
              <a:custGeom>
                <a:cxnLst>
                  <a:cxn ang="0">
                    <a:pos x="wd2" y="hd2"/>
                  </a:cxn>
                  <a:cxn ang="5400000">
                    <a:pos x="wd2" y="hd2"/>
                  </a:cxn>
                  <a:cxn ang="10800000">
                    <a:pos x="wd2" y="hd2"/>
                  </a:cxn>
                  <a:cxn ang="16200000">
                    <a:pos x="wd2" y="hd2"/>
                  </a:cxn>
                </a:cxnLst>
                <a:rect b="b" l="0" r="r" t="0"/>
                <a:pathLst>
                  <a:path extrusionOk="0" h="21082" w="20827">
                    <a:moveTo>
                      <a:pt x="18996" y="16160"/>
                    </a:moveTo>
                    <a:cubicBezTo>
                      <a:pt x="16728" y="15340"/>
                      <a:pt x="14103" y="15340"/>
                      <a:pt x="13625" y="13290"/>
                    </a:cubicBezTo>
                    <a:cubicBezTo>
                      <a:pt x="13625" y="13290"/>
                      <a:pt x="13864" y="12743"/>
                      <a:pt x="14103" y="11923"/>
                    </a:cubicBezTo>
                    <a:cubicBezTo>
                      <a:pt x="14341" y="11102"/>
                      <a:pt x="14461" y="10419"/>
                      <a:pt x="14461" y="10419"/>
                    </a:cubicBezTo>
                    <a:cubicBezTo>
                      <a:pt x="14461" y="10419"/>
                      <a:pt x="14699" y="11102"/>
                      <a:pt x="14938" y="10419"/>
                    </a:cubicBezTo>
                    <a:cubicBezTo>
                      <a:pt x="15177" y="9598"/>
                      <a:pt x="15415" y="8095"/>
                      <a:pt x="15415" y="7548"/>
                    </a:cubicBezTo>
                    <a:cubicBezTo>
                      <a:pt x="15415" y="7001"/>
                      <a:pt x="14938" y="7001"/>
                      <a:pt x="14938" y="7001"/>
                    </a:cubicBezTo>
                    <a:cubicBezTo>
                      <a:pt x="14699" y="3447"/>
                      <a:pt x="14699" y="3447"/>
                      <a:pt x="14699" y="3447"/>
                    </a:cubicBezTo>
                    <a:cubicBezTo>
                      <a:pt x="14699" y="3447"/>
                      <a:pt x="14699" y="1396"/>
                      <a:pt x="12790" y="576"/>
                    </a:cubicBezTo>
                    <a:cubicBezTo>
                      <a:pt x="12193" y="166"/>
                      <a:pt x="11477" y="29"/>
                      <a:pt x="10403" y="29"/>
                    </a:cubicBezTo>
                    <a:cubicBezTo>
                      <a:pt x="10284" y="29"/>
                      <a:pt x="10045" y="29"/>
                      <a:pt x="9926" y="29"/>
                    </a:cubicBezTo>
                    <a:cubicBezTo>
                      <a:pt x="9926" y="29"/>
                      <a:pt x="9807" y="29"/>
                      <a:pt x="9807" y="29"/>
                    </a:cubicBezTo>
                    <a:cubicBezTo>
                      <a:pt x="4556" y="-518"/>
                      <a:pt x="5988" y="7001"/>
                      <a:pt x="5988" y="7001"/>
                    </a:cubicBezTo>
                    <a:cubicBezTo>
                      <a:pt x="5988" y="7001"/>
                      <a:pt x="5511" y="7001"/>
                      <a:pt x="5511" y="7548"/>
                    </a:cubicBezTo>
                    <a:cubicBezTo>
                      <a:pt x="5511" y="8095"/>
                      <a:pt x="5749" y="9598"/>
                      <a:pt x="5988" y="10419"/>
                    </a:cubicBezTo>
                    <a:cubicBezTo>
                      <a:pt x="6227" y="11102"/>
                      <a:pt x="6465" y="10419"/>
                      <a:pt x="6465" y="10419"/>
                    </a:cubicBezTo>
                    <a:cubicBezTo>
                      <a:pt x="6465" y="10419"/>
                      <a:pt x="6585" y="11102"/>
                      <a:pt x="6823" y="11923"/>
                    </a:cubicBezTo>
                    <a:cubicBezTo>
                      <a:pt x="7062" y="12743"/>
                      <a:pt x="7301" y="13290"/>
                      <a:pt x="7301" y="13290"/>
                    </a:cubicBezTo>
                    <a:cubicBezTo>
                      <a:pt x="6823" y="15340"/>
                      <a:pt x="4198" y="15340"/>
                      <a:pt x="1930" y="16160"/>
                    </a:cubicBezTo>
                    <a:cubicBezTo>
                      <a:pt x="-337" y="16844"/>
                      <a:pt x="21" y="21082"/>
                      <a:pt x="21" y="21082"/>
                    </a:cubicBezTo>
                    <a:cubicBezTo>
                      <a:pt x="10403" y="21082"/>
                      <a:pt x="10403" y="21082"/>
                      <a:pt x="10403" y="21082"/>
                    </a:cubicBezTo>
                    <a:cubicBezTo>
                      <a:pt x="20786" y="21082"/>
                      <a:pt x="20786" y="21082"/>
                      <a:pt x="20786" y="21082"/>
                    </a:cubicBezTo>
                    <a:cubicBezTo>
                      <a:pt x="20786" y="21082"/>
                      <a:pt x="21263" y="16844"/>
                      <a:pt x="18996" y="16160"/>
                    </a:cubicBezTo>
                    <a:close/>
                  </a:path>
                </a:pathLst>
              </a:custGeom>
              <a:solidFill>
                <a:schemeClr val="tx1"/>
              </a:solidFill>
              <a:ln cap="flat" w="12700">
                <a:noFill/>
                <a:miter lim="400000"/>
              </a:ln>
              <a:effectLst/>
            </p:spPr>
            <p:txBody>
              <a:bodyPr anchor="ctr" bIns="45719" lIns="45719" numCol="1" rIns="45719" tIns="45719" wrap="square">
                <a:noAutofit/>
              </a:bodyPr>
              <a:lstStyle/>
              <a:p>
                <a:pPr defTabSz="914400">
                  <a:defRPr sz="1800">
                    <a:solidFill>
                      <a:srgbClr val="FFFFFF"/>
                    </a:solidFill>
                    <a:latin panose="020f0502020204030204" typeface="Calibri"/>
                    <a:ea typeface="Calibri"/>
                    <a:cs typeface="Calibri"/>
                    <a:sym panose="020f0502020204030204" typeface="Calibri"/>
                  </a:defRPr>
                </a:pPr>
                <a:endParaRPr>
                  <a:solidFill>
                    <a:schemeClr val="tx1">
                      <a:lumMod val="65000"/>
                      <a:lumOff val="35000"/>
                    </a:schemeClr>
                  </a:solidFill>
                </a:endParaRPr>
              </a:p>
            </p:txBody>
          </p:sp>
        </p:grpSp>
        <p:sp>
          <p:nvSpPr>
            <p:cNvPr id="38" name="Shape 200"/>
            <p:cNvSpPr/>
            <p:nvPr/>
          </p:nvSpPr>
          <p:spPr>
            <a:xfrm>
              <a:off x="4003492" y="5791060"/>
              <a:ext cx="2093668" cy="5486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l" defTabSz="914400">
                <a:defRPr sz="3000">
                  <a:solidFill>
                    <a:srgbClr val="FFFFFF"/>
                  </a:solidFill>
                  <a:latin typeface="Microsoft YaHei"/>
                  <a:ea typeface="Microsoft YaHei"/>
                  <a:cs typeface="Microsoft YaHei"/>
                  <a:sym typeface="Microsoft YaHei"/>
                </a:defRPr>
              </a:pPr>
              <a:r>
                <a:rPr>
                  <a:solidFill>
                    <a:schemeClr val="tx1">
                      <a:lumMod val="65000"/>
                      <a:lumOff val="35000"/>
                    </a:schemeClr>
                  </a:solidFill>
                </a:rPr>
                <a:t>年龄：24岁</a:t>
              </a:r>
            </a:p>
          </p:txBody>
        </p:sp>
      </p:grpSp>
      <p:grpSp>
        <p:nvGrpSpPr>
          <p:cNvPr id="49" name="组合 48"/>
          <p:cNvGrpSpPr/>
          <p:nvPr/>
        </p:nvGrpSpPr>
        <p:grpSpPr>
          <a:xfrm>
            <a:off x="1250102" y="11198198"/>
            <a:ext cx="5817719" cy="850963"/>
            <a:chOff x="1321336" y="10556051"/>
            <a:chExt cx="5817719" cy="850963"/>
          </a:xfrm>
        </p:grpSpPr>
        <p:grpSp>
          <p:nvGrpSpPr>
            <p:cNvPr id="19" name="Group 183"/>
            <p:cNvGrpSpPr/>
            <p:nvPr/>
          </p:nvGrpSpPr>
          <p:grpSpPr>
            <a:xfrm>
              <a:off x="6288092" y="10556051"/>
              <a:ext cx="850963" cy="850963"/>
              <a:chExt cx="850962" cy="850962"/>
            </a:xfrm>
          </p:grpSpPr>
          <p:sp>
            <p:nvSpPr>
              <p:cNvPr id="20" name="Shape 181"/>
              <p:cNvSpPr/>
              <p:nvPr/>
            </p:nvSpPr>
            <p:spPr>
              <a:xfrm>
                <a:off x="0" y="0"/>
                <a:ext cx="850963" cy="850963"/>
              </a:xfrm>
              <a:prstGeom prst="ellipse">
                <a:avLst/>
              </a:prstGeom>
              <a:gradFill flip="none" rotWithShape="1">
                <a:gsLst>
                  <a:gs pos="100000">
                    <a:srgbClr val="FFFFFF">
                      <a:lumMod val="100000"/>
                    </a:srgbClr>
                  </a:gs>
                  <a:gs pos="0">
                    <a:srgbClr val="EFEFEF"/>
                  </a:gs>
                </a:gsLst>
                <a:lin ang="2700000" scaled="1"/>
              </a:gradFill>
              <a:ln w="6350">
                <a:gradFill flip="none" rotWithShape="1">
                  <a:gsLst>
                    <a:gs pos="100000">
                      <a:srgbClr val="FFFFFF"/>
                    </a:gs>
                    <a:gs pos="0">
                      <a:srgbClr val="EFEFEF"/>
                    </a:gs>
                  </a:gsLst>
                  <a:lin ang="13500000" scaled="1"/>
                </a:gradFill>
              </a:ln>
              <a:effectLst>
                <a:outerShdw algn="tl" blurRad="266700" dir="2700000" dist="1270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defTabSz="914400" hangingPunct="1"/>
                <a:endParaRPr kern="1200" sz="1800">
                  <a:solidFill>
                    <a:schemeClr val="lt1"/>
                  </a:solidFill>
                </a:endParaRPr>
              </a:p>
            </p:txBody>
          </p:sp>
          <p:sp>
            <p:nvSpPr>
              <p:cNvPr id="21" name="Shape 182"/>
              <p:cNvSpPr/>
              <p:nvPr/>
            </p:nvSpPr>
            <p:spPr>
              <a:xfrm>
                <a:off x="187664" y="112386"/>
                <a:ext cx="445451" cy="619974"/>
              </a:xfrm>
              <a:custGeom>
                <a:cxnLst>
                  <a:cxn ang="0">
                    <a:pos x="wd2" y="hd2"/>
                  </a:cxn>
                  <a:cxn ang="5400000">
                    <a:pos x="wd2" y="hd2"/>
                  </a:cxn>
                  <a:cxn ang="10800000">
                    <a:pos x="wd2" y="hd2"/>
                  </a:cxn>
                  <a:cxn ang="16200000">
                    <a:pos x="wd2" y="hd2"/>
                  </a:cxn>
                </a:cxnLst>
                <a:rect b="b" l="0" r="r" t="0"/>
                <a:pathLst>
                  <a:path extrusionOk="0" h="21195" w="19156">
                    <a:moveTo>
                      <a:pt x="18938" y="19121"/>
                    </a:moveTo>
                    <a:cubicBezTo>
                      <a:pt x="18938" y="19121"/>
                      <a:pt x="18938" y="19121"/>
                      <a:pt x="18938" y="19121"/>
                    </a:cubicBezTo>
                    <a:cubicBezTo>
                      <a:pt x="15538" y="14515"/>
                      <a:pt x="15538" y="14515"/>
                      <a:pt x="15538" y="14515"/>
                    </a:cubicBezTo>
                    <a:cubicBezTo>
                      <a:pt x="15338" y="14197"/>
                      <a:pt x="14738" y="14038"/>
                      <a:pt x="14138" y="14197"/>
                    </a:cubicBezTo>
                    <a:cubicBezTo>
                      <a:pt x="12338" y="15468"/>
                      <a:pt x="12338" y="15468"/>
                      <a:pt x="12338" y="15468"/>
                    </a:cubicBezTo>
                    <a:cubicBezTo>
                      <a:pt x="11338" y="15785"/>
                      <a:pt x="10538" y="14991"/>
                      <a:pt x="9138" y="13403"/>
                    </a:cubicBezTo>
                    <a:cubicBezTo>
                      <a:pt x="6138" y="9432"/>
                      <a:pt x="6138" y="9432"/>
                      <a:pt x="6138" y="9432"/>
                    </a:cubicBezTo>
                    <a:cubicBezTo>
                      <a:pt x="5538" y="8479"/>
                      <a:pt x="5138" y="7368"/>
                      <a:pt x="5938" y="6891"/>
                    </a:cubicBezTo>
                    <a:cubicBezTo>
                      <a:pt x="8138" y="6097"/>
                      <a:pt x="8138" y="6097"/>
                      <a:pt x="8138" y="6097"/>
                    </a:cubicBezTo>
                    <a:cubicBezTo>
                      <a:pt x="8138" y="6097"/>
                      <a:pt x="8138" y="6097"/>
                      <a:pt x="8138" y="6097"/>
                    </a:cubicBezTo>
                    <a:cubicBezTo>
                      <a:pt x="8738" y="5779"/>
                      <a:pt x="8738" y="5462"/>
                      <a:pt x="8538" y="4985"/>
                    </a:cubicBezTo>
                    <a:cubicBezTo>
                      <a:pt x="8538" y="4985"/>
                      <a:pt x="8538" y="4985"/>
                      <a:pt x="8538" y="4985"/>
                    </a:cubicBezTo>
                    <a:cubicBezTo>
                      <a:pt x="4938" y="379"/>
                      <a:pt x="4938" y="379"/>
                      <a:pt x="4938" y="379"/>
                    </a:cubicBezTo>
                    <a:cubicBezTo>
                      <a:pt x="4738" y="62"/>
                      <a:pt x="4138" y="-97"/>
                      <a:pt x="3738" y="62"/>
                    </a:cubicBezTo>
                    <a:cubicBezTo>
                      <a:pt x="1738" y="1174"/>
                      <a:pt x="1738" y="1174"/>
                      <a:pt x="1738" y="1174"/>
                    </a:cubicBezTo>
                    <a:cubicBezTo>
                      <a:pt x="538" y="1968"/>
                      <a:pt x="-2262" y="5462"/>
                      <a:pt x="3538" y="13403"/>
                    </a:cubicBezTo>
                    <a:cubicBezTo>
                      <a:pt x="9338" y="21503"/>
                      <a:pt x="14938" y="21503"/>
                      <a:pt x="16538" y="21027"/>
                    </a:cubicBezTo>
                    <a:cubicBezTo>
                      <a:pt x="18738" y="20232"/>
                      <a:pt x="18738" y="20232"/>
                      <a:pt x="18738" y="20232"/>
                    </a:cubicBezTo>
                    <a:cubicBezTo>
                      <a:pt x="18738" y="20232"/>
                      <a:pt x="18738" y="20232"/>
                      <a:pt x="18738" y="20232"/>
                    </a:cubicBezTo>
                    <a:cubicBezTo>
                      <a:pt x="19138" y="19915"/>
                      <a:pt x="19338" y="19597"/>
                      <a:pt x="18938" y="19121"/>
                    </a:cubicBezTo>
                    <a:close/>
                  </a:path>
                </a:pathLst>
              </a:custGeom>
              <a:solidFill>
                <a:schemeClr val="tx1"/>
              </a:solidFill>
              <a:ln cap="flat" w="12700">
                <a:noFill/>
                <a:miter lim="400000"/>
              </a:ln>
              <a:effectLst/>
            </p:spPr>
            <p:txBody>
              <a:bodyPr anchor="ctr" bIns="45719" lIns="45719" numCol="1" rIns="45719" tIns="45719" wrap="square">
                <a:noAutofit/>
              </a:bodyPr>
              <a:lstStyle/>
              <a:p>
                <a:pPr defTabSz="914400">
                  <a:defRPr sz="1800">
                    <a:solidFill>
                      <a:srgbClr val="FFFFFF"/>
                    </a:solidFill>
                    <a:latin panose="020f0502020204030204" typeface="Calibri"/>
                    <a:ea typeface="Calibri"/>
                    <a:cs typeface="Calibri"/>
                    <a:sym panose="020f0502020204030204" typeface="Calibri"/>
                  </a:defRPr>
                </a:pPr>
                <a:endParaRPr>
                  <a:solidFill>
                    <a:schemeClr val="tx1">
                      <a:lumMod val="65000"/>
                      <a:lumOff val="35000"/>
                    </a:schemeClr>
                  </a:solidFill>
                </a:endParaRPr>
              </a:p>
            </p:txBody>
          </p:sp>
        </p:grpSp>
        <p:sp>
          <p:nvSpPr>
            <p:cNvPr id="42" name="Shape 204"/>
            <p:cNvSpPr/>
            <p:nvPr/>
          </p:nvSpPr>
          <p:spPr>
            <a:xfrm>
              <a:off x="1321336" y="10776624"/>
              <a:ext cx="5665642" cy="5486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l" defTabSz="914400">
                <a:defRPr sz="3000">
                  <a:solidFill>
                    <a:srgbClr val="FFFFFF"/>
                  </a:solidFill>
                  <a:latin typeface="Microsoft YaHei"/>
                  <a:ea typeface="Microsoft YaHei"/>
                  <a:cs typeface="Microsoft YaHei"/>
                  <a:sym typeface="Microsoft YaHei"/>
                </a:defRPr>
              </a:lvl1pPr>
            </a:lstStyle>
            <a:p>
              <a:r>
                <a:rPr>
                  <a:solidFill>
                    <a:schemeClr val="tx1">
                      <a:lumMod val="65000"/>
                      <a:lumOff val="35000"/>
                    </a:schemeClr>
                  </a:solidFill>
                </a:rPr>
                <a:t>联系方式：1319600MMM7</a:t>
              </a:r>
            </a:p>
          </p:txBody>
        </p:sp>
      </p:grpSp>
      <p:grpSp>
        <p:nvGrpSpPr>
          <p:cNvPr id="48" name="组合 47"/>
          <p:cNvGrpSpPr/>
          <p:nvPr/>
        </p:nvGrpSpPr>
        <p:grpSpPr>
          <a:xfrm>
            <a:off x="11578895" y="11719053"/>
            <a:ext cx="2898729" cy="1534748"/>
            <a:chOff x="3547763" y="6714049"/>
            <a:chExt cx="2898729" cy="1534748"/>
          </a:xfrm>
        </p:grpSpPr>
        <p:grpSp>
          <p:nvGrpSpPr>
            <p:cNvPr id="15" name="Group 180"/>
            <p:cNvGrpSpPr/>
            <p:nvPr/>
          </p:nvGrpSpPr>
          <p:grpSpPr>
            <a:xfrm>
              <a:off x="4146163" y="6714049"/>
              <a:ext cx="850965" cy="850964"/>
              <a:chOff x="0" y="-80682"/>
              <a:chExt cx="850963" cy="850963"/>
            </a:xfrm>
          </p:grpSpPr>
          <p:sp>
            <p:nvSpPr>
              <p:cNvPr id="16" name="Shape 177"/>
              <p:cNvSpPr/>
              <p:nvPr/>
            </p:nvSpPr>
            <p:spPr>
              <a:xfrm>
                <a:off x="0" y="-80682"/>
                <a:ext cx="850963" cy="850963"/>
              </a:xfrm>
              <a:prstGeom prst="ellipse">
                <a:avLst/>
              </a:prstGeom>
              <a:gradFill flip="none" rotWithShape="1">
                <a:gsLst>
                  <a:gs pos="100000">
                    <a:srgbClr val="FFFFFF">
                      <a:lumMod val="100000"/>
                    </a:srgbClr>
                  </a:gs>
                  <a:gs pos="0">
                    <a:srgbClr val="EFEFEF"/>
                  </a:gs>
                </a:gsLst>
                <a:lin ang="2700000" scaled="1"/>
              </a:gradFill>
              <a:ln w="6350">
                <a:gradFill flip="none" rotWithShape="1">
                  <a:gsLst>
                    <a:gs pos="100000">
                      <a:srgbClr val="FFFFFF"/>
                    </a:gs>
                    <a:gs pos="0">
                      <a:srgbClr val="EFEFEF"/>
                    </a:gs>
                  </a:gsLst>
                  <a:lin ang="13500000" scaled="1"/>
                </a:gradFill>
              </a:ln>
              <a:effectLst>
                <a:outerShdw algn="tl" blurRad="266700" dir="2700000" dist="1270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defTabSz="914400" hangingPunct="1"/>
                <a:endParaRPr kern="1200" sz="1800">
                  <a:solidFill>
                    <a:schemeClr val="lt1"/>
                  </a:solidFill>
                </a:endParaRPr>
              </a:p>
            </p:txBody>
          </p:sp>
          <p:sp>
            <p:nvSpPr>
              <p:cNvPr id="17" name="Shape 178"/>
              <p:cNvSpPr/>
              <p:nvPr/>
            </p:nvSpPr>
            <p:spPr>
              <a:xfrm>
                <a:off x="368417" y="151150"/>
                <a:ext cx="155307" cy="132667"/>
              </a:xfrm>
              <a:prstGeom prst="ellipse">
                <a:avLst/>
              </a:prstGeom>
              <a:solidFill>
                <a:schemeClr val="tx1"/>
              </a:solidFill>
              <a:ln cap="flat" w="12700">
                <a:noFill/>
                <a:miter lim="400000"/>
              </a:ln>
              <a:effectLst/>
            </p:spPr>
            <p:txBody>
              <a:bodyPr anchor="ctr" bIns="45719" lIns="45719" numCol="1" rIns="45719" tIns="45719" wrap="square">
                <a:noAutofit/>
              </a:bodyPr>
              <a:lstStyle/>
              <a:p>
                <a:pPr defTabSz="914400">
                  <a:defRPr sz="1800">
                    <a:solidFill>
                      <a:srgbClr val="FFFFFF"/>
                    </a:solidFill>
                    <a:latin panose="020f0502020204030204" typeface="Calibri"/>
                    <a:ea typeface="Calibri"/>
                    <a:cs typeface="Calibri"/>
                    <a:sym panose="020f0502020204030204" typeface="Calibri"/>
                  </a:defRPr>
                </a:pPr>
                <a:endParaRPr>
                  <a:solidFill>
                    <a:schemeClr val="tx1">
                      <a:lumMod val="65000"/>
                      <a:lumOff val="35000"/>
                    </a:schemeClr>
                  </a:solidFill>
                </a:endParaRPr>
              </a:p>
            </p:txBody>
          </p:sp>
          <p:sp>
            <p:nvSpPr>
              <p:cNvPr id="18" name="Shape 179"/>
              <p:cNvSpPr/>
              <p:nvPr/>
            </p:nvSpPr>
            <p:spPr>
              <a:xfrm>
                <a:off x="269902" y="76200"/>
                <a:ext cx="352339" cy="587232"/>
              </a:xfrm>
              <a:custGeom>
                <a:cxnLst>
                  <a:cxn ang="0">
                    <a:pos x="wd2" y="hd2"/>
                  </a:cxn>
                  <a:cxn ang="5400000">
                    <a:pos x="wd2" y="hd2"/>
                  </a:cxn>
                  <a:cxn ang="10800000">
                    <a:pos x="wd2" y="hd2"/>
                  </a:cxn>
                  <a:cxn ang="16200000">
                    <a:pos x="wd2" y="hd2"/>
                  </a:cxn>
                </a:cxnLst>
                <a:rect b="b" l="0" r="r" t="0"/>
                <a:pathLst>
                  <a:path extrusionOk="0" h="21600" w="21600">
                    <a:moveTo>
                      <a:pt x="13102" y="16374"/>
                    </a:moveTo>
                    <a:cubicBezTo>
                      <a:pt x="15934" y="13239"/>
                      <a:pt x="20184" y="8361"/>
                      <a:pt x="20892" y="6968"/>
                    </a:cubicBezTo>
                    <a:cubicBezTo>
                      <a:pt x="21246" y="6445"/>
                      <a:pt x="21600" y="5923"/>
                      <a:pt x="21600" y="5226"/>
                    </a:cubicBezTo>
                    <a:cubicBezTo>
                      <a:pt x="21600" y="2439"/>
                      <a:pt x="16997" y="0"/>
                      <a:pt x="11331" y="0"/>
                    </a:cubicBezTo>
                    <a:cubicBezTo>
                      <a:pt x="5311" y="0"/>
                      <a:pt x="708" y="2439"/>
                      <a:pt x="708" y="5226"/>
                    </a:cubicBezTo>
                    <a:cubicBezTo>
                      <a:pt x="708" y="5748"/>
                      <a:pt x="708" y="6271"/>
                      <a:pt x="1062" y="6794"/>
                    </a:cubicBezTo>
                    <a:cubicBezTo>
                      <a:pt x="1770" y="7665"/>
                      <a:pt x="5666" y="13065"/>
                      <a:pt x="8144" y="16374"/>
                    </a:cubicBezTo>
                    <a:cubicBezTo>
                      <a:pt x="3541" y="16723"/>
                      <a:pt x="0" y="17768"/>
                      <a:pt x="0" y="18987"/>
                    </a:cubicBezTo>
                    <a:cubicBezTo>
                      <a:pt x="0" y="20381"/>
                      <a:pt x="4957" y="21600"/>
                      <a:pt x="10623" y="21600"/>
                    </a:cubicBezTo>
                    <a:cubicBezTo>
                      <a:pt x="16643" y="21600"/>
                      <a:pt x="21246" y="20381"/>
                      <a:pt x="21246" y="18987"/>
                    </a:cubicBezTo>
                    <a:cubicBezTo>
                      <a:pt x="21246" y="17768"/>
                      <a:pt x="17705" y="16723"/>
                      <a:pt x="13102" y="16374"/>
                    </a:cubicBezTo>
                    <a:close/>
                    <a:moveTo>
                      <a:pt x="4603" y="5226"/>
                    </a:moveTo>
                    <a:cubicBezTo>
                      <a:pt x="4603" y="3484"/>
                      <a:pt x="7436" y="1916"/>
                      <a:pt x="11331" y="1916"/>
                    </a:cubicBezTo>
                    <a:cubicBezTo>
                      <a:pt x="14872" y="1916"/>
                      <a:pt x="17705" y="3484"/>
                      <a:pt x="17705" y="5226"/>
                    </a:cubicBezTo>
                    <a:cubicBezTo>
                      <a:pt x="17705" y="7142"/>
                      <a:pt x="14872" y="8535"/>
                      <a:pt x="11331" y="8535"/>
                    </a:cubicBezTo>
                    <a:cubicBezTo>
                      <a:pt x="7436" y="8535"/>
                      <a:pt x="4603" y="7142"/>
                      <a:pt x="4603" y="5226"/>
                    </a:cubicBezTo>
                    <a:close/>
                    <a:moveTo>
                      <a:pt x="12039" y="17594"/>
                    </a:moveTo>
                    <a:cubicBezTo>
                      <a:pt x="14164" y="17768"/>
                      <a:pt x="15580" y="18290"/>
                      <a:pt x="15580" y="18813"/>
                    </a:cubicBezTo>
                    <a:cubicBezTo>
                      <a:pt x="15580" y="19510"/>
                      <a:pt x="13102" y="20032"/>
                      <a:pt x="10623" y="20032"/>
                    </a:cubicBezTo>
                    <a:cubicBezTo>
                      <a:pt x="7790" y="20032"/>
                      <a:pt x="5311" y="19510"/>
                      <a:pt x="5311" y="18813"/>
                    </a:cubicBezTo>
                    <a:cubicBezTo>
                      <a:pt x="5311" y="18290"/>
                      <a:pt x="7082" y="17768"/>
                      <a:pt x="9207" y="17594"/>
                    </a:cubicBezTo>
                    <a:cubicBezTo>
                      <a:pt x="9915" y="18639"/>
                      <a:pt x="10623" y="19335"/>
                      <a:pt x="10623" y="19335"/>
                    </a:cubicBezTo>
                    <a:cubicBezTo>
                      <a:pt x="10623" y="19335"/>
                      <a:pt x="10977" y="18639"/>
                      <a:pt x="12039" y="17594"/>
                    </a:cubicBezTo>
                    <a:close/>
                    <a:moveTo>
                      <a:pt x="10623" y="21252"/>
                    </a:moveTo>
                    <a:cubicBezTo>
                      <a:pt x="5666" y="21252"/>
                      <a:pt x="1416" y="20206"/>
                      <a:pt x="1416" y="18987"/>
                    </a:cubicBezTo>
                    <a:cubicBezTo>
                      <a:pt x="1416" y="17942"/>
                      <a:pt x="4603" y="17071"/>
                      <a:pt x="8498" y="16723"/>
                    </a:cubicBezTo>
                    <a:cubicBezTo>
                      <a:pt x="8852" y="17071"/>
                      <a:pt x="8852" y="17245"/>
                      <a:pt x="8852" y="17419"/>
                    </a:cubicBezTo>
                    <a:cubicBezTo>
                      <a:pt x="6374" y="17594"/>
                      <a:pt x="4603" y="18116"/>
                      <a:pt x="4603" y="18813"/>
                    </a:cubicBezTo>
                    <a:cubicBezTo>
                      <a:pt x="4603" y="19684"/>
                      <a:pt x="7082" y="20206"/>
                      <a:pt x="10623" y="20206"/>
                    </a:cubicBezTo>
                    <a:cubicBezTo>
                      <a:pt x="13810" y="20206"/>
                      <a:pt x="16289" y="19684"/>
                      <a:pt x="16289" y="18813"/>
                    </a:cubicBezTo>
                    <a:cubicBezTo>
                      <a:pt x="16289" y="18116"/>
                      <a:pt x="14518" y="17594"/>
                      <a:pt x="12039" y="17419"/>
                    </a:cubicBezTo>
                    <a:cubicBezTo>
                      <a:pt x="12393" y="17245"/>
                      <a:pt x="12748" y="17071"/>
                      <a:pt x="12748" y="16723"/>
                    </a:cubicBezTo>
                    <a:cubicBezTo>
                      <a:pt x="16997" y="17071"/>
                      <a:pt x="19830" y="17942"/>
                      <a:pt x="19830" y="18987"/>
                    </a:cubicBezTo>
                    <a:cubicBezTo>
                      <a:pt x="19830" y="20206"/>
                      <a:pt x="15934" y="21252"/>
                      <a:pt x="10623" y="21252"/>
                    </a:cubicBezTo>
                    <a:close/>
                  </a:path>
                </a:pathLst>
              </a:custGeom>
              <a:solidFill>
                <a:schemeClr val="tx1"/>
              </a:solidFill>
              <a:ln cap="flat" w="12700">
                <a:noFill/>
                <a:miter lim="400000"/>
              </a:ln>
              <a:effectLst/>
            </p:spPr>
            <p:txBody>
              <a:bodyPr anchor="ctr" bIns="45719" lIns="45719" numCol="1" rIns="45719" tIns="45719" wrap="square">
                <a:noAutofit/>
              </a:bodyPr>
              <a:lstStyle/>
              <a:p>
                <a:pPr defTabSz="914400">
                  <a:defRPr sz="1800">
                    <a:solidFill>
                      <a:srgbClr val="FFFFFF"/>
                    </a:solidFill>
                    <a:latin panose="020f0502020204030204" typeface="Calibri"/>
                    <a:ea typeface="Calibri"/>
                    <a:cs typeface="Calibri"/>
                    <a:sym panose="020f0502020204030204" typeface="Calibri"/>
                  </a:defRPr>
                </a:pPr>
                <a:endParaRPr>
                  <a:solidFill>
                    <a:schemeClr val="tx1">
                      <a:lumMod val="65000"/>
                      <a:lumOff val="35000"/>
                    </a:schemeClr>
                  </a:solidFill>
                </a:endParaRPr>
              </a:p>
            </p:txBody>
          </p:sp>
        </p:grpSp>
        <p:sp>
          <p:nvSpPr>
            <p:cNvPr id="39" name="Shape 201"/>
            <p:cNvSpPr/>
            <p:nvPr/>
          </p:nvSpPr>
          <p:spPr>
            <a:xfrm>
              <a:off x="3547763" y="7694798"/>
              <a:ext cx="2898729" cy="5486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l" defTabSz="914400">
                <a:defRPr sz="3000">
                  <a:solidFill>
                    <a:srgbClr val="FFFFFF"/>
                  </a:solidFill>
                  <a:latin typeface="Microsoft YaHei"/>
                  <a:ea typeface="Microsoft YaHei"/>
                  <a:cs typeface="Microsoft YaHei"/>
                  <a:sym typeface="Microsoft YaHei"/>
                </a:defRPr>
              </a:lvl1pPr>
            </a:lstStyle>
            <a:p>
              <a:r>
                <a:rPr>
                  <a:solidFill>
                    <a:schemeClr val="tx1">
                      <a:lumMod val="65000"/>
                      <a:lumOff val="35000"/>
                    </a:schemeClr>
                  </a:solidFill>
                </a:rPr>
                <a:t>籍贯：山东临沂</a:t>
              </a:r>
            </a:p>
          </p:txBody>
        </p:sp>
      </p:grpSp>
      <p:grpSp>
        <p:nvGrpSpPr>
          <p:cNvPr id="51" name="组合 50"/>
          <p:cNvGrpSpPr/>
          <p:nvPr/>
        </p:nvGrpSpPr>
        <p:grpSpPr>
          <a:xfrm>
            <a:off x="14778848" y="5955180"/>
            <a:ext cx="6948500" cy="1005156"/>
            <a:chOff x="17027572" y="7522643"/>
            <a:chExt cx="6948500" cy="1005156"/>
          </a:xfrm>
        </p:grpSpPr>
        <p:grpSp>
          <p:nvGrpSpPr>
            <p:cNvPr id="22" name="Group 187"/>
            <p:cNvGrpSpPr/>
            <p:nvPr/>
          </p:nvGrpSpPr>
          <p:grpSpPr>
            <a:xfrm>
              <a:off x="17027572" y="7522643"/>
              <a:ext cx="1005156" cy="1005156"/>
              <a:chExt cx="1005155" cy="1005155"/>
            </a:xfrm>
          </p:grpSpPr>
          <p:sp>
            <p:nvSpPr>
              <p:cNvPr id="23" name="Shape 184"/>
              <p:cNvSpPr/>
              <p:nvPr/>
            </p:nvSpPr>
            <p:spPr>
              <a:xfrm>
                <a:off x="0" y="0"/>
                <a:ext cx="1005156" cy="1005156"/>
              </a:xfrm>
              <a:prstGeom prst="ellipse">
                <a:avLst/>
              </a:prstGeom>
              <a:gradFill flip="none" rotWithShape="1">
                <a:gsLst>
                  <a:gs pos="100000">
                    <a:srgbClr val="FFFFFF">
                      <a:lumMod val="100000"/>
                    </a:srgbClr>
                  </a:gs>
                  <a:gs pos="0">
                    <a:srgbClr val="EFEFEF"/>
                  </a:gs>
                </a:gsLst>
                <a:lin ang="2700000" scaled="1"/>
              </a:gradFill>
              <a:ln w="6350">
                <a:gradFill flip="none" rotWithShape="1">
                  <a:gsLst>
                    <a:gs pos="100000">
                      <a:srgbClr val="FFFFFF"/>
                    </a:gs>
                    <a:gs pos="0">
                      <a:srgbClr val="EFEFEF"/>
                    </a:gs>
                  </a:gsLst>
                  <a:lin ang="13500000" scaled="1"/>
                </a:gradFill>
              </a:ln>
              <a:effectLst>
                <a:outerShdw algn="tl" blurRad="266700" dir="2700000" dist="1270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defTabSz="914400" hangingPunct="1"/>
                <a:endParaRPr kern="1200" sz="1800">
                  <a:solidFill>
                    <a:schemeClr val="lt1"/>
                  </a:solidFill>
                </a:endParaRPr>
              </a:p>
            </p:txBody>
          </p:sp>
          <p:sp>
            <p:nvSpPr>
              <p:cNvPr id="24" name="Shape 185"/>
              <p:cNvSpPr/>
              <p:nvPr/>
            </p:nvSpPr>
            <p:spPr>
              <a:xfrm>
                <a:off x="159535" y="367274"/>
                <a:ext cx="693637" cy="363659"/>
              </a:xfrm>
              <a:custGeom>
                <a:cxnLst>
                  <a:cxn ang="0">
                    <a:pos x="wd2" y="hd2"/>
                  </a:cxn>
                  <a:cxn ang="5400000">
                    <a:pos x="wd2" y="hd2"/>
                  </a:cxn>
                  <a:cxn ang="10800000">
                    <a:pos x="wd2" y="hd2"/>
                  </a:cxn>
                  <a:cxn ang="16200000">
                    <a:pos x="wd2" y="hd2"/>
                  </a:cxn>
                </a:cxnLst>
                <a:rect b="b" l="0" r="r" t="0"/>
                <a:pathLst>
                  <a:path extrusionOk="0" h="21600" w="21600">
                    <a:moveTo>
                      <a:pt x="0" y="0"/>
                    </a:moveTo>
                    <a:lnTo>
                      <a:pt x="0" y="21600"/>
                    </a:lnTo>
                    <a:lnTo>
                      <a:pt x="21600" y="21600"/>
                    </a:lnTo>
                    <a:lnTo>
                      <a:pt x="21600" y="0"/>
                    </a:lnTo>
                    <a:lnTo>
                      <a:pt x="10800" y="13335"/>
                    </a:lnTo>
                    <a:lnTo>
                      <a:pt x="0" y="0"/>
                    </a:lnTo>
                    <a:close/>
                  </a:path>
                </a:pathLst>
              </a:custGeom>
              <a:solidFill>
                <a:schemeClr val="tx1"/>
              </a:solidFill>
              <a:ln cap="flat" w="12700">
                <a:noFill/>
                <a:miter lim="400000"/>
              </a:ln>
              <a:effectLst/>
            </p:spPr>
            <p:txBody>
              <a:bodyPr anchor="ctr" bIns="45719" lIns="45719" numCol="1" rIns="45719" tIns="45719" wrap="square">
                <a:noAutofit/>
              </a:bodyPr>
              <a:lstStyle/>
              <a:p>
                <a:pPr defTabSz="914400">
                  <a:defRPr sz="1800">
                    <a:solidFill>
                      <a:srgbClr val="FFFFFF"/>
                    </a:solidFill>
                    <a:latin panose="020f0502020204030204" typeface="Calibri"/>
                    <a:ea typeface="Calibri"/>
                    <a:cs typeface="Calibri"/>
                    <a:sym panose="020f0502020204030204" typeface="Calibri"/>
                  </a:defRPr>
                </a:pPr>
                <a:endParaRPr>
                  <a:solidFill>
                    <a:schemeClr val="tx1">
                      <a:lumMod val="65000"/>
                      <a:lumOff val="35000"/>
                    </a:schemeClr>
                  </a:solidFill>
                </a:endParaRPr>
              </a:p>
            </p:txBody>
          </p:sp>
          <p:sp>
            <p:nvSpPr>
              <p:cNvPr id="25" name="Shape 186"/>
              <p:cNvSpPr/>
              <p:nvPr/>
            </p:nvSpPr>
            <p:spPr>
              <a:xfrm>
                <a:off x="159535" y="280069"/>
                <a:ext cx="693637" cy="261613"/>
              </a:xfrm>
              <a:custGeom>
                <a:cxnLst>
                  <a:cxn ang="0">
                    <a:pos x="wd2" y="hd2"/>
                  </a:cxn>
                  <a:cxn ang="5400000">
                    <a:pos x="wd2" y="hd2"/>
                  </a:cxn>
                  <a:cxn ang="10800000">
                    <a:pos x="wd2" y="hd2"/>
                  </a:cxn>
                  <a:cxn ang="16200000">
                    <a:pos x="wd2" y="hd2"/>
                  </a:cxn>
                </a:cxnLst>
                <a:rect b="b" l="0" r="r" t="0"/>
                <a:pathLst>
                  <a:path extrusionOk="0" h="21600" w="21600">
                    <a:moveTo>
                      <a:pt x="21600" y="3064"/>
                    </a:moveTo>
                    <a:lnTo>
                      <a:pt x="21600" y="0"/>
                    </a:lnTo>
                    <a:lnTo>
                      <a:pt x="0" y="0"/>
                    </a:lnTo>
                    <a:lnTo>
                      <a:pt x="0" y="3064"/>
                    </a:lnTo>
                    <a:lnTo>
                      <a:pt x="10800" y="21600"/>
                    </a:lnTo>
                    <a:lnTo>
                      <a:pt x="21600" y="3064"/>
                    </a:lnTo>
                    <a:close/>
                  </a:path>
                </a:pathLst>
              </a:custGeom>
              <a:solidFill>
                <a:schemeClr val="tx1"/>
              </a:solidFill>
              <a:ln cap="flat" w="12700">
                <a:noFill/>
                <a:miter lim="400000"/>
              </a:ln>
              <a:effectLst/>
            </p:spPr>
            <p:txBody>
              <a:bodyPr anchor="ctr" bIns="45719" lIns="45719" numCol="1" rIns="45719" tIns="45719" wrap="square">
                <a:noAutofit/>
              </a:bodyPr>
              <a:lstStyle/>
              <a:p>
                <a:pPr defTabSz="914400">
                  <a:defRPr sz="1800">
                    <a:solidFill>
                      <a:srgbClr val="FFFFFF"/>
                    </a:solidFill>
                    <a:latin panose="020f0502020204030204" typeface="Calibri"/>
                    <a:ea typeface="Calibri"/>
                    <a:cs typeface="Calibri"/>
                    <a:sym panose="020f0502020204030204" typeface="Calibri"/>
                  </a:defRPr>
                </a:pPr>
                <a:endParaRPr>
                  <a:solidFill>
                    <a:schemeClr val="tx1">
                      <a:lumMod val="65000"/>
                      <a:lumOff val="35000"/>
                    </a:schemeClr>
                  </a:solidFill>
                </a:endParaRPr>
              </a:p>
            </p:txBody>
          </p:sp>
        </p:grpSp>
        <p:sp>
          <p:nvSpPr>
            <p:cNvPr id="41" name="Shape 203"/>
            <p:cNvSpPr/>
            <p:nvPr/>
          </p:nvSpPr>
          <p:spPr>
            <a:xfrm>
              <a:off x="18310428" y="7642309"/>
              <a:ext cx="5665642" cy="5486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l" defTabSz="914400">
                <a:defRPr sz="3000">
                  <a:solidFill>
                    <a:srgbClr val="FFFFFF"/>
                  </a:solidFill>
                  <a:latin typeface="Microsoft YaHei"/>
                  <a:ea typeface="Microsoft YaHei"/>
                  <a:cs typeface="Microsoft YaHei"/>
                  <a:sym typeface="Microsoft YaHei"/>
                </a:defRPr>
              </a:lvl1pPr>
            </a:lstStyle>
            <a:p>
              <a:r>
                <a:rPr altLang="en-US" lang="zh-CN">
                  <a:solidFill>
                    <a:schemeClr val="tx1">
                      <a:lumMod val="65000"/>
                      <a:lumOff val="35000"/>
                    </a:schemeClr>
                  </a:solidFill>
                </a:rPr>
                <a:t>邮箱：948187MM@qq.com</a:t>
              </a:r>
            </a:p>
          </p:txBody>
        </p:sp>
      </p:grpSp>
      <p:grpSp>
        <p:nvGrpSpPr>
          <p:cNvPr id="52" name="组合 51"/>
          <p:cNvGrpSpPr/>
          <p:nvPr/>
        </p:nvGrpSpPr>
        <p:grpSpPr>
          <a:xfrm>
            <a:off x="16759991" y="8334256"/>
            <a:ext cx="4699898" cy="1005156"/>
            <a:chOff x="18571642" y="5640742"/>
            <a:chExt cx="4699898" cy="1005156"/>
          </a:xfrm>
        </p:grpSpPr>
        <p:grpSp>
          <p:nvGrpSpPr>
            <p:cNvPr id="26" name="Group 191"/>
            <p:cNvGrpSpPr/>
            <p:nvPr/>
          </p:nvGrpSpPr>
          <p:grpSpPr>
            <a:xfrm>
              <a:off x="18571642" y="5640742"/>
              <a:ext cx="1006162" cy="1005156"/>
              <a:chExt cx="1006160" cy="1005155"/>
            </a:xfrm>
          </p:grpSpPr>
          <p:sp>
            <p:nvSpPr>
              <p:cNvPr id="27" name="Shape 188"/>
              <p:cNvSpPr/>
              <p:nvPr/>
            </p:nvSpPr>
            <p:spPr>
              <a:xfrm>
                <a:off x="0" y="0"/>
                <a:ext cx="1005156" cy="1005156"/>
              </a:xfrm>
              <a:prstGeom prst="ellipse">
                <a:avLst/>
              </a:prstGeom>
              <a:gradFill flip="none" rotWithShape="1">
                <a:gsLst>
                  <a:gs pos="100000">
                    <a:srgbClr val="FFFFFF">
                      <a:lumMod val="100000"/>
                    </a:srgbClr>
                  </a:gs>
                  <a:gs pos="0">
                    <a:srgbClr val="EFEFEF"/>
                  </a:gs>
                </a:gsLst>
                <a:lin ang="2700000" scaled="1"/>
              </a:gradFill>
              <a:ln w="6350">
                <a:gradFill flip="none" rotWithShape="1">
                  <a:gsLst>
                    <a:gs pos="100000">
                      <a:srgbClr val="FFFFFF"/>
                    </a:gs>
                    <a:gs pos="0">
                      <a:srgbClr val="EFEFEF"/>
                    </a:gs>
                  </a:gsLst>
                  <a:lin ang="13500000" scaled="1"/>
                </a:gradFill>
              </a:ln>
              <a:effectLst>
                <a:outerShdw algn="tl" blurRad="266700" dir="2700000" dist="1270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defTabSz="914400" hangingPunct="1"/>
                <a:endParaRPr kern="1200" sz="1800">
                  <a:solidFill>
                    <a:schemeClr val="lt1"/>
                  </a:solidFill>
                </a:endParaRPr>
              </a:p>
            </p:txBody>
          </p:sp>
          <p:sp>
            <p:nvSpPr>
              <p:cNvPr id="28" name="Shape 189"/>
              <p:cNvSpPr/>
              <p:nvPr/>
            </p:nvSpPr>
            <p:spPr>
              <a:xfrm>
                <a:off x="155198" y="182143"/>
                <a:ext cx="850963" cy="691670"/>
              </a:xfrm>
              <a:custGeom>
                <a:cxnLst>
                  <a:cxn ang="0">
                    <a:pos x="wd2" y="hd2"/>
                  </a:cxn>
                  <a:cxn ang="5400000">
                    <a:pos x="wd2" y="hd2"/>
                  </a:cxn>
                  <a:cxn ang="10800000">
                    <a:pos x="wd2" y="hd2"/>
                  </a:cxn>
                  <a:cxn ang="16200000">
                    <a:pos x="wd2" y="hd2"/>
                  </a:cxn>
                </a:cxnLst>
                <a:rect b="b" l="0" r="r" t="0"/>
                <a:pathLst>
                  <a:path extrusionOk="0" h="21572" w="21600">
                    <a:moveTo>
                      <a:pt x="1525" y="6865"/>
                    </a:moveTo>
                    <a:cubicBezTo>
                      <a:pt x="1525" y="7599"/>
                      <a:pt x="1525" y="8281"/>
                      <a:pt x="1525" y="8963"/>
                    </a:cubicBezTo>
                    <a:cubicBezTo>
                      <a:pt x="1525" y="9032"/>
                      <a:pt x="1604" y="9100"/>
                      <a:pt x="1668" y="9134"/>
                    </a:cubicBezTo>
                    <a:cubicBezTo>
                      <a:pt x="2160" y="9441"/>
                      <a:pt x="2287" y="9953"/>
                      <a:pt x="1954" y="10482"/>
                    </a:cubicBezTo>
                    <a:cubicBezTo>
                      <a:pt x="1922" y="10550"/>
                      <a:pt x="1890" y="10636"/>
                      <a:pt x="1890" y="10704"/>
                    </a:cubicBezTo>
                    <a:cubicBezTo>
                      <a:pt x="2033" y="12478"/>
                      <a:pt x="2192" y="14236"/>
                      <a:pt x="2335" y="16010"/>
                    </a:cubicBezTo>
                    <a:cubicBezTo>
                      <a:pt x="2446" y="17443"/>
                      <a:pt x="2573" y="18893"/>
                      <a:pt x="2684" y="20344"/>
                    </a:cubicBezTo>
                    <a:cubicBezTo>
                      <a:pt x="2716" y="20736"/>
                      <a:pt x="2748" y="21111"/>
                      <a:pt x="2779" y="21572"/>
                    </a:cubicBezTo>
                    <a:cubicBezTo>
                      <a:pt x="1858" y="21572"/>
                      <a:pt x="953" y="21572"/>
                      <a:pt x="0" y="21572"/>
                    </a:cubicBezTo>
                    <a:cubicBezTo>
                      <a:pt x="32" y="21197"/>
                      <a:pt x="64" y="20787"/>
                      <a:pt x="95" y="20395"/>
                    </a:cubicBezTo>
                    <a:cubicBezTo>
                      <a:pt x="254" y="18194"/>
                      <a:pt x="429" y="16010"/>
                      <a:pt x="604" y="13809"/>
                    </a:cubicBezTo>
                    <a:cubicBezTo>
                      <a:pt x="683" y="12768"/>
                      <a:pt x="778" y="11745"/>
                      <a:pt x="858" y="10704"/>
                    </a:cubicBezTo>
                    <a:cubicBezTo>
                      <a:pt x="858" y="10618"/>
                      <a:pt x="826" y="10499"/>
                      <a:pt x="794" y="10431"/>
                    </a:cubicBezTo>
                    <a:cubicBezTo>
                      <a:pt x="508" y="9919"/>
                      <a:pt x="635" y="9407"/>
                      <a:pt x="1128" y="9134"/>
                    </a:cubicBezTo>
                    <a:cubicBezTo>
                      <a:pt x="1191" y="9100"/>
                      <a:pt x="1255" y="8998"/>
                      <a:pt x="1255" y="8929"/>
                    </a:cubicBezTo>
                    <a:cubicBezTo>
                      <a:pt x="1255" y="8264"/>
                      <a:pt x="1271" y="7581"/>
                      <a:pt x="1255" y="6916"/>
                    </a:cubicBezTo>
                    <a:cubicBezTo>
                      <a:pt x="1255" y="6831"/>
                      <a:pt x="1175" y="6711"/>
                      <a:pt x="1112" y="6660"/>
                    </a:cubicBezTo>
                    <a:cubicBezTo>
                      <a:pt x="921" y="6558"/>
                      <a:pt x="715" y="6472"/>
                      <a:pt x="492" y="6353"/>
                    </a:cubicBezTo>
                    <a:cubicBezTo>
                      <a:pt x="572" y="6302"/>
                      <a:pt x="635" y="6251"/>
                      <a:pt x="699" y="6217"/>
                    </a:cubicBezTo>
                    <a:cubicBezTo>
                      <a:pt x="3764" y="4391"/>
                      <a:pt x="6845" y="2548"/>
                      <a:pt x="9911" y="723"/>
                    </a:cubicBezTo>
                    <a:cubicBezTo>
                      <a:pt x="10276" y="501"/>
                      <a:pt x="10641" y="296"/>
                      <a:pt x="10991" y="57"/>
                    </a:cubicBezTo>
                    <a:cubicBezTo>
                      <a:pt x="11149" y="-28"/>
                      <a:pt x="11261" y="-11"/>
                      <a:pt x="11404" y="57"/>
                    </a:cubicBezTo>
                    <a:cubicBezTo>
                      <a:pt x="14246" y="1610"/>
                      <a:pt x="17089" y="3128"/>
                      <a:pt x="19932" y="4664"/>
                    </a:cubicBezTo>
                    <a:cubicBezTo>
                      <a:pt x="20472" y="4971"/>
                      <a:pt x="21028" y="5261"/>
                      <a:pt x="21600" y="5568"/>
                    </a:cubicBezTo>
                    <a:cubicBezTo>
                      <a:pt x="21266" y="5773"/>
                      <a:pt x="20965" y="5944"/>
                      <a:pt x="20679" y="6114"/>
                    </a:cubicBezTo>
                    <a:cubicBezTo>
                      <a:pt x="17614" y="7854"/>
                      <a:pt x="14548" y="9595"/>
                      <a:pt x="11483" y="11335"/>
                    </a:cubicBezTo>
                    <a:cubicBezTo>
                      <a:pt x="11292" y="11437"/>
                      <a:pt x="11134" y="11472"/>
                      <a:pt x="10927" y="11369"/>
                    </a:cubicBezTo>
                    <a:cubicBezTo>
                      <a:pt x="7878" y="9902"/>
                      <a:pt x="4828" y="8435"/>
                      <a:pt x="1779" y="6984"/>
                    </a:cubicBezTo>
                    <a:cubicBezTo>
                      <a:pt x="1715" y="6950"/>
                      <a:pt x="1636" y="6916"/>
                      <a:pt x="1525" y="6865"/>
                    </a:cubicBezTo>
                    <a:close/>
                  </a:path>
                </a:pathLst>
              </a:custGeom>
              <a:solidFill>
                <a:schemeClr val="tx1"/>
              </a:solidFill>
              <a:ln cap="flat" w="12700">
                <a:noFill/>
                <a:miter lim="400000"/>
              </a:ln>
              <a:effectLst/>
            </p:spPr>
            <p:txBody>
              <a:bodyPr anchor="t" bIns="45719" lIns="45719" numCol="1" rIns="45719" tIns="45719" wrap="square">
                <a:noAutofit/>
              </a:bodyPr>
              <a:lstStyle/>
              <a:p>
                <a:pPr algn="l" defTabSz="914400">
                  <a:defRPr sz="1800">
                    <a:latin panose="020f0502020204030204" typeface="Calibri"/>
                    <a:ea typeface="Calibri"/>
                    <a:cs typeface="Calibri"/>
                    <a:sym panose="020f0502020204030204" typeface="Calibri"/>
                  </a:defRPr>
                </a:pPr>
                <a:endParaRPr>
                  <a:solidFill>
                    <a:schemeClr val="tx1">
                      <a:lumMod val="65000"/>
                      <a:lumOff val="35000"/>
                    </a:schemeClr>
                  </a:solidFill>
                </a:endParaRPr>
              </a:p>
            </p:txBody>
          </p:sp>
          <p:sp>
            <p:nvSpPr>
              <p:cNvPr id="29" name="Shape 190"/>
              <p:cNvSpPr/>
              <p:nvPr/>
            </p:nvSpPr>
            <p:spPr>
              <a:xfrm>
                <a:off x="316321" y="527537"/>
                <a:ext cx="528714" cy="166243"/>
              </a:xfrm>
              <a:custGeom>
                <a:cxnLst>
                  <a:cxn ang="0">
                    <a:pos x="wd2" y="hd2"/>
                  </a:cxn>
                  <a:cxn ang="5400000">
                    <a:pos x="wd2" y="hd2"/>
                  </a:cxn>
                  <a:cxn ang="10800000">
                    <a:pos x="wd2" y="hd2"/>
                  </a:cxn>
                  <a:cxn ang="16200000">
                    <a:pos x="wd2" y="hd2"/>
                  </a:cxn>
                </a:cxnLst>
                <a:rect b="b" l="0" r="r" t="0"/>
                <a:pathLst>
                  <a:path extrusionOk="0" h="21494" w="21600">
                    <a:moveTo>
                      <a:pt x="0" y="7938"/>
                    </a:moveTo>
                    <a:cubicBezTo>
                      <a:pt x="690" y="5832"/>
                      <a:pt x="1355" y="3780"/>
                      <a:pt x="1994" y="1728"/>
                    </a:cubicBezTo>
                    <a:cubicBezTo>
                      <a:pt x="2147" y="1296"/>
                      <a:pt x="2275" y="1350"/>
                      <a:pt x="2454" y="1512"/>
                    </a:cubicBezTo>
                    <a:cubicBezTo>
                      <a:pt x="3860" y="2862"/>
                      <a:pt x="5266" y="4158"/>
                      <a:pt x="6697" y="5454"/>
                    </a:cubicBezTo>
                    <a:cubicBezTo>
                      <a:pt x="8001" y="6696"/>
                      <a:pt x="9330" y="7938"/>
                      <a:pt x="10659" y="9180"/>
                    </a:cubicBezTo>
                    <a:cubicBezTo>
                      <a:pt x="10762" y="9288"/>
                      <a:pt x="10966" y="9180"/>
                      <a:pt x="11094" y="9018"/>
                    </a:cubicBezTo>
                    <a:cubicBezTo>
                      <a:pt x="13573" y="6264"/>
                      <a:pt x="16027" y="3510"/>
                      <a:pt x="18507" y="702"/>
                    </a:cubicBezTo>
                    <a:cubicBezTo>
                      <a:pt x="18711" y="486"/>
                      <a:pt x="18916" y="270"/>
                      <a:pt x="19146" y="0"/>
                    </a:cubicBezTo>
                    <a:cubicBezTo>
                      <a:pt x="19964" y="2592"/>
                      <a:pt x="20782" y="5130"/>
                      <a:pt x="21600" y="7722"/>
                    </a:cubicBezTo>
                    <a:cubicBezTo>
                      <a:pt x="20731" y="8910"/>
                      <a:pt x="19862" y="10044"/>
                      <a:pt x="18993" y="11178"/>
                    </a:cubicBezTo>
                    <a:cubicBezTo>
                      <a:pt x="16488" y="14526"/>
                      <a:pt x="13957" y="17874"/>
                      <a:pt x="11452" y="21222"/>
                    </a:cubicBezTo>
                    <a:cubicBezTo>
                      <a:pt x="11196" y="21546"/>
                      <a:pt x="11017" y="21600"/>
                      <a:pt x="10762" y="21276"/>
                    </a:cubicBezTo>
                    <a:cubicBezTo>
                      <a:pt x="7260" y="16902"/>
                      <a:pt x="3732" y="12582"/>
                      <a:pt x="204" y="8262"/>
                    </a:cubicBezTo>
                    <a:cubicBezTo>
                      <a:pt x="153" y="8154"/>
                      <a:pt x="77" y="8046"/>
                      <a:pt x="0" y="7938"/>
                    </a:cubicBezTo>
                    <a:close/>
                  </a:path>
                </a:pathLst>
              </a:custGeom>
              <a:solidFill>
                <a:schemeClr val="tx1"/>
              </a:solidFill>
              <a:ln cap="flat" w="12700">
                <a:noFill/>
                <a:miter lim="400000"/>
              </a:ln>
              <a:effectLst/>
            </p:spPr>
            <p:txBody>
              <a:bodyPr anchor="t" bIns="45719" lIns="45719" numCol="1" rIns="45719" tIns="45719" wrap="square">
                <a:noAutofit/>
              </a:bodyPr>
              <a:lstStyle/>
              <a:p>
                <a:pPr algn="l" defTabSz="914400">
                  <a:defRPr sz="1800">
                    <a:latin panose="020f0502020204030204" typeface="Calibri"/>
                    <a:ea typeface="Calibri"/>
                    <a:cs typeface="Calibri"/>
                    <a:sym panose="020f0502020204030204" typeface="Calibri"/>
                  </a:defRPr>
                </a:pPr>
                <a:endParaRPr>
                  <a:solidFill>
                    <a:schemeClr val="tx1">
                      <a:lumMod val="65000"/>
                      <a:lumOff val="35000"/>
                    </a:schemeClr>
                  </a:solidFill>
                </a:endParaRPr>
              </a:p>
            </p:txBody>
          </p:sp>
        </p:grpSp>
        <p:sp>
          <p:nvSpPr>
            <p:cNvPr id="40" name="Shape 202"/>
            <p:cNvSpPr/>
            <p:nvPr/>
          </p:nvSpPr>
          <p:spPr>
            <a:xfrm>
              <a:off x="19805873" y="5916470"/>
              <a:ext cx="3465665" cy="5486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l" defTabSz="914400">
                <a:defRPr sz="3000">
                  <a:solidFill>
                    <a:srgbClr val="FFFFFF"/>
                  </a:solidFill>
                  <a:latin typeface="Microsoft YaHei"/>
                  <a:ea typeface="Microsoft YaHei"/>
                  <a:cs typeface="Microsoft YaHei"/>
                  <a:sym typeface="Microsoft YaHei"/>
                </a:defRPr>
              </a:lvl1pPr>
            </a:lstStyle>
            <a:p>
              <a:r>
                <a:rPr>
                  <a:solidFill>
                    <a:schemeClr val="tx1">
                      <a:lumMod val="65000"/>
                      <a:lumOff val="35000"/>
                    </a:schemeClr>
                  </a:solidFill>
                </a:rPr>
                <a:t>学历：硕士研究生</a:t>
              </a:r>
            </a:p>
          </p:txBody>
        </p:sp>
      </p:grpSp>
      <p:grpSp>
        <p:nvGrpSpPr>
          <p:cNvPr id="50" name="组合 49"/>
          <p:cNvGrpSpPr/>
          <p:nvPr/>
        </p:nvGrpSpPr>
        <p:grpSpPr>
          <a:xfrm>
            <a:off x="15062329" y="11124503"/>
            <a:ext cx="5981048" cy="1005156"/>
            <a:chOff x="13527929" y="10976108"/>
            <a:chExt cx="5981048" cy="1005156"/>
          </a:xfrm>
        </p:grpSpPr>
        <p:grpSp>
          <p:nvGrpSpPr>
            <p:cNvPr id="30" name="Group 199"/>
            <p:cNvGrpSpPr/>
            <p:nvPr/>
          </p:nvGrpSpPr>
          <p:grpSpPr>
            <a:xfrm>
              <a:off x="13527929" y="10976108"/>
              <a:ext cx="1005156" cy="1005156"/>
              <a:chExt cx="1005155" cy="1005155"/>
            </a:xfrm>
            <a:solidFill>
              <a:schemeClr val="tx1"/>
            </a:solidFill>
          </p:grpSpPr>
          <p:sp>
            <p:nvSpPr>
              <p:cNvPr id="31" name="Shape 192"/>
              <p:cNvSpPr/>
              <p:nvPr/>
            </p:nvSpPr>
            <p:spPr>
              <a:xfrm>
                <a:off x="0" y="0"/>
                <a:ext cx="1005156" cy="1005156"/>
              </a:xfrm>
              <a:prstGeom prst="ellipse">
                <a:avLst/>
              </a:prstGeom>
              <a:gradFill flip="none" rotWithShape="1">
                <a:gsLst>
                  <a:gs pos="100000">
                    <a:srgbClr val="FFFFFF">
                      <a:lumMod val="100000"/>
                    </a:srgbClr>
                  </a:gs>
                  <a:gs pos="0">
                    <a:srgbClr val="EFEFEF"/>
                  </a:gs>
                </a:gsLst>
                <a:lin ang="2700000" scaled="1"/>
              </a:gradFill>
              <a:ln w="6350">
                <a:gradFill flip="none" rotWithShape="1">
                  <a:gsLst>
                    <a:gs pos="100000">
                      <a:srgbClr val="FFFFFF"/>
                    </a:gs>
                    <a:gs pos="0">
                      <a:srgbClr val="EFEFEF"/>
                    </a:gs>
                  </a:gsLst>
                  <a:lin ang="13500000" scaled="1"/>
                </a:gradFill>
              </a:ln>
              <a:effectLst>
                <a:outerShdw algn="tl" blurRad="266700" dir="2700000" dist="1270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defTabSz="914400" hangingPunct="1"/>
                <a:endParaRPr kern="1200" sz="1800"/>
              </a:p>
            </p:txBody>
          </p:sp>
          <p:sp>
            <p:nvSpPr>
              <p:cNvPr id="32" name="Shape 193"/>
              <p:cNvSpPr/>
              <p:nvPr/>
            </p:nvSpPr>
            <p:spPr>
              <a:xfrm>
                <a:off x="502576" y="483529"/>
                <a:ext cx="232222" cy="34729"/>
              </a:xfrm>
              <a:prstGeom prst="rect">
                <a:avLst/>
              </a:prstGeom>
              <a:grpFill/>
              <a:ln cap="flat" w="12700">
                <a:solidFill>
                  <a:srgbClr val="C9CEAC"/>
                </a:solidFill>
                <a:prstDash val="solid"/>
                <a:miter lim="400000"/>
              </a:ln>
              <a:effectLst/>
            </p:spPr>
            <p:txBody>
              <a:bodyPr anchor="t" bIns="45719" lIns="45719" numCol="1" rIns="45719" tIns="45719" wrap="square">
                <a:noAutofit/>
              </a:bodyPr>
              <a:lstStyle/>
              <a:p>
                <a:pPr algn="l" defTabSz="914400">
                  <a:defRPr sz="1800">
                    <a:latin panose="020f0502020204030204" typeface="Calibri"/>
                    <a:ea typeface="Calibri"/>
                    <a:cs typeface="Calibri"/>
                    <a:sym panose="020f0502020204030204" typeface="Calibri"/>
                  </a:defRPr>
                </a:pPr>
                <a:endParaRPr>
                  <a:solidFill>
                    <a:schemeClr val="tx1">
                      <a:lumMod val="65000"/>
                      <a:lumOff val="35000"/>
                    </a:schemeClr>
                  </a:solidFill>
                </a:endParaRPr>
              </a:p>
            </p:txBody>
          </p:sp>
          <p:sp>
            <p:nvSpPr>
              <p:cNvPr id="33" name="Shape 194"/>
              <p:cNvSpPr/>
              <p:nvPr/>
            </p:nvSpPr>
            <p:spPr>
              <a:xfrm>
                <a:off x="502576" y="567667"/>
                <a:ext cx="232222" cy="34729"/>
              </a:xfrm>
              <a:prstGeom prst="rect">
                <a:avLst/>
              </a:prstGeom>
              <a:grpFill/>
              <a:ln cap="flat" w="12700">
                <a:solidFill>
                  <a:srgbClr val="C9CEAC"/>
                </a:solidFill>
                <a:prstDash val="solid"/>
                <a:miter lim="400000"/>
              </a:ln>
              <a:effectLst/>
            </p:spPr>
            <p:txBody>
              <a:bodyPr anchor="t" bIns="45719" lIns="45719" numCol="1" rIns="45719" tIns="45719" wrap="square">
                <a:noAutofit/>
              </a:bodyPr>
              <a:lstStyle/>
              <a:p>
                <a:pPr algn="l" defTabSz="914400">
                  <a:defRPr sz="1800">
                    <a:latin panose="020f0502020204030204" typeface="Calibri"/>
                    <a:ea typeface="Calibri"/>
                    <a:cs typeface="Calibri"/>
                    <a:sym panose="020f0502020204030204" typeface="Calibri"/>
                  </a:defRPr>
                </a:pPr>
                <a:endParaRPr>
                  <a:solidFill>
                    <a:schemeClr val="tx1">
                      <a:lumMod val="65000"/>
                      <a:lumOff val="35000"/>
                    </a:schemeClr>
                  </a:solidFill>
                </a:endParaRPr>
              </a:p>
            </p:txBody>
          </p:sp>
          <p:sp>
            <p:nvSpPr>
              <p:cNvPr id="34" name="Shape 195"/>
              <p:cNvSpPr/>
              <p:nvPr/>
            </p:nvSpPr>
            <p:spPr>
              <a:xfrm>
                <a:off x="502576" y="648440"/>
                <a:ext cx="232222" cy="34729"/>
              </a:xfrm>
              <a:prstGeom prst="rect">
                <a:avLst/>
              </a:prstGeom>
              <a:grpFill/>
              <a:ln cap="flat" w="12700">
                <a:solidFill>
                  <a:srgbClr val="C9CEAC"/>
                </a:solidFill>
                <a:prstDash val="solid"/>
                <a:miter lim="400000"/>
              </a:ln>
              <a:effectLst/>
            </p:spPr>
            <p:txBody>
              <a:bodyPr anchor="t" bIns="45719" lIns="45719" numCol="1" rIns="45719" tIns="45719" wrap="square">
                <a:noAutofit/>
              </a:bodyPr>
              <a:lstStyle/>
              <a:p>
                <a:pPr algn="l" defTabSz="914400">
                  <a:defRPr sz="1800">
                    <a:latin panose="020f0502020204030204" typeface="Calibri"/>
                    <a:ea typeface="Calibri"/>
                    <a:cs typeface="Calibri"/>
                    <a:sym panose="020f0502020204030204" typeface="Calibri"/>
                  </a:defRPr>
                </a:pPr>
                <a:endParaRPr>
                  <a:solidFill>
                    <a:schemeClr val="tx1">
                      <a:lumMod val="65000"/>
                      <a:lumOff val="35000"/>
                    </a:schemeClr>
                  </a:solidFill>
                </a:endParaRPr>
              </a:p>
            </p:txBody>
          </p:sp>
          <p:sp>
            <p:nvSpPr>
              <p:cNvPr id="35" name="Shape 196"/>
              <p:cNvSpPr/>
              <p:nvPr/>
            </p:nvSpPr>
            <p:spPr>
              <a:xfrm>
                <a:off x="176120" y="273720"/>
                <a:ext cx="255780" cy="255780"/>
              </a:xfrm>
              <a:prstGeom prst="ellipse">
                <a:avLst/>
              </a:prstGeom>
              <a:grpFill/>
              <a:ln cap="flat" w="12700">
                <a:noFill/>
                <a:miter lim="400000"/>
              </a:ln>
              <a:effectLst/>
            </p:spPr>
            <p:txBody>
              <a:bodyPr anchor="t" bIns="45719" lIns="45719" numCol="1" rIns="45719" tIns="45719" wrap="square">
                <a:noAutofit/>
              </a:bodyPr>
              <a:lstStyle/>
              <a:p>
                <a:pPr algn="l" defTabSz="914400">
                  <a:defRPr sz="1800">
                    <a:latin panose="020f0502020204030204" typeface="Calibri"/>
                    <a:ea typeface="Calibri"/>
                    <a:cs typeface="Calibri"/>
                    <a:sym panose="020f0502020204030204" typeface="Calibri"/>
                  </a:defRPr>
                </a:pPr>
                <a:endParaRPr>
                  <a:solidFill>
                    <a:schemeClr val="tx1">
                      <a:lumMod val="65000"/>
                      <a:lumOff val="35000"/>
                    </a:schemeClr>
                  </a:solidFill>
                </a:endParaRPr>
              </a:p>
            </p:txBody>
          </p:sp>
          <p:sp>
            <p:nvSpPr>
              <p:cNvPr id="36" name="Shape 197"/>
              <p:cNvSpPr/>
              <p:nvPr/>
            </p:nvSpPr>
            <p:spPr>
              <a:xfrm>
                <a:off x="209775" y="529501"/>
                <a:ext cx="198569" cy="366844"/>
              </a:xfrm>
              <a:custGeom>
                <a:cxnLst>
                  <a:cxn ang="0">
                    <a:pos x="wd2" y="hd2"/>
                  </a:cxn>
                  <a:cxn ang="5400000">
                    <a:pos x="wd2" y="hd2"/>
                  </a:cxn>
                  <a:cxn ang="10800000">
                    <a:pos x="wd2" y="hd2"/>
                  </a:cxn>
                  <a:cxn ang="16200000">
                    <a:pos x="wd2" y="hd2"/>
                  </a:cxn>
                </a:cxnLst>
                <a:rect b="b" l="0" r="r" t="0"/>
                <a:pathLst>
                  <a:path extrusionOk="0" h="21600" w="21600">
                    <a:moveTo>
                      <a:pt x="10368" y="1878"/>
                    </a:moveTo>
                    <a:cubicBezTo>
                      <a:pt x="6912" y="1878"/>
                      <a:pt x="2592" y="1409"/>
                      <a:pt x="0" y="0"/>
                    </a:cubicBezTo>
                    <a:cubicBezTo>
                      <a:pt x="0" y="21600"/>
                      <a:pt x="0" y="21600"/>
                      <a:pt x="0" y="21600"/>
                    </a:cubicBezTo>
                    <a:cubicBezTo>
                      <a:pt x="0" y="21600"/>
                      <a:pt x="0" y="21600"/>
                      <a:pt x="0" y="21600"/>
                    </a:cubicBezTo>
                    <a:cubicBezTo>
                      <a:pt x="10368" y="13148"/>
                      <a:pt x="10368" y="13148"/>
                      <a:pt x="10368" y="13148"/>
                    </a:cubicBezTo>
                    <a:cubicBezTo>
                      <a:pt x="20736" y="21600"/>
                      <a:pt x="20736" y="21600"/>
                      <a:pt x="20736" y="21600"/>
                    </a:cubicBezTo>
                    <a:cubicBezTo>
                      <a:pt x="21600" y="21600"/>
                      <a:pt x="21600" y="21600"/>
                      <a:pt x="21600" y="21600"/>
                    </a:cubicBezTo>
                    <a:cubicBezTo>
                      <a:pt x="21600" y="0"/>
                      <a:pt x="21600" y="0"/>
                      <a:pt x="21600" y="0"/>
                    </a:cubicBezTo>
                    <a:cubicBezTo>
                      <a:pt x="18144" y="1409"/>
                      <a:pt x="14688" y="1878"/>
                      <a:pt x="10368" y="1878"/>
                    </a:cubicBezTo>
                    <a:close/>
                  </a:path>
                </a:pathLst>
              </a:custGeom>
              <a:grpFill/>
              <a:ln cap="flat" w="12700">
                <a:noFill/>
                <a:miter lim="400000"/>
              </a:ln>
              <a:effectLst/>
            </p:spPr>
            <p:txBody>
              <a:bodyPr anchor="t" bIns="45719" lIns="45719" numCol="1" rIns="45719" tIns="45719" wrap="square">
                <a:noAutofit/>
              </a:bodyPr>
              <a:lstStyle/>
              <a:p>
                <a:pPr algn="l" defTabSz="914400">
                  <a:defRPr sz="1800">
                    <a:latin panose="020f0502020204030204" typeface="Calibri"/>
                    <a:ea typeface="Calibri"/>
                    <a:cs typeface="Calibri"/>
                    <a:sym panose="020f0502020204030204" typeface="Calibri"/>
                  </a:defRPr>
                </a:pPr>
                <a:endParaRPr>
                  <a:solidFill>
                    <a:schemeClr val="tx1">
                      <a:lumMod val="65000"/>
                      <a:lumOff val="35000"/>
                    </a:schemeClr>
                  </a:solidFill>
                </a:endParaRPr>
              </a:p>
            </p:txBody>
          </p:sp>
          <p:sp>
            <p:nvSpPr>
              <p:cNvPr id="37" name="Shape 198"/>
              <p:cNvSpPr/>
              <p:nvPr/>
            </p:nvSpPr>
            <p:spPr>
              <a:xfrm>
                <a:off x="280450" y="108810"/>
                <a:ext cx="548585" cy="676473"/>
              </a:xfrm>
              <a:custGeom>
                <a:cxnLst>
                  <a:cxn ang="0">
                    <a:pos x="wd2" y="hd2"/>
                  </a:cxn>
                  <a:cxn ang="5400000">
                    <a:pos x="wd2" y="hd2"/>
                  </a:cxn>
                  <a:cxn ang="10800000">
                    <a:pos x="wd2" y="hd2"/>
                  </a:cxn>
                  <a:cxn ang="16200000">
                    <a:pos x="wd2" y="hd2"/>
                  </a:cxn>
                </a:cxnLst>
                <a:rect b="b" l="0" r="r" t="0"/>
                <a:pathLst>
                  <a:path extrusionOk="0" h="21600" w="21600">
                    <a:moveTo>
                      <a:pt x="21600" y="10165"/>
                    </a:moveTo>
                    <a:cubicBezTo>
                      <a:pt x="21600" y="10165"/>
                      <a:pt x="21600" y="10165"/>
                      <a:pt x="21600" y="10165"/>
                    </a:cubicBezTo>
                    <a:cubicBezTo>
                      <a:pt x="21600" y="10165"/>
                      <a:pt x="21600" y="10165"/>
                      <a:pt x="21600" y="10165"/>
                    </a:cubicBezTo>
                    <a:cubicBezTo>
                      <a:pt x="21600" y="10165"/>
                      <a:pt x="21600" y="10165"/>
                      <a:pt x="21600" y="10165"/>
                    </a:cubicBezTo>
                    <a:cubicBezTo>
                      <a:pt x="21600" y="9911"/>
                      <a:pt x="21600" y="9911"/>
                      <a:pt x="21600" y="9911"/>
                    </a:cubicBezTo>
                    <a:cubicBezTo>
                      <a:pt x="9391" y="254"/>
                      <a:pt x="9391" y="254"/>
                      <a:pt x="9391" y="254"/>
                    </a:cubicBezTo>
                    <a:cubicBezTo>
                      <a:pt x="9391" y="254"/>
                      <a:pt x="9391" y="254"/>
                      <a:pt x="9391" y="254"/>
                    </a:cubicBezTo>
                    <a:cubicBezTo>
                      <a:pt x="9078" y="0"/>
                      <a:pt x="9078" y="0"/>
                      <a:pt x="9078" y="0"/>
                    </a:cubicBezTo>
                    <a:cubicBezTo>
                      <a:pt x="2504" y="0"/>
                      <a:pt x="2504" y="0"/>
                      <a:pt x="2504" y="0"/>
                    </a:cubicBezTo>
                    <a:cubicBezTo>
                      <a:pt x="1252" y="0"/>
                      <a:pt x="0" y="1016"/>
                      <a:pt x="0" y="2033"/>
                    </a:cubicBezTo>
                    <a:cubicBezTo>
                      <a:pt x="0" y="4066"/>
                      <a:pt x="0" y="4066"/>
                      <a:pt x="0" y="4066"/>
                    </a:cubicBezTo>
                    <a:cubicBezTo>
                      <a:pt x="1878" y="4066"/>
                      <a:pt x="1878" y="4066"/>
                      <a:pt x="1878" y="4066"/>
                    </a:cubicBezTo>
                    <a:cubicBezTo>
                      <a:pt x="1878" y="2033"/>
                      <a:pt x="1878" y="2033"/>
                      <a:pt x="1878" y="2033"/>
                    </a:cubicBezTo>
                    <a:cubicBezTo>
                      <a:pt x="1878" y="1779"/>
                      <a:pt x="2191" y="1525"/>
                      <a:pt x="2504" y="1525"/>
                    </a:cubicBezTo>
                    <a:cubicBezTo>
                      <a:pt x="9391" y="1525"/>
                      <a:pt x="9391" y="1525"/>
                      <a:pt x="9391" y="1525"/>
                    </a:cubicBezTo>
                    <a:cubicBezTo>
                      <a:pt x="9391" y="8132"/>
                      <a:pt x="9391" y="8132"/>
                      <a:pt x="9391" y="8132"/>
                    </a:cubicBezTo>
                    <a:cubicBezTo>
                      <a:pt x="9391" y="9148"/>
                      <a:pt x="10330" y="10165"/>
                      <a:pt x="11583" y="10165"/>
                    </a:cubicBezTo>
                    <a:cubicBezTo>
                      <a:pt x="19722" y="10165"/>
                      <a:pt x="19722" y="10165"/>
                      <a:pt x="19722" y="10165"/>
                    </a:cubicBezTo>
                    <a:cubicBezTo>
                      <a:pt x="19722" y="19567"/>
                      <a:pt x="19722" y="19567"/>
                      <a:pt x="19722" y="19567"/>
                    </a:cubicBezTo>
                    <a:cubicBezTo>
                      <a:pt x="19722" y="19821"/>
                      <a:pt x="19409" y="20075"/>
                      <a:pt x="19096" y="20075"/>
                    </a:cubicBezTo>
                    <a:cubicBezTo>
                      <a:pt x="10957" y="20075"/>
                      <a:pt x="10957" y="20075"/>
                      <a:pt x="10957" y="20075"/>
                    </a:cubicBezTo>
                    <a:cubicBezTo>
                      <a:pt x="9078" y="21600"/>
                      <a:pt x="9078" y="21600"/>
                      <a:pt x="9078" y="21600"/>
                    </a:cubicBezTo>
                    <a:cubicBezTo>
                      <a:pt x="19096" y="21600"/>
                      <a:pt x="19096" y="21600"/>
                      <a:pt x="19096" y="21600"/>
                    </a:cubicBezTo>
                    <a:cubicBezTo>
                      <a:pt x="20348" y="21600"/>
                      <a:pt x="21600" y="20584"/>
                      <a:pt x="21600" y="19567"/>
                    </a:cubicBezTo>
                    <a:cubicBezTo>
                      <a:pt x="21600" y="10165"/>
                      <a:pt x="21600" y="10165"/>
                      <a:pt x="21600" y="10165"/>
                    </a:cubicBezTo>
                    <a:close/>
                    <a:moveTo>
                      <a:pt x="10957" y="8132"/>
                    </a:moveTo>
                    <a:cubicBezTo>
                      <a:pt x="10957" y="2795"/>
                      <a:pt x="10957" y="2795"/>
                      <a:pt x="10957" y="2795"/>
                    </a:cubicBezTo>
                    <a:cubicBezTo>
                      <a:pt x="18157" y="8640"/>
                      <a:pt x="18157" y="8640"/>
                      <a:pt x="18157" y="8640"/>
                    </a:cubicBezTo>
                    <a:cubicBezTo>
                      <a:pt x="11583" y="8640"/>
                      <a:pt x="11583" y="8640"/>
                      <a:pt x="11583" y="8640"/>
                    </a:cubicBezTo>
                    <a:cubicBezTo>
                      <a:pt x="11270" y="8640"/>
                      <a:pt x="10957" y="8386"/>
                      <a:pt x="10957" y="8132"/>
                    </a:cubicBezTo>
                    <a:close/>
                  </a:path>
                </a:pathLst>
              </a:custGeom>
              <a:grpFill/>
              <a:ln cap="flat" w="12700">
                <a:solidFill>
                  <a:srgbClr val="C9CEAC"/>
                </a:solidFill>
                <a:prstDash val="solid"/>
                <a:miter lim="400000"/>
              </a:ln>
              <a:effectLst/>
            </p:spPr>
            <p:txBody>
              <a:bodyPr anchor="t" bIns="45719" lIns="45719" numCol="1" rIns="45719" tIns="45719" wrap="square">
                <a:noAutofit/>
              </a:bodyPr>
              <a:lstStyle/>
              <a:p>
                <a:pPr algn="l" defTabSz="914400">
                  <a:defRPr sz="1800">
                    <a:latin panose="020f0502020204030204" typeface="Calibri"/>
                    <a:ea typeface="Calibri"/>
                    <a:cs typeface="Calibri"/>
                    <a:sym panose="020f0502020204030204" typeface="Calibri"/>
                  </a:defRPr>
                </a:pPr>
                <a:endParaRPr>
                  <a:solidFill>
                    <a:schemeClr val="tx1">
                      <a:lumMod val="65000"/>
                      <a:lumOff val="35000"/>
                    </a:schemeClr>
                  </a:solidFill>
                </a:endParaRPr>
              </a:p>
            </p:txBody>
          </p:sp>
        </p:grpSp>
        <p:sp>
          <p:nvSpPr>
            <p:cNvPr id="43" name="Shape 205"/>
            <p:cNvSpPr/>
            <p:nvPr/>
          </p:nvSpPr>
          <p:spPr>
            <a:xfrm>
              <a:off x="14667347" y="11342594"/>
              <a:ext cx="4841630" cy="5486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l" defTabSz="914400">
                <a:defRPr sz="3000">
                  <a:solidFill>
                    <a:srgbClr val="FFFFFF"/>
                  </a:solidFill>
                  <a:latin typeface="Microsoft YaHei"/>
                  <a:ea typeface="Microsoft YaHei"/>
                  <a:cs typeface="Microsoft YaHei"/>
                  <a:sym typeface="Microsoft YaHei"/>
                </a:defRPr>
              </a:lvl1pPr>
            </a:lstStyle>
            <a:p>
              <a:r>
                <a:rPr>
                  <a:solidFill>
                    <a:schemeClr val="tx1">
                      <a:lumMod val="65000"/>
                      <a:lumOff val="35000"/>
                    </a:schemeClr>
                  </a:solidFill>
                </a:rPr>
                <a:t>专业：材料科学与工程学院</a:t>
              </a:r>
            </a:p>
          </p:txBody>
        </p:sp>
      </p:grpSp>
      <p:grpSp>
        <p:nvGrpSpPr>
          <p:cNvPr id="44" name="Group 173"/>
          <p:cNvGrpSpPr/>
          <p:nvPr/>
        </p:nvGrpSpPr>
        <p:grpSpPr>
          <a:xfrm>
            <a:off x="10314854" y="2498779"/>
            <a:ext cx="3969861" cy="3969861"/>
            <a:chExt cx="3969860" cy="3969860"/>
          </a:xfrm>
        </p:grpSpPr>
        <p:sp>
          <p:nvSpPr>
            <p:cNvPr id="45" name="Shape 171"/>
            <p:cNvSpPr/>
            <p:nvPr/>
          </p:nvSpPr>
          <p:spPr>
            <a:xfrm>
              <a:off x="0" y="0"/>
              <a:ext cx="3969861" cy="3969861"/>
            </a:xfrm>
            <a:prstGeom prst="ellipse">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sz="3200"/>
            </a:p>
          </p:txBody>
        </p:sp>
        <p:pic>
          <p:nvPicPr>
            <p:cNvPr id="46" name="pasted-image.pdf"/>
            <p:cNvPicPr>
              <a:picLocks noChangeAspect="1"/>
            </p:cNvPicPr>
            <p:nvPr/>
          </p:nvPicPr>
          <p:blipFill>
            <a:blip r:embed="rId3">
              <a:extLst/>
            </a:blip>
            <a:stretch>
              <a:fillRect/>
            </a:stretch>
          </p:blipFill>
          <p:spPr>
            <a:xfrm>
              <a:off x="164207" y="164207"/>
              <a:ext cx="3641446" cy="3641446"/>
            </a:xfrm>
            <a:prstGeom prst="rect">
              <a:avLst/>
            </a:prstGeom>
            <a:ln cap="flat" w="12700">
              <a:noFill/>
              <a:miter lim="400000"/>
            </a:ln>
            <a:effectLst/>
          </p:spPr>
        </p:pic>
      </p:grpSp>
      <p:sp>
        <p:nvSpPr>
          <p:cNvPr id="158" name="Freeform 13"/>
          <p:cNvSpPr/>
          <p:nvPr/>
        </p:nvSpPr>
        <p:spPr bwMode="auto">
          <a:xfrm>
            <a:off x="11165833" y="8289859"/>
            <a:ext cx="425450" cy="1466850"/>
          </a:xfrm>
          <a:custGeom>
            <a:gdLst>
              <a:gd fmla="*/ 71 w 74" name="T0"/>
              <a:gd fmla="*/ 56 h 255" name="T1"/>
              <a:gd fmla="*/ 68 w 74" name="T2"/>
              <a:gd fmla="*/ 54 h 255" name="T3"/>
              <a:gd fmla="*/ 46 w 74" name="T4"/>
              <a:gd fmla="*/ 46 h 255" name="T5"/>
              <a:gd fmla="*/ 46 w 74" name="T6"/>
              <a:gd fmla="*/ 46 h 255" name="T7"/>
              <a:gd fmla="*/ 46 w 74" name="T8"/>
              <a:gd fmla="*/ 43 h 255" name="T9"/>
              <a:gd fmla="*/ 54 w 74" name="T10"/>
              <a:gd fmla="*/ 29 h 255" name="T11"/>
              <a:gd fmla="*/ 55 w 74" name="T12"/>
              <a:gd fmla="*/ 16 h 255" name="T13"/>
              <a:gd fmla="*/ 38 w 74" name="T14"/>
              <a:gd fmla="*/ 0 h 255" name="T15"/>
              <a:gd fmla="*/ 20 w 74" name="T16"/>
              <a:gd fmla="*/ 16 h 255" name="T17"/>
              <a:gd fmla="*/ 22 w 74" name="T18"/>
              <a:gd fmla="*/ 29 h 255" name="T19"/>
              <a:gd fmla="*/ 30 w 74" name="T20"/>
              <a:gd fmla="*/ 43 h 255" name="T21"/>
              <a:gd fmla="*/ 30 w 74" name="T22"/>
              <a:gd fmla="*/ 46 h 255" name="T23"/>
              <a:gd fmla="*/ 29 w 74" name="T24"/>
              <a:gd fmla="*/ 46 h 255" name="T25"/>
              <a:gd fmla="*/ 8 w 74" name="T26"/>
              <a:gd fmla="*/ 54 h 255" name="T27"/>
              <a:gd fmla="*/ 5 w 74" name="T28"/>
              <a:gd fmla="*/ 55 h 255" name="T29"/>
              <a:gd fmla="*/ 0 w 74" name="T30"/>
              <a:gd fmla="*/ 63 h 255" name="T31"/>
              <a:gd fmla="*/ 0 w 74" name="T32"/>
              <a:gd fmla="*/ 133 h 255" name="T33"/>
              <a:gd fmla="*/ 9 w 74" name="T34"/>
              <a:gd fmla="*/ 142 h 255" name="T35"/>
              <a:gd fmla="*/ 12 w 74" name="T36"/>
              <a:gd fmla="*/ 141 h 255" name="T37"/>
              <a:gd fmla="*/ 11 w 74" name="T38"/>
              <a:gd fmla="*/ 142 h 255" name="T39"/>
              <a:gd fmla="*/ 11 w 74" name="T40"/>
              <a:gd fmla="*/ 243 h 255" name="T41"/>
              <a:gd fmla="*/ 23 w 74" name="T42"/>
              <a:gd fmla="*/ 255 h 255" name="T43"/>
              <a:gd fmla="*/ 35 w 74" name="T44"/>
              <a:gd fmla="*/ 243 h 255" name="T45"/>
              <a:gd fmla="*/ 35 w 74" name="T46"/>
              <a:gd fmla="*/ 162 h 255" name="T47"/>
              <a:gd fmla="*/ 37 w 74" name="T48"/>
              <a:gd fmla="*/ 162 h 255" name="T49"/>
              <a:gd fmla="*/ 40 w 74" name="T50"/>
              <a:gd fmla="*/ 162 h 255" name="T51"/>
              <a:gd fmla="*/ 40 w 74" name="T52"/>
              <a:gd fmla="*/ 243 h 255" name="T53"/>
              <a:gd fmla="*/ 52 w 74" name="T54"/>
              <a:gd fmla="*/ 255 h 255" name="T55"/>
              <a:gd fmla="*/ 63 w 74" name="T56"/>
              <a:gd fmla="*/ 243 h 255" name="T57"/>
              <a:gd fmla="*/ 63 w 74" name="T58"/>
              <a:gd fmla="*/ 142 h 255" name="T59"/>
              <a:gd fmla="*/ 64 w 74" name="T60"/>
              <a:gd fmla="*/ 142 h 255" name="T61"/>
              <a:gd fmla="*/ 66 w 74" name="T62"/>
              <a:gd fmla="*/ 142 h 255" name="T63"/>
              <a:gd fmla="*/ 74 w 74" name="T64"/>
              <a:gd fmla="*/ 133 h 255" name="T65"/>
              <a:gd fmla="*/ 74 w 74" name="T66"/>
              <a:gd fmla="*/ 63 h 255" name="T67"/>
              <a:gd fmla="*/ 71 w 74" name="T68"/>
              <a:gd fmla="*/ 56 h 255"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255" w="74">
                <a:moveTo>
                  <a:pt x="71" y="56"/>
                </a:moveTo>
                <a:cubicBezTo>
                  <a:pt x="70" y="54"/>
                  <a:pt x="68" y="54"/>
                  <a:pt x="68" y="54"/>
                </a:cubicBezTo>
                <a:cubicBezTo>
                  <a:pt x="46" y="46"/>
                  <a:pt x="46" y="46"/>
                  <a:pt x="46" y="46"/>
                </a:cubicBezTo>
                <a:cubicBezTo>
                  <a:pt x="46" y="46"/>
                  <a:pt x="46" y="46"/>
                  <a:pt x="46" y="46"/>
                </a:cubicBezTo>
                <a:cubicBezTo>
                  <a:pt x="46" y="43"/>
                  <a:pt x="46" y="43"/>
                  <a:pt x="46" y="43"/>
                </a:cubicBezTo>
                <a:cubicBezTo>
                  <a:pt x="50" y="41"/>
                  <a:pt x="52" y="36"/>
                  <a:pt x="54" y="29"/>
                </a:cubicBezTo>
                <a:cubicBezTo>
                  <a:pt x="55" y="16"/>
                  <a:pt x="55" y="16"/>
                  <a:pt x="55" y="16"/>
                </a:cubicBezTo>
                <a:cubicBezTo>
                  <a:pt x="55" y="7"/>
                  <a:pt x="47" y="0"/>
                  <a:pt x="38" y="0"/>
                </a:cubicBezTo>
                <a:cubicBezTo>
                  <a:pt x="28" y="0"/>
                  <a:pt x="20" y="7"/>
                  <a:pt x="20" y="16"/>
                </a:cubicBezTo>
                <a:cubicBezTo>
                  <a:pt x="22" y="29"/>
                  <a:pt x="22" y="29"/>
                  <a:pt x="22" y="29"/>
                </a:cubicBezTo>
                <a:cubicBezTo>
                  <a:pt x="23" y="36"/>
                  <a:pt x="26" y="40"/>
                  <a:pt x="30" y="43"/>
                </a:cubicBezTo>
                <a:cubicBezTo>
                  <a:pt x="30" y="46"/>
                  <a:pt x="30" y="46"/>
                  <a:pt x="30" y="46"/>
                </a:cubicBezTo>
                <a:cubicBezTo>
                  <a:pt x="29" y="46"/>
                  <a:pt x="29" y="46"/>
                  <a:pt x="29" y="46"/>
                </a:cubicBezTo>
                <a:cubicBezTo>
                  <a:pt x="8" y="54"/>
                  <a:pt x="8" y="54"/>
                  <a:pt x="8" y="54"/>
                </a:cubicBezTo>
                <a:cubicBezTo>
                  <a:pt x="8" y="54"/>
                  <a:pt x="6" y="54"/>
                  <a:pt x="5" y="55"/>
                </a:cubicBezTo>
                <a:cubicBezTo>
                  <a:pt x="2" y="56"/>
                  <a:pt x="0" y="59"/>
                  <a:pt x="0" y="63"/>
                </a:cubicBezTo>
                <a:cubicBezTo>
                  <a:pt x="0" y="133"/>
                  <a:pt x="0" y="133"/>
                  <a:pt x="0" y="133"/>
                </a:cubicBezTo>
                <a:cubicBezTo>
                  <a:pt x="0" y="138"/>
                  <a:pt x="4" y="142"/>
                  <a:pt x="9" y="142"/>
                </a:cubicBezTo>
                <a:cubicBezTo>
                  <a:pt x="10" y="142"/>
                  <a:pt x="11" y="142"/>
                  <a:pt x="12" y="141"/>
                </a:cubicBezTo>
                <a:cubicBezTo>
                  <a:pt x="12" y="141"/>
                  <a:pt x="11" y="142"/>
                  <a:pt x="11" y="142"/>
                </a:cubicBezTo>
                <a:cubicBezTo>
                  <a:pt x="11" y="243"/>
                  <a:pt x="11" y="243"/>
                  <a:pt x="11" y="243"/>
                </a:cubicBezTo>
                <a:cubicBezTo>
                  <a:pt x="11" y="250"/>
                  <a:pt x="17" y="255"/>
                  <a:pt x="23" y="255"/>
                </a:cubicBezTo>
                <a:cubicBezTo>
                  <a:pt x="30" y="255"/>
                  <a:pt x="35" y="250"/>
                  <a:pt x="35" y="243"/>
                </a:cubicBezTo>
                <a:cubicBezTo>
                  <a:pt x="35" y="162"/>
                  <a:pt x="35" y="162"/>
                  <a:pt x="35" y="162"/>
                </a:cubicBezTo>
                <a:cubicBezTo>
                  <a:pt x="36" y="162"/>
                  <a:pt x="36" y="162"/>
                  <a:pt x="37" y="162"/>
                </a:cubicBezTo>
                <a:cubicBezTo>
                  <a:pt x="38" y="162"/>
                  <a:pt x="39" y="162"/>
                  <a:pt x="40" y="162"/>
                </a:cubicBezTo>
                <a:cubicBezTo>
                  <a:pt x="40" y="243"/>
                  <a:pt x="40" y="243"/>
                  <a:pt x="40" y="243"/>
                </a:cubicBezTo>
                <a:cubicBezTo>
                  <a:pt x="40" y="250"/>
                  <a:pt x="45" y="255"/>
                  <a:pt x="52" y="255"/>
                </a:cubicBezTo>
                <a:cubicBezTo>
                  <a:pt x="58" y="255"/>
                  <a:pt x="63" y="250"/>
                  <a:pt x="63" y="243"/>
                </a:cubicBezTo>
                <a:cubicBezTo>
                  <a:pt x="63" y="142"/>
                  <a:pt x="63" y="142"/>
                  <a:pt x="63" y="142"/>
                </a:cubicBezTo>
                <a:cubicBezTo>
                  <a:pt x="64" y="142"/>
                  <a:pt x="64" y="142"/>
                  <a:pt x="64" y="142"/>
                </a:cubicBezTo>
                <a:cubicBezTo>
                  <a:pt x="65" y="142"/>
                  <a:pt x="65" y="142"/>
                  <a:pt x="66" y="142"/>
                </a:cubicBezTo>
                <a:cubicBezTo>
                  <a:pt x="70" y="142"/>
                  <a:pt x="74" y="138"/>
                  <a:pt x="74" y="133"/>
                </a:cubicBezTo>
                <a:cubicBezTo>
                  <a:pt x="74" y="63"/>
                  <a:pt x="74" y="63"/>
                  <a:pt x="74" y="63"/>
                </a:cubicBezTo>
                <a:cubicBezTo>
                  <a:pt x="74" y="60"/>
                  <a:pt x="73" y="57"/>
                  <a:pt x="71" y="56"/>
                </a:cubicBezTo>
                <a:close/>
              </a:path>
            </a:pathLst>
          </a:custGeom>
          <a:solidFill>
            <a:srgbClr val="33333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9" name="Freeform 14"/>
          <p:cNvSpPr/>
          <p:nvPr/>
        </p:nvSpPr>
        <p:spPr bwMode="auto">
          <a:xfrm>
            <a:off x="11029266" y="8918780"/>
            <a:ext cx="379413" cy="442913"/>
          </a:xfrm>
          <a:custGeom>
            <a:gdLst>
              <a:gd fmla="*/ 65 w 66" name="T0"/>
              <a:gd fmla="*/ 30 h 77" name="T1"/>
              <a:gd fmla="*/ 62 w 66" name="T2"/>
              <a:gd fmla="*/ 25 h 77" name="T3"/>
              <a:gd fmla="*/ 45 w 66" name="T4"/>
              <a:gd fmla="*/ 19 h 77" name="T5"/>
              <a:gd fmla="*/ 45 w 66" name="T6"/>
              <a:gd fmla="*/ 11 h 77" name="T7"/>
              <a:gd fmla="*/ 44 w 66" name="T8"/>
              <a:gd fmla="*/ 8 h 77" name="T9"/>
              <a:gd fmla="*/ 39 w 66" name="T10"/>
              <a:gd fmla="*/ 6 h 77" name="T11"/>
              <a:gd fmla="*/ 39 w 66" name="T12"/>
              <a:gd fmla="*/ 10 h 77" name="T13"/>
              <a:gd fmla="*/ 39 w 66" name="T14"/>
              <a:gd fmla="*/ 10 h 77" name="T15"/>
              <a:gd fmla="*/ 42 w 66" name="T16"/>
              <a:gd fmla="*/ 11 h 77" name="T17"/>
              <a:gd fmla="*/ 42 w 66" name="T18"/>
              <a:gd fmla="*/ 17 h 77" name="T19"/>
              <a:gd fmla="*/ 27 w 66" name="T20"/>
              <a:gd fmla="*/ 11 h 77" name="T21"/>
              <a:gd fmla="*/ 27 w 66" name="T22"/>
              <a:gd fmla="*/ 5 h 77" name="T23"/>
              <a:gd fmla="*/ 29 w 66" name="T24"/>
              <a:gd fmla="*/ 6 h 77" name="T25"/>
              <a:gd fmla="*/ 29 w 66" name="T26"/>
              <a:gd fmla="*/ 2 h 77" name="T27"/>
              <a:gd fmla="*/ 28 w 66" name="T28"/>
              <a:gd fmla="*/ 1 h 77" name="T29"/>
              <a:gd fmla="*/ 23 w 66" name="T30"/>
              <a:gd fmla="*/ 3 h 77" name="T31"/>
              <a:gd fmla="*/ 23 w 66" name="T32"/>
              <a:gd fmla="*/ 10 h 77" name="T33"/>
              <a:gd fmla="*/ 14 w 66" name="T34"/>
              <a:gd fmla="*/ 6 h 77" name="T35"/>
              <a:gd fmla="*/ 7 w 66" name="T36"/>
              <a:gd fmla="*/ 6 h 77" name="T37"/>
              <a:gd fmla="*/ 5 w 66" name="T38"/>
              <a:gd fmla="*/ 7 h 77" name="T39"/>
              <a:gd fmla="*/ 2 w 66" name="T40"/>
              <a:gd fmla="*/ 12 h 77" name="T41"/>
              <a:gd fmla="*/ 0 w 66" name="T42"/>
              <a:gd fmla="*/ 52 h 77" name="T43"/>
              <a:gd fmla="*/ 3 w 66" name="T44"/>
              <a:gd fmla="*/ 57 h 77" name="T45"/>
              <a:gd fmla="*/ 51 w 66" name="T46"/>
              <a:gd fmla="*/ 76 h 77" name="T47"/>
              <a:gd fmla="*/ 58 w 66" name="T48"/>
              <a:gd fmla="*/ 76 h 77" name="T49"/>
              <a:gd fmla="*/ 63 w 66" name="T50"/>
              <a:gd fmla="*/ 73 h 77" name="T51"/>
              <a:gd fmla="*/ 66 w 66" name="T52"/>
              <a:gd fmla="*/ 68 h 77" name="T53"/>
              <a:gd fmla="*/ 65 w 66" name="T54"/>
              <a:gd fmla="*/ 30 h 77" name="T5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77" w="66">
                <a:moveTo>
                  <a:pt x="65" y="30"/>
                </a:moveTo>
                <a:cubicBezTo>
                  <a:pt x="65" y="28"/>
                  <a:pt x="64" y="26"/>
                  <a:pt x="62" y="25"/>
                </a:cubicBezTo>
                <a:cubicBezTo>
                  <a:pt x="45" y="19"/>
                  <a:pt x="45" y="19"/>
                  <a:pt x="45" y="19"/>
                </a:cubicBezTo>
                <a:cubicBezTo>
                  <a:pt x="45" y="17"/>
                  <a:pt x="45" y="12"/>
                  <a:pt x="45" y="11"/>
                </a:cubicBezTo>
                <a:cubicBezTo>
                  <a:pt x="45" y="9"/>
                  <a:pt x="44" y="8"/>
                  <a:pt x="44" y="8"/>
                </a:cubicBezTo>
                <a:cubicBezTo>
                  <a:pt x="44" y="8"/>
                  <a:pt x="42" y="7"/>
                  <a:pt x="39" y="6"/>
                </a:cubicBezTo>
                <a:cubicBezTo>
                  <a:pt x="39" y="6"/>
                  <a:pt x="36" y="8"/>
                  <a:pt x="39" y="10"/>
                </a:cubicBezTo>
                <a:cubicBezTo>
                  <a:pt x="39" y="10"/>
                  <a:pt x="39" y="10"/>
                  <a:pt x="39" y="10"/>
                </a:cubicBezTo>
                <a:cubicBezTo>
                  <a:pt x="40" y="11"/>
                  <a:pt x="41" y="11"/>
                  <a:pt x="42" y="11"/>
                </a:cubicBezTo>
                <a:cubicBezTo>
                  <a:pt x="42" y="17"/>
                  <a:pt x="42" y="17"/>
                  <a:pt x="42" y="17"/>
                </a:cubicBezTo>
                <a:cubicBezTo>
                  <a:pt x="27" y="11"/>
                  <a:pt x="27" y="11"/>
                  <a:pt x="27" y="11"/>
                </a:cubicBezTo>
                <a:cubicBezTo>
                  <a:pt x="27" y="5"/>
                  <a:pt x="27" y="5"/>
                  <a:pt x="27" y="5"/>
                </a:cubicBezTo>
                <a:cubicBezTo>
                  <a:pt x="28" y="5"/>
                  <a:pt x="28" y="6"/>
                  <a:pt x="29" y="6"/>
                </a:cubicBezTo>
                <a:cubicBezTo>
                  <a:pt x="29" y="5"/>
                  <a:pt x="29" y="3"/>
                  <a:pt x="29" y="2"/>
                </a:cubicBezTo>
                <a:cubicBezTo>
                  <a:pt x="29" y="1"/>
                  <a:pt x="28" y="1"/>
                  <a:pt x="28" y="1"/>
                </a:cubicBezTo>
                <a:cubicBezTo>
                  <a:pt x="24" y="0"/>
                  <a:pt x="23" y="3"/>
                  <a:pt x="23" y="3"/>
                </a:cubicBezTo>
                <a:cubicBezTo>
                  <a:pt x="23" y="10"/>
                  <a:pt x="23" y="10"/>
                  <a:pt x="23" y="10"/>
                </a:cubicBezTo>
                <a:cubicBezTo>
                  <a:pt x="14" y="6"/>
                  <a:pt x="14" y="6"/>
                  <a:pt x="14" y="6"/>
                </a:cubicBezTo>
                <a:cubicBezTo>
                  <a:pt x="12" y="5"/>
                  <a:pt x="9" y="5"/>
                  <a:pt x="7" y="6"/>
                </a:cubicBezTo>
                <a:cubicBezTo>
                  <a:pt x="5" y="7"/>
                  <a:pt x="5" y="7"/>
                  <a:pt x="5" y="7"/>
                </a:cubicBezTo>
                <a:cubicBezTo>
                  <a:pt x="3" y="8"/>
                  <a:pt x="2" y="10"/>
                  <a:pt x="2" y="12"/>
                </a:cubicBezTo>
                <a:cubicBezTo>
                  <a:pt x="0" y="52"/>
                  <a:pt x="0" y="52"/>
                  <a:pt x="0" y="52"/>
                </a:cubicBezTo>
                <a:cubicBezTo>
                  <a:pt x="0" y="54"/>
                  <a:pt x="1" y="56"/>
                  <a:pt x="3" y="57"/>
                </a:cubicBezTo>
                <a:cubicBezTo>
                  <a:pt x="51" y="76"/>
                  <a:pt x="51" y="76"/>
                  <a:pt x="51" y="76"/>
                </a:cubicBezTo>
                <a:cubicBezTo>
                  <a:pt x="53" y="77"/>
                  <a:pt x="56" y="77"/>
                  <a:pt x="58" y="76"/>
                </a:cubicBezTo>
                <a:cubicBezTo>
                  <a:pt x="63" y="73"/>
                  <a:pt x="63" y="73"/>
                  <a:pt x="63" y="73"/>
                </a:cubicBezTo>
                <a:cubicBezTo>
                  <a:pt x="64" y="72"/>
                  <a:pt x="66" y="70"/>
                  <a:pt x="66" y="68"/>
                </a:cubicBezTo>
                <a:lnTo>
                  <a:pt x="65" y="30"/>
                </a:lnTo>
                <a:close/>
              </a:path>
            </a:pathLst>
          </a:custGeom>
          <a:solidFill>
            <a:srgbClr val="66666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0" name="Freeform 17"/>
          <p:cNvSpPr>
            <a:spLocks noEditPoints="1"/>
          </p:cNvSpPr>
          <p:nvPr/>
        </p:nvSpPr>
        <p:spPr bwMode="auto">
          <a:xfrm>
            <a:off x="11788035" y="8659888"/>
            <a:ext cx="476250" cy="482600"/>
          </a:xfrm>
          <a:custGeom>
            <a:gdLst>
              <a:gd fmla="*/ 78 w 83" name="T0"/>
              <a:gd fmla="*/ 39 h 84" name="T1"/>
              <a:gd fmla="*/ 72 w 83" name="T2"/>
              <a:gd fmla="*/ 38 h 84" name="T3"/>
              <a:gd fmla="*/ 71 w 83" name="T4"/>
              <a:gd fmla="*/ 32 h 84" name="T5"/>
              <a:gd fmla="*/ 76 w 83" name="T6"/>
              <a:gd fmla="*/ 29 h 84" name="T7"/>
              <a:gd fmla="*/ 77 w 83" name="T8"/>
              <a:gd fmla="*/ 20 h 84" name="T9"/>
              <a:gd fmla="*/ 73 w 83" name="T10"/>
              <a:gd fmla="*/ 15 h 84" name="T11"/>
              <a:gd fmla="*/ 65 w 83" name="T12"/>
              <a:gd fmla="*/ 14 h 84" name="T13"/>
              <a:gd fmla="*/ 60 w 83" name="T14"/>
              <a:gd fmla="*/ 18 h 84" name="T15"/>
              <a:gd fmla="*/ 55 w 83" name="T16"/>
              <a:gd fmla="*/ 15 h 84" name="T17"/>
              <a:gd fmla="*/ 56 w 83" name="T18"/>
              <a:gd fmla="*/ 9 h 84" name="T19"/>
              <a:gd fmla="*/ 51 w 83" name="T20"/>
              <a:gd fmla="*/ 2 h 84" name="T21"/>
              <a:gd fmla="*/ 45 w 83" name="T22"/>
              <a:gd fmla="*/ 1 h 84" name="T23"/>
              <a:gd fmla="*/ 38 w 83" name="T24"/>
              <a:gd fmla="*/ 6 h 84" name="T25"/>
              <a:gd fmla="*/ 37 w 83" name="T26"/>
              <a:gd fmla="*/ 12 h 84" name="T27"/>
              <a:gd fmla="*/ 31 w 83" name="T28"/>
              <a:gd fmla="*/ 13 h 84" name="T29"/>
              <a:gd fmla="*/ 28 w 83" name="T30"/>
              <a:gd fmla="*/ 8 h 84" name="T31"/>
              <a:gd fmla="*/ 20 w 83" name="T32"/>
              <a:gd fmla="*/ 7 h 84" name="T33"/>
              <a:gd fmla="*/ 14 w 83" name="T34"/>
              <a:gd fmla="*/ 11 h 84" name="T35"/>
              <a:gd fmla="*/ 13 w 83" name="T36"/>
              <a:gd fmla="*/ 19 h 84" name="T37"/>
              <a:gd fmla="*/ 16 w 83" name="T38"/>
              <a:gd fmla="*/ 23 h 84" name="T39"/>
              <a:gd fmla="*/ 13 w 83" name="T40"/>
              <a:gd fmla="*/ 29 h 84" name="T41"/>
              <a:gd fmla="*/ 8 w 83" name="T42"/>
              <a:gd fmla="*/ 28 h 84" name="T43"/>
              <a:gd fmla="*/ 1 w 83" name="T44"/>
              <a:gd fmla="*/ 33 h 84" name="T45"/>
              <a:gd fmla="*/ 0 w 83" name="T46"/>
              <a:gd fmla="*/ 39 h 84" name="T47"/>
              <a:gd fmla="*/ 5 w 83" name="T48"/>
              <a:gd fmla="*/ 46 h 84" name="T49"/>
              <a:gd fmla="*/ 10 w 83" name="T50"/>
              <a:gd fmla="*/ 47 h 84" name="T51"/>
              <a:gd fmla="*/ 11 w 83" name="T52"/>
              <a:gd fmla="*/ 53 h 84" name="T53"/>
              <a:gd fmla="*/ 7 w 83" name="T54"/>
              <a:gd fmla="*/ 56 h 84" name="T55"/>
              <a:gd fmla="*/ 6 w 83" name="T56"/>
              <a:gd fmla="*/ 64 h 84" name="T57"/>
              <a:gd fmla="*/ 10 w 83" name="T58"/>
              <a:gd fmla="*/ 70 h 84" name="T59"/>
              <a:gd fmla="*/ 18 w 83" name="T60"/>
              <a:gd fmla="*/ 71 h 84" name="T61"/>
              <a:gd fmla="*/ 22 w 83" name="T62"/>
              <a:gd fmla="*/ 68 h 84" name="T63"/>
              <a:gd fmla="*/ 28 w 83" name="T64"/>
              <a:gd fmla="*/ 71 h 84" name="T65"/>
              <a:gd fmla="*/ 27 w 83" name="T66"/>
              <a:gd fmla="*/ 76 h 84" name="T67"/>
              <a:gd fmla="*/ 32 w 83" name="T68"/>
              <a:gd fmla="*/ 83 h 84" name="T69"/>
              <a:gd fmla="*/ 39 w 83" name="T70"/>
              <a:gd fmla="*/ 84 h 84" name="T71"/>
              <a:gd fmla="*/ 45 w 83" name="T72"/>
              <a:gd fmla="*/ 79 h 84" name="T73"/>
              <a:gd fmla="*/ 46 w 83" name="T74"/>
              <a:gd fmla="*/ 74 h 84" name="T75"/>
              <a:gd fmla="*/ 52 w 83" name="T76"/>
              <a:gd fmla="*/ 72 h 84" name="T77"/>
              <a:gd fmla="*/ 55 w 83" name="T78"/>
              <a:gd fmla="*/ 77 h 84" name="T79"/>
              <a:gd fmla="*/ 63 w 83" name="T80"/>
              <a:gd fmla="*/ 78 h 84" name="T81"/>
              <a:gd fmla="*/ 69 w 83" name="T82"/>
              <a:gd fmla="*/ 74 h 84" name="T83"/>
              <a:gd fmla="*/ 70 w 83" name="T84"/>
              <a:gd fmla="*/ 66 h 84" name="T85"/>
              <a:gd fmla="*/ 67 w 83" name="T86"/>
              <a:gd fmla="*/ 61 h 84" name="T87"/>
              <a:gd fmla="*/ 70 w 83" name="T88"/>
              <a:gd fmla="*/ 56 h 84" name="T89"/>
              <a:gd fmla="*/ 75 w 83" name="T90"/>
              <a:gd fmla="*/ 57 h 84" name="T91"/>
              <a:gd fmla="*/ 82 w 83" name="T92"/>
              <a:gd fmla="*/ 52 h 84" name="T93"/>
              <a:gd fmla="*/ 83 w 83" name="T94"/>
              <a:gd fmla="*/ 45 h 84" name="T95"/>
              <a:gd fmla="*/ 78 w 83" name="T96"/>
              <a:gd fmla="*/ 39 h 84" name="T97"/>
              <a:gd fmla="*/ 50 w 83" name="T98"/>
              <a:gd fmla="*/ 55 h 84" name="T99"/>
              <a:gd fmla="*/ 28 w 83" name="T100"/>
              <a:gd fmla="*/ 52 h 84" name="T101"/>
              <a:gd fmla="*/ 32 w 83" name="T102"/>
              <a:gd fmla="*/ 30 h 84" name="T103"/>
              <a:gd fmla="*/ 54 w 83" name="T104"/>
              <a:gd fmla="*/ 34 h 84" name="T105"/>
              <a:gd fmla="*/ 50 w 83" name="T106"/>
              <a:gd fmla="*/ 55 h 84"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84" w="83">
                <a:moveTo>
                  <a:pt x="78" y="39"/>
                </a:moveTo>
                <a:cubicBezTo>
                  <a:pt x="72" y="38"/>
                  <a:pt x="72" y="38"/>
                  <a:pt x="72" y="38"/>
                </a:cubicBezTo>
                <a:cubicBezTo>
                  <a:pt x="72" y="36"/>
                  <a:pt x="71" y="34"/>
                  <a:pt x="71" y="32"/>
                </a:cubicBezTo>
                <a:cubicBezTo>
                  <a:pt x="76" y="29"/>
                  <a:pt x="76" y="29"/>
                  <a:pt x="76" y="29"/>
                </a:cubicBezTo>
                <a:cubicBezTo>
                  <a:pt x="78" y="27"/>
                  <a:pt x="79" y="23"/>
                  <a:pt x="77" y="20"/>
                </a:cubicBezTo>
                <a:cubicBezTo>
                  <a:pt x="73" y="15"/>
                  <a:pt x="73" y="15"/>
                  <a:pt x="73" y="15"/>
                </a:cubicBezTo>
                <a:cubicBezTo>
                  <a:pt x="71" y="13"/>
                  <a:pt x="67" y="12"/>
                  <a:pt x="65" y="14"/>
                </a:cubicBezTo>
                <a:cubicBezTo>
                  <a:pt x="60" y="18"/>
                  <a:pt x="60" y="18"/>
                  <a:pt x="60" y="18"/>
                </a:cubicBezTo>
                <a:cubicBezTo>
                  <a:pt x="58" y="16"/>
                  <a:pt x="57" y="15"/>
                  <a:pt x="55" y="15"/>
                </a:cubicBezTo>
                <a:cubicBezTo>
                  <a:pt x="56" y="9"/>
                  <a:pt x="56" y="9"/>
                  <a:pt x="56" y="9"/>
                </a:cubicBezTo>
                <a:cubicBezTo>
                  <a:pt x="56" y="5"/>
                  <a:pt x="54" y="2"/>
                  <a:pt x="51" y="2"/>
                </a:cubicBezTo>
                <a:cubicBezTo>
                  <a:pt x="45" y="1"/>
                  <a:pt x="45" y="1"/>
                  <a:pt x="45" y="1"/>
                </a:cubicBezTo>
                <a:cubicBezTo>
                  <a:pt x="41" y="0"/>
                  <a:pt x="38" y="3"/>
                  <a:pt x="38" y="6"/>
                </a:cubicBezTo>
                <a:cubicBezTo>
                  <a:pt x="37" y="12"/>
                  <a:pt x="37" y="12"/>
                  <a:pt x="37" y="12"/>
                </a:cubicBezTo>
                <a:cubicBezTo>
                  <a:pt x="35" y="12"/>
                  <a:pt x="33" y="12"/>
                  <a:pt x="31" y="13"/>
                </a:cubicBezTo>
                <a:cubicBezTo>
                  <a:pt x="28" y="8"/>
                  <a:pt x="28" y="8"/>
                  <a:pt x="28" y="8"/>
                </a:cubicBezTo>
                <a:cubicBezTo>
                  <a:pt x="26" y="6"/>
                  <a:pt x="22" y="5"/>
                  <a:pt x="20" y="7"/>
                </a:cubicBezTo>
                <a:cubicBezTo>
                  <a:pt x="14" y="11"/>
                  <a:pt x="14" y="11"/>
                  <a:pt x="14" y="11"/>
                </a:cubicBezTo>
                <a:cubicBezTo>
                  <a:pt x="12" y="13"/>
                  <a:pt x="11" y="16"/>
                  <a:pt x="13" y="19"/>
                </a:cubicBezTo>
                <a:cubicBezTo>
                  <a:pt x="16" y="23"/>
                  <a:pt x="16" y="23"/>
                  <a:pt x="16" y="23"/>
                </a:cubicBezTo>
                <a:cubicBezTo>
                  <a:pt x="15" y="25"/>
                  <a:pt x="14" y="27"/>
                  <a:pt x="13" y="29"/>
                </a:cubicBezTo>
                <a:cubicBezTo>
                  <a:pt x="8" y="28"/>
                  <a:pt x="8" y="28"/>
                  <a:pt x="8" y="28"/>
                </a:cubicBezTo>
                <a:cubicBezTo>
                  <a:pt x="4" y="28"/>
                  <a:pt x="2" y="30"/>
                  <a:pt x="1" y="33"/>
                </a:cubicBezTo>
                <a:cubicBezTo>
                  <a:pt x="0" y="39"/>
                  <a:pt x="0" y="39"/>
                  <a:pt x="0" y="39"/>
                </a:cubicBezTo>
                <a:cubicBezTo>
                  <a:pt x="0" y="43"/>
                  <a:pt x="2" y="46"/>
                  <a:pt x="5" y="46"/>
                </a:cubicBezTo>
                <a:cubicBezTo>
                  <a:pt x="10" y="47"/>
                  <a:pt x="10" y="47"/>
                  <a:pt x="10" y="47"/>
                </a:cubicBezTo>
                <a:cubicBezTo>
                  <a:pt x="10" y="49"/>
                  <a:pt x="11" y="51"/>
                  <a:pt x="11" y="53"/>
                </a:cubicBezTo>
                <a:cubicBezTo>
                  <a:pt x="7" y="56"/>
                  <a:pt x="7" y="56"/>
                  <a:pt x="7" y="56"/>
                </a:cubicBezTo>
                <a:cubicBezTo>
                  <a:pt x="5" y="58"/>
                  <a:pt x="4" y="62"/>
                  <a:pt x="6" y="64"/>
                </a:cubicBezTo>
                <a:cubicBezTo>
                  <a:pt x="10" y="70"/>
                  <a:pt x="10" y="70"/>
                  <a:pt x="10" y="70"/>
                </a:cubicBezTo>
                <a:cubicBezTo>
                  <a:pt x="12" y="72"/>
                  <a:pt x="16" y="73"/>
                  <a:pt x="18" y="71"/>
                </a:cubicBezTo>
                <a:cubicBezTo>
                  <a:pt x="22" y="68"/>
                  <a:pt x="22" y="68"/>
                  <a:pt x="22" y="68"/>
                </a:cubicBezTo>
                <a:cubicBezTo>
                  <a:pt x="24" y="69"/>
                  <a:pt x="26" y="70"/>
                  <a:pt x="28" y="71"/>
                </a:cubicBezTo>
                <a:cubicBezTo>
                  <a:pt x="27" y="76"/>
                  <a:pt x="27" y="76"/>
                  <a:pt x="27" y="76"/>
                </a:cubicBezTo>
                <a:cubicBezTo>
                  <a:pt x="27" y="79"/>
                  <a:pt x="29" y="82"/>
                  <a:pt x="32" y="83"/>
                </a:cubicBezTo>
                <a:cubicBezTo>
                  <a:pt x="39" y="84"/>
                  <a:pt x="39" y="84"/>
                  <a:pt x="39" y="84"/>
                </a:cubicBezTo>
                <a:cubicBezTo>
                  <a:pt x="42" y="84"/>
                  <a:pt x="45" y="82"/>
                  <a:pt x="45" y="79"/>
                </a:cubicBezTo>
                <a:cubicBezTo>
                  <a:pt x="46" y="74"/>
                  <a:pt x="46" y="74"/>
                  <a:pt x="46" y="74"/>
                </a:cubicBezTo>
                <a:cubicBezTo>
                  <a:pt x="48" y="74"/>
                  <a:pt x="50" y="73"/>
                  <a:pt x="52" y="72"/>
                </a:cubicBezTo>
                <a:cubicBezTo>
                  <a:pt x="55" y="77"/>
                  <a:pt x="55" y="77"/>
                  <a:pt x="55" y="77"/>
                </a:cubicBezTo>
                <a:cubicBezTo>
                  <a:pt x="57" y="79"/>
                  <a:pt x="61" y="80"/>
                  <a:pt x="63" y="78"/>
                </a:cubicBezTo>
                <a:cubicBezTo>
                  <a:pt x="69" y="74"/>
                  <a:pt x="69" y="74"/>
                  <a:pt x="69" y="74"/>
                </a:cubicBezTo>
                <a:cubicBezTo>
                  <a:pt x="71" y="72"/>
                  <a:pt x="72" y="68"/>
                  <a:pt x="70" y="66"/>
                </a:cubicBezTo>
                <a:cubicBezTo>
                  <a:pt x="67" y="61"/>
                  <a:pt x="67" y="61"/>
                  <a:pt x="67" y="61"/>
                </a:cubicBezTo>
                <a:cubicBezTo>
                  <a:pt x="68" y="59"/>
                  <a:pt x="69" y="58"/>
                  <a:pt x="70" y="56"/>
                </a:cubicBezTo>
                <a:cubicBezTo>
                  <a:pt x="75" y="57"/>
                  <a:pt x="75" y="57"/>
                  <a:pt x="75" y="57"/>
                </a:cubicBezTo>
                <a:cubicBezTo>
                  <a:pt x="79" y="57"/>
                  <a:pt x="82" y="55"/>
                  <a:pt x="82" y="52"/>
                </a:cubicBezTo>
                <a:cubicBezTo>
                  <a:pt x="83" y="45"/>
                  <a:pt x="83" y="45"/>
                  <a:pt x="83" y="45"/>
                </a:cubicBezTo>
                <a:cubicBezTo>
                  <a:pt x="83" y="42"/>
                  <a:pt x="81" y="39"/>
                  <a:pt x="78" y="39"/>
                </a:cubicBezTo>
                <a:close/>
                <a:moveTo>
                  <a:pt x="50" y="55"/>
                </a:moveTo>
                <a:cubicBezTo>
                  <a:pt x="43" y="61"/>
                  <a:pt x="33" y="59"/>
                  <a:pt x="28" y="52"/>
                </a:cubicBezTo>
                <a:cubicBezTo>
                  <a:pt x="23" y="45"/>
                  <a:pt x="25" y="35"/>
                  <a:pt x="32" y="30"/>
                </a:cubicBezTo>
                <a:cubicBezTo>
                  <a:pt x="39" y="25"/>
                  <a:pt x="49" y="27"/>
                  <a:pt x="54" y="34"/>
                </a:cubicBezTo>
                <a:cubicBezTo>
                  <a:pt x="59" y="40"/>
                  <a:pt x="57" y="50"/>
                  <a:pt x="50" y="55"/>
                </a:cubicBezTo>
                <a:close/>
              </a:path>
            </a:pathLst>
          </a:custGeom>
          <a:solidFill>
            <a:srgbClr val="39363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1" name="Freeform 18"/>
          <p:cNvSpPr>
            <a:spLocks noEditPoints="1"/>
          </p:cNvSpPr>
          <p:nvPr/>
        </p:nvSpPr>
        <p:spPr bwMode="auto">
          <a:xfrm>
            <a:off x="12246822" y="8929763"/>
            <a:ext cx="276225" cy="276225"/>
          </a:xfrm>
          <a:custGeom>
            <a:gdLst>
              <a:gd fmla="*/ 45 w 48" name="T0"/>
              <a:gd fmla="*/ 22 h 48" name="T1"/>
              <a:gd fmla="*/ 41 w 48" name="T2"/>
              <a:gd fmla="*/ 21 h 48" name="T3"/>
              <a:gd fmla="*/ 41 w 48" name="T4"/>
              <a:gd fmla="*/ 18 h 48" name="T5"/>
              <a:gd fmla="*/ 44 w 48" name="T6"/>
              <a:gd fmla="*/ 16 h 48" name="T7"/>
              <a:gd fmla="*/ 44 w 48" name="T8"/>
              <a:gd fmla="*/ 11 h 48" name="T9"/>
              <a:gd fmla="*/ 42 w 48" name="T10"/>
              <a:gd fmla="*/ 8 h 48" name="T11"/>
              <a:gd fmla="*/ 37 w 48" name="T12"/>
              <a:gd fmla="*/ 8 h 48" name="T13"/>
              <a:gd fmla="*/ 34 w 48" name="T14"/>
              <a:gd fmla="*/ 10 h 48" name="T15"/>
              <a:gd fmla="*/ 32 w 48" name="T16"/>
              <a:gd fmla="*/ 8 h 48" name="T17"/>
              <a:gd fmla="*/ 32 w 48" name="T18"/>
              <a:gd fmla="*/ 4 h 48" name="T19"/>
              <a:gd fmla="*/ 29 w 48" name="T20"/>
              <a:gd fmla="*/ 1 h 48" name="T21"/>
              <a:gd fmla="*/ 26 w 48" name="T22"/>
              <a:gd fmla="*/ 0 h 48" name="T23"/>
              <a:gd fmla="*/ 22 w 48" name="T24"/>
              <a:gd fmla="*/ 3 h 48" name="T25"/>
              <a:gd fmla="*/ 21 w 48" name="T26"/>
              <a:gd fmla="*/ 6 h 48" name="T27"/>
              <a:gd fmla="*/ 18 w 48" name="T28"/>
              <a:gd fmla="*/ 7 h 48" name="T29"/>
              <a:gd fmla="*/ 16 w 48" name="T30"/>
              <a:gd fmla="*/ 4 h 48" name="T31"/>
              <a:gd fmla="*/ 11 w 48" name="T32"/>
              <a:gd fmla="*/ 4 h 48" name="T33"/>
              <a:gd fmla="*/ 8 w 48" name="T34"/>
              <a:gd fmla="*/ 6 h 48" name="T35"/>
              <a:gd fmla="*/ 8 w 48" name="T36"/>
              <a:gd fmla="*/ 10 h 48" name="T37"/>
              <a:gd fmla="*/ 9 w 48" name="T38"/>
              <a:gd fmla="*/ 13 h 48" name="T39"/>
              <a:gd fmla="*/ 7 w 48" name="T40"/>
              <a:gd fmla="*/ 16 h 48" name="T41"/>
              <a:gd fmla="*/ 4 w 48" name="T42"/>
              <a:gd fmla="*/ 16 h 48" name="T43"/>
              <a:gd fmla="*/ 1 w 48" name="T44"/>
              <a:gd fmla="*/ 18 h 48" name="T45"/>
              <a:gd fmla="*/ 0 w 48" name="T46"/>
              <a:gd fmla="*/ 22 h 48" name="T47"/>
              <a:gd fmla="*/ 3 w 48" name="T48"/>
              <a:gd fmla="*/ 26 h 48" name="T49"/>
              <a:gd fmla="*/ 6 w 48" name="T50"/>
              <a:gd fmla="*/ 26 h 48" name="T51"/>
              <a:gd fmla="*/ 7 w 48" name="T52"/>
              <a:gd fmla="*/ 30 h 48" name="T53"/>
              <a:gd fmla="*/ 4 w 48" name="T54"/>
              <a:gd fmla="*/ 32 h 48" name="T55"/>
              <a:gd fmla="*/ 4 w 48" name="T56"/>
              <a:gd fmla="*/ 36 h 48" name="T57"/>
              <a:gd fmla="*/ 6 w 48" name="T58"/>
              <a:gd fmla="*/ 39 h 48" name="T59"/>
              <a:gd fmla="*/ 11 w 48" name="T60"/>
              <a:gd fmla="*/ 40 h 48" name="T61"/>
              <a:gd fmla="*/ 13 w 48" name="T62"/>
              <a:gd fmla="*/ 39 h 48" name="T63"/>
              <a:gd fmla="*/ 16 w 48" name="T64"/>
              <a:gd fmla="*/ 41 h 48" name="T65"/>
              <a:gd fmla="*/ 16 w 48" name="T66"/>
              <a:gd fmla="*/ 43 h 48" name="T67"/>
              <a:gd fmla="*/ 18 w 48" name="T68"/>
              <a:gd fmla="*/ 47 h 48" name="T69"/>
              <a:gd fmla="*/ 22 w 48" name="T70"/>
              <a:gd fmla="*/ 48 h 48" name="T71"/>
              <a:gd fmla="*/ 26 w 48" name="T72"/>
              <a:gd fmla="*/ 45 h 48" name="T73"/>
              <a:gd fmla="*/ 26 w 48" name="T74"/>
              <a:gd fmla="*/ 42 h 48" name="T75"/>
              <a:gd fmla="*/ 30 w 48" name="T76"/>
              <a:gd fmla="*/ 41 h 48" name="T77"/>
              <a:gd fmla="*/ 32 w 48" name="T78"/>
              <a:gd fmla="*/ 43 h 48" name="T79"/>
              <a:gd fmla="*/ 36 w 48" name="T80"/>
              <a:gd fmla="*/ 44 h 48" name="T81"/>
              <a:gd fmla="*/ 40 w 48" name="T82"/>
              <a:gd fmla="*/ 42 h 48" name="T83"/>
              <a:gd fmla="*/ 40 w 48" name="T84"/>
              <a:gd fmla="*/ 37 h 48" name="T85"/>
              <a:gd fmla="*/ 38 w 48" name="T86"/>
              <a:gd fmla="*/ 35 h 48" name="T87"/>
              <a:gd fmla="*/ 40 w 48" name="T88"/>
              <a:gd fmla="*/ 32 h 48" name="T89"/>
              <a:gd fmla="*/ 43 w 48" name="T90"/>
              <a:gd fmla="*/ 32 h 48" name="T91"/>
              <a:gd fmla="*/ 47 w 48" name="T92"/>
              <a:gd fmla="*/ 29 h 48" name="T93"/>
              <a:gd fmla="*/ 48 w 48" name="T94"/>
              <a:gd fmla="*/ 26 h 48" name="T95"/>
              <a:gd fmla="*/ 45 w 48" name="T96"/>
              <a:gd fmla="*/ 22 h 48" name="T97"/>
              <a:gd fmla="*/ 29 w 48" name="T98"/>
              <a:gd fmla="*/ 31 h 48" name="T99"/>
              <a:gd fmla="*/ 16 w 48" name="T100"/>
              <a:gd fmla="*/ 29 h 48" name="T101"/>
              <a:gd fmla="*/ 18 w 48" name="T102"/>
              <a:gd fmla="*/ 17 h 48" name="T103"/>
              <a:gd fmla="*/ 31 w 48" name="T104"/>
              <a:gd fmla="*/ 19 h 48" name="T105"/>
              <a:gd fmla="*/ 29 w 48" name="T106"/>
              <a:gd fmla="*/ 31 h 48"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48" w="48">
                <a:moveTo>
                  <a:pt x="45" y="22"/>
                </a:moveTo>
                <a:cubicBezTo>
                  <a:pt x="41" y="21"/>
                  <a:pt x="41" y="21"/>
                  <a:pt x="41" y="21"/>
                </a:cubicBezTo>
                <a:cubicBezTo>
                  <a:pt x="41" y="20"/>
                  <a:pt x="41" y="19"/>
                  <a:pt x="41" y="18"/>
                </a:cubicBezTo>
                <a:cubicBezTo>
                  <a:pt x="44" y="16"/>
                  <a:pt x="44" y="16"/>
                  <a:pt x="44" y="16"/>
                </a:cubicBezTo>
                <a:cubicBezTo>
                  <a:pt x="45" y="15"/>
                  <a:pt x="45" y="13"/>
                  <a:pt x="44" y="11"/>
                </a:cubicBezTo>
                <a:cubicBezTo>
                  <a:pt x="42" y="8"/>
                  <a:pt x="42" y="8"/>
                  <a:pt x="42" y="8"/>
                </a:cubicBezTo>
                <a:cubicBezTo>
                  <a:pt x="41" y="7"/>
                  <a:pt x="39" y="6"/>
                  <a:pt x="37" y="8"/>
                </a:cubicBezTo>
                <a:cubicBezTo>
                  <a:pt x="34" y="10"/>
                  <a:pt x="34" y="10"/>
                  <a:pt x="34" y="10"/>
                </a:cubicBezTo>
                <a:cubicBezTo>
                  <a:pt x="34" y="9"/>
                  <a:pt x="33" y="8"/>
                  <a:pt x="32" y="8"/>
                </a:cubicBezTo>
                <a:cubicBezTo>
                  <a:pt x="32" y="4"/>
                  <a:pt x="32" y="4"/>
                  <a:pt x="32" y="4"/>
                </a:cubicBezTo>
                <a:cubicBezTo>
                  <a:pt x="32" y="3"/>
                  <a:pt x="31" y="1"/>
                  <a:pt x="29" y="1"/>
                </a:cubicBezTo>
                <a:cubicBezTo>
                  <a:pt x="26" y="0"/>
                  <a:pt x="26" y="0"/>
                  <a:pt x="26" y="0"/>
                </a:cubicBezTo>
                <a:cubicBezTo>
                  <a:pt x="24" y="0"/>
                  <a:pt x="22" y="1"/>
                  <a:pt x="22" y="3"/>
                </a:cubicBezTo>
                <a:cubicBezTo>
                  <a:pt x="21" y="6"/>
                  <a:pt x="21" y="6"/>
                  <a:pt x="21" y="6"/>
                </a:cubicBezTo>
                <a:cubicBezTo>
                  <a:pt x="20" y="6"/>
                  <a:pt x="19" y="7"/>
                  <a:pt x="18" y="7"/>
                </a:cubicBezTo>
                <a:cubicBezTo>
                  <a:pt x="16" y="4"/>
                  <a:pt x="16" y="4"/>
                  <a:pt x="16" y="4"/>
                </a:cubicBezTo>
                <a:cubicBezTo>
                  <a:pt x="15" y="3"/>
                  <a:pt x="13" y="3"/>
                  <a:pt x="11" y="4"/>
                </a:cubicBezTo>
                <a:cubicBezTo>
                  <a:pt x="8" y="6"/>
                  <a:pt x="8" y="6"/>
                  <a:pt x="8" y="6"/>
                </a:cubicBezTo>
                <a:cubicBezTo>
                  <a:pt x="7" y="7"/>
                  <a:pt x="7" y="9"/>
                  <a:pt x="8" y="10"/>
                </a:cubicBezTo>
                <a:cubicBezTo>
                  <a:pt x="9" y="13"/>
                  <a:pt x="9" y="13"/>
                  <a:pt x="9" y="13"/>
                </a:cubicBezTo>
                <a:cubicBezTo>
                  <a:pt x="9" y="14"/>
                  <a:pt x="8" y="15"/>
                  <a:pt x="7" y="16"/>
                </a:cubicBezTo>
                <a:cubicBezTo>
                  <a:pt x="4" y="16"/>
                  <a:pt x="4" y="16"/>
                  <a:pt x="4" y="16"/>
                </a:cubicBezTo>
                <a:cubicBezTo>
                  <a:pt x="3" y="15"/>
                  <a:pt x="1" y="17"/>
                  <a:pt x="1" y="18"/>
                </a:cubicBezTo>
                <a:cubicBezTo>
                  <a:pt x="0" y="22"/>
                  <a:pt x="0" y="22"/>
                  <a:pt x="0" y="22"/>
                </a:cubicBezTo>
                <a:cubicBezTo>
                  <a:pt x="0" y="24"/>
                  <a:pt x="1" y="26"/>
                  <a:pt x="3" y="26"/>
                </a:cubicBezTo>
                <a:cubicBezTo>
                  <a:pt x="6" y="26"/>
                  <a:pt x="6" y="26"/>
                  <a:pt x="6" y="26"/>
                </a:cubicBezTo>
                <a:cubicBezTo>
                  <a:pt x="6" y="28"/>
                  <a:pt x="6" y="29"/>
                  <a:pt x="7" y="30"/>
                </a:cubicBezTo>
                <a:cubicBezTo>
                  <a:pt x="4" y="32"/>
                  <a:pt x="4" y="32"/>
                  <a:pt x="4" y="32"/>
                </a:cubicBezTo>
                <a:cubicBezTo>
                  <a:pt x="3" y="33"/>
                  <a:pt x="3" y="35"/>
                  <a:pt x="4" y="36"/>
                </a:cubicBezTo>
                <a:cubicBezTo>
                  <a:pt x="6" y="39"/>
                  <a:pt x="6" y="39"/>
                  <a:pt x="6" y="39"/>
                </a:cubicBezTo>
                <a:cubicBezTo>
                  <a:pt x="7" y="41"/>
                  <a:pt x="9" y="41"/>
                  <a:pt x="11" y="40"/>
                </a:cubicBezTo>
                <a:cubicBezTo>
                  <a:pt x="13" y="39"/>
                  <a:pt x="13" y="39"/>
                  <a:pt x="13" y="39"/>
                </a:cubicBezTo>
                <a:cubicBezTo>
                  <a:pt x="14" y="39"/>
                  <a:pt x="15" y="40"/>
                  <a:pt x="16" y="41"/>
                </a:cubicBezTo>
                <a:cubicBezTo>
                  <a:pt x="16" y="43"/>
                  <a:pt x="16" y="43"/>
                  <a:pt x="16" y="43"/>
                </a:cubicBezTo>
                <a:cubicBezTo>
                  <a:pt x="15" y="45"/>
                  <a:pt x="17" y="47"/>
                  <a:pt x="18" y="47"/>
                </a:cubicBezTo>
                <a:cubicBezTo>
                  <a:pt x="22" y="48"/>
                  <a:pt x="22" y="48"/>
                  <a:pt x="22" y="48"/>
                </a:cubicBezTo>
                <a:cubicBezTo>
                  <a:pt x="24" y="48"/>
                  <a:pt x="26" y="47"/>
                  <a:pt x="26" y="45"/>
                </a:cubicBezTo>
                <a:cubicBezTo>
                  <a:pt x="26" y="42"/>
                  <a:pt x="26" y="42"/>
                  <a:pt x="26" y="42"/>
                </a:cubicBezTo>
                <a:cubicBezTo>
                  <a:pt x="28" y="42"/>
                  <a:pt x="29" y="41"/>
                  <a:pt x="30" y="41"/>
                </a:cubicBezTo>
                <a:cubicBezTo>
                  <a:pt x="32" y="43"/>
                  <a:pt x="32" y="43"/>
                  <a:pt x="32" y="43"/>
                </a:cubicBezTo>
                <a:cubicBezTo>
                  <a:pt x="33" y="45"/>
                  <a:pt x="35" y="45"/>
                  <a:pt x="36" y="44"/>
                </a:cubicBezTo>
                <a:cubicBezTo>
                  <a:pt x="40" y="42"/>
                  <a:pt x="40" y="42"/>
                  <a:pt x="40" y="42"/>
                </a:cubicBezTo>
                <a:cubicBezTo>
                  <a:pt x="41" y="41"/>
                  <a:pt x="41" y="39"/>
                  <a:pt x="40" y="37"/>
                </a:cubicBezTo>
                <a:cubicBezTo>
                  <a:pt x="38" y="35"/>
                  <a:pt x="38" y="35"/>
                  <a:pt x="38" y="35"/>
                </a:cubicBezTo>
                <a:cubicBezTo>
                  <a:pt x="39" y="34"/>
                  <a:pt x="40" y="33"/>
                  <a:pt x="40" y="32"/>
                </a:cubicBezTo>
                <a:cubicBezTo>
                  <a:pt x="43" y="32"/>
                  <a:pt x="43" y="32"/>
                  <a:pt x="43" y="32"/>
                </a:cubicBezTo>
                <a:cubicBezTo>
                  <a:pt x="45" y="32"/>
                  <a:pt x="47" y="31"/>
                  <a:pt x="47" y="29"/>
                </a:cubicBezTo>
                <a:cubicBezTo>
                  <a:pt x="48" y="26"/>
                  <a:pt x="48" y="26"/>
                  <a:pt x="48" y="26"/>
                </a:cubicBezTo>
                <a:cubicBezTo>
                  <a:pt x="48" y="24"/>
                  <a:pt x="47" y="22"/>
                  <a:pt x="45" y="22"/>
                </a:cubicBezTo>
                <a:close/>
                <a:moveTo>
                  <a:pt x="29" y="31"/>
                </a:moveTo>
                <a:cubicBezTo>
                  <a:pt x="25" y="34"/>
                  <a:pt x="19" y="33"/>
                  <a:pt x="16" y="29"/>
                </a:cubicBezTo>
                <a:cubicBezTo>
                  <a:pt x="13" y="25"/>
                  <a:pt x="14" y="20"/>
                  <a:pt x="18" y="17"/>
                </a:cubicBezTo>
                <a:cubicBezTo>
                  <a:pt x="22" y="14"/>
                  <a:pt x="28" y="15"/>
                  <a:pt x="31" y="19"/>
                </a:cubicBezTo>
                <a:cubicBezTo>
                  <a:pt x="34" y="23"/>
                  <a:pt x="33" y="28"/>
                  <a:pt x="29" y="31"/>
                </a:cubicBezTo>
                <a:close/>
              </a:path>
            </a:pathLst>
          </a:custGeom>
          <a:solidFill>
            <a:srgbClr val="39363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2" name="文本框 161"/>
          <p:cNvSpPr txBox="1"/>
          <p:nvPr/>
        </p:nvSpPr>
        <p:spPr>
          <a:xfrm>
            <a:off x="11470842" y="9249595"/>
            <a:ext cx="1447607" cy="406400"/>
          </a:xfrm>
          <a:prstGeom prst="rect">
            <a:avLst/>
          </a:prstGeom>
          <a:noFill/>
          <a:ln cap="flat" w="12700">
            <a:noFill/>
            <a:miter lim="400000"/>
          </a:ln>
          <a:effectLst/>
        </p:spPr>
        <p:style>
          <a:lnRef idx="0">
            <a:scrgbClr b="0" g="0" r="0"/>
          </a:lnRef>
          <a:fillRef idx="0">
            <a:scrgbClr b="0" g="0" r="0"/>
          </a:fillRef>
          <a:effectRef idx="0">
            <a:scrgbClr b="0" g="0" r="0"/>
          </a:effectRef>
          <a:fontRef idx="none"/>
        </p:style>
        <p:txBody>
          <a:bodyPr anchor="ctr" bIns="50800" horzOverflow="overflow" lIns="50800" numCol="1" rIns="50800" rot="0" rtlCol="0" spcCol="38100" spcFirstLastPara="1" tIns="50800" vert="horz" vertOverflow="overflow" wrap="square">
            <a:spAutoFit/>
          </a:bodyPr>
          <a:lstStyle/>
          <a:p>
            <a:pPr algn="ctr" defTabSz="825500" fontAlgn="auto" hangingPunct="0" indent="0" latinLnBrk="0" marL="0" marR="0" rtl="0">
              <a:lnSpc>
                <a:spcPct val="100000"/>
              </a:lnSpc>
              <a:spcBef>
                <a:spcPct val="0"/>
              </a:spcBef>
              <a:spcAft>
                <a:spcPct val="0"/>
              </a:spcAft>
              <a:buClrTx/>
              <a:buSzTx/>
              <a:buFontTx/>
              <a:buNone/>
            </a:pPr>
            <a:r>
              <a:rPr altLang="zh-CN" b="1" baseline="0" cap="none" i="0" kumimoji="0" lang="en-US" normalizeH="0" smtClean="0" spc="0" strike="noStrike" sz="2000" u="none">
                <a:ln>
                  <a:noFill/>
                </a:ln>
                <a:solidFill>
                  <a:srgbClr val="000000"/>
                </a:solidFill>
                <a:effectLst/>
                <a:uFillTx/>
                <a:latin charset="-122" panose="020b0503020204020204" pitchFamily="34" typeface="微软雅黑"/>
                <a:ea charset="-122" panose="020b0503020204020204" pitchFamily="34" typeface="微软雅黑"/>
                <a:sym typeface="Helvetica Light"/>
              </a:rPr>
              <a:t>RESUME</a:t>
            </a:r>
          </a:p>
        </p:txBody>
      </p:sp>
      <p:sp>
        <p:nvSpPr>
          <p:cNvPr id="163" name="Freeform 19"/>
          <p:cNvSpPr/>
          <p:nvPr/>
        </p:nvSpPr>
        <p:spPr bwMode="auto">
          <a:xfrm>
            <a:off x="7800332" y="8786036"/>
            <a:ext cx="384244" cy="384244"/>
          </a:xfrm>
          <a:custGeom>
            <a:gdLst>
              <a:gd fmla="*/ 194 w 240" name="T0"/>
              <a:gd fmla="*/ 157 h 240" name="T1"/>
              <a:gd fmla="*/ 163 w 240" name="T2"/>
              <a:gd fmla="*/ 167 h 240" name="T3"/>
              <a:gd fmla="*/ 92 w 240" name="T4"/>
              <a:gd fmla="*/ 127 h 240" name="T5"/>
              <a:gd fmla="*/ 92 w 240" name="T6"/>
              <a:gd fmla="*/ 120 h 240" name="T7"/>
              <a:gd fmla="*/ 165 w 240" name="T8"/>
              <a:gd fmla="*/ 78 h 240" name="T9"/>
              <a:gd fmla="*/ 189 w 240" name="T10"/>
              <a:gd fmla="*/ 84 h 240" name="T11"/>
              <a:gd fmla="*/ 235 w 240" name="T12"/>
              <a:gd fmla="*/ 42 h 240" name="T13"/>
              <a:gd fmla="*/ 189 w 240" name="T14"/>
              <a:gd fmla="*/ 0 h 240" name="T15"/>
              <a:gd fmla="*/ 143 w 240" name="T16"/>
              <a:gd fmla="*/ 42 h 240" name="T17"/>
              <a:gd fmla="*/ 145 w 240" name="T18"/>
              <a:gd fmla="*/ 55 h 240" name="T19"/>
              <a:gd fmla="*/ 75 w 240" name="T20"/>
              <a:gd fmla="*/ 95 h 240" name="T21"/>
              <a:gd fmla="*/ 46 w 240" name="T22"/>
              <a:gd fmla="*/ 85 h 240" name="T23"/>
              <a:gd fmla="*/ 0 w 240" name="T24"/>
              <a:gd fmla="*/ 127 h 240" name="T25"/>
              <a:gd fmla="*/ 46 w 240" name="T26"/>
              <a:gd fmla="*/ 169 h 240" name="T27"/>
              <a:gd fmla="*/ 81 w 240" name="T28"/>
              <a:gd fmla="*/ 155 h 240" name="T29"/>
              <a:gd fmla="*/ 148 w 240" name="T30"/>
              <a:gd fmla="*/ 193 h 240" name="T31"/>
              <a:gd fmla="*/ 148 w 240" name="T32"/>
              <a:gd fmla="*/ 198 h 240" name="T33"/>
              <a:gd fmla="*/ 194 w 240" name="T34"/>
              <a:gd fmla="*/ 240 h 240" name="T35"/>
              <a:gd fmla="*/ 240 w 240" name="T36"/>
              <a:gd fmla="*/ 198 h 240" name="T37"/>
              <a:gd fmla="*/ 194 w 240" name="T38"/>
              <a:gd fmla="*/ 157 h 240"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240" w="240">
                <a:moveTo>
                  <a:pt x="194" y="157"/>
                </a:moveTo>
                <a:cubicBezTo>
                  <a:pt x="182" y="157"/>
                  <a:pt x="171" y="161"/>
                  <a:pt x="163" y="167"/>
                </a:cubicBezTo>
                <a:cubicBezTo>
                  <a:pt x="92" y="127"/>
                  <a:pt x="92" y="127"/>
                  <a:pt x="92" y="127"/>
                </a:cubicBezTo>
                <a:cubicBezTo>
                  <a:pt x="92" y="124"/>
                  <a:pt x="92" y="122"/>
                  <a:pt x="92" y="120"/>
                </a:cubicBezTo>
                <a:cubicBezTo>
                  <a:pt x="165" y="78"/>
                  <a:pt x="165" y="78"/>
                  <a:pt x="165" y="78"/>
                </a:cubicBezTo>
                <a:cubicBezTo>
                  <a:pt x="172" y="82"/>
                  <a:pt x="180" y="84"/>
                  <a:pt x="189" y="84"/>
                </a:cubicBezTo>
                <a:cubicBezTo>
                  <a:pt x="215" y="84"/>
                  <a:pt x="235" y="65"/>
                  <a:pt x="235" y="42"/>
                </a:cubicBezTo>
                <a:cubicBezTo>
                  <a:pt x="235" y="19"/>
                  <a:pt x="215" y="0"/>
                  <a:pt x="189" y="0"/>
                </a:cubicBezTo>
                <a:cubicBezTo>
                  <a:pt x="164" y="0"/>
                  <a:pt x="143" y="19"/>
                  <a:pt x="143" y="42"/>
                </a:cubicBezTo>
                <a:cubicBezTo>
                  <a:pt x="143" y="47"/>
                  <a:pt x="144" y="51"/>
                  <a:pt x="145" y="55"/>
                </a:cubicBezTo>
                <a:cubicBezTo>
                  <a:pt x="75" y="95"/>
                  <a:pt x="75" y="95"/>
                  <a:pt x="75" y="95"/>
                </a:cubicBezTo>
                <a:cubicBezTo>
                  <a:pt x="67" y="89"/>
                  <a:pt x="57" y="85"/>
                  <a:pt x="46" y="85"/>
                </a:cubicBezTo>
                <a:cubicBezTo>
                  <a:pt x="21" y="85"/>
                  <a:pt x="0" y="104"/>
                  <a:pt x="0" y="127"/>
                </a:cubicBezTo>
                <a:cubicBezTo>
                  <a:pt x="0" y="150"/>
                  <a:pt x="21" y="169"/>
                  <a:pt x="46" y="169"/>
                </a:cubicBezTo>
                <a:cubicBezTo>
                  <a:pt x="60" y="169"/>
                  <a:pt x="73" y="164"/>
                  <a:pt x="81" y="155"/>
                </a:cubicBezTo>
                <a:cubicBezTo>
                  <a:pt x="148" y="193"/>
                  <a:pt x="148" y="193"/>
                  <a:pt x="148" y="193"/>
                </a:cubicBezTo>
                <a:cubicBezTo>
                  <a:pt x="148" y="195"/>
                  <a:pt x="148" y="197"/>
                  <a:pt x="148" y="198"/>
                </a:cubicBezTo>
                <a:cubicBezTo>
                  <a:pt x="148" y="221"/>
                  <a:pt x="168" y="240"/>
                  <a:pt x="194" y="240"/>
                </a:cubicBezTo>
                <a:cubicBezTo>
                  <a:pt x="219" y="240"/>
                  <a:pt x="240" y="221"/>
                  <a:pt x="240" y="198"/>
                </a:cubicBezTo>
                <a:cubicBezTo>
                  <a:pt x="240" y="175"/>
                  <a:pt x="219" y="157"/>
                  <a:pt x="194" y="157"/>
                </a:cubicBezTo>
                <a:close/>
              </a:path>
            </a:pathLst>
          </a:custGeom>
          <a:solidFill>
            <a:srgbClr val="4B484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4" name="Freeform 95"/>
          <p:cNvSpPr/>
          <p:nvPr/>
        </p:nvSpPr>
        <p:spPr bwMode="auto">
          <a:xfrm>
            <a:off x="8622913" y="10608515"/>
            <a:ext cx="391816" cy="435294"/>
          </a:xfrm>
          <a:custGeom>
            <a:gdLst>
              <a:gd fmla="*/ 134 w 240" name="T0"/>
              <a:gd fmla="*/ 240 h 240" name="T1"/>
              <a:gd fmla="*/ 240 w 240" name="T2"/>
              <a:gd fmla="*/ 0 h 240" name="T3"/>
              <a:gd fmla="*/ 0 w 240" name="T4"/>
              <a:gd fmla="*/ 106 h 240" name="T5"/>
              <a:gd fmla="*/ 118 w 240" name="T6"/>
              <a:gd fmla="*/ 122 h 240" name="T7"/>
              <a:gd fmla="*/ 134 w 240" name="T8"/>
              <a:gd fmla="*/ 240 h 240" name="T9"/>
            </a:gdLst>
            <a:cxnLst>
              <a:cxn ang="0">
                <a:pos x="T0" y="T1"/>
              </a:cxn>
              <a:cxn ang="0">
                <a:pos x="T2" y="T3"/>
              </a:cxn>
              <a:cxn ang="0">
                <a:pos x="T4" y="T5"/>
              </a:cxn>
              <a:cxn ang="0">
                <a:pos x="T6" y="T7"/>
              </a:cxn>
              <a:cxn ang="0">
                <a:pos x="T8" y="T9"/>
              </a:cxn>
            </a:cxnLst>
            <a:rect b="b" l="0" r="r" t="0"/>
            <a:pathLst>
              <a:path h="240" w="240">
                <a:moveTo>
                  <a:pt x="134" y="240"/>
                </a:moveTo>
                <a:lnTo>
                  <a:pt x="240" y="0"/>
                </a:lnTo>
                <a:lnTo>
                  <a:pt x="0" y="106"/>
                </a:lnTo>
                <a:lnTo>
                  <a:pt x="118" y="122"/>
                </a:lnTo>
                <a:lnTo>
                  <a:pt x="134" y="240"/>
                </a:lnTo>
                <a:close/>
              </a:path>
            </a:pathLst>
          </a:custGeom>
          <a:noFill/>
          <a:ln cap="rnd" w="25400">
            <a:solidFill>
              <a:schemeClr val="tx1">
                <a:lumMod val="65000"/>
                <a:lumOff val="35000"/>
              </a:schemeClr>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166" name="Freeform 50"/>
          <p:cNvSpPr/>
          <p:nvPr/>
        </p:nvSpPr>
        <p:spPr bwMode="auto">
          <a:xfrm>
            <a:off x="9860594" y="6712924"/>
            <a:ext cx="389831" cy="457970"/>
          </a:xfrm>
          <a:custGeom>
            <a:gdLst>
              <a:gd fmla="*/ 74 w 120" name="T0"/>
              <a:gd fmla="*/ 39 h 140" name="T1"/>
              <a:gd fmla="*/ 82 w 120" name="T2"/>
              <a:gd fmla="*/ 22 h 140" name="T3"/>
              <a:gd fmla="*/ 60 w 120" name="T4"/>
              <a:gd fmla="*/ 0 h 140" name="T5"/>
              <a:gd fmla="*/ 38 w 120" name="T6"/>
              <a:gd fmla="*/ 22 h 140" name="T7"/>
              <a:gd fmla="*/ 46 w 120" name="T8"/>
              <a:gd fmla="*/ 39 h 140" name="T9"/>
              <a:gd fmla="*/ 8 w 120" name="T10"/>
              <a:gd fmla="*/ 98 h 140" name="T11"/>
              <a:gd fmla="*/ 37 w 120" name="T12"/>
              <a:gd fmla="*/ 78 h 140" name="T13"/>
              <a:gd fmla="*/ 25 w 120" name="T14"/>
              <a:gd fmla="*/ 140 h 140" name="T15"/>
              <a:gd fmla="*/ 45 w 120" name="T16"/>
              <a:gd fmla="*/ 140 h 140" name="T17"/>
              <a:gd fmla="*/ 60 w 120" name="T18"/>
              <a:gd fmla="*/ 114 h 140" name="T19"/>
              <a:gd fmla="*/ 75 w 120" name="T20"/>
              <a:gd fmla="*/ 140 h 140" name="T21"/>
              <a:gd fmla="*/ 95 w 120" name="T22"/>
              <a:gd fmla="*/ 140 h 140" name="T23"/>
              <a:gd fmla="*/ 83 w 120" name="T24"/>
              <a:gd fmla="*/ 78 h 140" name="T25"/>
              <a:gd fmla="*/ 112 w 120" name="T26"/>
              <a:gd fmla="*/ 98 h 140" name="T27"/>
              <a:gd fmla="*/ 74 w 120" name="T28"/>
              <a:gd fmla="*/ 39 h 140"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40" w="120">
                <a:moveTo>
                  <a:pt x="74" y="39"/>
                </a:moveTo>
                <a:cubicBezTo>
                  <a:pt x="78" y="35"/>
                  <a:pt x="82" y="29"/>
                  <a:pt x="82" y="22"/>
                </a:cubicBezTo>
                <a:cubicBezTo>
                  <a:pt x="82" y="10"/>
                  <a:pt x="72" y="0"/>
                  <a:pt x="60" y="0"/>
                </a:cubicBezTo>
                <a:cubicBezTo>
                  <a:pt x="48" y="0"/>
                  <a:pt x="38" y="10"/>
                  <a:pt x="38" y="22"/>
                </a:cubicBezTo>
                <a:cubicBezTo>
                  <a:pt x="38" y="29"/>
                  <a:pt x="42" y="35"/>
                  <a:pt x="46" y="39"/>
                </a:cubicBezTo>
                <a:cubicBezTo>
                  <a:pt x="24" y="46"/>
                  <a:pt x="0" y="91"/>
                  <a:pt x="8" y="98"/>
                </a:cubicBezTo>
                <a:cubicBezTo>
                  <a:pt x="15" y="105"/>
                  <a:pt x="27" y="91"/>
                  <a:pt x="37" y="78"/>
                </a:cubicBezTo>
                <a:cubicBezTo>
                  <a:pt x="32" y="99"/>
                  <a:pt x="27" y="121"/>
                  <a:pt x="25" y="140"/>
                </a:cubicBezTo>
                <a:cubicBezTo>
                  <a:pt x="45" y="140"/>
                  <a:pt x="45" y="140"/>
                  <a:pt x="45" y="140"/>
                </a:cubicBezTo>
                <a:cubicBezTo>
                  <a:pt x="45" y="129"/>
                  <a:pt x="52" y="114"/>
                  <a:pt x="60" y="114"/>
                </a:cubicBezTo>
                <a:cubicBezTo>
                  <a:pt x="68" y="114"/>
                  <a:pt x="75" y="129"/>
                  <a:pt x="75" y="140"/>
                </a:cubicBezTo>
                <a:cubicBezTo>
                  <a:pt x="95" y="140"/>
                  <a:pt x="95" y="140"/>
                  <a:pt x="95" y="140"/>
                </a:cubicBezTo>
                <a:cubicBezTo>
                  <a:pt x="93" y="121"/>
                  <a:pt x="88" y="99"/>
                  <a:pt x="83" y="78"/>
                </a:cubicBezTo>
                <a:cubicBezTo>
                  <a:pt x="93" y="91"/>
                  <a:pt x="105" y="105"/>
                  <a:pt x="112" y="98"/>
                </a:cubicBezTo>
                <a:cubicBezTo>
                  <a:pt x="120" y="91"/>
                  <a:pt x="96" y="46"/>
                  <a:pt x="74" y="39"/>
                </a:cubicBezTo>
                <a:close/>
              </a:path>
            </a:pathLst>
          </a:custGeom>
          <a:solidFill>
            <a:srgbClr val="44444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7" name="Shape 200"/>
          <p:cNvSpPr/>
          <p:nvPr/>
        </p:nvSpPr>
        <p:spPr>
          <a:xfrm>
            <a:off x="10547383" y="6865302"/>
            <a:ext cx="1753620" cy="548640"/>
          </a:xfrm>
          <a:prstGeom prst="rect">
            <a:avLst/>
          </a:prstGeom>
          <a:ln w="12700">
            <a:miter lim="400000"/>
          </a:ln>
          <a:extLst>
            <a:ext uri="{C572A759-6A51-4108-AA02-DFA0A04FC94B}">
              <ma14:wrappingTextBoxFlag xmlns:ma14="http://schemas.microsoft.com/office/mac/drawingml/2011/main" val="1"/>
            </a:ext>
          </a:extLst>
        </p:spPr>
        <p:txBody>
          <a:bodyPr lIns="45719" rIns="45719" wrap="square">
            <a:spAutoFit/>
          </a:bodyPr>
          <a:lstStyle/>
          <a:p>
            <a:pPr algn="l" defTabSz="914400">
              <a:defRPr sz="3000">
                <a:solidFill>
                  <a:srgbClr val="FFFFFF"/>
                </a:solidFill>
                <a:latin typeface="Microsoft YaHei"/>
                <a:ea typeface="Microsoft YaHei"/>
                <a:cs typeface="Microsoft YaHei"/>
                <a:sym typeface="Microsoft YaHei"/>
              </a:defRPr>
            </a:pPr>
            <a:r>
              <a:rPr altLang="en-US" lang="zh-CN">
                <a:solidFill>
                  <a:schemeClr val="tx1">
                    <a:lumMod val="65000"/>
                    <a:lumOff val="35000"/>
                  </a:schemeClr>
                </a:solidFill>
              </a:rPr>
              <a:t>民族：汉</a:t>
            </a:r>
          </a:p>
        </p:txBody>
      </p:sp>
    </p:spTree>
    <p:extLst>
      <p:ext uri="{BB962C8B-B14F-4D97-AF65-F5344CB8AC3E}">
        <p14:creationId val="2279337943"/>
      </p:ext>
    </p:extLst>
  </p:cSld>
  <p:clrMapOvr>
    <a:masterClrMapping/>
  </p:clrMapOvr>
  <p:transition spd="med"/>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1">
                                  <p:stCondLst>
                                    <p:cond delay="0"/>
                                  </p:stCondLst>
                                  <p:childTnLst>
                                    <p:set>
                                      <p:cBhvr>
                                        <p:cTn fill="hold" id="6"/>
                                        <p:tgtEl>
                                          <p:spTgt spid="44"/>
                                        </p:tgtEl>
                                        <p:attrNameLst>
                                          <p:attrName>style.visibility</p:attrName>
                                        </p:attrNameLst>
                                      </p:cBhvr>
                                      <p:to>
                                        <p:strVal val="visible"/>
                                      </p:to>
                                    </p:set>
                                    <p:anim calcmode="lin" valueType="num">
                                      <p:cBhvr>
                                        <p:cTn dur="1500" fill="hold" id="7"/>
                                        <p:tgtEl>
                                          <p:spTgt spid="44"/>
                                        </p:tgtEl>
                                        <p:attrNameLst>
                                          <p:attrName>ppt_x</p:attrName>
                                        </p:attrNameLst>
                                      </p:cBhvr>
                                      <p:tavLst>
                                        <p:tav tm="0">
                                          <p:val>
                                            <p:strVal val="#ppt_x"/>
                                          </p:val>
                                        </p:tav>
                                        <p:tav tm="100000">
                                          <p:val>
                                            <p:strVal val="#ppt_x"/>
                                          </p:val>
                                        </p:tav>
                                      </p:tavLst>
                                    </p:anim>
                                    <p:anim calcmode="lin" valueType="num">
                                      <p:cBhvr>
                                        <p:cTn dur="1500" fill="hold" id="8"/>
                                        <p:tgtEl>
                                          <p:spTgt spid="44"/>
                                        </p:tgtEl>
                                        <p:attrNameLst>
                                          <p:attrName>ppt_y</p:attrName>
                                        </p:attrNameLst>
                                      </p:cBhvr>
                                      <p:tavLst>
                                        <p:tav tm="0">
                                          <p:val>
                                            <p:strVal val="0-#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advAuto="0" grpId="0" spid="44"/>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8" name="组合 7"/>
          <p:cNvGrpSpPr/>
          <p:nvPr/>
        </p:nvGrpSpPr>
        <p:grpSpPr>
          <a:xfrm>
            <a:off x="-34814" y="-62356"/>
            <a:ext cx="24418813" cy="1908000"/>
            <a:chOff x="-34813" y="926635"/>
            <a:chExt cx="24418813" cy="1908000"/>
          </a:xfrm>
        </p:grpSpPr>
        <p:sp>
          <p:nvSpPr>
            <p:cNvPr id="7" name="矩形 6"/>
            <p:cNvSpPr/>
            <p:nvPr/>
          </p:nvSpPr>
          <p:spPr>
            <a:xfrm>
              <a:off x="1" y="926635"/>
              <a:ext cx="24384000" cy="1908000"/>
            </a:xfrm>
            <a:prstGeom prst="rect">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p:spPr>
          <p:txBody>
            <a:bodyPr anchor="ctr" bIns="50800" lIns="50800" numCol="1" rIns="50800" tIns="50800" wrap="square">
              <a:noAutofit/>
            </a:bodyPr>
            <a:lstStyle/>
            <a:p>
              <a:endParaRPr altLang="en-US" lang="zh-CN" sz="3200"/>
            </a:p>
          </p:txBody>
        </p:sp>
        <p:pic>
          <p:nvPicPr>
            <p:cNvPr id="127" name="图片 126"/>
            <p:cNvPicPr>
              <a:picLocks noChangeAspect="1"/>
            </p:cNvPicPr>
            <p:nvPr/>
          </p:nvPicPr>
          <p:blipFill>
            <a:blip r:embed="rId2">
              <a:extLst>
                <a:ext uri="{28A0092B-C50C-407E-A947-70E740481C1C}">
                  <a14:useLocalDpi/>
                </a:ext>
              </a:extLst>
            </a:blip>
            <a:srcRect b="-1" r="65349" t="-143"/>
            <a:stretch>
              <a:fillRect/>
            </a:stretch>
          </p:blipFill>
          <p:spPr>
            <a:xfrm rot="5400000">
              <a:off x="11318892" y="-10365829"/>
              <a:ext cx="1711404" cy="24418813"/>
            </a:xfrm>
            <a:prstGeom prst="rect">
              <a:avLst/>
            </a:prstGeom>
            <a:ln w="28575">
              <a:noFill/>
            </a:ln>
          </p:spPr>
        </p:pic>
      </p:grpSp>
      <p:sp>
        <p:nvSpPr>
          <p:cNvPr id="4" name="矩形 3"/>
          <p:cNvSpPr/>
          <p:nvPr/>
        </p:nvSpPr>
        <p:spPr>
          <a:xfrm>
            <a:off x="6729827" y="874287"/>
            <a:ext cx="16985673" cy="90000"/>
          </a:xfrm>
          <a:prstGeom prst="rect">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p:spPr>
        <p:txBody>
          <a:bodyPr anchor="ctr" bIns="50800" lIns="50800" numCol="1" rIns="50800" tIns="50800" wrap="square">
            <a:noAutofit/>
          </a:bodyPr>
          <a:lstStyle/>
          <a:p>
            <a:endParaRPr altLang="en-US" lang="zh-CN" sz="3200"/>
          </a:p>
        </p:txBody>
      </p:sp>
      <p:sp>
        <p:nvSpPr>
          <p:cNvPr id="126" name="Shape 209"/>
          <p:cNvSpPr/>
          <p:nvPr/>
        </p:nvSpPr>
        <p:spPr>
          <a:xfrm>
            <a:off x="2350773" y="392104"/>
            <a:ext cx="3692525" cy="955040"/>
          </a:xfrm>
          <a:prstGeom prst="rect">
            <a:avLst/>
          </a:prstGeom>
          <a:ln w="12700">
            <a:miter lim="400000"/>
          </a:ln>
          <a:extLst>
            <a:ext uri="{C572A759-6A51-4108-AA02-DFA0A04FC94B}">
              <ma14:wrappingTextBoxFlag xmlns:ma14="http://schemas.microsoft.com/office/mac/drawingml/2011/main" val="1"/>
            </a:ext>
          </a:extLst>
        </p:spPr>
        <p:txBody>
          <a:bodyPr bIns="50800" lIns="50800" rIns="50800" tIns="50800" wrap="none">
            <a:spAutoFit/>
          </a:bodyPr>
          <a:lstStyle>
            <a:lvl1pPr>
              <a:defRPr sz="5600">
                <a:solidFill>
                  <a:srgbClr val="FFFFFF"/>
                </a:solidFill>
                <a:latin typeface="Chalkduster"/>
                <a:ea typeface="Chalkduster"/>
                <a:cs typeface="Chalkduster"/>
                <a:sym typeface="Chalkduster"/>
              </a:defRPr>
            </a:lvl1pPr>
          </a:lstStyle>
          <a:p>
            <a:r>
              <a:rPr>
                <a:solidFill>
                  <a:schemeClr val="bg1"/>
                </a:solidFill>
                <a:latin charset="-122" panose="020b0503020204020204" pitchFamily="34" typeface="微软雅黑"/>
                <a:ea charset="-122" panose="020b0503020204020204" pitchFamily="34" typeface="微软雅黑"/>
              </a:rPr>
              <a:t>Education </a:t>
            </a:r>
          </a:p>
        </p:txBody>
      </p:sp>
      <p:grpSp>
        <p:nvGrpSpPr>
          <p:cNvPr id="2" name="组合 1"/>
          <p:cNvGrpSpPr/>
          <p:nvPr/>
        </p:nvGrpSpPr>
        <p:grpSpPr>
          <a:xfrm>
            <a:off x="431446" y="189130"/>
            <a:ext cx="1469851" cy="1469851"/>
            <a:chOff x="2313717" y="4449953"/>
            <a:chExt cx="1469851" cy="1469851"/>
          </a:xfrm>
        </p:grpSpPr>
        <p:sp>
          <p:nvSpPr>
            <p:cNvPr id="10" name="Shape 501"/>
            <p:cNvSpPr/>
            <p:nvPr/>
          </p:nvSpPr>
          <p:spPr>
            <a:xfrm>
              <a:off x="2313717" y="4449953"/>
              <a:ext cx="1469851" cy="1469851"/>
            </a:xfrm>
            <a:prstGeom prst="ellipse">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pPr>
                <a:defRPr sz="3200"/>
              </a:pPr>
              <a:endParaRPr/>
            </a:p>
          </p:txBody>
        </p:sp>
        <p:sp>
          <p:nvSpPr>
            <p:cNvPr id="11" name="Shape 501"/>
            <p:cNvSpPr/>
            <p:nvPr/>
          </p:nvSpPr>
          <p:spPr>
            <a:xfrm>
              <a:off x="2426636" y="4562872"/>
              <a:ext cx="1244012" cy="1244012"/>
            </a:xfrm>
            <a:prstGeom prst="ellipse">
              <a:avLst/>
            </a:prstGeom>
            <a:solidFill>
              <a:schemeClr val="bg1"/>
            </a:soli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pPr>
                <a:defRPr sz="3200"/>
              </a:pPr>
              <a:endParaRPr/>
            </a:p>
          </p:txBody>
        </p:sp>
        <p:grpSp>
          <p:nvGrpSpPr>
            <p:cNvPr id="6" name="组合 5"/>
            <p:cNvGrpSpPr/>
            <p:nvPr/>
          </p:nvGrpSpPr>
          <p:grpSpPr>
            <a:xfrm>
              <a:off x="2540498" y="4821382"/>
              <a:ext cx="1074732" cy="874666"/>
              <a:chOff x="541737" y="421656"/>
              <a:chExt cx="1257571" cy="1023469"/>
            </a:xfrm>
          </p:grpSpPr>
          <p:sp>
            <p:nvSpPr>
              <p:cNvPr id="116" name="Freeform 6"/>
              <p:cNvSpPr/>
              <p:nvPr/>
            </p:nvSpPr>
            <p:spPr bwMode="auto">
              <a:xfrm>
                <a:off x="541737" y="421656"/>
                <a:ext cx="1257571" cy="1023469"/>
              </a:xfrm>
              <a:custGeom>
                <a:gdLst>
                  <a:gd fmla="*/ 96 w 1360" name="T0"/>
                  <a:gd fmla="*/ 404 h 1266" name="T1"/>
                  <a:gd fmla="*/ 96 w 1360" name="T2"/>
                  <a:gd fmla="*/ 527 h 1266" name="T3"/>
                  <a:gd fmla="*/ 105 w 1360" name="T4"/>
                  <a:gd fmla="*/ 537 h 1266" name="T5"/>
                  <a:gd fmla="*/ 123 w 1360" name="T6"/>
                  <a:gd fmla="*/ 616 h 1266" name="T7"/>
                  <a:gd fmla="*/ 119 w 1360" name="T8"/>
                  <a:gd fmla="*/ 629 h 1266" name="T9"/>
                  <a:gd fmla="*/ 147 w 1360" name="T10"/>
                  <a:gd fmla="*/ 940 h 1266" name="T11"/>
                  <a:gd fmla="*/ 169 w 1360" name="T12"/>
                  <a:gd fmla="*/ 1194 h 1266" name="T13"/>
                  <a:gd fmla="*/ 175 w 1360" name="T14"/>
                  <a:gd fmla="*/ 1266 h 1266" name="T15"/>
                  <a:gd fmla="*/ 0 w 1360" name="T16"/>
                  <a:gd fmla="*/ 1266 h 1266" name="T17"/>
                  <a:gd fmla="*/ 6 w 1360" name="T18"/>
                  <a:gd fmla="*/ 1197 h 1266" name="T19"/>
                  <a:gd fmla="*/ 38 w 1360" name="T20"/>
                  <a:gd fmla="*/ 811 h 1266" name="T21"/>
                  <a:gd fmla="*/ 54 w 1360" name="T22"/>
                  <a:gd fmla="*/ 629 h 1266" name="T23"/>
                  <a:gd fmla="*/ 50 w 1360" name="T24"/>
                  <a:gd fmla="*/ 613 h 1266" name="T25"/>
                  <a:gd fmla="*/ 71 w 1360" name="T26"/>
                  <a:gd fmla="*/ 537 h 1266" name="T27"/>
                  <a:gd fmla="*/ 79 w 1360" name="T28"/>
                  <a:gd fmla="*/ 525 h 1266" name="T29"/>
                  <a:gd fmla="*/ 79 w 1360" name="T30"/>
                  <a:gd fmla="*/ 407 h 1266" name="T31"/>
                  <a:gd fmla="*/ 70 w 1360" name="T32"/>
                  <a:gd fmla="*/ 392 h 1266" name="T33"/>
                  <a:gd fmla="*/ 31 w 1360" name="T34"/>
                  <a:gd fmla="*/ 374 h 1266" name="T35"/>
                  <a:gd fmla="*/ 44 w 1360" name="T36"/>
                  <a:gd fmla="*/ 366 h 1266" name="T37"/>
                  <a:gd fmla="*/ 624 w 1360" name="T38"/>
                  <a:gd fmla="*/ 44 h 1266" name="T39"/>
                  <a:gd fmla="*/ 692 w 1360" name="T40"/>
                  <a:gd fmla="*/ 5 h 1266" name="T41"/>
                  <a:gd fmla="*/ 718 w 1360" name="T42"/>
                  <a:gd fmla="*/ 5 h 1266" name="T43"/>
                  <a:gd fmla="*/ 1255 w 1360" name="T44"/>
                  <a:gd fmla="*/ 275 h 1266" name="T45"/>
                  <a:gd fmla="*/ 1360 w 1360" name="T46"/>
                  <a:gd fmla="*/ 328 h 1266" name="T47"/>
                  <a:gd fmla="*/ 1302 w 1360" name="T48"/>
                  <a:gd fmla="*/ 360 h 1266" name="T49"/>
                  <a:gd fmla="*/ 723 w 1360" name="T50"/>
                  <a:gd fmla="*/ 666 h 1266" name="T51"/>
                  <a:gd fmla="*/ 688 w 1360" name="T52"/>
                  <a:gd fmla="*/ 668 h 1266" name="T53"/>
                  <a:gd fmla="*/ 112 w 1360" name="T54"/>
                  <a:gd fmla="*/ 411 h 1266" name="T55"/>
                  <a:gd fmla="*/ 96 w 1360" name="T56"/>
                  <a:gd fmla="*/ 404 h 1266"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1266" w="1360">
                    <a:moveTo>
                      <a:pt x="96" y="404"/>
                    </a:moveTo>
                    <a:cubicBezTo>
                      <a:pt x="96" y="447"/>
                      <a:pt x="96" y="487"/>
                      <a:pt x="96" y="527"/>
                    </a:cubicBezTo>
                    <a:cubicBezTo>
                      <a:pt x="96" y="531"/>
                      <a:pt x="101" y="535"/>
                      <a:pt x="105" y="537"/>
                    </a:cubicBezTo>
                    <a:cubicBezTo>
                      <a:pt x="136" y="555"/>
                      <a:pt x="144" y="585"/>
                      <a:pt x="123" y="616"/>
                    </a:cubicBezTo>
                    <a:cubicBezTo>
                      <a:pt x="121" y="620"/>
                      <a:pt x="119" y="625"/>
                      <a:pt x="119" y="629"/>
                    </a:cubicBezTo>
                    <a:cubicBezTo>
                      <a:pt x="128" y="733"/>
                      <a:pt x="138" y="836"/>
                      <a:pt x="147" y="940"/>
                    </a:cubicBezTo>
                    <a:cubicBezTo>
                      <a:pt x="154" y="1024"/>
                      <a:pt x="162" y="1109"/>
                      <a:pt x="169" y="1194"/>
                    </a:cubicBezTo>
                    <a:cubicBezTo>
                      <a:pt x="171" y="1217"/>
                      <a:pt x="173" y="1239"/>
                      <a:pt x="175" y="1266"/>
                    </a:cubicBezTo>
                    <a:cubicBezTo>
                      <a:pt x="117" y="1266"/>
                      <a:pt x="60" y="1266"/>
                      <a:pt x="0" y="1266"/>
                    </a:cubicBezTo>
                    <a:cubicBezTo>
                      <a:pt x="2" y="1244"/>
                      <a:pt x="4" y="1220"/>
                      <a:pt x="6" y="1197"/>
                    </a:cubicBezTo>
                    <a:cubicBezTo>
                      <a:pt x="16" y="1068"/>
                      <a:pt x="27" y="940"/>
                      <a:pt x="38" y="811"/>
                    </a:cubicBezTo>
                    <a:cubicBezTo>
                      <a:pt x="43" y="750"/>
                      <a:pt x="49" y="690"/>
                      <a:pt x="54" y="629"/>
                    </a:cubicBezTo>
                    <a:cubicBezTo>
                      <a:pt x="54" y="624"/>
                      <a:pt x="52" y="617"/>
                      <a:pt x="50" y="613"/>
                    </a:cubicBezTo>
                    <a:cubicBezTo>
                      <a:pt x="32" y="583"/>
                      <a:pt x="40" y="553"/>
                      <a:pt x="71" y="537"/>
                    </a:cubicBezTo>
                    <a:cubicBezTo>
                      <a:pt x="75" y="535"/>
                      <a:pt x="79" y="529"/>
                      <a:pt x="79" y="525"/>
                    </a:cubicBezTo>
                    <a:cubicBezTo>
                      <a:pt x="79" y="486"/>
                      <a:pt x="80" y="446"/>
                      <a:pt x="79" y="407"/>
                    </a:cubicBezTo>
                    <a:cubicBezTo>
                      <a:pt x="79" y="402"/>
                      <a:pt x="74" y="395"/>
                      <a:pt x="70" y="392"/>
                    </a:cubicBezTo>
                    <a:cubicBezTo>
                      <a:pt x="58" y="386"/>
                      <a:pt x="45" y="381"/>
                      <a:pt x="31" y="374"/>
                    </a:cubicBezTo>
                    <a:cubicBezTo>
                      <a:pt x="36" y="371"/>
                      <a:pt x="40" y="368"/>
                      <a:pt x="44" y="366"/>
                    </a:cubicBezTo>
                    <a:cubicBezTo>
                      <a:pt x="237" y="259"/>
                      <a:pt x="431" y="151"/>
                      <a:pt x="624" y="44"/>
                    </a:cubicBezTo>
                    <a:cubicBezTo>
                      <a:pt x="647" y="31"/>
                      <a:pt x="670" y="19"/>
                      <a:pt x="692" y="5"/>
                    </a:cubicBezTo>
                    <a:cubicBezTo>
                      <a:pt x="702" y="0"/>
                      <a:pt x="709" y="1"/>
                      <a:pt x="718" y="5"/>
                    </a:cubicBezTo>
                    <a:cubicBezTo>
                      <a:pt x="897" y="96"/>
                      <a:pt x="1076" y="185"/>
                      <a:pt x="1255" y="275"/>
                    </a:cubicBezTo>
                    <a:cubicBezTo>
                      <a:pt x="1289" y="293"/>
                      <a:pt x="1324" y="310"/>
                      <a:pt x="1360" y="328"/>
                    </a:cubicBezTo>
                    <a:cubicBezTo>
                      <a:pt x="1339" y="340"/>
                      <a:pt x="1320" y="350"/>
                      <a:pt x="1302" y="360"/>
                    </a:cubicBezTo>
                    <a:cubicBezTo>
                      <a:pt x="1109" y="462"/>
                      <a:pt x="916" y="564"/>
                      <a:pt x="723" y="666"/>
                    </a:cubicBezTo>
                    <a:cubicBezTo>
                      <a:pt x="711" y="672"/>
                      <a:pt x="701" y="674"/>
                      <a:pt x="688" y="668"/>
                    </a:cubicBezTo>
                    <a:cubicBezTo>
                      <a:pt x="496" y="582"/>
                      <a:pt x="304" y="496"/>
                      <a:pt x="112" y="411"/>
                    </a:cubicBezTo>
                    <a:cubicBezTo>
                      <a:pt x="108" y="409"/>
                      <a:pt x="103" y="407"/>
                      <a:pt x="96" y="404"/>
                    </a:cubicBez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extLst/>
            </p:spPr>
            <p:txBody>
              <a:bodyPr anchor="ctr" bIns="50800" lIns="50800" numCol="1" rIns="50800" tIns="50800" wrap="square">
                <a:noAutofit/>
              </a:bodyPr>
              <a:lstStyle/>
              <a:p>
                <a:endParaRPr altLang="en-US" lang="zh-HK" sz="3200">
                  <a:solidFill>
                    <a:srgbClr val="000000"/>
                  </a:solidFill>
                </a:endParaRPr>
              </a:p>
            </p:txBody>
          </p:sp>
          <p:sp>
            <p:nvSpPr>
              <p:cNvPr id="123" name="Freeform 7"/>
              <p:cNvSpPr/>
              <p:nvPr/>
            </p:nvSpPr>
            <p:spPr bwMode="auto">
              <a:xfrm>
                <a:off x="807560" y="933392"/>
                <a:ext cx="781344" cy="246892"/>
              </a:xfrm>
              <a:custGeom>
                <a:gdLst>
                  <a:gd fmla="*/ 0 w 845" name="T0"/>
                  <a:gd fmla="*/ 147 h 400" name="T1"/>
                  <a:gd fmla="*/ 78 w 845" name="T2"/>
                  <a:gd fmla="*/ 32 h 400" name="T3"/>
                  <a:gd fmla="*/ 96 w 845" name="T4"/>
                  <a:gd fmla="*/ 28 h 400" name="T5"/>
                  <a:gd fmla="*/ 262 w 845" name="T6"/>
                  <a:gd fmla="*/ 101 h 400" name="T7"/>
                  <a:gd fmla="*/ 417 w 845" name="T8"/>
                  <a:gd fmla="*/ 170 h 400" name="T9"/>
                  <a:gd fmla="*/ 434 w 845" name="T10"/>
                  <a:gd fmla="*/ 167 h 400" name="T11"/>
                  <a:gd fmla="*/ 724 w 845" name="T12"/>
                  <a:gd fmla="*/ 13 h 400" name="T13"/>
                  <a:gd fmla="*/ 749 w 845" name="T14"/>
                  <a:gd fmla="*/ 0 h 400" name="T15"/>
                  <a:gd fmla="*/ 845 w 845" name="T16"/>
                  <a:gd fmla="*/ 143 h 400" name="T17"/>
                  <a:gd fmla="*/ 743 w 845" name="T18"/>
                  <a:gd fmla="*/ 207 h 400" name="T19"/>
                  <a:gd fmla="*/ 448 w 845" name="T20"/>
                  <a:gd fmla="*/ 393 h 400" name="T21"/>
                  <a:gd fmla="*/ 421 w 845" name="T22"/>
                  <a:gd fmla="*/ 394 h 400" name="T23"/>
                  <a:gd fmla="*/ 8 w 845" name="T24"/>
                  <a:gd fmla="*/ 153 h 400" name="T25"/>
                  <a:gd fmla="*/ 0 w 845" name="T26"/>
                  <a:gd fmla="*/ 147 h 400"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400" w="845">
                    <a:moveTo>
                      <a:pt x="0" y="147"/>
                    </a:moveTo>
                    <a:cubicBezTo>
                      <a:pt x="27" y="108"/>
                      <a:pt x="53" y="70"/>
                      <a:pt x="78" y="32"/>
                    </a:cubicBezTo>
                    <a:cubicBezTo>
                      <a:pt x="84" y="24"/>
                      <a:pt x="89" y="25"/>
                      <a:pt x="96" y="28"/>
                    </a:cubicBezTo>
                    <a:cubicBezTo>
                      <a:pt x="151" y="53"/>
                      <a:pt x="206" y="77"/>
                      <a:pt x="262" y="101"/>
                    </a:cubicBezTo>
                    <a:cubicBezTo>
                      <a:pt x="313" y="124"/>
                      <a:pt x="365" y="147"/>
                      <a:pt x="417" y="170"/>
                    </a:cubicBezTo>
                    <a:cubicBezTo>
                      <a:pt x="421" y="172"/>
                      <a:pt x="429" y="170"/>
                      <a:pt x="434" y="167"/>
                    </a:cubicBezTo>
                    <a:cubicBezTo>
                      <a:pt x="531" y="116"/>
                      <a:pt x="627" y="65"/>
                      <a:pt x="724" y="13"/>
                    </a:cubicBezTo>
                    <a:cubicBezTo>
                      <a:pt x="732" y="9"/>
                      <a:pt x="740" y="5"/>
                      <a:pt x="749" y="0"/>
                    </a:cubicBezTo>
                    <a:cubicBezTo>
                      <a:pt x="781" y="48"/>
                      <a:pt x="813" y="95"/>
                      <a:pt x="845" y="143"/>
                    </a:cubicBezTo>
                    <a:cubicBezTo>
                      <a:pt x="811" y="165"/>
                      <a:pt x="777" y="186"/>
                      <a:pt x="743" y="207"/>
                    </a:cubicBezTo>
                    <a:cubicBezTo>
                      <a:pt x="645" y="269"/>
                      <a:pt x="546" y="331"/>
                      <a:pt x="448" y="393"/>
                    </a:cubicBezTo>
                    <a:cubicBezTo>
                      <a:pt x="438" y="399"/>
                      <a:pt x="431" y="400"/>
                      <a:pt x="421" y="394"/>
                    </a:cubicBezTo>
                    <a:cubicBezTo>
                      <a:pt x="284" y="313"/>
                      <a:pt x="146" y="233"/>
                      <a:pt x="8" y="153"/>
                    </a:cubicBezTo>
                    <a:cubicBezTo>
                      <a:pt x="6" y="151"/>
                      <a:pt x="3" y="149"/>
                      <a:pt x="0" y="147"/>
                    </a:cubicBez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extLst/>
            </p:spPr>
            <p:txBody>
              <a:bodyPr anchor="ctr" bIns="50800" lIns="50800" numCol="1" rIns="50800" tIns="50800" wrap="square">
                <a:noAutofit/>
              </a:bodyPr>
              <a:lstStyle/>
              <a:p>
                <a:endParaRPr altLang="en-US" lang="zh-HK" sz="3200">
                  <a:solidFill>
                    <a:srgbClr val="000000"/>
                  </a:solidFill>
                </a:endParaRPr>
              </a:p>
            </p:txBody>
          </p:sp>
        </p:grpSp>
      </p:grpSp>
      <p:grpSp>
        <p:nvGrpSpPr>
          <p:cNvPr id="124" name="组合 32"/>
          <p:cNvGrpSpPr/>
          <p:nvPr/>
        </p:nvGrpSpPr>
        <p:grpSpPr>
          <a:xfrm>
            <a:off x="1795156" y="3265822"/>
            <a:ext cx="9773879" cy="2022415"/>
            <a:chOff x="-98426" y="1765541"/>
            <a:chExt cx="4382395" cy="906718"/>
          </a:xfrm>
        </p:grpSpPr>
        <p:sp>
          <p:nvSpPr>
            <p:cNvPr id="125" name="矩形 14"/>
            <p:cNvSpPr/>
            <p:nvPr/>
          </p:nvSpPr>
          <p:spPr>
            <a:xfrm>
              <a:off x="-98426" y="1773477"/>
              <a:ext cx="4382395" cy="322819"/>
            </a:xfrm>
            <a:custGeom>
              <a:rect b="b" l="l" r="r" t="t"/>
              <a:pathLst>
                <a:path h="288040" w="3488787">
                  <a:moveTo>
                    <a:pt x="3384376" y="5935"/>
                  </a:moveTo>
                  <a:lnTo>
                    <a:pt x="3488787" y="185955"/>
                  </a:lnTo>
                  <a:lnTo>
                    <a:pt x="3384376" y="185955"/>
                  </a:lnTo>
                  <a:close/>
                  <a:moveTo>
                    <a:pt x="0" y="0"/>
                  </a:moveTo>
                  <a:lnTo>
                    <a:pt x="3384376" y="0"/>
                  </a:lnTo>
                  <a:lnTo>
                    <a:pt x="3384376" y="5935"/>
                  </a:lnTo>
                  <a:lnTo>
                    <a:pt x="3279964" y="185955"/>
                  </a:lnTo>
                  <a:lnTo>
                    <a:pt x="3384376" y="185955"/>
                  </a:lnTo>
                  <a:lnTo>
                    <a:pt x="3384376" y="288040"/>
                  </a:lnTo>
                  <a:lnTo>
                    <a:pt x="0" y="288040"/>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sz="8800"/>
            </a:p>
          </p:txBody>
        </p:sp>
        <p:sp>
          <p:nvSpPr>
            <p:cNvPr id="128" name="矩形 35"/>
            <p:cNvSpPr>
              <a:spLocks noChangeArrowheads="1"/>
            </p:cNvSpPr>
            <p:nvPr/>
          </p:nvSpPr>
          <p:spPr bwMode="auto">
            <a:xfrm>
              <a:off x="3050230" y="1765541"/>
              <a:ext cx="901994" cy="28697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en-US" b="1" lang="zh-CN" smtClean="0" sz="3600">
                  <a:solidFill>
                    <a:schemeClr val="bg1"/>
                  </a:solidFill>
                  <a:latin charset="-122" panose="020b0503020204020204" pitchFamily="34" typeface="微软雅黑"/>
                  <a:ea charset="-122" panose="020b0503020204020204" pitchFamily="34" typeface="微软雅黑"/>
                </a:rPr>
                <a:t>主要课程</a:t>
              </a:r>
            </a:p>
          </p:txBody>
        </p:sp>
        <p:sp>
          <p:nvSpPr>
            <p:cNvPr id="129" name="矩形 36"/>
            <p:cNvSpPr>
              <a:spLocks noChangeArrowheads="1"/>
            </p:cNvSpPr>
            <p:nvPr/>
          </p:nvSpPr>
          <p:spPr bwMode="auto">
            <a:xfrm>
              <a:off x="-98426" y="2186861"/>
              <a:ext cx="4214764" cy="50014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nSpc>
                  <a:spcPct val="120000"/>
                </a:lnSpc>
              </a:pPr>
              <a:r>
                <a:rPr altLang="en-US" lang="zh-CN" sz="2800">
                  <a:latin charset="-122" panose="020b0503020204020204" pitchFamily="34" typeface="微软雅黑"/>
                  <a:ea charset="-122" panose="020b0503020204020204" pitchFamily="34" typeface="微软雅黑"/>
                </a:rPr>
                <a:t>复合材料、表面工程、材料热力学、摩擦磨损、固体物理、材料强度学、固态相变、材料失效分析等。</a:t>
              </a:r>
            </a:p>
          </p:txBody>
        </p:sp>
      </p:grpSp>
      <p:grpSp>
        <p:nvGrpSpPr>
          <p:cNvPr id="130" name="组合 47"/>
          <p:cNvGrpSpPr/>
          <p:nvPr/>
        </p:nvGrpSpPr>
        <p:grpSpPr>
          <a:xfrm>
            <a:off x="12907543" y="3283524"/>
            <a:ext cx="10082825" cy="1786544"/>
            <a:chOff x="4631121" y="2043645"/>
            <a:chExt cx="4522978" cy="800722"/>
          </a:xfrm>
        </p:grpSpPr>
        <p:sp>
          <p:nvSpPr>
            <p:cNvPr id="131" name="矩形 14"/>
            <p:cNvSpPr/>
            <p:nvPr/>
          </p:nvSpPr>
          <p:spPr>
            <a:xfrm flipH="1">
              <a:off x="4642245" y="2043645"/>
              <a:ext cx="4511853" cy="290816"/>
            </a:xfrm>
            <a:custGeom>
              <a:rect b="b" l="l" r="r" t="t"/>
              <a:pathLst>
                <a:path h="288040" w="3488787">
                  <a:moveTo>
                    <a:pt x="3384376" y="5935"/>
                  </a:moveTo>
                  <a:lnTo>
                    <a:pt x="3488787" y="185955"/>
                  </a:lnTo>
                  <a:lnTo>
                    <a:pt x="3384376" y="185955"/>
                  </a:lnTo>
                  <a:close/>
                  <a:moveTo>
                    <a:pt x="0" y="0"/>
                  </a:moveTo>
                  <a:lnTo>
                    <a:pt x="3384376" y="0"/>
                  </a:lnTo>
                  <a:lnTo>
                    <a:pt x="3384376" y="5935"/>
                  </a:lnTo>
                  <a:lnTo>
                    <a:pt x="3279964" y="185955"/>
                  </a:lnTo>
                  <a:lnTo>
                    <a:pt x="3384376" y="185955"/>
                  </a:lnTo>
                  <a:lnTo>
                    <a:pt x="3384376" y="288040"/>
                  </a:lnTo>
                  <a:lnTo>
                    <a:pt x="0" y="288040"/>
                  </a:lnTo>
                  <a:close/>
                </a:path>
              </a:pathLst>
            </a:custGeom>
            <a:blipFill>
              <a:blip r:embed="rId3"/>
              <a:tile algn="tl" flip="none" sx="100000" sy="100000" tx="0" ty="0"/>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tLang="en-US" lang="zh-CN" sz="8800"/>
            </a:p>
          </p:txBody>
        </p:sp>
        <p:sp>
          <p:nvSpPr>
            <p:cNvPr id="132" name="矩形 50"/>
            <p:cNvSpPr>
              <a:spLocks noChangeArrowheads="1"/>
            </p:cNvSpPr>
            <p:nvPr/>
          </p:nvSpPr>
          <p:spPr bwMode="auto">
            <a:xfrm>
              <a:off x="4631121" y="2554684"/>
              <a:ext cx="4522978" cy="28688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r>
                <a:rPr altLang="en-US" lang="zh-CN" smtClean="0" sz="3600">
                  <a:latin charset="-122" panose="020b0503020204020204" pitchFamily="34" typeface="微软雅黑"/>
                  <a:ea charset="-122" panose="020b0503020204020204" pitchFamily="34" typeface="微软雅黑"/>
                </a:rPr>
                <a:t>长春工业大学（工学硕士）  材料科学与工程专业</a:t>
              </a:r>
            </a:p>
          </p:txBody>
        </p:sp>
        <p:sp>
          <p:nvSpPr>
            <p:cNvPr id="133" name="TextBox 51"/>
            <p:cNvSpPr txBox="1">
              <a:spLocks noChangeArrowheads="1"/>
            </p:cNvSpPr>
            <p:nvPr/>
          </p:nvSpPr>
          <p:spPr bwMode="auto">
            <a:xfrm>
              <a:off x="4917638" y="2044778"/>
              <a:ext cx="1941394" cy="28688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Calibri"/>
                  <a:ea charset="-122" typeface="宋体"/>
                </a:defRPr>
              </a:lvl1pPr>
              <a:lvl2pPr eaLnBrk="0" hangingPunct="0" indent="-285750" marL="742950">
                <a:defRPr>
                  <a:solidFill>
                    <a:schemeClr val="tx1"/>
                  </a:solidFill>
                  <a:latin charset="0" pitchFamily="34" typeface="Calibri"/>
                  <a:ea charset="-122" typeface="宋体"/>
                </a:defRPr>
              </a:lvl2pPr>
              <a:lvl3pPr eaLnBrk="0" hangingPunct="0" indent="-228600" marL="1143000">
                <a:defRPr>
                  <a:solidFill>
                    <a:schemeClr val="tx1"/>
                  </a:solidFill>
                  <a:latin charset="0" pitchFamily="34" typeface="Calibri"/>
                  <a:ea charset="-122" typeface="宋体"/>
                </a:defRPr>
              </a:lvl3pPr>
              <a:lvl4pPr eaLnBrk="0" hangingPunct="0" indent="-228600" marL="1600200">
                <a:defRPr>
                  <a:solidFill>
                    <a:schemeClr val="tx1"/>
                  </a:solidFill>
                  <a:latin charset="0" pitchFamily="34" typeface="Calibri"/>
                  <a:ea charset="-122" typeface="宋体"/>
                </a:defRPr>
              </a:lvl4pPr>
              <a:lvl5pPr eaLnBrk="0" hangingPunct="0" indent="-228600" marL="2057400">
                <a:defRPr>
                  <a:solidFill>
                    <a:schemeClr val="tx1"/>
                  </a:solidFill>
                  <a:latin charset="0" pitchFamily="34" typeface="Calibri"/>
                  <a:ea charset="-122" typeface="宋体"/>
                </a:defRPr>
              </a:lvl5pPr>
              <a:lvl6pPr eaLnBrk="0" fontAlgn="base" hangingPunct="0" indent="-228600" marL="2514600">
                <a:spcBef>
                  <a:spcPct val="0"/>
                </a:spcBef>
                <a:spcAft>
                  <a:spcPct val="0"/>
                </a:spcAft>
                <a:defRPr>
                  <a:solidFill>
                    <a:schemeClr val="tx1"/>
                  </a:solidFill>
                  <a:latin charset="0" pitchFamily="34" typeface="Calibri"/>
                  <a:ea charset="-122" typeface="宋体"/>
                </a:defRPr>
              </a:lvl6pPr>
              <a:lvl7pPr eaLnBrk="0" fontAlgn="base" hangingPunct="0" indent="-228600" marL="2971800">
                <a:spcBef>
                  <a:spcPct val="0"/>
                </a:spcBef>
                <a:spcAft>
                  <a:spcPct val="0"/>
                </a:spcAft>
                <a:defRPr>
                  <a:solidFill>
                    <a:schemeClr val="tx1"/>
                  </a:solidFill>
                  <a:latin charset="0" pitchFamily="34" typeface="Calibri"/>
                  <a:ea charset="-122" typeface="宋体"/>
                </a:defRPr>
              </a:lvl7pPr>
              <a:lvl8pPr eaLnBrk="0" fontAlgn="base" hangingPunct="0" indent="-228600" marL="3429000">
                <a:spcBef>
                  <a:spcPct val="0"/>
                </a:spcBef>
                <a:spcAft>
                  <a:spcPct val="0"/>
                </a:spcAft>
                <a:defRPr>
                  <a:solidFill>
                    <a:schemeClr val="tx1"/>
                  </a:solidFill>
                  <a:latin charset="0" pitchFamily="34" typeface="Calibri"/>
                  <a:ea charset="-122" typeface="宋体"/>
                </a:defRPr>
              </a:lvl8pPr>
              <a:lvl9pPr eaLnBrk="0" fontAlgn="base" hangingPunct="0" indent="-228600" marL="3886200">
                <a:spcBef>
                  <a:spcPct val="0"/>
                </a:spcBef>
                <a:spcAft>
                  <a:spcPct val="0"/>
                </a:spcAft>
                <a:defRPr>
                  <a:solidFill>
                    <a:schemeClr val="tx1"/>
                  </a:solidFill>
                  <a:latin charset="0" pitchFamily="34" typeface="Calibri"/>
                  <a:ea charset="-122" typeface="宋体"/>
                </a:defRPr>
              </a:lvl9pPr>
            </a:lstStyle>
            <a:p>
              <a:pPr eaLnBrk="1" hangingPunct="1"/>
              <a:r>
                <a:rPr altLang="zh-CN" b="1" lang="en-US" smtClean="0" sz="3600">
                  <a:solidFill>
                    <a:schemeClr val="bg1"/>
                  </a:solidFill>
                  <a:latin charset="-122" panose="020b0503020204020204" pitchFamily="34" typeface="微软雅黑"/>
                  <a:ea charset="-122" panose="020b0503020204020204" pitchFamily="34" typeface="微软雅黑"/>
                </a:rPr>
                <a:t>2013.09—2016.04</a:t>
              </a:r>
            </a:p>
          </p:txBody>
        </p:sp>
      </p:grpSp>
      <p:grpSp>
        <p:nvGrpSpPr>
          <p:cNvPr id="134" name="组合 133"/>
          <p:cNvGrpSpPr/>
          <p:nvPr/>
        </p:nvGrpSpPr>
        <p:grpSpPr>
          <a:xfrm>
            <a:off x="11996471" y="2330762"/>
            <a:ext cx="483632" cy="9891738"/>
            <a:chOff x="11950182" y="2113041"/>
            <a:chExt cx="483632" cy="9891738"/>
          </a:xfrm>
        </p:grpSpPr>
        <p:sp>
          <p:nvSpPr>
            <p:cNvPr id="135" name="矩形 134"/>
            <p:cNvSpPr/>
            <p:nvPr/>
          </p:nvSpPr>
          <p:spPr>
            <a:xfrm rot="5400000">
              <a:off x="7808777" y="6976585"/>
              <a:ext cx="8766445" cy="72000"/>
            </a:xfrm>
            <a:prstGeom prst="rect">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p:spPr>
          <p:txBody>
            <a:bodyPr anchor="ctr" bIns="50800" lIns="50800" numCol="1" rIns="50800" tIns="50800" wrap="square">
              <a:noAutofit/>
            </a:bodyPr>
            <a:lstStyle/>
            <a:p>
              <a:endParaRPr altLang="en-US" lang="zh-CN" sz="3200"/>
            </a:p>
          </p:txBody>
        </p:sp>
        <p:sp>
          <p:nvSpPr>
            <p:cNvPr id="136" name="Shape 260"/>
            <p:cNvSpPr/>
            <p:nvPr/>
          </p:nvSpPr>
          <p:spPr>
            <a:xfrm>
              <a:off x="11969598" y="11609622"/>
              <a:ext cx="395157" cy="395157"/>
            </a:xfrm>
            <a:custGeom>
              <a:cxnLst>
                <a:cxn ang="0">
                  <a:pos x="wd2" y="hd2"/>
                </a:cxn>
                <a:cxn ang="5400000">
                  <a:pos x="wd2" y="hd2"/>
                </a:cxn>
                <a:cxn ang="10800000">
                  <a:pos x="wd2" y="hd2"/>
                </a:cxn>
                <a:cxn ang="16200000">
                  <a:pos x="wd2" y="hd2"/>
                </a:cxn>
              </a:cxnLst>
              <a:rect b="b" l="0" r="r" t="0"/>
              <a:pathLst>
                <a:path extrusionOk="0" h="21600" w="21600">
                  <a:moveTo>
                    <a:pt x="0" y="5237"/>
                  </a:moveTo>
                  <a:lnTo>
                    <a:pt x="5237" y="0"/>
                  </a:lnTo>
                  <a:lnTo>
                    <a:pt x="10800" y="5563"/>
                  </a:lnTo>
                  <a:lnTo>
                    <a:pt x="16363" y="0"/>
                  </a:lnTo>
                  <a:lnTo>
                    <a:pt x="21600" y="5237"/>
                  </a:lnTo>
                  <a:lnTo>
                    <a:pt x="16037" y="10800"/>
                  </a:lnTo>
                  <a:lnTo>
                    <a:pt x="21600" y="16363"/>
                  </a:lnTo>
                  <a:lnTo>
                    <a:pt x="16363" y="21600"/>
                  </a:lnTo>
                  <a:lnTo>
                    <a:pt x="10800" y="16037"/>
                  </a:lnTo>
                  <a:lnTo>
                    <a:pt x="5237" y="21600"/>
                  </a:lnTo>
                  <a:lnTo>
                    <a:pt x="0" y="16363"/>
                  </a:lnTo>
                  <a:lnTo>
                    <a:pt x="5563" y="10800"/>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sz="3200"/>
            </a:p>
          </p:txBody>
        </p:sp>
        <p:grpSp>
          <p:nvGrpSpPr>
            <p:cNvPr id="137" name="组合 136"/>
            <p:cNvGrpSpPr/>
            <p:nvPr/>
          </p:nvGrpSpPr>
          <p:grpSpPr>
            <a:xfrm flipH="1">
              <a:off x="11950182" y="2113041"/>
              <a:ext cx="483632" cy="483632"/>
              <a:chOff x="2313717" y="4449953"/>
              <a:chExt cx="1469851" cy="1469851"/>
            </a:xfrm>
          </p:grpSpPr>
          <p:sp>
            <p:nvSpPr>
              <p:cNvPr id="138" name="Shape 501"/>
              <p:cNvSpPr/>
              <p:nvPr/>
            </p:nvSpPr>
            <p:spPr>
              <a:xfrm>
                <a:off x="2313717" y="4449953"/>
                <a:ext cx="1469851" cy="1469851"/>
              </a:xfrm>
              <a:prstGeom prst="ellipse">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pPr>
                  <a:defRPr sz="3200"/>
                </a:pPr>
                <a:endParaRPr/>
              </a:p>
            </p:txBody>
          </p:sp>
          <p:sp>
            <p:nvSpPr>
              <p:cNvPr id="139" name="Shape 501"/>
              <p:cNvSpPr/>
              <p:nvPr/>
            </p:nvSpPr>
            <p:spPr>
              <a:xfrm>
                <a:off x="2426636" y="4562872"/>
                <a:ext cx="1244012" cy="1244012"/>
              </a:xfrm>
              <a:prstGeom prst="ellipse">
                <a:avLst/>
              </a:prstGeom>
              <a:solidFill>
                <a:schemeClr val="bg1"/>
              </a:soli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pPr>
                  <a:defRPr sz="3200"/>
                </a:pPr>
                <a:endParaRPr/>
              </a:p>
            </p:txBody>
          </p:sp>
        </p:grpSp>
      </p:grpSp>
      <p:sp>
        <p:nvSpPr>
          <p:cNvPr id="140" name="Freeform 61"/>
          <p:cNvSpPr>
            <a:spLocks noEditPoints="1"/>
          </p:cNvSpPr>
          <p:nvPr/>
        </p:nvSpPr>
        <p:spPr bwMode="auto">
          <a:xfrm>
            <a:off x="11728545" y="3329576"/>
            <a:ext cx="877888" cy="731838"/>
          </a:xfrm>
          <a:custGeom>
            <a:gdLst>
              <a:gd fmla="*/ 82 w 254" name="T0"/>
              <a:gd fmla="*/ 182 h 212" name="T1"/>
              <a:gd fmla="*/ 83 w 254" name="T2"/>
              <a:gd fmla="*/ 77 h 212" name="T3"/>
              <a:gd fmla="*/ 135 w 254" name="T4"/>
              <a:gd fmla="*/ 131 h 212" name="T5"/>
              <a:gd fmla="*/ 72 w 254" name="T6"/>
              <a:gd fmla="*/ 47 h 212" name="T7"/>
              <a:gd fmla="*/ 46 w 254" name="T8"/>
              <a:gd fmla="*/ 72 h 212" name="T9"/>
              <a:gd fmla="*/ 16 w 254" name="T10"/>
              <a:gd fmla="*/ 79 h 212" name="T11"/>
              <a:gd fmla="*/ 16 w 254" name="T12"/>
              <a:gd fmla="*/ 115 h 212" name="T13"/>
              <a:gd fmla="*/ 0 w 254" name="T14"/>
              <a:gd fmla="*/ 141 h 212" name="T15"/>
              <a:gd fmla="*/ 26 w 254" name="T16"/>
              <a:gd fmla="*/ 167 h 212" name="T17"/>
              <a:gd fmla="*/ 32 w 254" name="T18"/>
              <a:gd fmla="*/ 196 h 212" name="T19"/>
              <a:gd fmla="*/ 69 w 254" name="T20"/>
              <a:gd fmla="*/ 197 h 212" name="T21"/>
              <a:gd fmla="*/ 94 w 254" name="T22"/>
              <a:gd fmla="*/ 212 h 212" name="T23"/>
              <a:gd fmla="*/ 120 w 254" name="T24"/>
              <a:gd fmla="*/ 187 h 212" name="T25"/>
              <a:gd fmla="*/ 150 w 254" name="T26"/>
              <a:gd fmla="*/ 180 h 212" name="T27"/>
              <a:gd fmla="*/ 150 w 254" name="T28"/>
              <a:gd fmla="*/ 144 h 212" name="T29"/>
              <a:gd fmla="*/ 166 w 254" name="T30"/>
              <a:gd fmla="*/ 118 h 212" name="T31"/>
              <a:gd fmla="*/ 140 w 254" name="T32"/>
              <a:gd fmla="*/ 92 h 212" name="T33"/>
              <a:gd fmla="*/ 134 w 254" name="T34"/>
              <a:gd fmla="*/ 63 h 212" name="T35"/>
              <a:gd fmla="*/ 97 w 254" name="T36"/>
              <a:gd fmla="*/ 63 h 212" name="T37"/>
              <a:gd fmla="*/ 72 w 254" name="T38"/>
              <a:gd fmla="*/ 47 h 212" name="T39"/>
              <a:gd fmla="*/ 197 w 254" name="T40"/>
              <a:gd fmla="*/ 92 h 212" name="T41"/>
              <a:gd fmla="*/ 198 w 254" name="T42"/>
              <a:gd fmla="*/ 21 h 212" name="T43"/>
              <a:gd fmla="*/ 233 w 254" name="T44"/>
              <a:gd fmla="*/ 57 h 212" name="T45"/>
              <a:gd fmla="*/ 190 w 254" name="T46"/>
              <a:gd fmla="*/ 0 h 212" name="T47"/>
              <a:gd fmla="*/ 173 w 254" name="T48"/>
              <a:gd fmla="*/ 18 h 212" name="T49"/>
              <a:gd fmla="*/ 153 w 254" name="T50"/>
              <a:gd fmla="*/ 22 h 212" name="T51"/>
              <a:gd fmla="*/ 152 w 254" name="T52"/>
              <a:gd fmla="*/ 47 h 212" name="T53"/>
              <a:gd fmla="*/ 142 w 254" name="T54"/>
              <a:gd fmla="*/ 64 h 212" name="T55"/>
              <a:gd fmla="*/ 159 w 254" name="T56"/>
              <a:gd fmla="*/ 82 h 212" name="T57"/>
              <a:gd fmla="*/ 164 w 254" name="T58"/>
              <a:gd fmla="*/ 102 h 212" name="T59"/>
              <a:gd fmla="*/ 188 w 254" name="T60"/>
              <a:gd fmla="*/ 102 h 212" name="T61"/>
              <a:gd fmla="*/ 206 w 254" name="T62"/>
              <a:gd fmla="*/ 113 h 212" name="T63"/>
              <a:gd fmla="*/ 223 w 254" name="T64"/>
              <a:gd fmla="*/ 96 h 212" name="T65"/>
              <a:gd fmla="*/ 243 w 254" name="T66"/>
              <a:gd fmla="*/ 91 h 212" name="T67"/>
              <a:gd fmla="*/ 243 w 254" name="T68"/>
              <a:gd fmla="*/ 66 h 212" name="T69"/>
              <a:gd fmla="*/ 254 w 254" name="T70"/>
              <a:gd fmla="*/ 49 h 212" name="T71"/>
              <a:gd fmla="*/ 237 w 254" name="T72"/>
              <a:gd fmla="*/ 31 h 212" name="T73"/>
              <a:gd fmla="*/ 232 w 254" name="T74"/>
              <a:gd fmla="*/ 11 h 212" name="T75"/>
              <a:gd fmla="*/ 208 w 254" name="T76"/>
              <a:gd fmla="*/ 11 h 212" name="T77"/>
              <a:gd fmla="*/ 190 w 254" name="T78"/>
              <a:gd fmla="*/ 0 h 212"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211" w="254">
                <a:moveTo>
                  <a:pt x="83" y="182"/>
                </a:moveTo>
                <a:cubicBezTo>
                  <a:pt x="83" y="182"/>
                  <a:pt x="82" y="182"/>
                  <a:pt x="82" y="182"/>
                </a:cubicBezTo>
                <a:cubicBezTo>
                  <a:pt x="53" y="181"/>
                  <a:pt x="30" y="157"/>
                  <a:pt x="31" y="129"/>
                </a:cubicBezTo>
                <a:cubicBezTo>
                  <a:pt x="31" y="100"/>
                  <a:pt x="55" y="77"/>
                  <a:pt x="83" y="77"/>
                </a:cubicBezTo>
                <a:cubicBezTo>
                  <a:pt x="83" y="77"/>
                  <a:pt x="84" y="77"/>
                  <a:pt x="84" y="77"/>
                </a:cubicBezTo>
                <a:cubicBezTo>
                  <a:pt x="113" y="78"/>
                  <a:pt x="136" y="102"/>
                  <a:pt x="135" y="131"/>
                </a:cubicBezTo>
                <a:cubicBezTo>
                  <a:pt x="135" y="159"/>
                  <a:pt x="111" y="182"/>
                  <a:pt x="83" y="182"/>
                </a:cubicBezTo>
                <a:moveTo>
                  <a:pt x="72" y="47"/>
                </a:moveTo>
                <a:cubicBezTo>
                  <a:pt x="71" y="62"/>
                  <a:pt x="71" y="62"/>
                  <a:pt x="71" y="62"/>
                </a:cubicBezTo>
                <a:cubicBezTo>
                  <a:pt x="62" y="64"/>
                  <a:pt x="53" y="67"/>
                  <a:pt x="46" y="72"/>
                </a:cubicBezTo>
                <a:cubicBezTo>
                  <a:pt x="35" y="61"/>
                  <a:pt x="35" y="61"/>
                  <a:pt x="35" y="61"/>
                </a:cubicBezTo>
                <a:cubicBezTo>
                  <a:pt x="16" y="79"/>
                  <a:pt x="16" y="79"/>
                  <a:pt x="16" y="79"/>
                </a:cubicBezTo>
                <a:cubicBezTo>
                  <a:pt x="27" y="90"/>
                  <a:pt x="27" y="90"/>
                  <a:pt x="27" y="90"/>
                </a:cubicBezTo>
                <a:cubicBezTo>
                  <a:pt x="22" y="98"/>
                  <a:pt x="18" y="106"/>
                  <a:pt x="16" y="115"/>
                </a:cubicBezTo>
                <a:cubicBezTo>
                  <a:pt x="1" y="115"/>
                  <a:pt x="1" y="115"/>
                  <a:pt x="1" y="115"/>
                </a:cubicBezTo>
                <a:cubicBezTo>
                  <a:pt x="0" y="141"/>
                  <a:pt x="0" y="141"/>
                  <a:pt x="0" y="141"/>
                </a:cubicBezTo>
                <a:cubicBezTo>
                  <a:pt x="15" y="141"/>
                  <a:pt x="15" y="141"/>
                  <a:pt x="15" y="141"/>
                </a:cubicBezTo>
                <a:cubicBezTo>
                  <a:pt x="17" y="151"/>
                  <a:pt x="21" y="159"/>
                  <a:pt x="26" y="167"/>
                </a:cubicBezTo>
                <a:cubicBezTo>
                  <a:pt x="15" y="178"/>
                  <a:pt x="15" y="178"/>
                  <a:pt x="15" y="178"/>
                </a:cubicBezTo>
                <a:cubicBezTo>
                  <a:pt x="32" y="196"/>
                  <a:pt x="32" y="196"/>
                  <a:pt x="32" y="196"/>
                </a:cubicBezTo>
                <a:cubicBezTo>
                  <a:pt x="43" y="186"/>
                  <a:pt x="43" y="186"/>
                  <a:pt x="43" y="186"/>
                </a:cubicBezTo>
                <a:cubicBezTo>
                  <a:pt x="51" y="191"/>
                  <a:pt x="60" y="195"/>
                  <a:pt x="69" y="197"/>
                </a:cubicBezTo>
                <a:cubicBezTo>
                  <a:pt x="69" y="212"/>
                  <a:pt x="69" y="212"/>
                  <a:pt x="69" y="212"/>
                </a:cubicBezTo>
                <a:cubicBezTo>
                  <a:pt x="94" y="212"/>
                  <a:pt x="94" y="212"/>
                  <a:pt x="94" y="212"/>
                </a:cubicBezTo>
                <a:cubicBezTo>
                  <a:pt x="95" y="197"/>
                  <a:pt x="95" y="197"/>
                  <a:pt x="95" y="197"/>
                </a:cubicBezTo>
                <a:cubicBezTo>
                  <a:pt x="104" y="196"/>
                  <a:pt x="113" y="192"/>
                  <a:pt x="120" y="187"/>
                </a:cubicBezTo>
                <a:cubicBezTo>
                  <a:pt x="131" y="198"/>
                  <a:pt x="131" y="198"/>
                  <a:pt x="131" y="198"/>
                </a:cubicBezTo>
                <a:cubicBezTo>
                  <a:pt x="150" y="180"/>
                  <a:pt x="150" y="180"/>
                  <a:pt x="150" y="180"/>
                </a:cubicBezTo>
                <a:cubicBezTo>
                  <a:pt x="139" y="169"/>
                  <a:pt x="139" y="169"/>
                  <a:pt x="139" y="169"/>
                </a:cubicBezTo>
                <a:cubicBezTo>
                  <a:pt x="144" y="162"/>
                  <a:pt x="148" y="153"/>
                  <a:pt x="150" y="144"/>
                </a:cubicBezTo>
                <a:cubicBezTo>
                  <a:pt x="165" y="144"/>
                  <a:pt x="165" y="144"/>
                  <a:pt x="165" y="144"/>
                </a:cubicBezTo>
                <a:cubicBezTo>
                  <a:pt x="166" y="118"/>
                  <a:pt x="166" y="118"/>
                  <a:pt x="166" y="118"/>
                </a:cubicBezTo>
                <a:cubicBezTo>
                  <a:pt x="151" y="118"/>
                  <a:pt x="151" y="118"/>
                  <a:pt x="151" y="118"/>
                </a:cubicBezTo>
                <a:cubicBezTo>
                  <a:pt x="149" y="109"/>
                  <a:pt x="145" y="100"/>
                  <a:pt x="140" y="92"/>
                </a:cubicBezTo>
                <a:cubicBezTo>
                  <a:pt x="151" y="82"/>
                  <a:pt x="151" y="82"/>
                  <a:pt x="151" y="82"/>
                </a:cubicBezTo>
                <a:cubicBezTo>
                  <a:pt x="134" y="63"/>
                  <a:pt x="134" y="63"/>
                  <a:pt x="134" y="63"/>
                </a:cubicBezTo>
                <a:cubicBezTo>
                  <a:pt x="123" y="74"/>
                  <a:pt x="123" y="74"/>
                  <a:pt x="123" y="74"/>
                </a:cubicBezTo>
                <a:cubicBezTo>
                  <a:pt x="115" y="68"/>
                  <a:pt x="106" y="65"/>
                  <a:pt x="97" y="63"/>
                </a:cubicBezTo>
                <a:cubicBezTo>
                  <a:pt x="97" y="47"/>
                  <a:pt x="97" y="47"/>
                  <a:pt x="97" y="47"/>
                </a:cubicBezTo>
                <a:cubicBezTo>
                  <a:pt x="72" y="47"/>
                  <a:pt x="72" y="47"/>
                  <a:pt x="72" y="47"/>
                </a:cubicBezTo>
                <a:moveTo>
                  <a:pt x="198" y="92"/>
                </a:moveTo>
                <a:cubicBezTo>
                  <a:pt x="198" y="92"/>
                  <a:pt x="197" y="92"/>
                  <a:pt x="197" y="92"/>
                </a:cubicBezTo>
                <a:cubicBezTo>
                  <a:pt x="178" y="92"/>
                  <a:pt x="162" y="75"/>
                  <a:pt x="162" y="56"/>
                </a:cubicBezTo>
                <a:cubicBezTo>
                  <a:pt x="163" y="37"/>
                  <a:pt x="179" y="21"/>
                  <a:pt x="198" y="21"/>
                </a:cubicBezTo>
                <a:cubicBezTo>
                  <a:pt x="198" y="21"/>
                  <a:pt x="198" y="21"/>
                  <a:pt x="199" y="21"/>
                </a:cubicBezTo>
                <a:cubicBezTo>
                  <a:pt x="218" y="21"/>
                  <a:pt x="234" y="38"/>
                  <a:pt x="233" y="57"/>
                </a:cubicBezTo>
                <a:cubicBezTo>
                  <a:pt x="233" y="77"/>
                  <a:pt x="217" y="92"/>
                  <a:pt x="198" y="92"/>
                </a:cubicBezTo>
                <a:moveTo>
                  <a:pt x="190" y="0"/>
                </a:moveTo>
                <a:cubicBezTo>
                  <a:pt x="190" y="11"/>
                  <a:pt x="190" y="11"/>
                  <a:pt x="190" y="11"/>
                </a:cubicBezTo>
                <a:cubicBezTo>
                  <a:pt x="184" y="12"/>
                  <a:pt x="178" y="14"/>
                  <a:pt x="173" y="18"/>
                </a:cubicBezTo>
                <a:cubicBezTo>
                  <a:pt x="165" y="10"/>
                  <a:pt x="165" y="10"/>
                  <a:pt x="165" y="10"/>
                </a:cubicBezTo>
                <a:cubicBezTo>
                  <a:pt x="153" y="22"/>
                  <a:pt x="153" y="22"/>
                  <a:pt x="153" y="22"/>
                </a:cubicBezTo>
                <a:cubicBezTo>
                  <a:pt x="160" y="30"/>
                  <a:pt x="160" y="30"/>
                  <a:pt x="160" y="30"/>
                </a:cubicBezTo>
                <a:cubicBezTo>
                  <a:pt x="156" y="35"/>
                  <a:pt x="154" y="41"/>
                  <a:pt x="152" y="47"/>
                </a:cubicBezTo>
                <a:cubicBezTo>
                  <a:pt x="142" y="47"/>
                  <a:pt x="142" y="47"/>
                  <a:pt x="142" y="47"/>
                </a:cubicBezTo>
                <a:cubicBezTo>
                  <a:pt x="142" y="64"/>
                  <a:pt x="142" y="64"/>
                  <a:pt x="142" y="64"/>
                </a:cubicBezTo>
                <a:cubicBezTo>
                  <a:pt x="152" y="64"/>
                  <a:pt x="152" y="64"/>
                  <a:pt x="152" y="64"/>
                </a:cubicBezTo>
                <a:cubicBezTo>
                  <a:pt x="153" y="71"/>
                  <a:pt x="156" y="77"/>
                  <a:pt x="159" y="82"/>
                </a:cubicBezTo>
                <a:cubicBezTo>
                  <a:pt x="151" y="89"/>
                  <a:pt x="151" y="89"/>
                  <a:pt x="151" y="89"/>
                </a:cubicBezTo>
                <a:cubicBezTo>
                  <a:pt x="164" y="102"/>
                  <a:pt x="164" y="102"/>
                  <a:pt x="164" y="102"/>
                </a:cubicBezTo>
                <a:cubicBezTo>
                  <a:pt x="171" y="95"/>
                  <a:pt x="171" y="95"/>
                  <a:pt x="171" y="95"/>
                </a:cubicBezTo>
                <a:cubicBezTo>
                  <a:pt x="176" y="98"/>
                  <a:pt x="182" y="101"/>
                  <a:pt x="188" y="102"/>
                </a:cubicBezTo>
                <a:cubicBezTo>
                  <a:pt x="188" y="112"/>
                  <a:pt x="188" y="112"/>
                  <a:pt x="188" y="112"/>
                </a:cubicBezTo>
                <a:cubicBezTo>
                  <a:pt x="206" y="113"/>
                  <a:pt x="206" y="113"/>
                  <a:pt x="206" y="113"/>
                </a:cubicBezTo>
                <a:cubicBezTo>
                  <a:pt x="206" y="102"/>
                  <a:pt x="206" y="102"/>
                  <a:pt x="206" y="102"/>
                </a:cubicBezTo>
                <a:cubicBezTo>
                  <a:pt x="212" y="101"/>
                  <a:pt x="218" y="99"/>
                  <a:pt x="223" y="96"/>
                </a:cubicBezTo>
                <a:cubicBezTo>
                  <a:pt x="231" y="103"/>
                  <a:pt x="231" y="103"/>
                  <a:pt x="231" y="103"/>
                </a:cubicBezTo>
                <a:cubicBezTo>
                  <a:pt x="243" y="91"/>
                  <a:pt x="243" y="91"/>
                  <a:pt x="243" y="91"/>
                </a:cubicBezTo>
                <a:cubicBezTo>
                  <a:pt x="236" y="83"/>
                  <a:pt x="236" y="83"/>
                  <a:pt x="236" y="83"/>
                </a:cubicBezTo>
                <a:cubicBezTo>
                  <a:pt x="240" y="78"/>
                  <a:pt x="242" y="72"/>
                  <a:pt x="243" y="66"/>
                </a:cubicBezTo>
                <a:cubicBezTo>
                  <a:pt x="254" y="66"/>
                  <a:pt x="254" y="66"/>
                  <a:pt x="254" y="66"/>
                </a:cubicBezTo>
                <a:cubicBezTo>
                  <a:pt x="254" y="49"/>
                  <a:pt x="254" y="49"/>
                  <a:pt x="254" y="49"/>
                </a:cubicBezTo>
                <a:cubicBezTo>
                  <a:pt x="244" y="49"/>
                  <a:pt x="244" y="49"/>
                  <a:pt x="244" y="49"/>
                </a:cubicBezTo>
                <a:cubicBezTo>
                  <a:pt x="243" y="42"/>
                  <a:pt x="240" y="36"/>
                  <a:pt x="237" y="31"/>
                </a:cubicBezTo>
                <a:cubicBezTo>
                  <a:pt x="244" y="24"/>
                  <a:pt x="244" y="24"/>
                  <a:pt x="244" y="24"/>
                </a:cubicBezTo>
                <a:cubicBezTo>
                  <a:pt x="232" y="11"/>
                  <a:pt x="232" y="11"/>
                  <a:pt x="232" y="11"/>
                </a:cubicBezTo>
                <a:cubicBezTo>
                  <a:pt x="225" y="19"/>
                  <a:pt x="225" y="19"/>
                  <a:pt x="225" y="19"/>
                </a:cubicBezTo>
                <a:cubicBezTo>
                  <a:pt x="220" y="15"/>
                  <a:pt x="214" y="12"/>
                  <a:pt x="208" y="11"/>
                </a:cubicBezTo>
                <a:cubicBezTo>
                  <a:pt x="208" y="1"/>
                  <a:pt x="208" y="1"/>
                  <a:pt x="208" y="1"/>
                </a:cubicBezTo>
                <a:cubicBezTo>
                  <a:pt x="190" y="0"/>
                  <a:pt x="190" y="0"/>
                  <a:pt x="190" y="0"/>
                </a:cubicBezTo>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extLst/>
        </p:spPr>
        <p:txBody>
          <a:bodyPr anchor="ctr" bIns="50800" lIns="50800" numCol="1" rIns="50800" tIns="50800" wrap="square">
            <a:noAutofit/>
          </a:bodyPr>
          <a:lstStyle/>
          <a:p>
            <a:endParaRPr altLang="en-US" lang="zh-CN" sz="3200"/>
          </a:p>
        </p:txBody>
      </p:sp>
      <p:sp>
        <p:nvSpPr>
          <p:cNvPr id="141" name="Freeform 61"/>
          <p:cNvSpPr>
            <a:spLocks noEditPoints="1"/>
          </p:cNvSpPr>
          <p:nvPr/>
        </p:nvSpPr>
        <p:spPr bwMode="auto">
          <a:xfrm>
            <a:off x="11728545" y="6378159"/>
            <a:ext cx="877888" cy="731838"/>
          </a:xfrm>
          <a:custGeom>
            <a:gdLst>
              <a:gd fmla="*/ 82 w 254" name="T0"/>
              <a:gd fmla="*/ 182 h 212" name="T1"/>
              <a:gd fmla="*/ 83 w 254" name="T2"/>
              <a:gd fmla="*/ 77 h 212" name="T3"/>
              <a:gd fmla="*/ 135 w 254" name="T4"/>
              <a:gd fmla="*/ 131 h 212" name="T5"/>
              <a:gd fmla="*/ 72 w 254" name="T6"/>
              <a:gd fmla="*/ 47 h 212" name="T7"/>
              <a:gd fmla="*/ 46 w 254" name="T8"/>
              <a:gd fmla="*/ 72 h 212" name="T9"/>
              <a:gd fmla="*/ 16 w 254" name="T10"/>
              <a:gd fmla="*/ 79 h 212" name="T11"/>
              <a:gd fmla="*/ 16 w 254" name="T12"/>
              <a:gd fmla="*/ 115 h 212" name="T13"/>
              <a:gd fmla="*/ 0 w 254" name="T14"/>
              <a:gd fmla="*/ 141 h 212" name="T15"/>
              <a:gd fmla="*/ 26 w 254" name="T16"/>
              <a:gd fmla="*/ 167 h 212" name="T17"/>
              <a:gd fmla="*/ 32 w 254" name="T18"/>
              <a:gd fmla="*/ 196 h 212" name="T19"/>
              <a:gd fmla="*/ 69 w 254" name="T20"/>
              <a:gd fmla="*/ 197 h 212" name="T21"/>
              <a:gd fmla="*/ 94 w 254" name="T22"/>
              <a:gd fmla="*/ 212 h 212" name="T23"/>
              <a:gd fmla="*/ 120 w 254" name="T24"/>
              <a:gd fmla="*/ 187 h 212" name="T25"/>
              <a:gd fmla="*/ 150 w 254" name="T26"/>
              <a:gd fmla="*/ 180 h 212" name="T27"/>
              <a:gd fmla="*/ 150 w 254" name="T28"/>
              <a:gd fmla="*/ 144 h 212" name="T29"/>
              <a:gd fmla="*/ 166 w 254" name="T30"/>
              <a:gd fmla="*/ 118 h 212" name="T31"/>
              <a:gd fmla="*/ 140 w 254" name="T32"/>
              <a:gd fmla="*/ 92 h 212" name="T33"/>
              <a:gd fmla="*/ 134 w 254" name="T34"/>
              <a:gd fmla="*/ 63 h 212" name="T35"/>
              <a:gd fmla="*/ 97 w 254" name="T36"/>
              <a:gd fmla="*/ 63 h 212" name="T37"/>
              <a:gd fmla="*/ 72 w 254" name="T38"/>
              <a:gd fmla="*/ 47 h 212" name="T39"/>
              <a:gd fmla="*/ 197 w 254" name="T40"/>
              <a:gd fmla="*/ 92 h 212" name="T41"/>
              <a:gd fmla="*/ 198 w 254" name="T42"/>
              <a:gd fmla="*/ 21 h 212" name="T43"/>
              <a:gd fmla="*/ 233 w 254" name="T44"/>
              <a:gd fmla="*/ 57 h 212" name="T45"/>
              <a:gd fmla="*/ 190 w 254" name="T46"/>
              <a:gd fmla="*/ 0 h 212" name="T47"/>
              <a:gd fmla="*/ 173 w 254" name="T48"/>
              <a:gd fmla="*/ 18 h 212" name="T49"/>
              <a:gd fmla="*/ 153 w 254" name="T50"/>
              <a:gd fmla="*/ 22 h 212" name="T51"/>
              <a:gd fmla="*/ 152 w 254" name="T52"/>
              <a:gd fmla="*/ 47 h 212" name="T53"/>
              <a:gd fmla="*/ 142 w 254" name="T54"/>
              <a:gd fmla="*/ 64 h 212" name="T55"/>
              <a:gd fmla="*/ 159 w 254" name="T56"/>
              <a:gd fmla="*/ 82 h 212" name="T57"/>
              <a:gd fmla="*/ 164 w 254" name="T58"/>
              <a:gd fmla="*/ 102 h 212" name="T59"/>
              <a:gd fmla="*/ 188 w 254" name="T60"/>
              <a:gd fmla="*/ 102 h 212" name="T61"/>
              <a:gd fmla="*/ 206 w 254" name="T62"/>
              <a:gd fmla="*/ 113 h 212" name="T63"/>
              <a:gd fmla="*/ 223 w 254" name="T64"/>
              <a:gd fmla="*/ 96 h 212" name="T65"/>
              <a:gd fmla="*/ 243 w 254" name="T66"/>
              <a:gd fmla="*/ 91 h 212" name="T67"/>
              <a:gd fmla="*/ 243 w 254" name="T68"/>
              <a:gd fmla="*/ 66 h 212" name="T69"/>
              <a:gd fmla="*/ 254 w 254" name="T70"/>
              <a:gd fmla="*/ 49 h 212" name="T71"/>
              <a:gd fmla="*/ 237 w 254" name="T72"/>
              <a:gd fmla="*/ 31 h 212" name="T73"/>
              <a:gd fmla="*/ 232 w 254" name="T74"/>
              <a:gd fmla="*/ 11 h 212" name="T75"/>
              <a:gd fmla="*/ 208 w 254" name="T76"/>
              <a:gd fmla="*/ 11 h 212" name="T77"/>
              <a:gd fmla="*/ 190 w 254" name="T78"/>
              <a:gd fmla="*/ 0 h 212"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211" w="254">
                <a:moveTo>
                  <a:pt x="83" y="182"/>
                </a:moveTo>
                <a:cubicBezTo>
                  <a:pt x="83" y="182"/>
                  <a:pt x="82" y="182"/>
                  <a:pt x="82" y="182"/>
                </a:cubicBezTo>
                <a:cubicBezTo>
                  <a:pt x="53" y="181"/>
                  <a:pt x="30" y="157"/>
                  <a:pt x="31" y="129"/>
                </a:cubicBezTo>
                <a:cubicBezTo>
                  <a:pt x="31" y="100"/>
                  <a:pt x="55" y="77"/>
                  <a:pt x="83" y="77"/>
                </a:cubicBezTo>
                <a:cubicBezTo>
                  <a:pt x="83" y="77"/>
                  <a:pt x="84" y="77"/>
                  <a:pt x="84" y="77"/>
                </a:cubicBezTo>
                <a:cubicBezTo>
                  <a:pt x="113" y="78"/>
                  <a:pt x="136" y="102"/>
                  <a:pt x="135" y="131"/>
                </a:cubicBezTo>
                <a:cubicBezTo>
                  <a:pt x="135" y="159"/>
                  <a:pt x="111" y="182"/>
                  <a:pt x="83" y="182"/>
                </a:cubicBezTo>
                <a:moveTo>
                  <a:pt x="72" y="47"/>
                </a:moveTo>
                <a:cubicBezTo>
                  <a:pt x="71" y="62"/>
                  <a:pt x="71" y="62"/>
                  <a:pt x="71" y="62"/>
                </a:cubicBezTo>
                <a:cubicBezTo>
                  <a:pt x="62" y="64"/>
                  <a:pt x="53" y="67"/>
                  <a:pt x="46" y="72"/>
                </a:cubicBezTo>
                <a:cubicBezTo>
                  <a:pt x="35" y="61"/>
                  <a:pt x="35" y="61"/>
                  <a:pt x="35" y="61"/>
                </a:cubicBezTo>
                <a:cubicBezTo>
                  <a:pt x="16" y="79"/>
                  <a:pt x="16" y="79"/>
                  <a:pt x="16" y="79"/>
                </a:cubicBezTo>
                <a:cubicBezTo>
                  <a:pt x="27" y="90"/>
                  <a:pt x="27" y="90"/>
                  <a:pt x="27" y="90"/>
                </a:cubicBezTo>
                <a:cubicBezTo>
                  <a:pt x="22" y="98"/>
                  <a:pt x="18" y="106"/>
                  <a:pt x="16" y="115"/>
                </a:cubicBezTo>
                <a:cubicBezTo>
                  <a:pt x="1" y="115"/>
                  <a:pt x="1" y="115"/>
                  <a:pt x="1" y="115"/>
                </a:cubicBezTo>
                <a:cubicBezTo>
                  <a:pt x="0" y="141"/>
                  <a:pt x="0" y="141"/>
                  <a:pt x="0" y="141"/>
                </a:cubicBezTo>
                <a:cubicBezTo>
                  <a:pt x="15" y="141"/>
                  <a:pt x="15" y="141"/>
                  <a:pt x="15" y="141"/>
                </a:cubicBezTo>
                <a:cubicBezTo>
                  <a:pt x="17" y="151"/>
                  <a:pt x="21" y="159"/>
                  <a:pt x="26" y="167"/>
                </a:cubicBezTo>
                <a:cubicBezTo>
                  <a:pt x="15" y="178"/>
                  <a:pt x="15" y="178"/>
                  <a:pt x="15" y="178"/>
                </a:cubicBezTo>
                <a:cubicBezTo>
                  <a:pt x="32" y="196"/>
                  <a:pt x="32" y="196"/>
                  <a:pt x="32" y="196"/>
                </a:cubicBezTo>
                <a:cubicBezTo>
                  <a:pt x="43" y="186"/>
                  <a:pt x="43" y="186"/>
                  <a:pt x="43" y="186"/>
                </a:cubicBezTo>
                <a:cubicBezTo>
                  <a:pt x="51" y="191"/>
                  <a:pt x="60" y="195"/>
                  <a:pt x="69" y="197"/>
                </a:cubicBezTo>
                <a:cubicBezTo>
                  <a:pt x="69" y="212"/>
                  <a:pt x="69" y="212"/>
                  <a:pt x="69" y="212"/>
                </a:cubicBezTo>
                <a:cubicBezTo>
                  <a:pt x="94" y="212"/>
                  <a:pt x="94" y="212"/>
                  <a:pt x="94" y="212"/>
                </a:cubicBezTo>
                <a:cubicBezTo>
                  <a:pt x="95" y="197"/>
                  <a:pt x="95" y="197"/>
                  <a:pt x="95" y="197"/>
                </a:cubicBezTo>
                <a:cubicBezTo>
                  <a:pt x="104" y="196"/>
                  <a:pt x="113" y="192"/>
                  <a:pt x="120" y="187"/>
                </a:cubicBezTo>
                <a:cubicBezTo>
                  <a:pt x="131" y="198"/>
                  <a:pt x="131" y="198"/>
                  <a:pt x="131" y="198"/>
                </a:cubicBezTo>
                <a:cubicBezTo>
                  <a:pt x="150" y="180"/>
                  <a:pt x="150" y="180"/>
                  <a:pt x="150" y="180"/>
                </a:cubicBezTo>
                <a:cubicBezTo>
                  <a:pt x="139" y="169"/>
                  <a:pt x="139" y="169"/>
                  <a:pt x="139" y="169"/>
                </a:cubicBezTo>
                <a:cubicBezTo>
                  <a:pt x="144" y="162"/>
                  <a:pt x="148" y="153"/>
                  <a:pt x="150" y="144"/>
                </a:cubicBezTo>
                <a:cubicBezTo>
                  <a:pt x="165" y="144"/>
                  <a:pt x="165" y="144"/>
                  <a:pt x="165" y="144"/>
                </a:cubicBezTo>
                <a:cubicBezTo>
                  <a:pt x="166" y="118"/>
                  <a:pt x="166" y="118"/>
                  <a:pt x="166" y="118"/>
                </a:cubicBezTo>
                <a:cubicBezTo>
                  <a:pt x="151" y="118"/>
                  <a:pt x="151" y="118"/>
                  <a:pt x="151" y="118"/>
                </a:cubicBezTo>
                <a:cubicBezTo>
                  <a:pt x="149" y="109"/>
                  <a:pt x="145" y="100"/>
                  <a:pt x="140" y="92"/>
                </a:cubicBezTo>
                <a:cubicBezTo>
                  <a:pt x="151" y="82"/>
                  <a:pt x="151" y="82"/>
                  <a:pt x="151" y="82"/>
                </a:cubicBezTo>
                <a:cubicBezTo>
                  <a:pt x="134" y="63"/>
                  <a:pt x="134" y="63"/>
                  <a:pt x="134" y="63"/>
                </a:cubicBezTo>
                <a:cubicBezTo>
                  <a:pt x="123" y="74"/>
                  <a:pt x="123" y="74"/>
                  <a:pt x="123" y="74"/>
                </a:cubicBezTo>
                <a:cubicBezTo>
                  <a:pt x="115" y="68"/>
                  <a:pt x="106" y="65"/>
                  <a:pt x="97" y="63"/>
                </a:cubicBezTo>
                <a:cubicBezTo>
                  <a:pt x="97" y="47"/>
                  <a:pt x="97" y="47"/>
                  <a:pt x="97" y="47"/>
                </a:cubicBezTo>
                <a:cubicBezTo>
                  <a:pt x="72" y="47"/>
                  <a:pt x="72" y="47"/>
                  <a:pt x="72" y="47"/>
                </a:cubicBezTo>
                <a:moveTo>
                  <a:pt x="198" y="92"/>
                </a:moveTo>
                <a:cubicBezTo>
                  <a:pt x="198" y="92"/>
                  <a:pt x="197" y="92"/>
                  <a:pt x="197" y="92"/>
                </a:cubicBezTo>
                <a:cubicBezTo>
                  <a:pt x="178" y="92"/>
                  <a:pt x="162" y="75"/>
                  <a:pt x="162" y="56"/>
                </a:cubicBezTo>
                <a:cubicBezTo>
                  <a:pt x="163" y="37"/>
                  <a:pt x="179" y="21"/>
                  <a:pt x="198" y="21"/>
                </a:cubicBezTo>
                <a:cubicBezTo>
                  <a:pt x="198" y="21"/>
                  <a:pt x="198" y="21"/>
                  <a:pt x="199" y="21"/>
                </a:cubicBezTo>
                <a:cubicBezTo>
                  <a:pt x="218" y="21"/>
                  <a:pt x="234" y="38"/>
                  <a:pt x="233" y="57"/>
                </a:cubicBezTo>
                <a:cubicBezTo>
                  <a:pt x="233" y="77"/>
                  <a:pt x="217" y="92"/>
                  <a:pt x="198" y="92"/>
                </a:cubicBezTo>
                <a:moveTo>
                  <a:pt x="190" y="0"/>
                </a:moveTo>
                <a:cubicBezTo>
                  <a:pt x="190" y="11"/>
                  <a:pt x="190" y="11"/>
                  <a:pt x="190" y="11"/>
                </a:cubicBezTo>
                <a:cubicBezTo>
                  <a:pt x="184" y="12"/>
                  <a:pt x="178" y="14"/>
                  <a:pt x="173" y="18"/>
                </a:cubicBezTo>
                <a:cubicBezTo>
                  <a:pt x="165" y="10"/>
                  <a:pt x="165" y="10"/>
                  <a:pt x="165" y="10"/>
                </a:cubicBezTo>
                <a:cubicBezTo>
                  <a:pt x="153" y="22"/>
                  <a:pt x="153" y="22"/>
                  <a:pt x="153" y="22"/>
                </a:cubicBezTo>
                <a:cubicBezTo>
                  <a:pt x="160" y="30"/>
                  <a:pt x="160" y="30"/>
                  <a:pt x="160" y="30"/>
                </a:cubicBezTo>
                <a:cubicBezTo>
                  <a:pt x="156" y="35"/>
                  <a:pt x="154" y="41"/>
                  <a:pt x="152" y="47"/>
                </a:cubicBezTo>
                <a:cubicBezTo>
                  <a:pt x="142" y="47"/>
                  <a:pt x="142" y="47"/>
                  <a:pt x="142" y="47"/>
                </a:cubicBezTo>
                <a:cubicBezTo>
                  <a:pt x="142" y="64"/>
                  <a:pt x="142" y="64"/>
                  <a:pt x="142" y="64"/>
                </a:cubicBezTo>
                <a:cubicBezTo>
                  <a:pt x="152" y="64"/>
                  <a:pt x="152" y="64"/>
                  <a:pt x="152" y="64"/>
                </a:cubicBezTo>
                <a:cubicBezTo>
                  <a:pt x="153" y="71"/>
                  <a:pt x="156" y="77"/>
                  <a:pt x="159" y="82"/>
                </a:cubicBezTo>
                <a:cubicBezTo>
                  <a:pt x="151" y="89"/>
                  <a:pt x="151" y="89"/>
                  <a:pt x="151" y="89"/>
                </a:cubicBezTo>
                <a:cubicBezTo>
                  <a:pt x="164" y="102"/>
                  <a:pt x="164" y="102"/>
                  <a:pt x="164" y="102"/>
                </a:cubicBezTo>
                <a:cubicBezTo>
                  <a:pt x="171" y="95"/>
                  <a:pt x="171" y="95"/>
                  <a:pt x="171" y="95"/>
                </a:cubicBezTo>
                <a:cubicBezTo>
                  <a:pt x="176" y="98"/>
                  <a:pt x="182" y="101"/>
                  <a:pt x="188" y="102"/>
                </a:cubicBezTo>
                <a:cubicBezTo>
                  <a:pt x="188" y="112"/>
                  <a:pt x="188" y="112"/>
                  <a:pt x="188" y="112"/>
                </a:cubicBezTo>
                <a:cubicBezTo>
                  <a:pt x="206" y="113"/>
                  <a:pt x="206" y="113"/>
                  <a:pt x="206" y="113"/>
                </a:cubicBezTo>
                <a:cubicBezTo>
                  <a:pt x="206" y="102"/>
                  <a:pt x="206" y="102"/>
                  <a:pt x="206" y="102"/>
                </a:cubicBezTo>
                <a:cubicBezTo>
                  <a:pt x="212" y="101"/>
                  <a:pt x="218" y="99"/>
                  <a:pt x="223" y="96"/>
                </a:cubicBezTo>
                <a:cubicBezTo>
                  <a:pt x="231" y="103"/>
                  <a:pt x="231" y="103"/>
                  <a:pt x="231" y="103"/>
                </a:cubicBezTo>
                <a:cubicBezTo>
                  <a:pt x="243" y="91"/>
                  <a:pt x="243" y="91"/>
                  <a:pt x="243" y="91"/>
                </a:cubicBezTo>
                <a:cubicBezTo>
                  <a:pt x="236" y="83"/>
                  <a:pt x="236" y="83"/>
                  <a:pt x="236" y="83"/>
                </a:cubicBezTo>
                <a:cubicBezTo>
                  <a:pt x="240" y="78"/>
                  <a:pt x="242" y="72"/>
                  <a:pt x="243" y="66"/>
                </a:cubicBezTo>
                <a:cubicBezTo>
                  <a:pt x="254" y="66"/>
                  <a:pt x="254" y="66"/>
                  <a:pt x="254" y="66"/>
                </a:cubicBezTo>
                <a:cubicBezTo>
                  <a:pt x="254" y="49"/>
                  <a:pt x="254" y="49"/>
                  <a:pt x="254" y="49"/>
                </a:cubicBezTo>
                <a:cubicBezTo>
                  <a:pt x="244" y="49"/>
                  <a:pt x="244" y="49"/>
                  <a:pt x="244" y="49"/>
                </a:cubicBezTo>
                <a:cubicBezTo>
                  <a:pt x="243" y="42"/>
                  <a:pt x="240" y="36"/>
                  <a:pt x="237" y="31"/>
                </a:cubicBezTo>
                <a:cubicBezTo>
                  <a:pt x="244" y="24"/>
                  <a:pt x="244" y="24"/>
                  <a:pt x="244" y="24"/>
                </a:cubicBezTo>
                <a:cubicBezTo>
                  <a:pt x="232" y="11"/>
                  <a:pt x="232" y="11"/>
                  <a:pt x="232" y="11"/>
                </a:cubicBezTo>
                <a:cubicBezTo>
                  <a:pt x="225" y="19"/>
                  <a:pt x="225" y="19"/>
                  <a:pt x="225" y="19"/>
                </a:cubicBezTo>
                <a:cubicBezTo>
                  <a:pt x="220" y="15"/>
                  <a:pt x="214" y="12"/>
                  <a:pt x="208" y="11"/>
                </a:cubicBezTo>
                <a:cubicBezTo>
                  <a:pt x="208" y="1"/>
                  <a:pt x="208" y="1"/>
                  <a:pt x="208" y="1"/>
                </a:cubicBezTo>
                <a:cubicBezTo>
                  <a:pt x="190" y="0"/>
                  <a:pt x="190" y="0"/>
                  <a:pt x="190" y="0"/>
                </a:cubicBezTo>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extLst/>
        </p:spPr>
        <p:txBody>
          <a:bodyPr anchor="ctr" bIns="50800" lIns="50800" numCol="1" rIns="50800" tIns="50800" wrap="square">
            <a:noAutofit/>
          </a:bodyPr>
          <a:lstStyle/>
          <a:p>
            <a:endParaRPr altLang="en-US" lang="zh-CN" sz="3200"/>
          </a:p>
        </p:txBody>
      </p:sp>
      <p:sp>
        <p:nvSpPr>
          <p:cNvPr id="142" name="Freeform 61"/>
          <p:cNvSpPr>
            <a:spLocks noEditPoints="1"/>
          </p:cNvSpPr>
          <p:nvPr/>
        </p:nvSpPr>
        <p:spPr bwMode="auto">
          <a:xfrm>
            <a:off x="11728545" y="9248065"/>
            <a:ext cx="877888" cy="731838"/>
          </a:xfrm>
          <a:custGeom>
            <a:gdLst>
              <a:gd fmla="*/ 82 w 254" name="T0"/>
              <a:gd fmla="*/ 182 h 212" name="T1"/>
              <a:gd fmla="*/ 83 w 254" name="T2"/>
              <a:gd fmla="*/ 77 h 212" name="T3"/>
              <a:gd fmla="*/ 135 w 254" name="T4"/>
              <a:gd fmla="*/ 131 h 212" name="T5"/>
              <a:gd fmla="*/ 72 w 254" name="T6"/>
              <a:gd fmla="*/ 47 h 212" name="T7"/>
              <a:gd fmla="*/ 46 w 254" name="T8"/>
              <a:gd fmla="*/ 72 h 212" name="T9"/>
              <a:gd fmla="*/ 16 w 254" name="T10"/>
              <a:gd fmla="*/ 79 h 212" name="T11"/>
              <a:gd fmla="*/ 16 w 254" name="T12"/>
              <a:gd fmla="*/ 115 h 212" name="T13"/>
              <a:gd fmla="*/ 0 w 254" name="T14"/>
              <a:gd fmla="*/ 141 h 212" name="T15"/>
              <a:gd fmla="*/ 26 w 254" name="T16"/>
              <a:gd fmla="*/ 167 h 212" name="T17"/>
              <a:gd fmla="*/ 32 w 254" name="T18"/>
              <a:gd fmla="*/ 196 h 212" name="T19"/>
              <a:gd fmla="*/ 69 w 254" name="T20"/>
              <a:gd fmla="*/ 197 h 212" name="T21"/>
              <a:gd fmla="*/ 94 w 254" name="T22"/>
              <a:gd fmla="*/ 212 h 212" name="T23"/>
              <a:gd fmla="*/ 120 w 254" name="T24"/>
              <a:gd fmla="*/ 187 h 212" name="T25"/>
              <a:gd fmla="*/ 150 w 254" name="T26"/>
              <a:gd fmla="*/ 180 h 212" name="T27"/>
              <a:gd fmla="*/ 150 w 254" name="T28"/>
              <a:gd fmla="*/ 144 h 212" name="T29"/>
              <a:gd fmla="*/ 166 w 254" name="T30"/>
              <a:gd fmla="*/ 118 h 212" name="T31"/>
              <a:gd fmla="*/ 140 w 254" name="T32"/>
              <a:gd fmla="*/ 92 h 212" name="T33"/>
              <a:gd fmla="*/ 134 w 254" name="T34"/>
              <a:gd fmla="*/ 63 h 212" name="T35"/>
              <a:gd fmla="*/ 97 w 254" name="T36"/>
              <a:gd fmla="*/ 63 h 212" name="T37"/>
              <a:gd fmla="*/ 72 w 254" name="T38"/>
              <a:gd fmla="*/ 47 h 212" name="T39"/>
              <a:gd fmla="*/ 197 w 254" name="T40"/>
              <a:gd fmla="*/ 92 h 212" name="T41"/>
              <a:gd fmla="*/ 198 w 254" name="T42"/>
              <a:gd fmla="*/ 21 h 212" name="T43"/>
              <a:gd fmla="*/ 233 w 254" name="T44"/>
              <a:gd fmla="*/ 57 h 212" name="T45"/>
              <a:gd fmla="*/ 190 w 254" name="T46"/>
              <a:gd fmla="*/ 0 h 212" name="T47"/>
              <a:gd fmla="*/ 173 w 254" name="T48"/>
              <a:gd fmla="*/ 18 h 212" name="T49"/>
              <a:gd fmla="*/ 153 w 254" name="T50"/>
              <a:gd fmla="*/ 22 h 212" name="T51"/>
              <a:gd fmla="*/ 152 w 254" name="T52"/>
              <a:gd fmla="*/ 47 h 212" name="T53"/>
              <a:gd fmla="*/ 142 w 254" name="T54"/>
              <a:gd fmla="*/ 64 h 212" name="T55"/>
              <a:gd fmla="*/ 159 w 254" name="T56"/>
              <a:gd fmla="*/ 82 h 212" name="T57"/>
              <a:gd fmla="*/ 164 w 254" name="T58"/>
              <a:gd fmla="*/ 102 h 212" name="T59"/>
              <a:gd fmla="*/ 188 w 254" name="T60"/>
              <a:gd fmla="*/ 102 h 212" name="T61"/>
              <a:gd fmla="*/ 206 w 254" name="T62"/>
              <a:gd fmla="*/ 113 h 212" name="T63"/>
              <a:gd fmla="*/ 223 w 254" name="T64"/>
              <a:gd fmla="*/ 96 h 212" name="T65"/>
              <a:gd fmla="*/ 243 w 254" name="T66"/>
              <a:gd fmla="*/ 91 h 212" name="T67"/>
              <a:gd fmla="*/ 243 w 254" name="T68"/>
              <a:gd fmla="*/ 66 h 212" name="T69"/>
              <a:gd fmla="*/ 254 w 254" name="T70"/>
              <a:gd fmla="*/ 49 h 212" name="T71"/>
              <a:gd fmla="*/ 237 w 254" name="T72"/>
              <a:gd fmla="*/ 31 h 212" name="T73"/>
              <a:gd fmla="*/ 232 w 254" name="T74"/>
              <a:gd fmla="*/ 11 h 212" name="T75"/>
              <a:gd fmla="*/ 208 w 254" name="T76"/>
              <a:gd fmla="*/ 11 h 212" name="T77"/>
              <a:gd fmla="*/ 190 w 254" name="T78"/>
              <a:gd fmla="*/ 0 h 212"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211" w="254">
                <a:moveTo>
                  <a:pt x="83" y="182"/>
                </a:moveTo>
                <a:cubicBezTo>
                  <a:pt x="83" y="182"/>
                  <a:pt x="82" y="182"/>
                  <a:pt x="82" y="182"/>
                </a:cubicBezTo>
                <a:cubicBezTo>
                  <a:pt x="53" y="181"/>
                  <a:pt x="30" y="157"/>
                  <a:pt x="31" y="129"/>
                </a:cubicBezTo>
                <a:cubicBezTo>
                  <a:pt x="31" y="100"/>
                  <a:pt x="55" y="77"/>
                  <a:pt x="83" y="77"/>
                </a:cubicBezTo>
                <a:cubicBezTo>
                  <a:pt x="83" y="77"/>
                  <a:pt x="84" y="77"/>
                  <a:pt x="84" y="77"/>
                </a:cubicBezTo>
                <a:cubicBezTo>
                  <a:pt x="113" y="78"/>
                  <a:pt x="136" y="102"/>
                  <a:pt x="135" y="131"/>
                </a:cubicBezTo>
                <a:cubicBezTo>
                  <a:pt x="135" y="159"/>
                  <a:pt x="111" y="182"/>
                  <a:pt x="83" y="182"/>
                </a:cubicBezTo>
                <a:moveTo>
                  <a:pt x="72" y="47"/>
                </a:moveTo>
                <a:cubicBezTo>
                  <a:pt x="71" y="62"/>
                  <a:pt x="71" y="62"/>
                  <a:pt x="71" y="62"/>
                </a:cubicBezTo>
                <a:cubicBezTo>
                  <a:pt x="62" y="64"/>
                  <a:pt x="53" y="67"/>
                  <a:pt x="46" y="72"/>
                </a:cubicBezTo>
                <a:cubicBezTo>
                  <a:pt x="35" y="61"/>
                  <a:pt x="35" y="61"/>
                  <a:pt x="35" y="61"/>
                </a:cubicBezTo>
                <a:cubicBezTo>
                  <a:pt x="16" y="79"/>
                  <a:pt x="16" y="79"/>
                  <a:pt x="16" y="79"/>
                </a:cubicBezTo>
                <a:cubicBezTo>
                  <a:pt x="27" y="90"/>
                  <a:pt x="27" y="90"/>
                  <a:pt x="27" y="90"/>
                </a:cubicBezTo>
                <a:cubicBezTo>
                  <a:pt x="22" y="98"/>
                  <a:pt x="18" y="106"/>
                  <a:pt x="16" y="115"/>
                </a:cubicBezTo>
                <a:cubicBezTo>
                  <a:pt x="1" y="115"/>
                  <a:pt x="1" y="115"/>
                  <a:pt x="1" y="115"/>
                </a:cubicBezTo>
                <a:cubicBezTo>
                  <a:pt x="0" y="141"/>
                  <a:pt x="0" y="141"/>
                  <a:pt x="0" y="141"/>
                </a:cubicBezTo>
                <a:cubicBezTo>
                  <a:pt x="15" y="141"/>
                  <a:pt x="15" y="141"/>
                  <a:pt x="15" y="141"/>
                </a:cubicBezTo>
                <a:cubicBezTo>
                  <a:pt x="17" y="151"/>
                  <a:pt x="21" y="159"/>
                  <a:pt x="26" y="167"/>
                </a:cubicBezTo>
                <a:cubicBezTo>
                  <a:pt x="15" y="178"/>
                  <a:pt x="15" y="178"/>
                  <a:pt x="15" y="178"/>
                </a:cubicBezTo>
                <a:cubicBezTo>
                  <a:pt x="32" y="196"/>
                  <a:pt x="32" y="196"/>
                  <a:pt x="32" y="196"/>
                </a:cubicBezTo>
                <a:cubicBezTo>
                  <a:pt x="43" y="186"/>
                  <a:pt x="43" y="186"/>
                  <a:pt x="43" y="186"/>
                </a:cubicBezTo>
                <a:cubicBezTo>
                  <a:pt x="51" y="191"/>
                  <a:pt x="60" y="195"/>
                  <a:pt x="69" y="197"/>
                </a:cubicBezTo>
                <a:cubicBezTo>
                  <a:pt x="69" y="212"/>
                  <a:pt x="69" y="212"/>
                  <a:pt x="69" y="212"/>
                </a:cubicBezTo>
                <a:cubicBezTo>
                  <a:pt x="94" y="212"/>
                  <a:pt x="94" y="212"/>
                  <a:pt x="94" y="212"/>
                </a:cubicBezTo>
                <a:cubicBezTo>
                  <a:pt x="95" y="197"/>
                  <a:pt x="95" y="197"/>
                  <a:pt x="95" y="197"/>
                </a:cubicBezTo>
                <a:cubicBezTo>
                  <a:pt x="104" y="196"/>
                  <a:pt x="113" y="192"/>
                  <a:pt x="120" y="187"/>
                </a:cubicBezTo>
                <a:cubicBezTo>
                  <a:pt x="131" y="198"/>
                  <a:pt x="131" y="198"/>
                  <a:pt x="131" y="198"/>
                </a:cubicBezTo>
                <a:cubicBezTo>
                  <a:pt x="150" y="180"/>
                  <a:pt x="150" y="180"/>
                  <a:pt x="150" y="180"/>
                </a:cubicBezTo>
                <a:cubicBezTo>
                  <a:pt x="139" y="169"/>
                  <a:pt x="139" y="169"/>
                  <a:pt x="139" y="169"/>
                </a:cubicBezTo>
                <a:cubicBezTo>
                  <a:pt x="144" y="162"/>
                  <a:pt x="148" y="153"/>
                  <a:pt x="150" y="144"/>
                </a:cubicBezTo>
                <a:cubicBezTo>
                  <a:pt x="165" y="144"/>
                  <a:pt x="165" y="144"/>
                  <a:pt x="165" y="144"/>
                </a:cubicBezTo>
                <a:cubicBezTo>
                  <a:pt x="166" y="118"/>
                  <a:pt x="166" y="118"/>
                  <a:pt x="166" y="118"/>
                </a:cubicBezTo>
                <a:cubicBezTo>
                  <a:pt x="151" y="118"/>
                  <a:pt x="151" y="118"/>
                  <a:pt x="151" y="118"/>
                </a:cubicBezTo>
                <a:cubicBezTo>
                  <a:pt x="149" y="109"/>
                  <a:pt x="145" y="100"/>
                  <a:pt x="140" y="92"/>
                </a:cubicBezTo>
                <a:cubicBezTo>
                  <a:pt x="151" y="82"/>
                  <a:pt x="151" y="82"/>
                  <a:pt x="151" y="82"/>
                </a:cubicBezTo>
                <a:cubicBezTo>
                  <a:pt x="134" y="63"/>
                  <a:pt x="134" y="63"/>
                  <a:pt x="134" y="63"/>
                </a:cubicBezTo>
                <a:cubicBezTo>
                  <a:pt x="123" y="74"/>
                  <a:pt x="123" y="74"/>
                  <a:pt x="123" y="74"/>
                </a:cubicBezTo>
                <a:cubicBezTo>
                  <a:pt x="115" y="68"/>
                  <a:pt x="106" y="65"/>
                  <a:pt x="97" y="63"/>
                </a:cubicBezTo>
                <a:cubicBezTo>
                  <a:pt x="97" y="47"/>
                  <a:pt x="97" y="47"/>
                  <a:pt x="97" y="47"/>
                </a:cubicBezTo>
                <a:cubicBezTo>
                  <a:pt x="72" y="47"/>
                  <a:pt x="72" y="47"/>
                  <a:pt x="72" y="47"/>
                </a:cubicBezTo>
                <a:moveTo>
                  <a:pt x="198" y="92"/>
                </a:moveTo>
                <a:cubicBezTo>
                  <a:pt x="198" y="92"/>
                  <a:pt x="197" y="92"/>
                  <a:pt x="197" y="92"/>
                </a:cubicBezTo>
                <a:cubicBezTo>
                  <a:pt x="178" y="92"/>
                  <a:pt x="162" y="75"/>
                  <a:pt x="162" y="56"/>
                </a:cubicBezTo>
                <a:cubicBezTo>
                  <a:pt x="163" y="37"/>
                  <a:pt x="179" y="21"/>
                  <a:pt x="198" y="21"/>
                </a:cubicBezTo>
                <a:cubicBezTo>
                  <a:pt x="198" y="21"/>
                  <a:pt x="198" y="21"/>
                  <a:pt x="199" y="21"/>
                </a:cubicBezTo>
                <a:cubicBezTo>
                  <a:pt x="218" y="21"/>
                  <a:pt x="234" y="38"/>
                  <a:pt x="233" y="57"/>
                </a:cubicBezTo>
                <a:cubicBezTo>
                  <a:pt x="233" y="77"/>
                  <a:pt x="217" y="92"/>
                  <a:pt x="198" y="92"/>
                </a:cubicBezTo>
                <a:moveTo>
                  <a:pt x="190" y="0"/>
                </a:moveTo>
                <a:cubicBezTo>
                  <a:pt x="190" y="11"/>
                  <a:pt x="190" y="11"/>
                  <a:pt x="190" y="11"/>
                </a:cubicBezTo>
                <a:cubicBezTo>
                  <a:pt x="184" y="12"/>
                  <a:pt x="178" y="14"/>
                  <a:pt x="173" y="18"/>
                </a:cubicBezTo>
                <a:cubicBezTo>
                  <a:pt x="165" y="10"/>
                  <a:pt x="165" y="10"/>
                  <a:pt x="165" y="10"/>
                </a:cubicBezTo>
                <a:cubicBezTo>
                  <a:pt x="153" y="22"/>
                  <a:pt x="153" y="22"/>
                  <a:pt x="153" y="22"/>
                </a:cubicBezTo>
                <a:cubicBezTo>
                  <a:pt x="160" y="30"/>
                  <a:pt x="160" y="30"/>
                  <a:pt x="160" y="30"/>
                </a:cubicBezTo>
                <a:cubicBezTo>
                  <a:pt x="156" y="35"/>
                  <a:pt x="154" y="41"/>
                  <a:pt x="152" y="47"/>
                </a:cubicBezTo>
                <a:cubicBezTo>
                  <a:pt x="142" y="47"/>
                  <a:pt x="142" y="47"/>
                  <a:pt x="142" y="47"/>
                </a:cubicBezTo>
                <a:cubicBezTo>
                  <a:pt x="142" y="64"/>
                  <a:pt x="142" y="64"/>
                  <a:pt x="142" y="64"/>
                </a:cubicBezTo>
                <a:cubicBezTo>
                  <a:pt x="152" y="64"/>
                  <a:pt x="152" y="64"/>
                  <a:pt x="152" y="64"/>
                </a:cubicBezTo>
                <a:cubicBezTo>
                  <a:pt x="153" y="71"/>
                  <a:pt x="156" y="77"/>
                  <a:pt x="159" y="82"/>
                </a:cubicBezTo>
                <a:cubicBezTo>
                  <a:pt x="151" y="89"/>
                  <a:pt x="151" y="89"/>
                  <a:pt x="151" y="89"/>
                </a:cubicBezTo>
                <a:cubicBezTo>
                  <a:pt x="164" y="102"/>
                  <a:pt x="164" y="102"/>
                  <a:pt x="164" y="102"/>
                </a:cubicBezTo>
                <a:cubicBezTo>
                  <a:pt x="171" y="95"/>
                  <a:pt x="171" y="95"/>
                  <a:pt x="171" y="95"/>
                </a:cubicBezTo>
                <a:cubicBezTo>
                  <a:pt x="176" y="98"/>
                  <a:pt x="182" y="101"/>
                  <a:pt x="188" y="102"/>
                </a:cubicBezTo>
                <a:cubicBezTo>
                  <a:pt x="188" y="112"/>
                  <a:pt x="188" y="112"/>
                  <a:pt x="188" y="112"/>
                </a:cubicBezTo>
                <a:cubicBezTo>
                  <a:pt x="206" y="113"/>
                  <a:pt x="206" y="113"/>
                  <a:pt x="206" y="113"/>
                </a:cubicBezTo>
                <a:cubicBezTo>
                  <a:pt x="206" y="102"/>
                  <a:pt x="206" y="102"/>
                  <a:pt x="206" y="102"/>
                </a:cubicBezTo>
                <a:cubicBezTo>
                  <a:pt x="212" y="101"/>
                  <a:pt x="218" y="99"/>
                  <a:pt x="223" y="96"/>
                </a:cubicBezTo>
                <a:cubicBezTo>
                  <a:pt x="231" y="103"/>
                  <a:pt x="231" y="103"/>
                  <a:pt x="231" y="103"/>
                </a:cubicBezTo>
                <a:cubicBezTo>
                  <a:pt x="243" y="91"/>
                  <a:pt x="243" y="91"/>
                  <a:pt x="243" y="91"/>
                </a:cubicBezTo>
                <a:cubicBezTo>
                  <a:pt x="236" y="83"/>
                  <a:pt x="236" y="83"/>
                  <a:pt x="236" y="83"/>
                </a:cubicBezTo>
                <a:cubicBezTo>
                  <a:pt x="240" y="78"/>
                  <a:pt x="242" y="72"/>
                  <a:pt x="243" y="66"/>
                </a:cubicBezTo>
                <a:cubicBezTo>
                  <a:pt x="254" y="66"/>
                  <a:pt x="254" y="66"/>
                  <a:pt x="254" y="66"/>
                </a:cubicBezTo>
                <a:cubicBezTo>
                  <a:pt x="254" y="49"/>
                  <a:pt x="254" y="49"/>
                  <a:pt x="254" y="49"/>
                </a:cubicBezTo>
                <a:cubicBezTo>
                  <a:pt x="244" y="49"/>
                  <a:pt x="244" y="49"/>
                  <a:pt x="244" y="49"/>
                </a:cubicBezTo>
                <a:cubicBezTo>
                  <a:pt x="243" y="42"/>
                  <a:pt x="240" y="36"/>
                  <a:pt x="237" y="31"/>
                </a:cubicBezTo>
                <a:cubicBezTo>
                  <a:pt x="244" y="24"/>
                  <a:pt x="244" y="24"/>
                  <a:pt x="244" y="24"/>
                </a:cubicBezTo>
                <a:cubicBezTo>
                  <a:pt x="232" y="11"/>
                  <a:pt x="232" y="11"/>
                  <a:pt x="232" y="11"/>
                </a:cubicBezTo>
                <a:cubicBezTo>
                  <a:pt x="225" y="19"/>
                  <a:pt x="225" y="19"/>
                  <a:pt x="225" y="19"/>
                </a:cubicBezTo>
                <a:cubicBezTo>
                  <a:pt x="220" y="15"/>
                  <a:pt x="214" y="12"/>
                  <a:pt x="208" y="11"/>
                </a:cubicBezTo>
                <a:cubicBezTo>
                  <a:pt x="208" y="1"/>
                  <a:pt x="208" y="1"/>
                  <a:pt x="208" y="1"/>
                </a:cubicBezTo>
                <a:cubicBezTo>
                  <a:pt x="190" y="0"/>
                  <a:pt x="190" y="0"/>
                  <a:pt x="190" y="0"/>
                </a:cubicBezTo>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extLst/>
        </p:spPr>
        <p:txBody>
          <a:bodyPr anchor="ctr" bIns="50800" lIns="50800" numCol="1" rIns="50800" tIns="50800" wrap="square">
            <a:noAutofit/>
          </a:bodyPr>
          <a:lstStyle/>
          <a:p>
            <a:endParaRPr altLang="en-US" lang="zh-CN" sz="3200"/>
          </a:p>
        </p:txBody>
      </p:sp>
      <p:grpSp>
        <p:nvGrpSpPr>
          <p:cNvPr id="143" name="组合 47"/>
          <p:cNvGrpSpPr/>
          <p:nvPr/>
        </p:nvGrpSpPr>
        <p:grpSpPr>
          <a:xfrm>
            <a:off x="12907542" y="6216725"/>
            <a:ext cx="10082825" cy="1786544"/>
            <a:chOff x="4631121" y="2043645"/>
            <a:chExt cx="4522978" cy="800722"/>
          </a:xfrm>
        </p:grpSpPr>
        <p:sp>
          <p:nvSpPr>
            <p:cNvPr id="144" name="矩形 14"/>
            <p:cNvSpPr/>
            <p:nvPr/>
          </p:nvSpPr>
          <p:spPr>
            <a:xfrm flipH="1">
              <a:off x="4642245" y="2043645"/>
              <a:ext cx="4511853" cy="290816"/>
            </a:xfrm>
            <a:custGeom>
              <a:rect b="b" l="l" r="r" t="t"/>
              <a:pathLst>
                <a:path h="288040" w="3488787">
                  <a:moveTo>
                    <a:pt x="3384376" y="5935"/>
                  </a:moveTo>
                  <a:lnTo>
                    <a:pt x="3488787" y="185955"/>
                  </a:lnTo>
                  <a:lnTo>
                    <a:pt x="3384376" y="185955"/>
                  </a:lnTo>
                  <a:close/>
                  <a:moveTo>
                    <a:pt x="0" y="0"/>
                  </a:moveTo>
                  <a:lnTo>
                    <a:pt x="3384376" y="0"/>
                  </a:lnTo>
                  <a:lnTo>
                    <a:pt x="3384376" y="5935"/>
                  </a:lnTo>
                  <a:lnTo>
                    <a:pt x="3279964" y="185955"/>
                  </a:lnTo>
                  <a:lnTo>
                    <a:pt x="3384376" y="185955"/>
                  </a:lnTo>
                  <a:lnTo>
                    <a:pt x="3384376" y="288040"/>
                  </a:lnTo>
                  <a:lnTo>
                    <a:pt x="0" y="288040"/>
                  </a:lnTo>
                  <a:close/>
                </a:path>
              </a:pathLst>
            </a:custGeom>
            <a:blipFill>
              <a:blip r:embed="rId3"/>
              <a:tile algn="tl" flip="none" sx="100000" sy="100000" tx="0" ty="0"/>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tLang="en-US" lang="zh-CN" sz="8800"/>
            </a:p>
          </p:txBody>
        </p:sp>
        <p:sp>
          <p:nvSpPr>
            <p:cNvPr id="145" name="矩形 50"/>
            <p:cNvSpPr>
              <a:spLocks noChangeArrowheads="1"/>
            </p:cNvSpPr>
            <p:nvPr/>
          </p:nvSpPr>
          <p:spPr bwMode="auto">
            <a:xfrm>
              <a:off x="4631122" y="2554684"/>
              <a:ext cx="4522978" cy="28688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r>
                <a:rPr altLang="en-US" lang="zh-CN" smtClean="0" sz="3600">
                  <a:latin charset="-122" panose="020b0503020204020204" pitchFamily="34" typeface="微软雅黑"/>
                  <a:ea charset="-122" panose="020b0503020204020204" pitchFamily="34" typeface="微软雅黑"/>
                </a:rPr>
                <a:t>长春工业大学（工学硕士）  材料科学与工程专业</a:t>
              </a:r>
            </a:p>
          </p:txBody>
        </p:sp>
        <p:sp>
          <p:nvSpPr>
            <p:cNvPr id="146" name="TextBox 51"/>
            <p:cNvSpPr txBox="1">
              <a:spLocks noChangeArrowheads="1"/>
            </p:cNvSpPr>
            <p:nvPr/>
          </p:nvSpPr>
          <p:spPr bwMode="auto">
            <a:xfrm>
              <a:off x="4917637" y="2044778"/>
              <a:ext cx="1941394" cy="28688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Calibri"/>
                  <a:ea charset="-122" typeface="宋体"/>
                </a:defRPr>
              </a:lvl1pPr>
              <a:lvl2pPr eaLnBrk="0" hangingPunct="0" indent="-285750" marL="742950">
                <a:defRPr>
                  <a:solidFill>
                    <a:schemeClr val="tx1"/>
                  </a:solidFill>
                  <a:latin charset="0" pitchFamily="34" typeface="Calibri"/>
                  <a:ea charset="-122" typeface="宋体"/>
                </a:defRPr>
              </a:lvl2pPr>
              <a:lvl3pPr eaLnBrk="0" hangingPunct="0" indent="-228600" marL="1143000">
                <a:defRPr>
                  <a:solidFill>
                    <a:schemeClr val="tx1"/>
                  </a:solidFill>
                  <a:latin charset="0" pitchFamily="34" typeface="Calibri"/>
                  <a:ea charset="-122" typeface="宋体"/>
                </a:defRPr>
              </a:lvl3pPr>
              <a:lvl4pPr eaLnBrk="0" hangingPunct="0" indent="-228600" marL="1600200">
                <a:defRPr>
                  <a:solidFill>
                    <a:schemeClr val="tx1"/>
                  </a:solidFill>
                  <a:latin charset="0" pitchFamily="34" typeface="Calibri"/>
                  <a:ea charset="-122" typeface="宋体"/>
                </a:defRPr>
              </a:lvl4pPr>
              <a:lvl5pPr eaLnBrk="0" hangingPunct="0" indent="-228600" marL="2057400">
                <a:defRPr>
                  <a:solidFill>
                    <a:schemeClr val="tx1"/>
                  </a:solidFill>
                  <a:latin charset="0" pitchFamily="34" typeface="Calibri"/>
                  <a:ea charset="-122" typeface="宋体"/>
                </a:defRPr>
              </a:lvl5pPr>
              <a:lvl6pPr eaLnBrk="0" fontAlgn="base" hangingPunct="0" indent="-228600" marL="2514600">
                <a:spcBef>
                  <a:spcPct val="0"/>
                </a:spcBef>
                <a:spcAft>
                  <a:spcPct val="0"/>
                </a:spcAft>
                <a:defRPr>
                  <a:solidFill>
                    <a:schemeClr val="tx1"/>
                  </a:solidFill>
                  <a:latin charset="0" pitchFamily="34" typeface="Calibri"/>
                  <a:ea charset="-122" typeface="宋体"/>
                </a:defRPr>
              </a:lvl6pPr>
              <a:lvl7pPr eaLnBrk="0" fontAlgn="base" hangingPunct="0" indent="-228600" marL="2971800">
                <a:spcBef>
                  <a:spcPct val="0"/>
                </a:spcBef>
                <a:spcAft>
                  <a:spcPct val="0"/>
                </a:spcAft>
                <a:defRPr>
                  <a:solidFill>
                    <a:schemeClr val="tx1"/>
                  </a:solidFill>
                  <a:latin charset="0" pitchFamily="34" typeface="Calibri"/>
                  <a:ea charset="-122" typeface="宋体"/>
                </a:defRPr>
              </a:lvl7pPr>
              <a:lvl8pPr eaLnBrk="0" fontAlgn="base" hangingPunct="0" indent="-228600" marL="3429000">
                <a:spcBef>
                  <a:spcPct val="0"/>
                </a:spcBef>
                <a:spcAft>
                  <a:spcPct val="0"/>
                </a:spcAft>
                <a:defRPr>
                  <a:solidFill>
                    <a:schemeClr val="tx1"/>
                  </a:solidFill>
                  <a:latin charset="0" pitchFamily="34" typeface="Calibri"/>
                  <a:ea charset="-122" typeface="宋体"/>
                </a:defRPr>
              </a:lvl8pPr>
              <a:lvl9pPr eaLnBrk="0" fontAlgn="base" hangingPunct="0" indent="-228600" marL="3886200">
                <a:spcBef>
                  <a:spcPct val="0"/>
                </a:spcBef>
                <a:spcAft>
                  <a:spcPct val="0"/>
                </a:spcAft>
                <a:defRPr>
                  <a:solidFill>
                    <a:schemeClr val="tx1"/>
                  </a:solidFill>
                  <a:latin charset="0" pitchFamily="34" typeface="Calibri"/>
                  <a:ea charset="-122" typeface="宋体"/>
                </a:defRPr>
              </a:lvl9pPr>
            </a:lstStyle>
            <a:p>
              <a:pPr eaLnBrk="1" hangingPunct="1"/>
              <a:r>
                <a:rPr altLang="zh-CN" b="1" lang="en-US" smtClean="0" sz="3600">
                  <a:solidFill>
                    <a:schemeClr val="bg1"/>
                  </a:solidFill>
                  <a:latin charset="-122" panose="020b0503020204020204" pitchFamily="34" typeface="微软雅黑"/>
                  <a:ea charset="-122" panose="020b0503020204020204" pitchFamily="34" typeface="微软雅黑"/>
                </a:rPr>
                <a:t>2013.09—2016.04</a:t>
              </a:r>
            </a:p>
          </p:txBody>
        </p:sp>
      </p:grpSp>
      <p:grpSp>
        <p:nvGrpSpPr>
          <p:cNvPr id="147" name="组合 47"/>
          <p:cNvGrpSpPr/>
          <p:nvPr/>
        </p:nvGrpSpPr>
        <p:grpSpPr>
          <a:xfrm>
            <a:off x="13080175" y="9248065"/>
            <a:ext cx="10082825" cy="1786544"/>
            <a:chOff x="4631121" y="2043645"/>
            <a:chExt cx="4522978" cy="800722"/>
          </a:xfrm>
        </p:grpSpPr>
        <p:sp>
          <p:nvSpPr>
            <p:cNvPr id="148" name="矩形 14"/>
            <p:cNvSpPr/>
            <p:nvPr/>
          </p:nvSpPr>
          <p:spPr>
            <a:xfrm flipH="1">
              <a:off x="4642245" y="2043645"/>
              <a:ext cx="4511853" cy="290816"/>
            </a:xfrm>
            <a:custGeom>
              <a:rect b="b" l="l" r="r" t="t"/>
              <a:pathLst>
                <a:path h="288040" w="3488787">
                  <a:moveTo>
                    <a:pt x="3384376" y="5935"/>
                  </a:moveTo>
                  <a:lnTo>
                    <a:pt x="3488787" y="185955"/>
                  </a:lnTo>
                  <a:lnTo>
                    <a:pt x="3384376" y="185955"/>
                  </a:lnTo>
                  <a:close/>
                  <a:moveTo>
                    <a:pt x="0" y="0"/>
                  </a:moveTo>
                  <a:lnTo>
                    <a:pt x="3384376" y="0"/>
                  </a:lnTo>
                  <a:lnTo>
                    <a:pt x="3384376" y="5935"/>
                  </a:lnTo>
                  <a:lnTo>
                    <a:pt x="3279964" y="185955"/>
                  </a:lnTo>
                  <a:lnTo>
                    <a:pt x="3384376" y="185955"/>
                  </a:lnTo>
                  <a:lnTo>
                    <a:pt x="3384376" y="288040"/>
                  </a:lnTo>
                  <a:lnTo>
                    <a:pt x="0" y="288040"/>
                  </a:lnTo>
                  <a:close/>
                </a:path>
              </a:pathLst>
            </a:custGeom>
            <a:blipFill>
              <a:blip r:embed="rId3"/>
              <a:tile algn="tl" flip="none" sx="100000" sy="100000" tx="0" ty="0"/>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tLang="en-US" lang="zh-CN" sz="8800"/>
            </a:p>
          </p:txBody>
        </p:sp>
        <p:sp>
          <p:nvSpPr>
            <p:cNvPr id="149" name="矩形 50"/>
            <p:cNvSpPr>
              <a:spLocks noChangeArrowheads="1"/>
            </p:cNvSpPr>
            <p:nvPr/>
          </p:nvSpPr>
          <p:spPr bwMode="auto">
            <a:xfrm>
              <a:off x="4631121" y="2554684"/>
              <a:ext cx="4522978" cy="28688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r>
                <a:rPr altLang="en-US" lang="zh-CN" smtClean="0" sz="3600">
                  <a:latin charset="-122" panose="020b0503020204020204" pitchFamily="34" typeface="微软雅黑"/>
                  <a:ea charset="-122" panose="020b0503020204020204" pitchFamily="34" typeface="微软雅黑"/>
                </a:rPr>
                <a:t>长春工业大学（工学硕士）  材料科学与工程专业</a:t>
              </a:r>
            </a:p>
          </p:txBody>
        </p:sp>
        <p:sp>
          <p:nvSpPr>
            <p:cNvPr id="150" name="TextBox 51"/>
            <p:cNvSpPr txBox="1">
              <a:spLocks noChangeArrowheads="1"/>
            </p:cNvSpPr>
            <p:nvPr/>
          </p:nvSpPr>
          <p:spPr bwMode="auto">
            <a:xfrm>
              <a:off x="4917637" y="2044778"/>
              <a:ext cx="1941394" cy="28688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Calibri"/>
                  <a:ea charset="-122" typeface="宋体"/>
                </a:defRPr>
              </a:lvl1pPr>
              <a:lvl2pPr eaLnBrk="0" hangingPunct="0" indent="-285750" marL="742950">
                <a:defRPr>
                  <a:solidFill>
                    <a:schemeClr val="tx1"/>
                  </a:solidFill>
                  <a:latin charset="0" pitchFamily="34" typeface="Calibri"/>
                  <a:ea charset="-122" typeface="宋体"/>
                </a:defRPr>
              </a:lvl2pPr>
              <a:lvl3pPr eaLnBrk="0" hangingPunct="0" indent="-228600" marL="1143000">
                <a:defRPr>
                  <a:solidFill>
                    <a:schemeClr val="tx1"/>
                  </a:solidFill>
                  <a:latin charset="0" pitchFamily="34" typeface="Calibri"/>
                  <a:ea charset="-122" typeface="宋体"/>
                </a:defRPr>
              </a:lvl3pPr>
              <a:lvl4pPr eaLnBrk="0" hangingPunct="0" indent="-228600" marL="1600200">
                <a:defRPr>
                  <a:solidFill>
                    <a:schemeClr val="tx1"/>
                  </a:solidFill>
                  <a:latin charset="0" pitchFamily="34" typeface="Calibri"/>
                  <a:ea charset="-122" typeface="宋体"/>
                </a:defRPr>
              </a:lvl4pPr>
              <a:lvl5pPr eaLnBrk="0" hangingPunct="0" indent="-228600" marL="2057400">
                <a:defRPr>
                  <a:solidFill>
                    <a:schemeClr val="tx1"/>
                  </a:solidFill>
                  <a:latin charset="0" pitchFamily="34" typeface="Calibri"/>
                  <a:ea charset="-122" typeface="宋体"/>
                </a:defRPr>
              </a:lvl5pPr>
              <a:lvl6pPr eaLnBrk="0" fontAlgn="base" hangingPunct="0" indent="-228600" marL="2514600">
                <a:spcBef>
                  <a:spcPct val="0"/>
                </a:spcBef>
                <a:spcAft>
                  <a:spcPct val="0"/>
                </a:spcAft>
                <a:defRPr>
                  <a:solidFill>
                    <a:schemeClr val="tx1"/>
                  </a:solidFill>
                  <a:latin charset="0" pitchFamily="34" typeface="Calibri"/>
                  <a:ea charset="-122" typeface="宋体"/>
                </a:defRPr>
              </a:lvl6pPr>
              <a:lvl7pPr eaLnBrk="0" fontAlgn="base" hangingPunct="0" indent="-228600" marL="2971800">
                <a:spcBef>
                  <a:spcPct val="0"/>
                </a:spcBef>
                <a:spcAft>
                  <a:spcPct val="0"/>
                </a:spcAft>
                <a:defRPr>
                  <a:solidFill>
                    <a:schemeClr val="tx1"/>
                  </a:solidFill>
                  <a:latin charset="0" pitchFamily="34" typeface="Calibri"/>
                  <a:ea charset="-122" typeface="宋体"/>
                </a:defRPr>
              </a:lvl7pPr>
              <a:lvl8pPr eaLnBrk="0" fontAlgn="base" hangingPunct="0" indent="-228600" marL="3429000">
                <a:spcBef>
                  <a:spcPct val="0"/>
                </a:spcBef>
                <a:spcAft>
                  <a:spcPct val="0"/>
                </a:spcAft>
                <a:defRPr>
                  <a:solidFill>
                    <a:schemeClr val="tx1"/>
                  </a:solidFill>
                  <a:latin charset="0" pitchFamily="34" typeface="Calibri"/>
                  <a:ea charset="-122" typeface="宋体"/>
                </a:defRPr>
              </a:lvl8pPr>
              <a:lvl9pPr eaLnBrk="0" fontAlgn="base" hangingPunct="0" indent="-228600" marL="3886200">
                <a:spcBef>
                  <a:spcPct val="0"/>
                </a:spcBef>
                <a:spcAft>
                  <a:spcPct val="0"/>
                </a:spcAft>
                <a:defRPr>
                  <a:solidFill>
                    <a:schemeClr val="tx1"/>
                  </a:solidFill>
                  <a:latin charset="0" pitchFamily="34" typeface="Calibri"/>
                  <a:ea charset="-122" typeface="宋体"/>
                </a:defRPr>
              </a:lvl9pPr>
            </a:lstStyle>
            <a:p>
              <a:pPr eaLnBrk="1" hangingPunct="1"/>
              <a:r>
                <a:rPr altLang="zh-CN" b="1" lang="en-US" smtClean="0" sz="3600">
                  <a:solidFill>
                    <a:schemeClr val="bg1"/>
                  </a:solidFill>
                  <a:latin charset="-122" panose="020b0503020204020204" pitchFamily="34" typeface="微软雅黑"/>
                  <a:ea charset="-122" panose="020b0503020204020204" pitchFamily="34" typeface="微软雅黑"/>
                </a:rPr>
                <a:t>2013.09—2016.04</a:t>
              </a:r>
            </a:p>
          </p:txBody>
        </p:sp>
      </p:grpSp>
      <p:grpSp>
        <p:nvGrpSpPr>
          <p:cNvPr id="151" name="组合 32"/>
          <p:cNvGrpSpPr/>
          <p:nvPr/>
        </p:nvGrpSpPr>
        <p:grpSpPr>
          <a:xfrm>
            <a:off x="1717794" y="6528795"/>
            <a:ext cx="9773879" cy="2022415"/>
            <a:chOff x="-98426" y="1765541"/>
            <a:chExt cx="4382395" cy="906718"/>
          </a:xfrm>
        </p:grpSpPr>
        <p:sp>
          <p:nvSpPr>
            <p:cNvPr id="152" name="矩形 14"/>
            <p:cNvSpPr/>
            <p:nvPr/>
          </p:nvSpPr>
          <p:spPr>
            <a:xfrm>
              <a:off x="-98426" y="1773477"/>
              <a:ext cx="4382395" cy="322819"/>
            </a:xfrm>
            <a:custGeom>
              <a:rect b="b" l="l" r="r" t="t"/>
              <a:pathLst>
                <a:path h="288040" w="3488787">
                  <a:moveTo>
                    <a:pt x="3384376" y="5935"/>
                  </a:moveTo>
                  <a:lnTo>
                    <a:pt x="3488787" y="185955"/>
                  </a:lnTo>
                  <a:lnTo>
                    <a:pt x="3384376" y="185955"/>
                  </a:lnTo>
                  <a:close/>
                  <a:moveTo>
                    <a:pt x="0" y="0"/>
                  </a:moveTo>
                  <a:lnTo>
                    <a:pt x="3384376" y="0"/>
                  </a:lnTo>
                  <a:lnTo>
                    <a:pt x="3384376" y="5935"/>
                  </a:lnTo>
                  <a:lnTo>
                    <a:pt x="3279964" y="185955"/>
                  </a:lnTo>
                  <a:lnTo>
                    <a:pt x="3384376" y="185955"/>
                  </a:lnTo>
                  <a:lnTo>
                    <a:pt x="3384376" y="288040"/>
                  </a:lnTo>
                  <a:lnTo>
                    <a:pt x="0" y="288040"/>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sz="8800"/>
            </a:p>
          </p:txBody>
        </p:sp>
        <p:sp>
          <p:nvSpPr>
            <p:cNvPr id="153" name="矩形 35"/>
            <p:cNvSpPr>
              <a:spLocks noChangeArrowheads="1"/>
            </p:cNvSpPr>
            <p:nvPr/>
          </p:nvSpPr>
          <p:spPr bwMode="auto">
            <a:xfrm>
              <a:off x="3050230" y="1765541"/>
              <a:ext cx="901994" cy="28697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en-US" b="1" lang="zh-CN" smtClean="0" sz="3600">
                  <a:solidFill>
                    <a:schemeClr val="bg1"/>
                  </a:solidFill>
                  <a:latin charset="-122" panose="020b0503020204020204" pitchFamily="34" typeface="微软雅黑"/>
                  <a:ea charset="-122" panose="020b0503020204020204" pitchFamily="34" typeface="微软雅黑"/>
                </a:rPr>
                <a:t>主要课程</a:t>
              </a:r>
            </a:p>
          </p:txBody>
        </p:sp>
        <p:sp>
          <p:nvSpPr>
            <p:cNvPr id="154" name="矩形 36"/>
            <p:cNvSpPr>
              <a:spLocks noChangeArrowheads="1"/>
            </p:cNvSpPr>
            <p:nvPr/>
          </p:nvSpPr>
          <p:spPr bwMode="auto">
            <a:xfrm>
              <a:off x="-98426" y="2186861"/>
              <a:ext cx="4214764" cy="50014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nSpc>
                  <a:spcPct val="120000"/>
                </a:lnSpc>
              </a:pPr>
              <a:r>
                <a:rPr altLang="en-US" lang="zh-CN" sz="2800">
                  <a:latin charset="-122" panose="020b0503020204020204" pitchFamily="34" typeface="微软雅黑"/>
                  <a:ea charset="-122" panose="020b0503020204020204" pitchFamily="34" typeface="微软雅黑"/>
                </a:rPr>
                <a:t>复合材料、表面工程、材料热力学、摩擦磨损、固体物理、材料强度学、固态相变、材料失效分析等。</a:t>
              </a:r>
            </a:p>
          </p:txBody>
        </p:sp>
      </p:grpSp>
      <p:grpSp>
        <p:nvGrpSpPr>
          <p:cNvPr id="155" name="组合 32"/>
          <p:cNvGrpSpPr/>
          <p:nvPr/>
        </p:nvGrpSpPr>
        <p:grpSpPr>
          <a:xfrm>
            <a:off x="1705395" y="9515615"/>
            <a:ext cx="9773879" cy="2022415"/>
            <a:chOff x="-98426" y="1765541"/>
            <a:chExt cx="4382395" cy="906718"/>
          </a:xfrm>
        </p:grpSpPr>
        <p:sp>
          <p:nvSpPr>
            <p:cNvPr id="156" name="矩形 14"/>
            <p:cNvSpPr/>
            <p:nvPr/>
          </p:nvSpPr>
          <p:spPr>
            <a:xfrm>
              <a:off x="-98426" y="1773477"/>
              <a:ext cx="4382395" cy="322819"/>
            </a:xfrm>
            <a:custGeom>
              <a:rect b="b" l="l" r="r" t="t"/>
              <a:pathLst>
                <a:path h="288040" w="3488787">
                  <a:moveTo>
                    <a:pt x="3384376" y="5935"/>
                  </a:moveTo>
                  <a:lnTo>
                    <a:pt x="3488787" y="185955"/>
                  </a:lnTo>
                  <a:lnTo>
                    <a:pt x="3384376" y="185955"/>
                  </a:lnTo>
                  <a:close/>
                  <a:moveTo>
                    <a:pt x="0" y="0"/>
                  </a:moveTo>
                  <a:lnTo>
                    <a:pt x="3384376" y="0"/>
                  </a:lnTo>
                  <a:lnTo>
                    <a:pt x="3384376" y="5935"/>
                  </a:lnTo>
                  <a:lnTo>
                    <a:pt x="3279964" y="185955"/>
                  </a:lnTo>
                  <a:lnTo>
                    <a:pt x="3384376" y="185955"/>
                  </a:lnTo>
                  <a:lnTo>
                    <a:pt x="3384376" y="288040"/>
                  </a:lnTo>
                  <a:lnTo>
                    <a:pt x="0" y="288040"/>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sz="8800"/>
            </a:p>
          </p:txBody>
        </p:sp>
        <p:sp>
          <p:nvSpPr>
            <p:cNvPr id="157" name="矩形 35"/>
            <p:cNvSpPr>
              <a:spLocks noChangeArrowheads="1"/>
            </p:cNvSpPr>
            <p:nvPr/>
          </p:nvSpPr>
          <p:spPr bwMode="auto">
            <a:xfrm>
              <a:off x="3050230" y="1765541"/>
              <a:ext cx="901994" cy="28697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en-US" b="1" lang="zh-CN" smtClean="0" sz="3600">
                  <a:solidFill>
                    <a:schemeClr val="bg1"/>
                  </a:solidFill>
                  <a:latin charset="-122" panose="020b0503020204020204" pitchFamily="34" typeface="微软雅黑"/>
                  <a:ea charset="-122" panose="020b0503020204020204" pitchFamily="34" typeface="微软雅黑"/>
                </a:rPr>
                <a:t>主要课程</a:t>
              </a:r>
            </a:p>
          </p:txBody>
        </p:sp>
        <p:sp>
          <p:nvSpPr>
            <p:cNvPr id="158" name="矩形 36"/>
            <p:cNvSpPr>
              <a:spLocks noChangeArrowheads="1"/>
            </p:cNvSpPr>
            <p:nvPr/>
          </p:nvSpPr>
          <p:spPr bwMode="auto">
            <a:xfrm>
              <a:off x="-98426" y="2186861"/>
              <a:ext cx="4214764" cy="50014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nSpc>
                  <a:spcPct val="120000"/>
                </a:lnSpc>
              </a:pPr>
              <a:r>
                <a:rPr altLang="en-US" lang="zh-CN" sz="2800">
                  <a:latin charset="-122" panose="020b0503020204020204" pitchFamily="34" typeface="微软雅黑"/>
                  <a:ea charset="-122" panose="020b0503020204020204" pitchFamily="34" typeface="微软雅黑"/>
                </a:rPr>
                <a:t>复合材料、表面工程、材料热力学、摩擦磨损、固体物理、材料强度学、固态相变、材料失效分析等。</a:t>
              </a:r>
            </a:p>
          </p:txBody>
        </p:sp>
      </p:grpSp>
    </p:spTree>
    <p:extLst>
      <p:ext uri="{BB962C8B-B14F-4D97-AF65-F5344CB8AC3E}">
        <p14:creationId val="1181385035"/>
      </p:ext>
    </p:extLst>
  </p:cSld>
  <p:clrMapOvr>
    <a:masterClrMapping/>
  </p:clrMapOvr>
  <p:transition spd="med"/>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8" name="组合 7"/>
          <p:cNvGrpSpPr/>
          <p:nvPr/>
        </p:nvGrpSpPr>
        <p:grpSpPr>
          <a:xfrm>
            <a:off x="-34814" y="-62356"/>
            <a:ext cx="24418813" cy="1908000"/>
            <a:chOff x="-34813" y="926635"/>
            <a:chExt cx="24418813" cy="1908000"/>
          </a:xfrm>
        </p:grpSpPr>
        <p:sp>
          <p:nvSpPr>
            <p:cNvPr id="7" name="矩形 6"/>
            <p:cNvSpPr/>
            <p:nvPr/>
          </p:nvSpPr>
          <p:spPr>
            <a:xfrm>
              <a:off x="1" y="926635"/>
              <a:ext cx="24384000" cy="1908000"/>
            </a:xfrm>
            <a:prstGeom prst="rect">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p:spPr>
          <p:txBody>
            <a:bodyPr anchor="ctr" bIns="50800" lIns="50800" numCol="1" rIns="50800" tIns="50800" wrap="square">
              <a:noAutofit/>
            </a:bodyPr>
            <a:lstStyle/>
            <a:p>
              <a:endParaRPr altLang="en-US" lang="zh-CN" sz="3200"/>
            </a:p>
          </p:txBody>
        </p:sp>
        <p:pic>
          <p:nvPicPr>
            <p:cNvPr id="127" name="图片 126"/>
            <p:cNvPicPr>
              <a:picLocks noChangeAspect="1"/>
            </p:cNvPicPr>
            <p:nvPr/>
          </p:nvPicPr>
          <p:blipFill>
            <a:blip r:embed="rId2">
              <a:extLst>
                <a:ext uri="{28A0092B-C50C-407E-A947-70E740481C1C}">
                  <a14:useLocalDpi/>
                </a:ext>
              </a:extLst>
            </a:blip>
            <a:srcRect b="-1" r="65349" t="-143"/>
            <a:stretch>
              <a:fillRect/>
            </a:stretch>
          </p:blipFill>
          <p:spPr>
            <a:xfrm rot="5400000">
              <a:off x="11318892" y="-10365829"/>
              <a:ext cx="1711404" cy="24418813"/>
            </a:xfrm>
            <a:prstGeom prst="rect">
              <a:avLst/>
            </a:prstGeom>
            <a:ln w="28575">
              <a:noFill/>
            </a:ln>
          </p:spPr>
        </p:pic>
      </p:grpSp>
      <p:sp>
        <p:nvSpPr>
          <p:cNvPr id="4" name="矩形 3"/>
          <p:cNvSpPr/>
          <p:nvPr/>
        </p:nvSpPr>
        <p:spPr>
          <a:xfrm>
            <a:off x="6729827" y="874287"/>
            <a:ext cx="16985673" cy="90000"/>
          </a:xfrm>
          <a:prstGeom prst="rect">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p:spPr>
        <p:txBody>
          <a:bodyPr anchor="ctr" bIns="50800" lIns="50800" numCol="1" rIns="50800" tIns="50800" wrap="square">
            <a:noAutofit/>
          </a:bodyPr>
          <a:lstStyle/>
          <a:p>
            <a:endParaRPr altLang="en-US" lang="zh-CN" sz="3200"/>
          </a:p>
        </p:txBody>
      </p:sp>
      <p:sp>
        <p:nvSpPr>
          <p:cNvPr id="126" name="Shape 209"/>
          <p:cNvSpPr/>
          <p:nvPr/>
        </p:nvSpPr>
        <p:spPr>
          <a:xfrm>
            <a:off x="2205517" y="392104"/>
            <a:ext cx="3983037" cy="955040"/>
          </a:xfrm>
          <a:prstGeom prst="rect">
            <a:avLst/>
          </a:prstGeom>
          <a:ln w="12700">
            <a:miter lim="400000"/>
          </a:ln>
          <a:extLst>
            <a:ext uri="{C572A759-6A51-4108-AA02-DFA0A04FC94B}">
              <ma14:wrappingTextBoxFlag xmlns:ma14="http://schemas.microsoft.com/office/mac/drawingml/2011/main" val="1"/>
            </a:ext>
          </a:extLst>
        </p:spPr>
        <p:txBody>
          <a:bodyPr bIns="50800" lIns="50800" rIns="50800" tIns="50800" wrap="none">
            <a:spAutoFit/>
          </a:bodyPr>
          <a:lstStyle>
            <a:lvl1pPr>
              <a:defRPr sz="5600">
                <a:solidFill>
                  <a:srgbClr val="FFFFFF"/>
                </a:solidFill>
                <a:latin typeface="Chalkduster"/>
                <a:ea typeface="Chalkduster"/>
                <a:cs typeface="Chalkduster"/>
                <a:sym typeface="Chalkduster"/>
              </a:defRPr>
            </a:lvl1pPr>
          </a:lstStyle>
          <a:p>
            <a:r>
              <a:rPr smtClean="0">
                <a:solidFill>
                  <a:schemeClr val="bg1"/>
                </a:solidFill>
                <a:latin charset="-122" panose="020b0503020204020204" pitchFamily="34" typeface="微软雅黑"/>
                <a:ea charset="-122" panose="020b0503020204020204" pitchFamily="34" typeface="微软雅黑"/>
              </a:rPr>
              <a:t>Experience </a:t>
            </a:r>
          </a:p>
        </p:txBody>
      </p:sp>
      <p:pic>
        <p:nvPicPr>
          <p:cNvPr id="62" name="图片 61"/>
          <p:cNvPicPr/>
          <p:nvPr/>
        </p:nvPicPr>
        <p:blipFill>
          <a:blip r:embed="rId3">
            <a:extLst/>
          </a:blip>
          <a:stretch>
            <a:fillRect/>
          </a:stretch>
        </p:blipFill>
        <p:spPr>
          <a:xfrm>
            <a:off x="1195593" y="9231994"/>
            <a:ext cx="9789900" cy="1427482"/>
          </a:xfrm>
          <a:prstGeom prst="rect">
            <a:avLst/>
          </a:prstGeom>
          <a:effectLst/>
        </p:spPr>
      </p:pic>
      <p:grpSp>
        <p:nvGrpSpPr>
          <p:cNvPr id="78" name="组合 77"/>
          <p:cNvGrpSpPr/>
          <p:nvPr/>
        </p:nvGrpSpPr>
        <p:grpSpPr>
          <a:xfrm>
            <a:off x="11638521" y="2410238"/>
            <a:ext cx="1135260" cy="9891738"/>
            <a:chOff x="11615999" y="2113041"/>
            <a:chExt cx="1135260" cy="9891738"/>
          </a:xfrm>
        </p:grpSpPr>
        <p:sp>
          <p:nvSpPr>
            <p:cNvPr id="81" name="矩形 80"/>
            <p:cNvSpPr/>
            <p:nvPr/>
          </p:nvSpPr>
          <p:spPr>
            <a:xfrm rot="5400000">
              <a:off x="7808777" y="6976585"/>
              <a:ext cx="8766445" cy="72000"/>
            </a:xfrm>
            <a:prstGeom prst="rect">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p:spPr>
          <p:txBody>
            <a:bodyPr anchor="ctr" bIns="50800" lIns="50800" numCol="1" rIns="50800" tIns="50800" wrap="square">
              <a:noAutofit/>
            </a:bodyPr>
            <a:lstStyle/>
            <a:p>
              <a:endParaRPr altLang="en-US" lang="zh-CN" sz="3200"/>
            </a:p>
          </p:txBody>
        </p:sp>
        <p:sp>
          <p:nvSpPr>
            <p:cNvPr id="17" name="Shape 260"/>
            <p:cNvSpPr/>
            <p:nvPr/>
          </p:nvSpPr>
          <p:spPr>
            <a:xfrm>
              <a:off x="11969598" y="11609622"/>
              <a:ext cx="395157" cy="395157"/>
            </a:xfrm>
            <a:custGeom>
              <a:cxnLst>
                <a:cxn ang="0">
                  <a:pos x="wd2" y="hd2"/>
                </a:cxn>
                <a:cxn ang="5400000">
                  <a:pos x="wd2" y="hd2"/>
                </a:cxn>
                <a:cxn ang="10800000">
                  <a:pos x="wd2" y="hd2"/>
                </a:cxn>
                <a:cxn ang="16200000">
                  <a:pos x="wd2" y="hd2"/>
                </a:cxn>
              </a:cxnLst>
              <a:rect b="b" l="0" r="r" t="0"/>
              <a:pathLst>
                <a:path extrusionOk="0" h="21600" w="21600">
                  <a:moveTo>
                    <a:pt x="0" y="5237"/>
                  </a:moveTo>
                  <a:lnTo>
                    <a:pt x="5237" y="0"/>
                  </a:lnTo>
                  <a:lnTo>
                    <a:pt x="10800" y="5563"/>
                  </a:lnTo>
                  <a:lnTo>
                    <a:pt x="16363" y="0"/>
                  </a:lnTo>
                  <a:lnTo>
                    <a:pt x="21600" y="5237"/>
                  </a:lnTo>
                  <a:lnTo>
                    <a:pt x="16037" y="10800"/>
                  </a:lnTo>
                  <a:lnTo>
                    <a:pt x="21600" y="16363"/>
                  </a:lnTo>
                  <a:lnTo>
                    <a:pt x="16363" y="21600"/>
                  </a:lnTo>
                  <a:lnTo>
                    <a:pt x="10800" y="16037"/>
                  </a:lnTo>
                  <a:lnTo>
                    <a:pt x="5237" y="21600"/>
                  </a:lnTo>
                  <a:lnTo>
                    <a:pt x="0" y="16363"/>
                  </a:lnTo>
                  <a:lnTo>
                    <a:pt x="5563" y="10800"/>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sz="3200"/>
            </a:p>
          </p:txBody>
        </p:sp>
        <p:grpSp>
          <p:nvGrpSpPr>
            <p:cNvPr id="13" name="组合 12"/>
            <p:cNvGrpSpPr/>
            <p:nvPr/>
          </p:nvGrpSpPr>
          <p:grpSpPr>
            <a:xfrm>
              <a:off x="11651999" y="8851828"/>
              <a:ext cx="1080000" cy="1080000"/>
              <a:chOff x="2810770" y="4947006"/>
              <a:chExt cx="1080000" cy="1080000"/>
            </a:xfrm>
          </p:grpSpPr>
          <p:grpSp>
            <p:nvGrpSpPr>
              <p:cNvPr id="3" name="组合 2"/>
              <p:cNvGrpSpPr/>
              <p:nvPr/>
            </p:nvGrpSpPr>
            <p:grpSpPr>
              <a:xfrm>
                <a:off x="2810770" y="4947006"/>
                <a:ext cx="1080000" cy="1080000"/>
                <a:chOff x="2313717" y="4449953"/>
                <a:chExt cx="1469851" cy="1469851"/>
              </a:xfrm>
            </p:grpSpPr>
            <p:sp>
              <p:nvSpPr>
                <p:cNvPr id="68" name="Shape 501"/>
                <p:cNvSpPr/>
                <p:nvPr/>
              </p:nvSpPr>
              <p:spPr>
                <a:xfrm>
                  <a:off x="2313717" y="4449953"/>
                  <a:ext cx="1469851" cy="1469851"/>
                </a:xfrm>
                <a:prstGeom prst="ellipse">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pPr>
                    <a:defRPr sz="3200"/>
                  </a:pPr>
                  <a:endParaRPr/>
                </a:p>
              </p:txBody>
            </p:sp>
            <p:sp>
              <p:nvSpPr>
                <p:cNvPr id="69" name="Shape 501"/>
                <p:cNvSpPr/>
                <p:nvPr/>
              </p:nvSpPr>
              <p:spPr>
                <a:xfrm>
                  <a:off x="2426636" y="4562872"/>
                  <a:ext cx="1244012" cy="1244012"/>
                </a:xfrm>
                <a:prstGeom prst="ellipse">
                  <a:avLst/>
                </a:prstGeom>
                <a:solidFill>
                  <a:schemeClr val="bg1"/>
                </a:soli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pPr>
                    <a:defRPr sz="3200"/>
                  </a:pPr>
                  <a:endParaRPr/>
                </a:p>
              </p:txBody>
            </p:sp>
          </p:grpSp>
          <p:sp>
            <p:nvSpPr>
              <p:cNvPr id="64" name="Freeform 42"/>
              <p:cNvSpPr>
                <a:spLocks noEditPoints="1"/>
              </p:cNvSpPr>
              <p:nvPr/>
            </p:nvSpPr>
            <p:spPr bwMode="auto">
              <a:xfrm>
                <a:off x="3108989" y="5243789"/>
                <a:ext cx="484470" cy="486431"/>
              </a:xfrm>
              <a:custGeom>
                <a:gdLst>
                  <a:gd fmla="*/ 58 w 104" name="T0"/>
                  <a:gd fmla="*/ 46 h 105" name="T1"/>
                  <a:gd fmla="*/ 58 w 104" name="T2"/>
                  <a:gd fmla="*/ 23 h 105" name="T3"/>
                  <a:gd fmla="*/ 45 w 104" name="T4"/>
                  <a:gd fmla="*/ 23 h 105" name="T5"/>
                  <a:gd fmla="*/ 45 w 104" name="T6"/>
                  <a:gd fmla="*/ 46 h 105" name="T7"/>
                  <a:gd fmla="*/ 23 w 104" name="T8"/>
                  <a:gd fmla="*/ 46 h 105" name="T9"/>
                  <a:gd fmla="*/ 23 w 104" name="T10"/>
                  <a:gd fmla="*/ 58 h 105" name="T11"/>
                  <a:gd fmla="*/ 45 w 104" name="T12"/>
                  <a:gd fmla="*/ 58 h 105" name="T13"/>
                  <a:gd fmla="*/ 45 w 104" name="T14"/>
                  <a:gd fmla="*/ 82 h 105" name="T15"/>
                  <a:gd fmla="*/ 58 w 104" name="T16"/>
                  <a:gd fmla="*/ 82 h 105" name="T17"/>
                  <a:gd fmla="*/ 58 w 104" name="T18"/>
                  <a:gd fmla="*/ 58 h 105" name="T19"/>
                  <a:gd fmla="*/ 80 w 104" name="T20"/>
                  <a:gd fmla="*/ 58 h 105" name="T21"/>
                  <a:gd fmla="*/ 80 w 104" name="T22"/>
                  <a:gd fmla="*/ 46 h 105" name="T23"/>
                  <a:gd fmla="*/ 58 w 104" name="T24"/>
                  <a:gd fmla="*/ 46 h 105" name="T25"/>
                  <a:gd fmla="*/ 52 w 104" name="T26"/>
                  <a:gd fmla="*/ 0 h 105" name="T27"/>
                  <a:gd fmla="*/ 0 w 104" name="T28"/>
                  <a:gd fmla="*/ 52 h 105" name="T29"/>
                  <a:gd fmla="*/ 52 w 104" name="T30"/>
                  <a:gd fmla="*/ 105 h 105" name="T31"/>
                  <a:gd fmla="*/ 104 w 104" name="T32"/>
                  <a:gd fmla="*/ 52 h 105" name="T33"/>
                  <a:gd fmla="*/ 52 w 104" name="T34"/>
                  <a:gd fmla="*/ 0 h 105" name="T35"/>
                  <a:gd fmla="*/ 52 w 104" name="T36"/>
                  <a:gd fmla="*/ 93 h 105" name="T37"/>
                  <a:gd fmla="*/ 11 w 104" name="T38"/>
                  <a:gd fmla="*/ 52 h 105" name="T39"/>
                  <a:gd fmla="*/ 52 w 104" name="T40"/>
                  <a:gd fmla="*/ 12 h 105" name="T41"/>
                  <a:gd fmla="*/ 92 w 104" name="T42"/>
                  <a:gd fmla="*/ 52 h 105" name="T43"/>
                  <a:gd fmla="*/ 52 w 104" name="T44"/>
                  <a:gd fmla="*/ 93 h 105"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105" w="104">
                    <a:moveTo>
                      <a:pt x="58" y="46"/>
                    </a:moveTo>
                    <a:cubicBezTo>
                      <a:pt x="58" y="23"/>
                      <a:pt x="58" y="23"/>
                      <a:pt x="58" y="23"/>
                    </a:cubicBezTo>
                    <a:cubicBezTo>
                      <a:pt x="45" y="23"/>
                      <a:pt x="45" y="23"/>
                      <a:pt x="45" y="23"/>
                    </a:cubicBezTo>
                    <a:cubicBezTo>
                      <a:pt x="45" y="46"/>
                      <a:pt x="45" y="46"/>
                      <a:pt x="45" y="46"/>
                    </a:cubicBezTo>
                    <a:cubicBezTo>
                      <a:pt x="23" y="46"/>
                      <a:pt x="23" y="46"/>
                      <a:pt x="23" y="46"/>
                    </a:cubicBezTo>
                    <a:cubicBezTo>
                      <a:pt x="23" y="58"/>
                      <a:pt x="23" y="58"/>
                      <a:pt x="23" y="58"/>
                    </a:cubicBezTo>
                    <a:cubicBezTo>
                      <a:pt x="45" y="58"/>
                      <a:pt x="45" y="58"/>
                      <a:pt x="45" y="58"/>
                    </a:cubicBezTo>
                    <a:cubicBezTo>
                      <a:pt x="45" y="82"/>
                      <a:pt x="45" y="82"/>
                      <a:pt x="45" y="82"/>
                    </a:cubicBezTo>
                    <a:cubicBezTo>
                      <a:pt x="58" y="82"/>
                      <a:pt x="58" y="82"/>
                      <a:pt x="58" y="82"/>
                    </a:cubicBezTo>
                    <a:cubicBezTo>
                      <a:pt x="58" y="58"/>
                      <a:pt x="58" y="58"/>
                      <a:pt x="58" y="58"/>
                    </a:cubicBezTo>
                    <a:cubicBezTo>
                      <a:pt x="80" y="58"/>
                      <a:pt x="80" y="58"/>
                      <a:pt x="80" y="58"/>
                    </a:cubicBezTo>
                    <a:cubicBezTo>
                      <a:pt x="80" y="46"/>
                      <a:pt x="80" y="46"/>
                      <a:pt x="80" y="46"/>
                    </a:cubicBezTo>
                    <a:lnTo>
                      <a:pt x="58" y="46"/>
                    </a:lnTo>
                    <a:close/>
                    <a:moveTo>
                      <a:pt x="52" y="0"/>
                    </a:moveTo>
                    <a:cubicBezTo>
                      <a:pt x="23" y="0"/>
                      <a:pt x="0" y="24"/>
                      <a:pt x="0" y="52"/>
                    </a:cubicBezTo>
                    <a:cubicBezTo>
                      <a:pt x="0" y="81"/>
                      <a:pt x="23" y="105"/>
                      <a:pt x="52" y="105"/>
                    </a:cubicBezTo>
                    <a:cubicBezTo>
                      <a:pt x="81" y="105"/>
                      <a:pt x="104" y="81"/>
                      <a:pt x="104" y="52"/>
                    </a:cubicBezTo>
                    <a:cubicBezTo>
                      <a:pt x="104" y="24"/>
                      <a:pt x="81" y="0"/>
                      <a:pt x="52" y="0"/>
                    </a:cubicBezTo>
                    <a:close/>
                    <a:moveTo>
                      <a:pt x="52" y="93"/>
                    </a:moveTo>
                    <a:cubicBezTo>
                      <a:pt x="29" y="93"/>
                      <a:pt x="11" y="75"/>
                      <a:pt x="11" y="52"/>
                    </a:cubicBezTo>
                    <a:cubicBezTo>
                      <a:pt x="11" y="30"/>
                      <a:pt x="29" y="12"/>
                      <a:pt x="52" y="12"/>
                    </a:cubicBezTo>
                    <a:cubicBezTo>
                      <a:pt x="74" y="12"/>
                      <a:pt x="92" y="30"/>
                      <a:pt x="92" y="52"/>
                    </a:cubicBezTo>
                    <a:cubicBezTo>
                      <a:pt x="92" y="75"/>
                      <a:pt x="74" y="93"/>
                      <a:pt x="52" y="93"/>
                    </a:cubicBez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a:extLst/>
            </p:spPr>
            <p:txBody>
              <a:bodyPr anchor="ctr" bIns="50800" lIns="50800" numCol="1" rIns="50800" tIns="50800" wrap="square">
                <a:noAutofit/>
              </a:bodyPr>
              <a:lstStyle/>
              <a:p>
                <a:endParaRPr altLang="en-US" lang="zh-CN" sz="3200"/>
              </a:p>
            </p:txBody>
          </p:sp>
        </p:grpSp>
        <p:grpSp>
          <p:nvGrpSpPr>
            <p:cNvPr id="5" name="组合 4"/>
            <p:cNvGrpSpPr/>
            <p:nvPr/>
          </p:nvGrpSpPr>
          <p:grpSpPr>
            <a:xfrm>
              <a:off x="11615999" y="3327963"/>
              <a:ext cx="1080000" cy="1080000"/>
              <a:chOff x="8243169" y="4544701"/>
              <a:chExt cx="1080000" cy="1080000"/>
            </a:xfrm>
          </p:grpSpPr>
          <p:grpSp>
            <p:nvGrpSpPr>
              <p:cNvPr id="75" name="组合 74"/>
              <p:cNvGrpSpPr/>
              <p:nvPr/>
            </p:nvGrpSpPr>
            <p:grpSpPr>
              <a:xfrm>
                <a:off x="8243169" y="4544701"/>
                <a:ext cx="1080000" cy="1080000"/>
                <a:chOff x="2313717" y="4449953"/>
                <a:chExt cx="1469851" cy="1469851"/>
              </a:xfrm>
            </p:grpSpPr>
            <p:sp>
              <p:nvSpPr>
                <p:cNvPr id="76" name="Shape 501"/>
                <p:cNvSpPr/>
                <p:nvPr/>
              </p:nvSpPr>
              <p:spPr>
                <a:xfrm>
                  <a:off x="2313717" y="4449953"/>
                  <a:ext cx="1469851" cy="1469851"/>
                </a:xfrm>
                <a:prstGeom prst="ellipse">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pPr>
                    <a:defRPr sz="3200"/>
                  </a:pPr>
                  <a:endParaRPr/>
                </a:p>
              </p:txBody>
            </p:sp>
            <p:sp>
              <p:nvSpPr>
                <p:cNvPr id="77" name="Shape 501"/>
                <p:cNvSpPr/>
                <p:nvPr/>
              </p:nvSpPr>
              <p:spPr>
                <a:xfrm>
                  <a:off x="2426636" y="4562872"/>
                  <a:ext cx="1244012" cy="1244012"/>
                </a:xfrm>
                <a:prstGeom prst="ellipse">
                  <a:avLst/>
                </a:prstGeom>
                <a:solidFill>
                  <a:schemeClr val="bg1"/>
                </a:soli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pPr>
                    <a:defRPr sz="3200"/>
                  </a:pPr>
                  <a:endParaRPr/>
                </a:p>
              </p:txBody>
            </p:sp>
          </p:grpSp>
          <p:sp>
            <p:nvSpPr>
              <p:cNvPr id="65" name="Freeform 59"/>
              <p:cNvSpPr>
                <a:spLocks noEditPoints="1"/>
              </p:cNvSpPr>
              <p:nvPr/>
            </p:nvSpPr>
            <p:spPr bwMode="auto">
              <a:xfrm>
                <a:off x="8473683" y="4755876"/>
                <a:ext cx="618970" cy="548197"/>
              </a:xfrm>
              <a:custGeom>
                <a:gdLst>
                  <a:gd fmla="*/ 94 w 237" name="T0"/>
                  <a:gd fmla="*/ 127 h 210" name="T1"/>
                  <a:gd fmla="*/ 0 w 237" name="T2"/>
                  <a:gd fmla="*/ 127 h 210" name="T3"/>
                  <a:gd fmla="*/ 0 w 237" name="T4"/>
                  <a:gd fmla="*/ 210 h 210" name="T5"/>
                  <a:gd fmla="*/ 10 w 237" name="T6"/>
                  <a:gd fmla="*/ 210 h 210" name="T7"/>
                  <a:gd fmla="*/ 10 w 237" name="T8"/>
                  <a:gd fmla="*/ 137 h 210" name="T9"/>
                  <a:gd fmla="*/ 83 w 237" name="T10"/>
                  <a:gd fmla="*/ 137 h 210" name="T11"/>
                  <a:gd fmla="*/ 83 w 237" name="T12"/>
                  <a:gd fmla="*/ 210 h 210" name="T13"/>
                  <a:gd fmla="*/ 94 w 237" name="T14"/>
                  <a:gd fmla="*/ 210 h 210" name="T15"/>
                  <a:gd fmla="*/ 94 w 237" name="T16"/>
                  <a:gd fmla="*/ 127 h 210" name="T17"/>
                  <a:gd fmla="*/ 61 w 237" name="T18"/>
                  <a:gd fmla="*/ 33 h 210" name="T19"/>
                  <a:gd fmla="*/ 26 w 237" name="T20"/>
                  <a:gd fmla="*/ 68 h 210" name="T21"/>
                  <a:gd fmla="*/ 43 w 237" name="T22"/>
                  <a:gd fmla="*/ 98 h 210" name="T23"/>
                  <a:gd fmla="*/ 17 w 237" name="T24"/>
                  <a:gd fmla="*/ 121 h 210" name="T25"/>
                  <a:gd fmla="*/ 99 w 237" name="T26"/>
                  <a:gd fmla="*/ 121 h 210" name="T27"/>
                  <a:gd fmla="*/ 99 w 237" name="T28"/>
                  <a:gd fmla="*/ 193 h 210" name="T29"/>
                  <a:gd fmla="*/ 159 w 237" name="T30"/>
                  <a:gd fmla="*/ 139 h 210" name="T31"/>
                  <a:gd fmla="*/ 158 w 237" name="T32"/>
                  <a:gd fmla="*/ 120 h 210" name="T33"/>
                  <a:gd fmla="*/ 149 w 237" name="T34"/>
                  <a:gd fmla="*/ 117 h 210" name="T35"/>
                  <a:gd fmla="*/ 140 w 237" name="T36"/>
                  <a:gd fmla="*/ 121 h 210" name="T37"/>
                  <a:gd fmla="*/ 111 w 237" name="T38"/>
                  <a:gd fmla="*/ 141 h 210" name="T39"/>
                  <a:gd fmla="*/ 80 w 237" name="T40"/>
                  <a:gd fmla="*/ 98 h 210" name="T41"/>
                  <a:gd fmla="*/ 97 w 237" name="T42"/>
                  <a:gd fmla="*/ 68 h 210" name="T43"/>
                  <a:gd fmla="*/ 61 w 237" name="T44"/>
                  <a:gd fmla="*/ 33 h 210" name="T45"/>
                  <a:gd fmla="*/ 211 w 237" name="T46"/>
                  <a:gd fmla="*/ 18 h 210" name="T47"/>
                  <a:gd fmla="*/ 172 w 237" name="T48"/>
                  <a:gd fmla="*/ 56 h 210" name="T49"/>
                  <a:gd fmla="*/ 143 w 237" name="T50"/>
                  <a:gd fmla="*/ 38 h 210" name="T51"/>
                  <a:gd fmla="*/ 141 w 237" name="T52"/>
                  <a:gd fmla="*/ 37 h 210" name="T53"/>
                  <a:gd fmla="*/ 140 w 237" name="T54"/>
                  <a:gd fmla="*/ 38 h 210" name="T55"/>
                  <a:gd fmla="*/ 112 w 237" name="T56"/>
                  <a:gd fmla="*/ 65 h 210" name="T57"/>
                  <a:gd fmla="*/ 116 w 237" name="T58"/>
                  <a:gd fmla="*/ 69 h 210" name="T59"/>
                  <a:gd fmla="*/ 142 w 237" name="T60"/>
                  <a:gd fmla="*/ 43 h 210" name="T61"/>
                  <a:gd fmla="*/ 170 w 237" name="T62"/>
                  <a:gd fmla="*/ 62 h 210" name="T63"/>
                  <a:gd fmla="*/ 172 w 237" name="T64"/>
                  <a:gd fmla="*/ 63 h 210" name="T65"/>
                  <a:gd fmla="*/ 174 w 237" name="T66"/>
                  <a:gd fmla="*/ 62 h 210" name="T67"/>
                  <a:gd fmla="*/ 215 w 237" name="T68"/>
                  <a:gd fmla="*/ 22 h 210" name="T69"/>
                  <a:gd fmla="*/ 211 w 237" name="T70"/>
                  <a:gd fmla="*/ 18 h 210" name="T71"/>
                  <a:gd fmla="*/ 237 w 237" name="T72"/>
                  <a:gd fmla="*/ 0 h 210" name="T73"/>
                  <a:gd fmla="*/ 90 w 237" name="T74"/>
                  <a:gd fmla="*/ 0 h 210" name="T75"/>
                  <a:gd fmla="*/ 90 w 237" name="T76"/>
                  <a:gd fmla="*/ 32 h 210" name="T77"/>
                  <a:gd fmla="*/ 101 w 237" name="T78"/>
                  <a:gd fmla="*/ 45 h 210" name="T79"/>
                  <a:gd fmla="*/ 101 w 237" name="T80"/>
                  <a:gd fmla="*/ 11 h 210" name="T81"/>
                  <a:gd fmla="*/ 226 w 237" name="T82"/>
                  <a:gd fmla="*/ 11 h 210" name="T83"/>
                  <a:gd fmla="*/ 226 w 237" name="T84"/>
                  <a:gd fmla="*/ 74 h 210" name="T85"/>
                  <a:gd fmla="*/ 107 w 237" name="T86"/>
                  <a:gd fmla="*/ 74 h 210" name="T87"/>
                  <a:gd fmla="*/ 104 w 237" name="T88"/>
                  <a:gd fmla="*/ 84 h 210" name="T89"/>
                  <a:gd fmla="*/ 160 w 237" name="T90"/>
                  <a:gd fmla="*/ 84 h 210" name="T91"/>
                  <a:gd fmla="*/ 160 w 237" name="T92"/>
                  <a:gd fmla="*/ 91 h 210" name="T93"/>
                  <a:gd fmla="*/ 144 w 237" name="T94"/>
                  <a:gd fmla="*/ 91 h 210" name="T95"/>
                  <a:gd fmla="*/ 144 w 237" name="T96"/>
                  <a:gd fmla="*/ 102 h 210" name="T97"/>
                  <a:gd fmla="*/ 186 w 237" name="T98"/>
                  <a:gd fmla="*/ 102 h 210" name="T99"/>
                  <a:gd fmla="*/ 186 w 237" name="T100"/>
                  <a:gd fmla="*/ 91 h 210" name="T101"/>
                  <a:gd fmla="*/ 170 w 237" name="T102"/>
                  <a:gd fmla="*/ 91 h 210" name="T103"/>
                  <a:gd fmla="*/ 170 w 237" name="T104"/>
                  <a:gd fmla="*/ 84 h 210" name="T105"/>
                  <a:gd fmla="*/ 237 w 237" name="T106"/>
                  <a:gd fmla="*/ 84 h 210" name="T107"/>
                  <a:gd fmla="*/ 237 w 237" name="T108"/>
                  <a:gd fmla="*/ 0 h 210"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210" w="236">
                    <a:moveTo>
                      <a:pt x="94" y="127"/>
                    </a:moveTo>
                    <a:cubicBezTo>
                      <a:pt x="0" y="127"/>
                      <a:pt x="0" y="127"/>
                      <a:pt x="0" y="127"/>
                    </a:cubicBezTo>
                    <a:cubicBezTo>
                      <a:pt x="0" y="210"/>
                      <a:pt x="0" y="210"/>
                      <a:pt x="0" y="210"/>
                    </a:cubicBezTo>
                    <a:cubicBezTo>
                      <a:pt x="10" y="210"/>
                      <a:pt x="10" y="210"/>
                      <a:pt x="10" y="210"/>
                    </a:cubicBezTo>
                    <a:cubicBezTo>
                      <a:pt x="10" y="137"/>
                      <a:pt x="10" y="137"/>
                      <a:pt x="10" y="137"/>
                    </a:cubicBezTo>
                    <a:cubicBezTo>
                      <a:pt x="83" y="137"/>
                      <a:pt x="83" y="137"/>
                      <a:pt x="83" y="137"/>
                    </a:cubicBezTo>
                    <a:cubicBezTo>
                      <a:pt x="83" y="210"/>
                      <a:pt x="83" y="210"/>
                      <a:pt x="83" y="210"/>
                    </a:cubicBezTo>
                    <a:cubicBezTo>
                      <a:pt x="94" y="210"/>
                      <a:pt x="94" y="210"/>
                      <a:pt x="94" y="210"/>
                    </a:cubicBezTo>
                    <a:cubicBezTo>
                      <a:pt x="94" y="127"/>
                      <a:pt x="94" y="127"/>
                      <a:pt x="94" y="127"/>
                    </a:cubicBezTo>
                    <a:moveTo>
                      <a:pt x="61" y="33"/>
                    </a:moveTo>
                    <a:cubicBezTo>
                      <a:pt x="42" y="33"/>
                      <a:pt x="26" y="49"/>
                      <a:pt x="26" y="68"/>
                    </a:cubicBezTo>
                    <a:cubicBezTo>
                      <a:pt x="26" y="81"/>
                      <a:pt x="33" y="92"/>
                      <a:pt x="43" y="98"/>
                    </a:cubicBezTo>
                    <a:cubicBezTo>
                      <a:pt x="33" y="103"/>
                      <a:pt x="24" y="112"/>
                      <a:pt x="17" y="121"/>
                    </a:cubicBezTo>
                    <a:cubicBezTo>
                      <a:pt x="99" y="121"/>
                      <a:pt x="99" y="121"/>
                      <a:pt x="99" y="121"/>
                    </a:cubicBezTo>
                    <a:cubicBezTo>
                      <a:pt x="99" y="193"/>
                      <a:pt x="99" y="193"/>
                      <a:pt x="99" y="193"/>
                    </a:cubicBezTo>
                    <a:cubicBezTo>
                      <a:pt x="159" y="139"/>
                      <a:pt x="159" y="139"/>
                      <a:pt x="159" y="139"/>
                    </a:cubicBezTo>
                    <a:cubicBezTo>
                      <a:pt x="164" y="134"/>
                      <a:pt x="164" y="125"/>
                      <a:pt x="158" y="120"/>
                    </a:cubicBezTo>
                    <a:cubicBezTo>
                      <a:pt x="156" y="118"/>
                      <a:pt x="153" y="117"/>
                      <a:pt x="149" y="117"/>
                    </a:cubicBezTo>
                    <a:cubicBezTo>
                      <a:pt x="146" y="117"/>
                      <a:pt x="142" y="118"/>
                      <a:pt x="140" y="121"/>
                    </a:cubicBezTo>
                    <a:cubicBezTo>
                      <a:pt x="111" y="141"/>
                      <a:pt x="111" y="141"/>
                      <a:pt x="111" y="141"/>
                    </a:cubicBezTo>
                    <a:cubicBezTo>
                      <a:pt x="108" y="125"/>
                      <a:pt x="99" y="109"/>
                      <a:pt x="80" y="98"/>
                    </a:cubicBezTo>
                    <a:cubicBezTo>
                      <a:pt x="90" y="92"/>
                      <a:pt x="97" y="81"/>
                      <a:pt x="97" y="68"/>
                    </a:cubicBezTo>
                    <a:cubicBezTo>
                      <a:pt x="97" y="49"/>
                      <a:pt x="81" y="33"/>
                      <a:pt x="61" y="33"/>
                    </a:cubicBezTo>
                    <a:moveTo>
                      <a:pt x="211" y="18"/>
                    </a:moveTo>
                    <a:cubicBezTo>
                      <a:pt x="172" y="56"/>
                      <a:pt x="172" y="56"/>
                      <a:pt x="172" y="56"/>
                    </a:cubicBezTo>
                    <a:cubicBezTo>
                      <a:pt x="143" y="38"/>
                      <a:pt x="143" y="38"/>
                      <a:pt x="143" y="38"/>
                    </a:cubicBezTo>
                    <a:cubicBezTo>
                      <a:pt x="141" y="37"/>
                      <a:pt x="141" y="37"/>
                      <a:pt x="141" y="37"/>
                    </a:cubicBezTo>
                    <a:cubicBezTo>
                      <a:pt x="140" y="38"/>
                      <a:pt x="140" y="38"/>
                      <a:pt x="140" y="38"/>
                    </a:cubicBezTo>
                    <a:cubicBezTo>
                      <a:pt x="112" y="65"/>
                      <a:pt x="112" y="65"/>
                      <a:pt x="112" y="65"/>
                    </a:cubicBezTo>
                    <a:cubicBezTo>
                      <a:pt x="116" y="69"/>
                      <a:pt x="116" y="69"/>
                      <a:pt x="116" y="69"/>
                    </a:cubicBezTo>
                    <a:cubicBezTo>
                      <a:pt x="142" y="43"/>
                      <a:pt x="142" y="43"/>
                      <a:pt x="142" y="43"/>
                    </a:cubicBezTo>
                    <a:cubicBezTo>
                      <a:pt x="170" y="62"/>
                      <a:pt x="170" y="62"/>
                      <a:pt x="170" y="62"/>
                    </a:cubicBezTo>
                    <a:cubicBezTo>
                      <a:pt x="172" y="63"/>
                      <a:pt x="172" y="63"/>
                      <a:pt x="172" y="63"/>
                    </a:cubicBezTo>
                    <a:cubicBezTo>
                      <a:pt x="174" y="62"/>
                      <a:pt x="174" y="62"/>
                      <a:pt x="174" y="62"/>
                    </a:cubicBezTo>
                    <a:cubicBezTo>
                      <a:pt x="215" y="22"/>
                      <a:pt x="215" y="22"/>
                      <a:pt x="215" y="22"/>
                    </a:cubicBezTo>
                    <a:cubicBezTo>
                      <a:pt x="211" y="18"/>
                      <a:pt x="211" y="18"/>
                      <a:pt x="211" y="18"/>
                    </a:cubicBezTo>
                    <a:moveTo>
                      <a:pt x="237" y="0"/>
                    </a:moveTo>
                    <a:cubicBezTo>
                      <a:pt x="90" y="0"/>
                      <a:pt x="90" y="0"/>
                      <a:pt x="90" y="0"/>
                    </a:cubicBezTo>
                    <a:cubicBezTo>
                      <a:pt x="90" y="32"/>
                      <a:pt x="90" y="32"/>
                      <a:pt x="90" y="32"/>
                    </a:cubicBezTo>
                    <a:cubicBezTo>
                      <a:pt x="94" y="36"/>
                      <a:pt x="98" y="40"/>
                      <a:pt x="101" y="45"/>
                    </a:cubicBezTo>
                    <a:cubicBezTo>
                      <a:pt x="101" y="11"/>
                      <a:pt x="101" y="11"/>
                      <a:pt x="101" y="11"/>
                    </a:cubicBezTo>
                    <a:cubicBezTo>
                      <a:pt x="226" y="11"/>
                      <a:pt x="226" y="11"/>
                      <a:pt x="226" y="11"/>
                    </a:cubicBezTo>
                    <a:cubicBezTo>
                      <a:pt x="226" y="74"/>
                      <a:pt x="226" y="74"/>
                      <a:pt x="226" y="74"/>
                    </a:cubicBezTo>
                    <a:cubicBezTo>
                      <a:pt x="107" y="74"/>
                      <a:pt x="107" y="74"/>
                      <a:pt x="107" y="74"/>
                    </a:cubicBezTo>
                    <a:cubicBezTo>
                      <a:pt x="106" y="77"/>
                      <a:pt x="106" y="81"/>
                      <a:pt x="104" y="84"/>
                    </a:cubicBezTo>
                    <a:cubicBezTo>
                      <a:pt x="160" y="84"/>
                      <a:pt x="160" y="84"/>
                      <a:pt x="160" y="84"/>
                    </a:cubicBezTo>
                    <a:cubicBezTo>
                      <a:pt x="160" y="91"/>
                      <a:pt x="160" y="91"/>
                      <a:pt x="160" y="91"/>
                    </a:cubicBezTo>
                    <a:cubicBezTo>
                      <a:pt x="144" y="91"/>
                      <a:pt x="144" y="91"/>
                      <a:pt x="144" y="91"/>
                    </a:cubicBezTo>
                    <a:cubicBezTo>
                      <a:pt x="144" y="102"/>
                      <a:pt x="144" y="102"/>
                      <a:pt x="144" y="102"/>
                    </a:cubicBezTo>
                    <a:cubicBezTo>
                      <a:pt x="186" y="102"/>
                      <a:pt x="186" y="102"/>
                      <a:pt x="186" y="102"/>
                    </a:cubicBezTo>
                    <a:cubicBezTo>
                      <a:pt x="186" y="91"/>
                      <a:pt x="186" y="91"/>
                      <a:pt x="186" y="91"/>
                    </a:cubicBezTo>
                    <a:cubicBezTo>
                      <a:pt x="170" y="91"/>
                      <a:pt x="170" y="91"/>
                      <a:pt x="170" y="91"/>
                    </a:cubicBezTo>
                    <a:cubicBezTo>
                      <a:pt x="170" y="84"/>
                      <a:pt x="170" y="84"/>
                      <a:pt x="170" y="84"/>
                    </a:cubicBezTo>
                    <a:cubicBezTo>
                      <a:pt x="237" y="84"/>
                      <a:pt x="237" y="84"/>
                      <a:pt x="237" y="84"/>
                    </a:cubicBezTo>
                    <a:cubicBezTo>
                      <a:pt x="237" y="0"/>
                      <a:pt x="237" y="0"/>
                      <a:pt x="237" y="0"/>
                    </a:cubicBezTo>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a:extLst/>
            </p:spPr>
            <p:txBody>
              <a:bodyPr anchor="ctr" bIns="50800" lIns="50800" numCol="1" rIns="50800" tIns="50800" wrap="square">
                <a:noAutofit/>
              </a:bodyPr>
              <a:lstStyle/>
              <a:p>
                <a:endParaRPr altLang="en-US" lang="zh-CN" sz="3200"/>
              </a:p>
            </p:txBody>
          </p:sp>
        </p:grpSp>
        <p:grpSp>
          <p:nvGrpSpPr>
            <p:cNvPr id="9" name="组合 8"/>
            <p:cNvGrpSpPr/>
            <p:nvPr/>
          </p:nvGrpSpPr>
          <p:grpSpPr>
            <a:xfrm>
              <a:off x="11671259" y="5979601"/>
              <a:ext cx="1080000" cy="1080000"/>
              <a:chOff x="4548087" y="4448920"/>
              <a:chExt cx="1080000" cy="1080000"/>
            </a:xfrm>
          </p:grpSpPr>
          <p:grpSp>
            <p:nvGrpSpPr>
              <p:cNvPr id="72" name="组合 71"/>
              <p:cNvGrpSpPr/>
              <p:nvPr/>
            </p:nvGrpSpPr>
            <p:grpSpPr>
              <a:xfrm>
                <a:off x="4548087" y="4448920"/>
                <a:ext cx="1080000" cy="1080000"/>
                <a:chOff x="2313717" y="4449953"/>
                <a:chExt cx="1469851" cy="1469851"/>
              </a:xfrm>
            </p:grpSpPr>
            <p:sp>
              <p:nvSpPr>
                <p:cNvPr id="73" name="Shape 501"/>
                <p:cNvSpPr/>
                <p:nvPr/>
              </p:nvSpPr>
              <p:spPr>
                <a:xfrm>
                  <a:off x="2313717" y="4449953"/>
                  <a:ext cx="1469851" cy="1469851"/>
                </a:xfrm>
                <a:prstGeom prst="ellipse">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pPr>
                    <a:defRPr sz="3200"/>
                  </a:pPr>
                  <a:endParaRPr/>
                </a:p>
              </p:txBody>
            </p:sp>
            <p:sp>
              <p:nvSpPr>
                <p:cNvPr id="74" name="Shape 501"/>
                <p:cNvSpPr/>
                <p:nvPr/>
              </p:nvSpPr>
              <p:spPr>
                <a:xfrm>
                  <a:off x="2426636" y="4562872"/>
                  <a:ext cx="1244012" cy="1244012"/>
                </a:xfrm>
                <a:prstGeom prst="ellipse">
                  <a:avLst/>
                </a:prstGeom>
                <a:solidFill>
                  <a:schemeClr val="bg1"/>
                </a:soli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pPr>
                    <a:defRPr sz="3200"/>
                  </a:pPr>
                  <a:endParaRPr/>
                </a:p>
              </p:txBody>
            </p:sp>
          </p:grpSp>
          <p:sp>
            <p:nvSpPr>
              <p:cNvPr id="66" name="Freeform 60"/>
              <p:cNvSpPr>
                <a:spLocks noEditPoints="1"/>
              </p:cNvSpPr>
              <p:nvPr/>
            </p:nvSpPr>
            <p:spPr bwMode="auto">
              <a:xfrm>
                <a:off x="4759926" y="4679491"/>
                <a:ext cx="627956" cy="655990"/>
              </a:xfrm>
              <a:custGeom>
                <a:gdLst>
                  <a:gd fmla="*/ 173 w 206" name="T0"/>
                  <a:gd fmla="*/ 109 h 215" name="T1"/>
                  <a:gd fmla="*/ 115 w 206" name="T2"/>
                  <a:gd fmla="*/ 124 h 215" name="T3"/>
                  <a:gd fmla="*/ 129 w 206" name="T4"/>
                  <a:gd fmla="*/ 138 h 215" name="T5"/>
                  <a:gd fmla="*/ 67 w 206" name="T6"/>
                  <a:gd fmla="*/ 200 h 215" name="T7"/>
                  <a:gd fmla="*/ 82 w 206" name="T8"/>
                  <a:gd fmla="*/ 215 h 215" name="T9"/>
                  <a:gd fmla="*/ 144 w 206" name="T10"/>
                  <a:gd fmla="*/ 153 h 215" name="T11"/>
                  <a:gd fmla="*/ 153 w 206" name="T12"/>
                  <a:gd fmla="*/ 161 h 215" name="T13"/>
                  <a:gd fmla="*/ 157 w 206" name="T14"/>
                  <a:gd fmla="*/ 166 h 215" name="T15"/>
                  <a:gd fmla="*/ 173 w 206" name="T16"/>
                  <a:gd fmla="*/ 109 h 215" name="T17"/>
                  <a:gd fmla="*/ 68 w 206" name="T18"/>
                  <a:gd fmla="*/ 99 h 215" name="T19"/>
                  <a:gd fmla="*/ 20 w 206" name="T20"/>
                  <a:gd fmla="*/ 111 h 215" name="T21"/>
                  <a:gd fmla="*/ 32 w 206" name="T22"/>
                  <a:gd fmla="*/ 123 h 215" name="T23"/>
                  <a:gd fmla="*/ 1 w 206" name="T24"/>
                  <a:gd fmla="*/ 154 h 215" name="T25"/>
                  <a:gd fmla="*/ 13 w 206" name="T26"/>
                  <a:gd fmla="*/ 166 h 215" name="T27"/>
                  <a:gd fmla="*/ 44 w 206" name="T28"/>
                  <a:gd fmla="*/ 135 h 215" name="T29"/>
                  <a:gd fmla="*/ 51 w 206" name="T30"/>
                  <a:gd fmla="*/ 142 h 215" name="T31"/>
                  <a:gd fmla="*/ 55 w 206" name="T32"/>
                  <a:gd fmla="*/ 146 h 215" name="T33"/>
                  <a:gd fmla="*/ 68 w 206" name="T34"/>
                  <a:gd fmla="*/ 99 h 215" name="T35"/>
                  <a:gd fmla="*/ 106 w 206" name="T36"/>
                  <a:gd fmla="*/ 26 h 215" name="T37"/>
                  <a:gd fmla="*/ 48 w 206" name="T38"/>
                  <a:gd fmla="*/ 41 h 215" name="T39"/>
                  <a:gd fmla="*/ 62 w 206" name="T40"/>
                  <a:gd fmla="*/ 56 h 215" name="T41"/>
                  <a:gd fmla="*/ 0 w 206" name="T42"/>
                  <a:gd fmla="*/ 118 h 215" name="T43"/>
                  <a:gd fmla="*/ 15 w 206" name="T44"/>
                  <a:gd fmla="*/ 132 h 215" name="T45"/>
                  <a:gd fmla="*/ 25 w 206" name="T46"/>
                  <a:gd fmla="*/ 123 h 215" name="T47"/>
                  <a:gd fmla="*/ 10 w 206" name="T48"/>
                  <a:gd fmla="*/ 109 h 215" name="T49"/>
                  <a:gd fmla="*/ 49 w 206" name="T50"/>
                  <a:gd fmla="*/ 99 h 215" name="T51"/>
                  <a:gd fmla="*/ 77 w 206" name="T52"/>
                  <a:gd fmla="*/ 70 h 215" name="T53"/>
                  <a:gd fmla="*/ 86 w 206" name="T54"/>
                  <a:gd fmla="*/ 79 h 215" name="T55"/>
                  <a:gd fmla="*/ 91 w 206" name="T56"/>
                  <a:gd fmla="*/ 84 h 215" name="T57"/>
                  <a:gd fmla="*/ 106 w 206" name="T58"/>
                  <a:gd fmla="*/ 26 h 215" name="T59"/>
                  <a:gd fmla="*/ 206 w 206" name="T60"/>
                  <a:gd fmla="*/ 0 h 215" name="T61"/>
                  <a:gd fmla="*/ 125 w 206" name="T62"/>
                  <a:gd fmla="*/ 21 h 215" name="T63"/>
                  <a:gd fmla="*/ 144 w 206" name="T64"/>
                  <a:gd fmla="*/ 41 h 215" name="T65"/>
                  <a:gd fmla="*/ 68 w 206" name="T66"/>
                  <a:gd fmla="*/ 118 h 215" name="T67"/>
                  <a:gd fmla="*/ 64 w 206" name="T68"/>
                  <a:gd fmla="*/ 134 h 215" name="T69"/>
                  <a:gd fmla="*/ 78 w 206" name="T70"/>
                  <a:gd fmla="*/ 149 h 215" name="T71"/>
                  <a:gd fmla="*/ 165 w 206" name="T72"/>
                  <a:gd fmla="*/ 62 h 215" name="T73"/>
                  <a:gd fmla="*/ 177 w 206" name="T74"/>
                  <a:gd fmla="*/ 74 h 215" name="T75"/>
                  <a:gd fmla="*/ 184 w 206" name="T76"/>
                  <a:gd fmla="*/ 81 h 215" name="T77"/>
                  <a:gd fmla="*/ 206 w 206" name="T78"/>
                  <a:gd fmla="*/ 0 h 215"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215" w="206">
                    <a:moveTo>
                      <a:pt x="173" y="109"/>
                    </a:moveTo>
                    <a:cubicBezTo>
                      <a:pt x="115" y="124"/>
                      <a:pt x="115" y="124"/>
                      <a:pt x="115" y="124"/>
                    </a:cubicBezTo>
                    <a:cubicBezTo>
                      <a:pt x="129" y="138"/>
                      <a:pt x="129" y="138"/>
                      <a:pt x="129" y="138"/>
                    </a:cubicBezTo>
                    <a:cubicBezTo>
                      <a:pt x="67" y="200"/>
                      <a:pt x="67" y="200"/>
                      <a:pt x="67" y="200"/>
                    </a:cubicBezTo>
                    <a:cubicBezTo>
                      <a:pt x="82" y="215"/>
                      <a:pt x="82" y="215"/>
                      <a:pt x="82" y="215"/>
                    </a:cubicBezTo>
                    <a:cubicBezTo>
                      <a:pt x="144" y="153"/>
                      <a:pt x="144" y="153"/>
                      <a:pt x="144" y="153"/>
                    </a:cubicBezTo>
                    <a:cubicBezTo>
                      <a:pt x="153" y="161"/>
                      <a:pt x="153" y="161"/>
                      <a:pt x="153" y="161"/>
                    </a:cubicBezTo>
                    <a:cubicBezTo>
                      <a:pt x="157" y="166"/>
                      <a:pt x="157" y="166"/>
                      <a:pt x="157" y="166"/>
                    </a:cubicBezTo>
                    <a:cubicBezTo>
                      <a:pt x="173" y="109"/>
                      <a:pt x="173" y="109"/>
                      <a:pt x="173" y="109"/>
                    </a:cubicBezTo>
                    <a:moveTo>
                      <a:pt x="68" y="99"/>
                    </a:moveTo>
                    <a:cubicBezTo>
                      <a:pt x="20" y="111"/>
                      <a:pt x="20" y="111"/>
                      <a:pt x="20" y="111"/>
                    </a:cubicBezTo>
                    <a:cubicBezTo>
                      <a:pt x="32" y="123"/>
                      <a:pt x="32" y="123"/>
                      <a:pt x="32" y="123"/>
                    </a:cubicBezTo>
                    <a:cubicBezTo>
                      <a:pt x="1" y="154"/>
                      <a:pt x="1" y="154"/>
                      <a:pt x="1" y="154"/>
                    </a:cubicBezTo>
                    <a:cubicBezTo>
                      <a:pt x="13" y="166"/>
                      <a:pt x="13" y="166"/>
                      <a:pt x="13" y="166"/>
                    </a:cubicBezTo>
                    <a:cubicBezTo>
                      <a:pt x="44" y="135"/>
                      <a:pt x="44" y="135"/>
                      <a:pt x="44" y="135"/>
                    </a:cubicBezTo>
                    <a:cubicBezTo>
                      <a:pt x="51" y="142"/>
                      <a:pt x="51" y="142"/>
                      <a:pt x="51" y="142"/>
                    </a:cubicBezTo>
                    <a:cubicBezTo>
                      <a:pt x="55" y="146"/>
                      <a:pt x="55" y="146"/>
                      <a:pt x="55" y="146"/>
                    </a:cubicBezTo>
                    <a:cubicBezTo>
                      <a:pt x="68" y="99"/>
                      <a:pt x="68" y="99"/>
                      <a:pt x="68" y="99"/>
                    </a:cubicBezTo>
                    <a:moveTo>
                      <a:pt x="106" y="26"/>
                    </a:moveTo>
                    <a:cubicBezTo>
                      <a:pt x="48" y="41"/>
                      <a:pt x="48" y="41"/>
                      <a:pt x="48" y="41"/>
                    </a:cubicBezTo>
                    <a:cubicBezTo>
                      <a:pt x="62" y="56"/>
                      <a:pt x="62" y="56"/>
                      <a:pt x="62" y="56"/>
                    </a:cubicBezTo>
                    <a:cubicBezTo>
                      <a:pt x="0" y="118"/>
                      <a:pt x="0" y="118"/>
                      <a:pt x="0" y="118"/>
                    </a:cubicBezTo>
                    <a:cubicBezTo>
                      <a:pt x="15" y="132"/>
                      <a:pt x="15" y="132"/>
                      <a:pt x="15" y="132"/>
                    </a:cubicBezTo>
                    <a:cubicBezTo>
                      <a:pt x="25" y="123"/>
                      <a:pt x="25" y="123"/>
                      <a:pt x="25" y="123"/>
                    </a:cubicBezTo>
                    <a:cubicBezTo>
                      <a:pt x="21" y="119"/>
                      <a:pt x="10" y="109"/>
                      <a:pt x="10" y="109"/>
                    </a:cubicBezTo>
                    <a:cubicBezTo>
                      <a:pt x="49" y="99"/>
                      <a:pt x="49" y="99"/>
                      <a:pt x="49" y="99"/>
                    </a:cubicBezTo>
                    <a:cubicBezTo>
                      <a:pt x="77" y="70"/>
                      <a:pt x="77" y="70"/>
                      <a:pt x="77" y="70"/>
                    </a:cubicBezTo>
                    <a:cubicBezTo>
                      <a:pt x="86" y="79"/>
                      <a:pt x="86" y="79"/>
                      <a:pt x="86" y="79"/>
                    </a:cubicBezTo>
                    <a:cubicBezTo>
                      <a:pt x="91" y="84"/>
                      <a:pt x="91" y="84"/>
                      <a:pt x="91" y="84"/>
                    </a:cubicBezTo>
                    <a:cubicBezTo>
                      <a:pt x="106" y="26"/>
                      <a:pt x="106" y="26"/>
                      <a:pt x="106" y="26"/>
                    </a:cubicBezTo>
                    <a:moveTo>
                      <a:pt x="206" y="0"/>
                    </a:moveTo>
                    <a:cubicBezTo>
                      <a:pt x="125" y="21"/>
                      <a:pt x="125" y="21"/>
                      <a:pt x="125" y="21"/>
                    </a:cubicBezTo>
                    <a:cubicBezTo>
                      <a:pt x="144" y="41"/>
                      <a:pt x="144" y="41"/>
                      <a:pt x="144" y="41"/>
                    </a:cubicBezTo>
                    <a:cubicBezTo>
                      <a:pt x="68" y="118"/>
                      <a:pt x="68" y="118"/>
                      <a:pt x="68" y="118"/>
                    </a:cubicBezTo>
                    <a:cubicBezTo>
                      <a:pt x="64" y="134"/>
                      <a:pt x="64" y="134"/>
                      <a:pt x="64" y="134"/>
                    </a:cubicBezTo>
                    <a:cubicBezTo>
                      <a:pt x="78" y="149"/>
                      <a:pt x="78" y="149"/>
                      <a:pt x="78" y="149"/>
                    </a:cubicBezTo>
                    <a:cubicBezTo>
                      <a:pt x="165" y="62"/>
                      <a:pt x="165" y="62"/>
                      <a:pt x="165" y="62"/>
                    </a:cubicBezTo>
                    <a:cubicBezTo>
                      <a:pt x="177" y="74"/>
                      <a:pt x="177" y="74"/>
                      <a:pt x="177" y="74"/>
                    </a:cubicBezTo>
                    <a:cubicBezTo>
                      <a:pt x="184" y="81"/>
                      <a:pt x="184" y="81"/>
                      <a:pt x="184" y="81"/>
                    </a:cubicBezTo>
                    <a:cubicBezTo>
                      <a:pt x="206" y="0"/>
                      <a:pt x="206" y="0"/>
                      <a:pt x="206" y="0"/>
                    </a:cubicBezTo>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a:extLst/>
            </p:spPr>
            <p:txBody>
              <a:bodyPr anchor="ctr" bIns="50800" lIns="50800" numCol="1" rIns="50800" tIns="50800" wrap="square">
                <a:noAutofit/>
              </a:bodyPr>
              <a:lstStyle/>
              <a:p>
                <a:endParaRPr altLang="en-US" lang="zh-CN" sz="3200"/>
              </a:p>
            </p:txBody>
          </p:sp>
        </p:grpSp>
        <p:grpSp>
          <p:nvGrpSpPr>
            <p:cNvPr id="71" name="组合 70"/>
            <p:cNvGrpSpPr/>
            <p:nvPr/>
          </p:nvGrpSpPr>
          <p:grpSpPr>
            <a:xfrm flipH="1">
              <a:off x="11950182" y="2113041"/>
              <a:ext cx="483632" cy="483632"/>
              <a:chOff x="2313717" y="4449953"/>
              <a:chExt cx="1469851" cy="1469851"/>
            </a:xfrm>
          </p:grpSpPr>
          <p:sp>
            <p:nvSpPr>
              <p:cNvPr id="82" name="Shape 501"/>
              <p:cNvSpPr/>
              <p:nvPr/>
            </p:nvSpPr>
            <p:spPr>
              <a:xfrm>
                <a:off x="2313717" y="4449953"/>
                <a:ext cx="1469851" cy="1469851"/>
              </a:xfrm>
              <a:prstGeom prst="ellipse">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pPr>
                  <a:defRPr sz="3200"/>
                </a:pPr>
                <a:endParaRPr/>
              </a:p>
            </p:txBody>
          </p:sp>
          <p:sp>
            <p:nvSpPr>
              <p:cNvPr id="83" name="Shape 501"/>
              <p:cNvSpPr/>
              <p:nvPr/>
            </p:nvSpPr>
            <p:spPr>
              <a:xfrm>
                <a:off x="2426636" y="4562872"/>
                <a:ext cx="1244012" cy="1244012"/>
              </a:xfrm>
              <a:prstGeom prst="ellipse">
                <a:avLst/>
              </a:prstGeom>
              <a:solidFill>
                <a:schemeClr val="bg1"/>
              </a:soli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pPr>
                  <a:defRPr sz="3200"/>
                </a:pPr>
                <a:endParaRPr/>
              </a:p>
            </p:txBody>
          </p:sp>
        </p:grpSp>
      </p:grpSp>
      <p:grpSp>
        <p:nvGrpSpPr>
          <p:cNvPr id="98" name="Group 287"/>
          <p:cNvGrpSpPr/>
          <p:nvPr/>
        </p:nvGrpSpPr>
        <p:grpSpPr>
          <a:xfrm>
            <a:off x="13147698" y="3356655"/>
            <a:ext cx="10178134" cy="1322834"/>
            <a:chOff x="-94054" y="-50800"/>
            <a:chExt cx="10178133" cy="1322832"/>
          </a:xfrm>
        </p:grpSpPr>
        <p:grpSp>
          <p:nvGrpSpPr>
            <p:cNvPr id="99" name="Group 285"/>
            <p:cNvGrpSpPr/>
            <p:nvPr/>
          </p:nvGrpSpPr>
          <p:grpSpPr>
            <a:xfrm>
              <a:off x="-94055" y="-50800"/>
              <a:ext cx="10178134" cy="1322833"/>
              <a:chExt cx="10178133" cy="1322832"/>
            </a:xfrm>
          </p:grpSpPr>
          <p:sp>
            <p:nvSpPr>
              <p:cNvPr id="101" name="Shape 284"/>
              <p:cNvSpPr/>
              <p:nvPr/>
            </p:nvSpPr>
            <p:spPr>
              <a:xfrm>
                <a:off x="94054" y="50800"/>
                <a:ext cx="10033280" cy="1221233"/>
              </a:xfrm>
              <a:custGeom>
                <a:cxnLst>
                  <a:cxn ang="0">
                    <a:pos x="wd2" y="hd2"/>
                  </a:cxn>
                  <a:cxn ang="5400000">
                    <a:pos x="wd2" y="hd2"/>
                  </a:cxn>
                  <a:cxn ang="10800000">
                    <a:pos x="wd2" y="hd2"/>
                  </a:cxn>
                  <a:cxn ang="16200000">
                    <a:pos x="wd2" y="hd2"/>
                  </a:cxn>
                </a:cxnLst>
                <a:rect b="b" l="0" r="r" t="0"/>
                <a:pathLst>
                  <a:path extrusionOk="0" h="21600" w="21600">
                    <a:moveTo>
                      <a:pt x="827" y="0"/>
                    </a:moveTo>
                    <a:lnTo>
                      <a:pt x="21600" y="0"/>
                    </a:lnTo>
                    <a:lnTo>
                      <a:pt x="21600" y="21600"/>
                    </a:lnTo>
                    <a:lnTo>
                      <a:pt x="827" y="21600"/>
                    </a:lnTo>
                    <a:lnTo>
                      <a:pt x="827" y="14300"/>
                    </a:lnTo>
                    <a:lnTo>
                      <a:pt x="0" y="9942"/>
                    </a:lnTo>
                    <a:lnTo>
                      <a:pt x="827" y="5584"/>
                    </a:lnTo>
                    <a:close/>
                  </a:path>
                </a:pathLst>
              </a:custGeom>
              <a:gradFill flip="none" rotWithShape="1">
                <a:gsLst>
                  <a:gs pos="0">
                    <a:srgbClr val="90C4C2"/>
                  </a:gs>
                  <a:gs pos="100000">
                    <a:srgbClr val="C7C8CB"/>
                  </a:gs>
                </a:gsLst>
                <a:lin ang="13318852" scaled="0"/>
              </a:gradFill>
              <a:ln>
                <a:noFill/>
              </a:ln>
              <a:effectLst/>
            </p:spPr>
            <p:txBody>
              <a:bodyPr anchor="ctr" bIns="91439" lIns="91439" numCol="1" rIns="91439" tIns="91439" wrap="square">
                <a:noAutofit/>
              </a:bodyPr>
              <a:lstStyle/>
              <a:p>
                <a:pPr defTabSz="914400">
                  <a:defRPr spc="300" sz="4400">
                    <a:solidFill>
                      <a:srgbClr val="FFFFFF"/>
                    </a:solidFill>
                    <a:latin typeface="Microsoft YaHei"/>
                    <a:ea typeface="Microsoft YaHei"/>
                    <a:cs typeface="Microsoft YaHei"/>
                    <a:sym typeface="Microsoft YaHei"/>
                  </a:defRPr>
                </a:pPr>
                <a:endParaRPr/>
              </a:p>
            </p:txBody>
          </p:sp>
          <p:pic>
            <p:nvPicPr>
              <p:cNvPr id="102" name="图片 101"/>
              <p:cNvPicPr/>
              <p:nvPr/>
            </p:nvPicPr>
            <p:blipFill>
              <a:blip r:embed="rId4">
                <a:extLst/>
              </a:blip>
              <a:stretch>
                <a:fillRect/>
              </a:stretch>
            </p:blipFill>
            <p:spPr>
              <a:xfrm>
                <a:off x="-1" y="0"/>
                <a:ext cx="10178135" cy="1322833"/>
              </a:xfrm>
              <a:prstGeom prst="rect">
                <a:avLst/>
              </a:prstGeom>
              <a:effectLst/>
            </p:spPr>
          </p:pic>
        </p:grpSp>
        <p:sp>
          <p:nvSpPr>
            <p:cNvPr id="100" name="Shape 286"/>
            <p:cNvSpPr/>
            <p:nvPr/>
          </p:nvSpPr>
          <p:spPr>
            <a:xfrm>
              <a:off x="517391" y="220726"/>
              <a:ext cx="9195934" cy="676654"/>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91439" lIns="91439" numCol="1" rIns="91439" tIns="91439" wrap="square">
              <a:spAutoFit/>
            </a:bodyPr>
            <a:lstStyle>
              <a:lvl1pPr algn="l" defTabSz="1828800">
                <a:lnSpc>
                  <a:spcPct val="90000"/>
                </a:lnSpc>
                <a:spcBef>
                  <a:spcPts val="1500"/>
                </a:spcBef>
                <a:defRPr sz="3600">
                  <a:solidFill>
                    <a:srgbClr val="FFFFFF"/>
                  </a:solidFill>
                  <a:latin typeface="Microsoft YaHei"/>
                  <a:ea typeface="Microsoft YaHei"/>
                  <a:cs typeface="Microsoft YaHei"/>
                  <a:sym typeface="Microsoft YaHei"/>
                </a:defRPr>
              </a:lvl1pPr>
            </a:lstStyle>
            <a:p>
              <a:r>
                <a:t>2009.06-2010.05  山东某某某某有限公司</a:t>
              </a:r>
            </a:p>
          </p:txBody>
        </p:sp>
      </p:grpSp>
      <p:grpSp>
        <p:nvGrpSpPr>
          <p:cNvPr id="103" name="Group 290"/>
          <p:cNvGrpSpPr/>
          <p:nvPr/>
        </p:nvGrpSpPr>
        <p:grpSpPr>
          <a:xfrm>
            <a:off x="1122988" y="3304332"/>
            <a:ext cx="9789900" cy="1427482"/>
            <a:chExt cx="9789899" cy="1427481"/>
          </a:xfrm>
        </p:grpSpPr>
        <p:sp>
          <p:nvSpPr>
            <p:cNvPr id="104" name="Shape 289"/>
            <p:cNvSpPr/>
            <p:nvPr/>
          </p:nvSpPr>
          <p:spPr>
            <a:xfrm>
              <a:off x="50800" y="50800"/>
              <a:ext cx="9688299" cy="1127758"/>
            </a:xfrm>
            <a:prstGeom prst="rect">
              <a:avLst/>
            </a:prstGeom>
            <a:noFill/>
            <a:ln>
              <a:noFill/>
            </a:ln>
            <a:effectLst/>
            <a:extLst>
              <a:ext uri="{C572A759-6A51-4108-AA02-DFA0A04FC94B}">
                <ma14:wrappingTextBoxFlag xmlns:ma14="http://schemas.microsoft.com/office/mac/drawingml/2011/main" val="1"/>
              </a:ext>
            </a:extLst>
          </p:spPr>
          <p:txBody>
            <a:bodyPr anchor="t" bIns="91439" lIns="91439" numCol="1" rIns="91439" tIns="91439" wrap="square">
              <a:spAutoFit/>
            </a:bodyPr>
            <a:lstStyle>
              <a:lvl1pPr defTabSz="914400">
                <a:defRPr spc="211" sz="3100">
                  <a:solidFill>
                    <a:srgbClr val="FFFFFF"/>
                  </a:solidFill>
                  <a:latin typeface="Microsoft YaHei"/>
                  <a:ea typeface="Microsoft YaHei"/>
                  <a:cs typeface="Microsoft YaHei"/>
                  <a:sym typeface="Microsoft YaHei"/>
                </a:defRPr>
              </a:lvl1pPr>
            </a:lstStyle>
            <a:p>
              <a:r>
                <a:rPr>
                  <a:solidFill>
                    <a:schemeClr val="tx1"/>
                  </a:solidFill>
                </a:rPr>
                <a:t>此处输入文本此处输入文本此处输入文本此处输入文本此处输入文本此处输入文本此处输入文本</a:t>
              </a:r>
            </a:p>
          </p:txBody>
        </p:sp>
        <p:pic>
          <p:nvPicPr>
            <p:cNvPr id="105" name="图片 104"/>
            <p:cNvPicPr/>
            <p:nvPr/>
          </p:nvPicPr>
          <p:blipFill>
            <a:blip r:embed="rId3">
              <a:extLst/>
            </a:blip>
            <a:stretch>
              <a:fillRect/>
            </a:stretch>
          </p:blipFill>
          <p:spPr>
            <a:xfrm>
              <a:off x="0" y="0"/>
              <a:ext cx="9789899" cy="1427481"/>
            </a:xfrm>
            <a:prstGeom prst="rect">
              <a:avLst/>
            </a:prstGeom>
            <a:effectLst/>
          </p:spPr>
        </p:pic>
      </p:grpSp>
      <p:grpSp>
        <p:nvGrpSpPr>
          <p:cNvPr id="106" name="Group 295"/>
          <p:cNvGrpSpPr/>
          <p:nvPr/>
        </p:nvGrpSpPr>
        <p:grpSpPr>
          <a:xfrm>
            <a:off x="13147698" y="9254456"/>
            <a:ext cx="10178134" cy="1322833"/>
            <a:chOff x="-94054" y="-50800"/>
            <a:chExt cx="10178133" cy="1322832"/>
          </a:xfrm>
        </p:grpSpPr>
        <p:grpSp>
          <p:nvGrpSpPr>
            <p:cNvPr id="107" name="Group 293"/>
            <p:cNvGrpSpPr/>
            <p:nvPr/>
          </p:nvGrpSpPr>
          <p:grpSpPr>
            <a:xfrm>
              <a:off x="-94055" y="-50800"/>
              <a:ext cx="10178134" cy="1322833"/>
              <a:chExt cx="10178133" cy="1322832"/>
            </a:xfrm>
          </p:grpSpPr>
          <p:sp>
            <p:nvSpPr>
              <p:cNvPr id="109" name="Shape 292"/>
              <p:cNvSpPr/>
              <p:nvPr/>
            </p:nvSpPr>
            <p:spPr>
              <a:xfrm>
                <a:off x="94054" y="50800"/>
                <a:ext cx="10033280" cy="1221233"/>
              </a:xfrm>
              <a:custGeom>
                <a:cxnLst>
                  <a:cxn ang="0">
                    <a:pos x="wd2" y="hd2"/>
                  </a:cxn>
                  <a:cxn ang="5400000">
                    <a:pos x="wd2" y="hd2"/>
                  </a:cxn>
                  <a:cxn ang="10800000">
                    <a:pos x="wd2" y="hd2"/>
                  </a:cxn>
                  <a:cxn ang="16200000">
                    <a:pos x="wd2" y="hd2"/>
                  </a:cxn>
                </a:cxnLst>
                <a:rect b="b" l="0" r="r" t="0"/>
                <a:pathLst>
                  <a:path extrusionOk="0" h="21600" w="21600">
                    <a:moveTo>
                      <a:pt x="827" y="0"/>
                    </a:moveTo>
                    <a:lnTo>
                      <a:pt x="21600" y="0"/>
                    </a:lnTo>
                    <a:lnTo>
                      <a:pt x="21600" y="21600"/>
                    </a:lnTo>
                    <a:lnTo>
                      <a:pt x="827" y="21600"/>
                    </a:lnTo>
                    <a:lnTo>
                      <a:pt x="827" y="14300"/>
                    </a:lnTo>
                    <a:lnTo>
                      <a:pt x="0" y="9942"/>
                    </a:lnTo>
                    <a:lnTo>
                      <a:pt x="827" y="5584"/>
                    </a:lnTo>
                    <a:close/>
                  </a:path>
                </a:pathLst>
              </a:custGeom>
              <a:gradFill flip="none" rotWithShape="1">
                <a:gsLst>
                  <a:gs pos="0">
                    <a:srgbClr val="90C4C2"/>
                  </a:gs>
                  <a:gs pos="100000">
                    <a:srgbClr val="C7C8CB"/>
                  </a:gs>
                </a:gsLst>
                <a:lin ang="13318852" scaled="0"/>
              </a:gradFill>
              <a:ln>
                <a:noFill/>
              </a:ln>
              <a:effectLst/>
            </p:spPr>
            <p:txBody>
              <a:bodyPr anchor="ctr" bIns="91439" lIns="91439" numCol="1" rIns="91439" tIns="91439" wrap="square">
                <a:noAutofit/>
              </a:bodyPr>
              <a:lstStyle/>
              <a:p>
                <a:pPr defTabSz="914400">
                  <a:defRPr spc="300" sz="4400">
                    <a:solidFill>
                      <a:srgbClr val="FFFFFF"/>
                    </a:solidFill>
                    <a:latin typeface="Microsoft YaHei"/>
                    <a:ea typeface="Microsoft YaHei"/>
                    <a:cs typeface="Microsoft YaHei"/>
                    <a:sym typeface="Microsoft YaHei"/>
                  </a:defRPr>
                </a:pPr>
                <a:endParaRPr/>
              </a:p>
            </p:txBody>
          </p:sp>
          <p:pic>
            <p:nvPicPr>
              <p:cNvPr id="110" name="图片 109"/>
              <p:cNvPicPr/>
              <p:nvPr/>
            </p:nvPicPr>
            <p:blipFill>
              <a:blip r:embed="rId4">
                <a:extLst/>
              </a:blip>
              <a:stretch>
                <a:fillRect/>
              </a:stretch>
            </p:blipFill>
            <p:spPr>
              <a:xfrm>
                <a:off x="-1" y="0"/>
                <a:ext cx="10178135" cy="1322833"/>
              </a:xfrm>
              <a:prstGeom prst="rect">
                <a:avLst/>
              </a:prstGeom>
              <a:effectLst/>
            </p:spPr>
          </p:pic>
        </p:grpSp>
        <p:sp>
          <p:nvSpPr>
            <p:cNvPr id="108" name="Shape 294"/>
            <p:cNvSpPr/>
            <p:nvPr/>
          </p:nvSpPr>
          <p:spPr>
            <a:xfrm>
              <a:off x="517391" y="220726"/>
              <a:ext cx="9195934" cy="676654"/>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91439" lIns="91439" numCol="1" rIns="91439" tIns="91439" wrap="square">
              <a:spAutoFit/>
            </a:bodyPr>
            <a:lstStyle>
              <a:lvl1pPr algn="l" defTabSz="1828800">
                <a:lnSpc>
                  <a:spcPct val="90000"/>
                </a:lnSpc>
                <a:spcBef>
                  <a:spcPts val="1500"/>
                </a:spcBef>
                <a:defRPr sz="3600">
                  <a:solidFill>
                    <a:srgbClr val="FFFFFF"/>
                  </a:solidFill>
                  <a:latin typeface="Microsoft YaHei"/>
                  <a:ea typeface="Microsoft YaHei"/>
                  <a:cs typeface="Microsoft YaHei"/>
                  <a:sym typeface="Microsoft YaHei"/>
                </a:defRPr>
              </a:lvl1pPr>
            </a:lstStyle>
            <a:p>
              <a:r>
                <a:t>2009.06-2010.05  山东某某某某有限公司</a:t>
              </a:r>
            </a:p>
          </p:txBody>
        </p:sp>
      </p:grpSp>
      <p:grpSp>
        <p:nvGrpSpPr>
          <p:cNvPr id="111" name="Group 300"/>
          <p:cNvGrpSpPr/>
          <p:nvPr/>
        </p:nvGrpSpPr>
        <p:grpSpPr>
          <a:xfrm>
            <a:off x="1097509" y="6499411"/>
            <a:ext cx="10178135" cy="1322833"/>
            <a:chOff x="-50799" y="-50800"/>
            <a:chExt cx="10178133" cy="1322832"/>
          </a:xfrm>
        </p:grpSpPr>
        <p:grpSp>
          <p:nvGrpSpPr>
            <p:cNvPr id="112" name="Group 298"/>
            <p:cNvGrpSpPr/>
            <p:nvPr/>
          </p:nvGrpSpPr>
          <p:grpSpPr>
            <a:xfrm flipH="1">
              <a:off x="-50800" y="-50800"/>
              <a:ext cx="10178134" cy="1322833"/>
              <a:chExt cx="10178133" cy="1322832"/>
            </a:xfrm>
          </p:grpSpPr>
          <p:sp>
            <p:nvSpPr>
              <p:cNvPr id="114" name="Shape 297"/>
              <p:cNvSpPr/>
              <p:nvPr/>
            </p:nvSpPr>
            <p:spPr>
              <a:xfrm>
                <a:off x="94054" y="50800"/>
                <a:ext cx="10033280" cy="1221233"/>
              </a:xfrm>
              <a:custGeom>
                <a:cxnLst>
                  <a:cxn ang="0">
                    <a:pos x="wd2" y="hd2"/>
                  </a:cxn>
                  <a:cxn ang="5400000">
                    <a:pos x="wd2" y="hd2"/>
                  </a:cxn>
                  <a:cxn ang="10800000">
                    <a:pos x="wd2" y="hd2"/>
                  </a:cxn>
                  <a:cxn ang="16200000">
                    <a:pos x="wd2" y="hd2"/>
                  </a:cxn>
                </a:cxnLst>
                <a:rect b="b" l="0" r="r" t="0"/>
                <a:pathLst>
                  <a:path extrusionOk="0" h="21600" w="21600">
                    <a:moveTo>
                      <a:pt x="827" y="0"/>
                    </a:moveTo>
                    <a:lnTo>
                      <a:pt x="21600" y="0"/>
                    </a:lnTo>
                    <a:lnTo>
                      <a:pt x="21600" y="21600"/>
                    </a:lnTo>
                    <a:lnTo>
                      <a:pt x="827" y="21600"/>
                    </a:lnTo>
                    <a:lnTo>
                      <a:pt x="827" y="14300"/>
                    </a:lnTo>
                    <a:lnTo>
                      <a:pt x="0" y="9942"/>
                    </a:lnTo>
                    <a:lnTo>
                      <a:pt x="827" y="5584"/>
                    </a:lnTo>
                    <a:close/>
                  </a:path>
                </a:pathLst>
              </a:custGeom>
              <a:gradFill flip="none" rotWithShape="1">
                <a:gsLst>
                  <a:gs pos="0">
                    <a:srgbClr val="C7C8CB"/>
                  </a:gs>
                  <a:gs pos="100000">
                    <a:srgbClr val="90C4C2"/>
                  </a:gs>
                </a:gsLst>
                <a:lin ang="13318852" scaled="0"/>
              </a:gradFill>
              <a:ln>
                <a:noFill/>
              </a:ln>
              <a:effectLst/>
            </p:spPr>
            <p:txBody>
              <a:bodyPr anchor="ctr" bIns="91439" lIns="91439" numCol="1" rIns="91439" tIns="91439" wrap="square">
                <a:noAutofit/>
              </a:bodyPr>
              <a:lstStyle/>
              <a:p>
                <a:pPr defTabSz="914400">
                  <a:defRPr spc="300" sz="4400">
                    <a:solidFill>
                      <a:srgbClr val="FFFFFF"/>
                    </a:solidFill>
                    <a:latin typeface="Microsoft YaHei"/>
                    <a:ea typeface="Microsoft YaHei"/>
                    <a:cs typeface="Microsoft YaHei"/>
                    <a:sym typeface="Microsoft YaHei"/>
                  </a:defRPr>
                </a:pPr>
                <a:endParaRPr/>
              </a:p>
            </p:txBody>
          </p:sp>
          <p:pic>
            <p:nvPicPr>
              <p:cNvPr id="115" name="图片 114"/>
              <p:cNvPicPr/>
              <p:nvPr/>
            </p:nvPicPr>
            <p:blipFill>
              <a:blip r:embed="rId4">
                <a:extLst/>
              </a:blip>
              <a:stretch>
                <a:fillRect/>
              </a:stretch>
            </p:blipFill>
            <p:spPr>
              <a:xfrm>
                <a:off x="-1" y="0"/>
                <a:ext cx="10178135" cy="1322833"/>
              </a:xfrm>
              <a:prstGeom prst="rect">
                <a:avLst/>
              </a:prstGeom>
              <a:effectLst/>
            </p:spPr>
          </p:pic>
        </p:grpSp>
        <p:sp>
          <p:nvSpPr>
            <p:cNvPr id="113" name="Shape 299"/>
            <p:cNvSpPr/>
            <p:nvPr/>
          </p:nvSpPr>
          <p:spPr>
            <a:xfrm>
              <a:off x="317234" y="220725"/>
              <a:ext cx="9195934" cy="676654"/>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91439" lIns="91439" numCol="1" rIns="91439" tIns="91439" wrap="square">
              <a:spAutoFit/>
            </a:bodyPr>
            <a:lstStyle>
              <a:lvl1pPr algn="l" defTabSz="1828800">
                <a:lnSpc>
                  <a:spcPct val="90000"/>
                </a:lnSpc>
                <a:spcBef>
                  <a:spcPts val="1500"/>
                </a:spcBef>
                <a:defRPr sz="3600">
                  <a:solidFill>
                    <a:srgbClr val="FFFFFF"/>
                  </a:solidFill>
                  <a:latin typeface="Microsoft YaHei"/>
                  <a:ea typeface="Microsoft YaHei"/>
                  <a:cs typeface="Microsoft YaHei"/>
                  <a:sym typeface="Microsoft YaHei"/>
                </a:defRPr>
              </a:lvl1pPr>
            </a:lstStyle>
            <a:p>
              <a:r>
                <a:t>2009.06-2010.05  山东某某某某有限公司</a:t>
              </a:r>
            </a:p>
          </p:txBody>
        </p:sp>
      </p:grpSp>
      <p:grpSp>
        <p:nvGrpSpPr>
          <p:cNvPr id="117" name="Group 303"/>
          <p:cNvGrpSpPr/>
          <p:nvPr/>
        </p:nvGrpSpPr>
        <p:grpSpPr>
          <a:xfrm>
            <a:off x="13490443" y="6447087"/>
            <a:ext cx="9789900" cy="1427482"/>
            <a:chExt cx="9789899" cy="1427481"/>
          </a:xfrm>
        </p:grpSpPr>
        <p:sp>
          <p:nvSpPr>
            <p:cNvPr id="118" name="Shape 302"/>
            <p:cNvSpPr/>
            <p:nvPr/>
          </p:nvSpPr>
          <p:spPr>
            <a:xfrm>
              <a:off x="50801" y="50800"/>
              <a:ext cx="9688299" cy="1127758"/>
            </a:xfrm>
            <a:prstGeom prst="rect">
              <a:avLst/>
            </a:prstGeom>
            <a:noFill/>
            <a:ln>
              <a:noFill/>
            </a:ln>
            <a:effectLst/>
            <a:extLst>
              <a:ext uri="{C572A759-6A51-4108-AA02-DFA0A04FC94B}">
                <ma14:wrappingTextBoxFlag xmlns:ma14="http://schemas.microsoft.com/office/mac/drawingml/2011/main" val="1"/>
              </a:ext>
            </a:extLst>
          </p:spPr>
          <p:txBody>
            <a:bodyPr anchor="t" bIns="91439" lIns="91439" numCol="1" rIns="91439" tIns="91439" wrap="square">
              <a:spAutoFit/>
            </a:bodyPr>
            <a:lstStyle>
              <a:lvl1pPr defTabSz="914400">
                <a:defRPr spc="211" sz="3100">
                  <a:solidFill>
                    <a:srgbClr val="FFFFFF"/>
                  </a:solidFill>
                  <a:latin typeface="Microsoft YaHei"/>
                  <a:ea typeface="Microsoft YaHei"/>
                  <a:cs typeface="Microsoft YaHei"/>
                  <a:sym typeface="Microsoft YaHei"/>
                </a:defRPr>
              </a:lvl1pPr>
            </a:lstStyle>
            <a:p>
              <a:r>
                <a:rPr>
                  <a:solidFill>
                    <a:schemeClr val="tx1"/>
                  </a:solidFill>
                </a:rPr>
                <a:t>此处输入文本此处输入文本此处输入文本此处输入文本此处输入文本此处输入文本此处输入文本</a:t>
              </a:r>
            </a:p>
          </p:txBody>
        </p:sp>
        <p:pic>
          <p:nvPicPr>
            <p:cNvPr id="119" name="图片 118"/>
            <p:cNvPicPr/>
            <p:nvPr/>
          </p:nvPicPr>
          <p:blipFill>
            <a:blip r:embed="rId3">
              <a:extLst/>
            </a:blip>
            <a:stretch>
              <a:fillRect/>
            </a:stretch>
          </p:blipFill>
          <p:spPr>
            <a:xfrm>
              <a:off x="0" y="0"/>
              <a:ext cx="9789899" cy="1427481"/>
            </a:xfrm>
            <a:prstGeom prst="rect">
              <a:avLst/>
            </a:prstGeom>
            <a:effectLst/>
          </p:spPr>
        </p:pic>
      </p:grpSp>
      <p:grpSp>
        <p:nvGrpSpPr>
          <p:cNvPr id="120" name="Group 306"/>
          <p:cNvGrpSpPr/>
          <p:nvPr/>
        </p:nvGrpSpPr>
        <p:grpSpPr>
          <a:xfrm>
            <a:off x="1122988" y="9202132"/>
            <a:ext cx="9789900" cy="1427482"/>
            <a:chExt cx="9789899" cy="1427481"/>
          </a:xfrm>
        </p:grpSpPr>
        <p:sp>
          <p:nvSpPr>
            <p:cNvPr id="121" name="Shape 305"/>
            <p:cNvSpPr/>
            <p:nvPr/>
          </p:nvSpPr>
          <p:spPr>
            <a:xfrm>
              <a:off x="50800" y="50799"/>
              <a:ext cx="9688299" cy="1127758"/>
            </a:xfrm>
            <a:prstGeom prst="rect">
              <a:avLst/>
            </a:prstGeom>
            <a:noFill/>
            <a:ln>
              <a:noFill/>
            </a:ln>
            <a:effectLst/>
            <a:extLst>
              <a:ext uri="{C572A759-6A51-4108-AA02-DFA0A04FC94B}">
                <ma14:wrappingTextBoxFlag xmlns:ma14="http://schemas.microsoft.com/office/mac/drawingml/2011/main" val="1"/>
              </a:ext>
            </a:extLst>
          </p:spPr>
          <p:txBody>
            <a:bodyPr anchor="t" bIns="91439" lIns="91439" numCol="1" rIns="91439" tIns="91439" wrap="square">
              <a:spAutoFit/>
            </a:bodyPr>
            <a:lstStyle>
              <a:lvl1pPr defTabSz="914400">
                <a:defRPr spc="211" sz="3100">
                  <a:solidFill>
                    <a:srgbClr val="FFFFFF"/>
                  </a:solidFill>
                  <a:latin typeface="Microsoft YaHei"/>
                  <a:ea typeface="Microsoft YaHei"/>
                  <a:cs typeface="Microsoft YaHei"/>
                  <a:sym typeface="Microsoft YaHei"/>
                </a:defRPr>
              </a:lvl1pPr>
            </a:lstStyle>
            <a:p>
              <a:r>
                <a:rPr>
                  <a:solidFill>
                    <a:schemeClr val="tx1"/>
                  </a:solidFill>
                </a:rPr>
                <a:t>此处输入文本此处输入文本此处输入文本此处输入文本此处输入文本此处输入文本此处输入文本</a:t>
              </a:r>
            </a:p>
          </p:txBody>
        </p:sp>
        <p:pic>
          <p:nvPicPr>
            <p:cNvPr id="122" name="图片 121"/>
            <p:cNvPicPr/>
            <p:nvPr/>
          </p:nvPicPr>
          <p:blipFill>
            <a:blip r:embed="rId3">
              <a:extLst/>
            </a:blip>
            <a:stretch>
              <a:fillRect/>
            </a:stretch>
          </p:blipFill>
          <p:spPr>
            <a:xfrm>
              <a:off x="0" y="0"/>
              <a:ext cx="9789899" cy="1427481"/>
            </a:xfrm>
            <a:prstGeom prst="rect">
              <a:avLst/>
            </a:prstGeom>
            <a:effectLst/>
          </p:spPr>
        </p:pic>
      </p:grpSp>
      <p:grpSp>
        <p:nvGrpSpPr>
          <p:cNvPr id="12" name="组合 11"/>
          <p:cNvGrpSpPr/>
          <p:nvPr/>
        </p:nvGrpSpPr>
        <p:grpSpPr>
          <a:xfrm>
            <a:off x="431446" y="189130"/>
            <a:ext cx="1469851" cy="1469851"/>
            <a:chOff x="431446" y="189130"/>
            <a:chExt cx="1469851" cy="1469851"/>
          </a:xfrm>
        </p:grpSpPr>
        <p:grpSp>
          <p:nvGrpSpPr>
            <p:cNvPr id="2" name="组合 1"/>
            <p:cNvGrpSpPr/>
            <p:nvPr/>
          </p:nvGrpSpPr>
          <p:grpSpPr>
            <a:xfrm>
              <a:off x="431446" y="189130"/>
              <a:ext cx="1469851" cy="1469851"/>
              <a:chOff x="2313717" y="4449953"/>
              <a:chExt cx="1469851" cy="1469851"/>
            </a:xfrm>
          </p:grpSpPr>
          <p:sp>
            <p:nvSpPr>
              <p:cNvPr id="10" name="Shape 501"/>
              <p:cNvSpPr/>
              <p:nvPr/>
            </p:nvSpPr>
            <p:spPr>
              <a:xfrm>
                <a:off x="2313717" y="4449953"/>
                <a:ext cx="1469851" cy="1469851"/>
              </a:xfrm>
              <a:prstGeom prst="ellipse">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pPr>
                  <a:defRPr sz="3200"/>
                </a:pPr>
                <a:endParaRPr/>
              </a:p>
            </p:txBody>
          </p:sp>
          <p:sp>
            <p:nvSpPr>
              <p:cNvPr id="11" name="Shape 501"/>
              <p:cNvSpPr/>
              <p:nvPr/>
            </p:nvSpPr>
            <p:spPr>
              <a:xfrm>
                <a:off x="2426636" y="4562872"/>
                <a:ext cx="1244012" cy="1244012"/>
              </a:xfrm>
              <a:prstGeom prst="ellipse">
                <a:avLst/>
              </a:prstGeom>
              <a:solidFill>
                <a:schemeClr val="bg1"/>
              </a:soli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pPr>
                  <a:defRPr sz="3200"/>
                </a:pPr>
                <a:endParaRPr/>
              </a:p>
            </p:txBody>
          </p:sp>
        </p:grpSp>
        <p:sp>
          <p:nvSpPr>
            <p:cNvPr id="59" name="Freeform 61"/>
            <p:cNvSpPr>
              <a:spLocks noEditPoints="1"/>
            </p:cNvSpPr>
            <p:nvPr/>
          </p:nvSpPr>
          <p:spPr bwMode="auto">
            <a:xfrm>
              <a:off x="709363" y="560182"/>
              <a:ext cx="877888" cy="731838"/>
            </a:xfrm>
            <a:custGeom>
              <a:gdLst>
                <a:gd fmla="*/ 82 w 254" name="T0"/>
                <a:gd fmla="*/ 182 h 212" name="T1"/>
                <a:gd fmla="*/ 83 w 254" name="T2"/>
                <a:gd fmla="*/ 77 h 212" name="T3"/>
                <a:gd fmla="*/ 135 w 254" name="T4"/>
                <a:gd fmla="*/ 131 h 212" name="T5"/>
                <a:gd fmla="*/ 72 w 254" name="T6"/>
                <a:gd fmla="*/ 47 h 212" name="T7"/>
                <a:gd fmla="*/ 46 w 254" name="T8"/>
                <a:gd fmla="*/ 72 h 212" name="T9"/>
                <a:gd fmla="*/ 16 w 254" name="T10"/>
                <a:gd fmla="*/ 79 h 212" name="T11"/>
                <a:gd fmla="*/ 16 w 254" name="T12"/>
                <a:gd fmla="*/ 115 h 212" name="T13"/>
                <a:gd fmla="*/ 0 w 254" name="T14"/>
                <a:gd fmla="*/ 141 h 212" name="T15"/>
                <a:gd fmla="*/ 26 w 254" name="T16"/>
                <a:gd fmla="*/ 167 h 212" name="T17"/>
                <a:gd fmla="*/ 32 w 254" name="T18"/>
                <a:gd fmla="*/ 196 h 212" name="T19"/>
                <a:gd fmla="*/ 69 w 254" name="T20"/>
                <a:gd fmla="*/ 197 h 212" name="T21"/>
                <a:gd fmla="*/ 94 w 254" name="T22"/>
                <a:gd fmla="*/ 212 h 212" name="T23"/>
                <a:gd fmla="*/ 120 w 254" name="T24"/>
                <a:gd fmla="*/ 187 h 212" name="T25"/>
                <a:gd fmla="*/ 150 w 254" name="T26"/>
                <a:gd fmla="*/ 180 h 212" name="T27"/>
                <a:gd fmla="*/ 150 w 254" name="T28"/>
                <a:gd fmla="*/ 144 h 212" name="T29"/>
                <a:gd fmla="*/ 166 w 254" name="T30"/>
                <a:gd fmla="*/ 118 h 212" name="T31"/>
                <a:gd fmla="*/ 140 w 254" name="T32"/>
                <a:gd fmla="*/ 92 h 212" name="T33"/>
                <a:gd fmla="*/ 134 w 254" name="T34"/>
                <a:gd fmla="*/ 63 h 212" name="T35"/>
                <a:gd fmla="*/ 97 w 254" name="T36"/>
                <a:gd fmla="*/ 63 h 212" name="T37"/>
                <a:gd fmla="*/ 72 w 254" name="T38"/>
                <a:gd fmla="*/ 47 h 212" name="T39"/>
                <a:gd fmla="*/ 197 w 254" name="T40"/>
                <a:gd fmla="*/ 92 h 212" name="T41"/>
                <a:gd fmla="*/ 198 w 254" name="T42"/>
                <a:gd fmla="*/ 21 h 212" name="T43"/>
                <a:gd fmla="*/ 233 w 254" name="T44"/>
                <a:gd fmla="*/ 57 h 212" name="T45"/>
                <a:gd fmla="*/ 190 w 254" name="T46"/>
                <a:gd fmla="*/ 0 h 212" name="T47"/>
                <a:gd fmla="*/ 173 w 254" name="T48"/>
                <a:gd fmla="*/ 18 h 212" name="T49"/>
                <a:gd fmla="*/ 153 w 254" name="T50"/>
                <a:gd fmla="*/ 22 h 212" name="T51"/>
                <a:gd fmla="*/ 152 w 254" name="T52"/>
                <a:gd fmla="*/ 47 h 212" name="T53"/>
                <a:gd fmla="*/ 142 w 254" name="T54"/>
                <a:gd fmla="*/ 64 h 212" name="T55"/>
                <a:gd fmla="*/ 159 w 254" name="T56"/>
                <a:gd fmla="*/ 82 h 212" name="T57"/>
                <a:gd fmla="*/ 164 w 254" name="T58"/>
                <a:gd fmla="*/ 102 h 212" name="T59"/>
                <a:gd fmla="*/ 188 w 254" name="T60"/>
                <a:gd fmla="*/ 102 h 212" name="T61"/>
                <a:gd fmla="*/ 206 w 254" name="T62"/>
                <a:gd fmla="*/ 113 h 212" name="T63"/>
                <a:gd fmla="*/ 223 w 254" name="T64"/>
                <a:gd fmla="*/ 96 h 212" name="T65"/>
                <a:gd fmla="*/ 243 w 254" name="T66"/>
                <a:gd fmla="*/ 91 h 212" name="T67"/>
                <a:gd fmla="*/ 243 w 254" name="T68"/>
                <a:gd fmla="*/ 66 h 212" name="T69"/>
                <a:gd fmla="*/ 254 w 254" name="T70"/>
                <a:gd fmla="*/ 49 h 212" name="T71"/>
                <a:gd fmla="*/ 237 w 254" name="T72"/>
                <a:gd fmla="*/ 31 h 212" name="T73"/>
                <a:gd fmla="*/ 232 w 254" name="T74"/>
                <a:gd fmla="*/ 11 h 212" name="T75"/>
                <a:gd fmla="*/ 208 w 254" name="T76"/>
                <a:gd fmla="*/ 11 h 212" name="T77"/>
                <a:gd fmla="*/ 190 w 254" name="T78"/>
                <a:gd fmla="*/ 0 h 212"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211" w="254">
                  <a:moveTo>
                    <a:pt x="83" y="182"/>
                  </a:moveTo>
                  <a:cubicBezTo>
                    <a:pt x="83" y="182"/>
                    <a:pt x="82" y="182"/>
                    <a:pt x="82" y="182"/>
                  </a:cubicBezTo>
                  <a:cubicBezTo>
                    <a:pt x="53" y="181"/>
                    <a:pt x="30" y="157"/>
                    <a:pt x="31" y="129"/>
                  </a:cubicBezTo>
                  <a:cubicBezTo>
                    <a:pt x="31" y="100"/>
                    <a:pt x="55" y="77"/>
                    <a:pt x="83" y="77"/>
                  </a:cubicBezTo>
                  <a:cubicBezTo>
                    <a:pt x="83" y="77"/>
                    <a:pt x="84" y="77"/>
                    <a:pt x="84" y="77"/>
                  </a:cubicBezTo>
                  <a:cubicBezTo>
                    <a:pt x="113" y="78"/>
                    <a:pt x="136" y="102"/>
                    <a:pt x="135" y="131"/>
                  </a:cubicBezTo>
                  <a:cubicBezTo>
                    <a:pt x="135" y="159"/>
                    <a:pt x="111" y="182"/>
                    <a:pt x="83" y="182"/>
                  </a:cubicBezTo>
                  <a:moveTo>
                    <a:pt x="72" y="47"/>
                  </a:moveTo>
                  <a:cubicBezTo>
                    <a:pt x="71" y="62"/>
                    <a:pt x="71" y="62"/>
                    <a:pt x="71" y="62"/>
                  </a:cubicBezTo>
                  <a:cubicBezTo>
                    <a:pt x="62" y="64"/>
                    <a:pt x="53" y="67"/>
                    <a:pt x="46" y="72"/>
                  </a:cubicBezTo>
                  <a:cubicBezTo>
                    <a:pt x="35" y="61"/>
                    <a:pt x="35" y="61"/>
                    <a:pt x="35" y="61"/>
                  </a:cubicBezTo>
                  <a:cubicBezTo>
                    <a:pt x="16" y="79"/>
                    <a:pt x="16" y="79"/>
                    <a:pt x="16" y="79"/>
                  </a:cubicBezTo>
                  <a:cubicBezTo>
                    <a:pt x="27" y="90"/>
                    <a:pt x="27" y="90"/>
                    <a:pt x="27" y="90"/>
                  </a:cubicBezTo>
                  <a:cubicBezTo>
                    <a:pt x="22" y="98"/>
                    <a:pt x="18" y="106"/>
                    <a:pt x="16" y="115"/>
                  </a:cubicBezTo>
                  <a:cubicBezTo>
                    <a:pt x="1" y="115"/>
                    <a:pt x="1" y="115"/>
                    <a:pt x="1" y="115"/>
                  </a:cubicBezTo>
                  <a:cubicBezTo>
                    <a:pt x="0" y="141"/>
                    <a:pt x="0" y="141"/>
                    <a:pt x="0" y="141"/>
                  </a:cubicBezTo>
                  <a:cubicBezTo>
                    <a:pt x="15" y="141"/>
                    <a:pt x="15" y="141"/>
                    <a:pt x="15" y="141"/>
                  </a:cubicBezTo>
                  <a:cubicBezTo>
                    <a:pt x="17" y="151"/>
                    <a:pt x="21" y="159"/>
                    <a:pt x="26" y="167"/>
                  </a:cubicBezTo>
                  <a:cubicBezTo>
                    <a:pt x="15" y="178"/>
                    <a:pt x="15" y="178"/>
                    <a:pt x="15" y="178"/>
                  </a:cubicBezTo>
                  <a:cubicBezTo>
                    <a:pt x="32" y="196"/>
                    <a:pt x="32" y="196"/>
                    <a:pt x="32" y="196"/>
                  </a:cubicBezTo>
                  <a:cubicBezTo>
                    <a:pt x="43" y="186"/>
                    <a:pt x="43" y="186"/>
                    <a:pt x="43" y="186"/>
                  </a:cubicBezTo>
                  <a:cubicBezTo>
                    <a:pt x="51" y="191"/>
                    <a:pt x="60" y="195"/>
                    <a:pt x="69" y="197"/>
                  </a:cubicBezTo>
                  <a:cubicBezTo>
                    <a:pt x="69" y="212"/>
                    <a:pt x="69" y="212"/>
                    <a:pt x="69" y="212"/>
                  </a:cubicBezTo>
                  <a:cubicBezTo>
                    <a:pt x="94" y="212"/>
                    <a:pt x="94" y="212"/>
                    <a:pt x="94" y="212"/>
                  </a:cubicBezTo>
                  <a:cubicBezTo>
                    <a:pt x="95" y="197"/>
                    <a:pt x="95" y="197"/>
                    <a:pt x="95" y="197"/>
                  </a:cubicBezTo>
                  <a:cubicBezTo>
                    <a:pt x="104" y="196"/>
                    <a:pt x="113" y="192"/>
                    <a:pt x="120" y="187"/>
                  </a:cubicBezTo>
                  <a:cubicBezTo>
                    <a:pt x="131" y="198"/>
                    <a:pt x="131" y="198"/>
                    <a:pt x="131" y="198"/>
                  </a:cubicBezTo>
                  <a:cubicBezTo>
                    <a:pt x="150" y="180"/>
                    <a:pt x="150" y="180"/>
                    <a:pt x="150" y="180"/>
                  </a:cubicBezTo>
                  <a:cubicBezTo>
                    <a:pt x="139" y="169"/>
                    <a:pt x="139" y="169"/>
                    <a:pt x="139" y="169"/>
                  </a:cubicBezTo>
                  <a:cubicBezTo>
                    <a:pt x="144" y="162"/>
                    <a:pt x="148" y="153"/>
                    <a:pt x="150" y="144"/>
                  </a:cubicBezTo>
                  <a:cubicBezTo>
                    <a:pt x="165" y="144"/>
                    <a:pt x="165" y="144"/>
                    <a:pt x="165" y="144"/>
                  </a:cubicBezTo>
                  <a:cubicBezTo>
                    <a:pt x="166" y="118"/>
                    <a:pt x="166" y="118"/>
                    <a:pt x="166" y="118"/>
                  </a:cubicBezTo>
                  <a:cubicBezTo>
                    <a:pt x="151" y="118"/>
                    <a:pt x="151" y="118"/>
                    <a:pt x="151" y="118"/>
                  </a:cubicBezTo>
                  <a:cubicBezTo>
                    <a:pt x="149" y="109"/>
                    <a:pt x="145" y="100"/>
                    <a:pt x="140" y="92"/>
                  </a:cubicBezTo>
                  <a:cubicBezTo>
                    <a:pt x="151" y="82"/>
                    <a:pt x="151" y="82"/>
                    <a:pt x="151" y="82"/>
                  </a:cubicBezTo>
                  <a:cubicBezTo>
                    <a:pt x="134" y="63"/>
                    <a:pt x="134" y="63"/>
                    <a:pt x="134" y="63"/>
                  </a:cubicBezTo>
                  <a:cubicBezTo>
                    <a:pt x="123" y="74"/>
                    <a:pt x="123" y="74"/>
                    <a:pt x="123" y="74"/>
                  </a:cubicBezTo>
                  <a:cubicBezTo>
                    <a:pt x="115" y="68"/>
                    <a:pt x="106" y="65"/>
                    <a:pt x="97" y="63"/>
                  </a:cubicBezTo>
                  <a:cubicBezTo>
                    <a:pt x="97" y="47"/>
                    <a:pt x="97" y="47"/>
                    <a:pt x="97" y="47"/>
                  </a:cubicBezTo>
                  <a:cubicBezTo>
                    <a:pt x="72" y="47"/>
                    <a:pt x="72" y="47"/>
                    <a:pt x="72" y="47"/>
                  </a:cubicBezTo>
                  <a:moveTo>
                    <a:pt x="198" y="92"/>
                  </a:moveTo>
                  <a:cubicBezTo>
                    <a:pt x="198" y="92"/>
                    <a:pt x="197" y="92"/>
                    <a:pt x="197" y="92"/>
                  </a:cubicBezTo>
                  <a:cubicBezTo>
                    <a:pt x="178" y="92"/>
                    <a:pt x="162" y="75"/>
                    <a:pt x="162" y="56"/>
                  </a:cubicBezTo>
                  <a:cubicBezTo>
                    <a:pt x="163" y="37"/>
                    <a:pt x="179" y="21"/>
                    <a:pt x="198" y="21"/>
                  </a:cubicBezTo>
                  <a:cubicBezTo>
                    <a:pt x="198" y="21"/>
                    <a:pt x="198" y="21"/>
                    <a:pt x="199" y="21"/>
                  </a:cubicBezTo>
                  <a:cubicBezTo>
                    <a:pt x="218" y="21"/>
                    <a:pt x="234" y="38"/>
                    <a:pt x="233" y="57"/>
                  </a:cubicBezTo>
                  <a:cubicBezTo>
                    <a:pt x="233" y="77"/>
                    <a:pt x="217" y="92"/>
                    <a:pt x="198" y="92"/>
                  </a:cubicBezTo>
                  <a:moveTo>
                    <a:pt x="190" y="0"/>
                  </a:moveTo>
                  <a:cubicBezTo>
                    <a:pt x="190" y="11"/>
                    <a:pt x="190" y="11"/>
                    <a:pt x="190" y="11"/>
                  </a:cubicBezTo>
                  <a:cubicBezTo>
                    <a:pt x="184" y="12"/>
                    <a:pt x="178" y="14"/>
                    <a:pt x="173" y="18"/>
                  </a:cubicBezTo>
                  <a:cubicBezTo>
                    <a:pt x="165" y="10"/>
                    <a:pt x="165" y="10"/>
                    <a:pt x="165" y="10"/>
                  </a:cubicBezTo>
                  <a:cubicBezTo>
                    <a:pt x="153" y="22"/>
                    <a:pt x="153" y="22"/>
                    <a:pt x="153" y="22"/>
                  </a:cubicBezTo>
                  <a:cubicBezTo>
                    <a:pt x="160" y="30"/>
                    <a:pt x="160" y="30"/>
                    <a:pt x="160" y="30"/>
                  </a:cubicBezTo>
                  <a:cubicBezTo>
                    <a:pt x="156" y="35"/>
                    <a:pt x="154" y="41"/>
                    <a:pt x="152" y="47"/>
                  </a:cubicBezTo>
                  <a:cubicBezTo>
                    <a:pt x="142" y="47"/>
                    <a:pt x="142" y="47"/>
                    <a:pt x="142" y="47"/>
                  </a:cubicBezTo>
                  <a:cubicBezTo>
                    <a:pt x="142" y="64"/>
                    <a:pt x="142" y="64"/>
                    <a:pt x="142" y="64"/>
                  </a:cubicBezTo>
                  <a:cubicBezTo>
                    <a:pt x="152" y="64"/>
                    <a:pt x="152" y="64"/>
                    <a:pt x="152" y="64"/>
                  </a:cubicBezTo>
                  <a:cubicBezTo>
                    <a:pt x="153" y="71"/>
                    <a:pt x="156" y="77"/>
                    <a:pt x="159" y="82"/>
                  </a:cubicBezTo>
                  <a:cubicBezTo>
                    <a:pt x="151" y="89"/>
                    <a:pt x="151" y="89"/>
                    <a:pt x="151" y="89"/>
                  </a:cubicBezTo>
                  <a:cubicBezTo>
                    <a:pt x="164" y="102"/>
                    <a:pt x="164" y="102"/>
                    <a:pt x="164" y="102"/>
                  </a:cubicBezTo>
                  <a:cubicBezTo>
                    <a:pt x="171" y="95"/>
                    <a:pt x="171" y="95"/>
                    <a:pt x="171" y="95"/>
                  </a:cubicBezTo>
                  <a:cubicBezTo>
                    <a:pt x="176" y="98"/>
                    <a:pt x="182" y="101"/>
                    <a:pt x="188" y="102"/>
                  </a:cubicBezTo>
                  <a:cubicBezTo>
                    <a:pt x="188" y="112"/>
                    <a:pt x="188" y="112"/>
                    <a:pt x="188" y="112"/>
                  </a:cubicBezTo>
                  <a:cubicBezTo>
                    <a:pt x="206" y="113"/>
                    <a:pt x="206" y="113"/>
                    <a:pt x="206" y="113"/>
                  </a:cubicBezTo>
                  <a:cubicBezTo>
                    <a:pt x="206" y="102"/>
                    <a:pt x="206" y="102"/>
                    <a:pt x="206" y="102"/>
                  </a:cubicBezTo>
                  <a:cubicBezTo>
                    <a:pt x="212" y="101"/>
                    <a:pt x="218" y="99"/>
                    <a:pt x="223" y="96"/>
                  </a:cubicBezTo>
                  <a:cubicBezTo>
                    <a:pt x="231" y="103"/>
                    <a:pt x="231" y="103"/>
                    <a:pt x="231" y="103"/>
                  </a:cubicBezTo>
                  <a:cubicBezTo>
                    <a:pt x="243" y="91"/>
                    <a:pt x="243" y="91"/>
                    <a:pt x="243" y="91"/>
                  </a:cubicBezTo>
                  <a:cubicBezTo>
                    <a:pt x="236" y="83"/>
                    <a:pt x="236" y="83"/>
                    <a:pt x="236" y="83"/>
                  </a:cubicBezTo>
                  <a:cubicBezTo>
                    <a:pt x="240" y="78"/>
                    <a:pt x="242" y="72"/>
                    <a:pt x="243" y="66"/>
                  </a:cubicBezTo>
                  <a:cubicBezTo>
                    <a:pt x="254" y="66"/>
                    <a:pt x="254" y="66"/>
                    <a:pt x="254" y="66"/>
                  </a:cubicBezTo>
                  <a:cubicBezTo>
                    <a:pt x="254" y="49"/>
                    <a:pt x="254" y="49"/>
                    <a:pt x="254" y="49"/>
                  </a:cubicBezTo>
                  <a:cubicBezTo>
                    <a:pt x="244" y="49"/>
                    <a:pt x="244" y="49"/>
                    <a:pt x="244" y="49"/>
                  </a:cubicBezTo>
                  <a:cubicBezTo>
                    <a:pt x="243" y="42"/>
                    <a:pt x="240" y="36"/>
                    <a:pt x="237" y="31"/>
                  </a:cubicBezTo>
                  <a:cubicBezTo>
                    <a:pt x="244" y="24"/>
                    <a:pt x="244" y="24"/>
                    <a:pt x="244" y="24"/>
                  </a:cubicBezTo>
                  <a:cubicBezTo>
                    <a:pt x="232" y="11"/>
                    <a:pt x="232" y="11"/>
                    <a:pt x="232" y="11"/>
                  </a:cubicBezTo>
                  <a:cubicBezTo>
                    <a:pt x="225" y="19"/>
                    <a:pt x="225" y="19"/>
                    <a:pt x="225" y="19"/>
                  </a:cubicBezTo>
                  <a:cubicBezTo>
                    <a:pt x="220" y="15"/>
                    <a:pt x="214" y="12"/>
                    <a:pt x="208" y="11"/>
                  </a:cubicBezTo>
                  <a:cubicBezTo>
                    <a:pt x="208" y="1"/>
                    <a:pt x="208" y="1"/>
                    <a:pt x="208" y="1"/>
                  </a:cubicBezTo>
                  <a:cubicBezTo>
                    <a:pt x="190" y="0"/>
                    <a:pt x="190" y="0"/>
                    <a:pt x="190" y="0"/>
                  </a:cubicBezTo>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extLst/>
          </p:spPr>
          <p:txBody>
            <a:bodyPr anchor="ctr" bIns="50800" lIns="50800" numCol="1" rIns="50800" tIns="50800" wrap="square">
              <a:noAutofit/>
            </a:bodyPr>
            <a:lstStyle/>
            <a:p>
              <a:endParaRPr altLang="en-US" lang="zh-CN" sz="3200"/>
            </a:p>
          </p:txBody>
        </p:sp>
      </p:grpSp>
    </p:spTree>
    <p:extLst>
      <p:ext uri="{BB962C8B-B14F-4D97-AF65-F5344CB8AC3E}">
        <p14:creationId val="3889386469"/>
      </p:ext>
    </p:extLst>
  </p:cSld>
  <p:clrMapOvr>
    <a:masterClrMapping/>
  </p:clrMapOvr>
  <p:transition spd="med"/>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2">
                                  <p:stCondLst>
                                    <p:cond delay="0"/>
                                  </p:stCondLst>
                                  <p:childTnLst>
                                    <p:set>
                                      <p:cBhvr>
                                        <p:cTn fill="hold" id="6"/>
                                        <p:tgtEl>
                                          <p:spTgt spid="98"/>
                                        </p:tgtEl>
                                        <p:attrNameLst>
                                          <p:attrName>style.visibility</p:attrName>
                                        </p:attrNameLst>
                                      </p:cBhvr>
                                      <p:to>
                                        <p:strVal val="visible"/>
                                      </p:to>
                                    </p:set>
                                    <p:animEffect filter="wipe(right)" transition="in">
                                      <p:cBhvr>
                                        <p:cTn dur="1000" id="7"/>
                                        <p:tgtEl>
                                          <p:spTgt spid="98"/>
                                        </p:tgtEl>
                                      </p:cBhvr>
                                    </p:animEffect>
                                  </p:childTnLst>
                                </p:cTn>
                              </p:par>
                            </p:childTnLst>
                          </p:cTn>
                        </p:par>
                        <p:par>
                          <p:cTn fill="hold" id="8" nodeType="afterGroup">
                            <p:stCondLst>
                              <p:cond delay="1000"/>
                            </p:stCondLst>
                            <p:childTnLst>
                              <p:par>
                                <p:cTn fill="hold" grpId="0" id="9" nodeType="afterEffect" presetClass="entr" presetID="22" presetSubtype="8">
                                  <p:stCondLst>
                                    <p:cond delay="0"/>
                                  </p:stCondLst>
                                  <p:childTnLst>
                                    <p:set>
                                      <p:cBhvr>
                                        <p:cTn fill="hold" id="10"/>
                                        <p:tgtEl>
                                          <p:spTgt spid="103"/>
                                        </p:tgtEl>
                                        <p:attrNameLst>
                                          <p:attrName>style.visibility</p:attrName>
                                        </p:attrNameLst>
                                      </p:cBhvr>
                                      <p:to>
                                        <p:strVal val="visible"/>
                                      </p:to>
                                    </p:set>
                                    <p:animEffect filter="wipe(left)" transition="in">
                                      <p:cBhvr>
                                        <p:cTn dur="1000" id="11"/>
                                        <p:tgtEl>
                                          <p:spTgt spid="103"/>
                                        </p:tgtEl>
                                      </p:cBhvr>
                                    </p:animEffect>
                                  </p:childTnLst>
                                </p:cTn>
                              </p:par>
                            </p:childTnLst>
                          </p:cTn>
                        </p:par>
                        <p:par>
                          <p:cTn fill="hold" id="12" nodeType="afterGroup">
                            <p:stCondLst>
                              <p:cond delay="2000"/>
                            </p:stCondLst>
                            <p:childTnLst>
                              <p:par>
                                <p:cTn fill="hold" grpId="0" id="13" nodeType="afterEffect" presetClass="entr" presetID="22" presetSubtype="8">
                                  <p:stCondLst>
                                    <p:cond delay="0"/>
                                  </p:stCondLst>
                                  <p:childTnLst>
                                    <p:set>
                                      <p:cBhvr>
                                        <p:cTn fill="hold" id="14"/>
                                        <p:tgtEl>
                                          <p:spTgt spid="111"/>
                                        </p:tgtEl>
                                        <p:attrNameLst>
                                          <p:attrName>style.visibility</p:attrName>
                                        </p:attrNameLst>
                                      </p:cBhvr>
                                      <p:to>
                                        <p:strVal val="visible"/>
                                      </p:to>
                                    </p:set>
                                    <p:animEffect filter="wipe(left)" transition="in">
                                      <p:cBhvr>
                                        <p:cTn dur="1000" id="15"/>
                                        <p:tgtEl>
                                          <p:spTgt spid="111"/>
                                        </p:tgtEl>
                                      </p:cBhvr>
                                    </p:animEffect>
                                  </p:childTnLst>
                                </p:cTn>
                              </p:par>
                            </p:childTnLst>
                          </p:cTn>
                        </p:par>
                        <p:par>
                          <p:cTn fill="hold" id="16" nodeType="afterGroup">
                            <p:stCondLst>
                              <p:cond delay="3000"/>
                            </p:stCondLst>
                            <p:childTnLst>
                              <p:par>
                                <p:cTn fill="hold" grpId="0" id="17" nodeType="afterEffect" presetClass="entr" presetID="22" presetSubtype="2">
                                  <p:stCondLst>
                                    <p:cond delay="0"/>
                                  </p:stCondLst>
                                  <p:childTnLst>
                                    <p:set>
                                      <p:cBhvr>
                                        <p:cTn fill="hold" id="18"/>
                                        <p:tgtEl>
                                          <p:spTgt spid="117"/>
                                        </p:tgtEl>
                                        <p:attrNameLst>
                                          <p:attrName>style.visibility</p:attrName>
                                        </p:attrNameLst>
                                      </p:cBhvr>
                                      <p:to>
                                        <p:strVal val="visible"/>
                                      </p:to>
                                    </p:set>
                                    <p:animEffect filter="wipe(right)" transition="in">
                                      <p:cBhvr>
                                        <p:cTn dur="1000" id="19"/>
                                        <p:tgtEl>
                                          <p:spTgt spid="117"/>
                                        </p:tgtEl>
                                      </p:cBhvr>
                                    </p:animEffect>
                                  </p:childTnLst>
                                </p:cTn>
                              </p:par>
                            </p:childTnLst>
                          </p:cTn>
                        </p:par>
                        <p:par>
                          <p:cTn fill="hold" id="20" nodeType="afterGroup">
                            <p:stCondLst>
                              <p:cond delay="4000"/>
                            </p:stCondLst>
                            <p:childTnLst>
                              <p:par>
                                <p:cTn fill="hold" grpId="0" id="21" nodeType="afterEffect" presetClass="entr" presetID="22" presetSubtype="8">
                                  <p:stCondLst>
                                    <p:cond delay="0"/>
                                  </p:stCondLst>
                                  <p:childTnLst>
                                    <p:set>
                                      <p:cBhvr>
                                        <p:cTn fill="hold" id="22"/>
                                        <p:tgtEl>
                                          <p:spTgt spid="120"/>
                                        </p:tgtEl>
                                        <p:attrNameLst>
                                          <p:attrName>style.visibility</p:attrName>
                                        </p:attrNameLst>
                                      </p:cBhvr>
                                      <p:to>
                                        <p:strVal val="visible"/>
                                      </p:to>
                                    </p:set>
                                    <p:animEffect filter="wipe(left)" transition="in">
                                      <p:cBhvr>
                                        <p:cTn dur="1000" id="23"/>
                                        <p:tgtEl>
                                          <p:spTgt spid="120"/>
                                        </p:tgtEl>
                                      </p:cBhvr>
                                    </p:animEffect>
                                  </p:childTnLst>
                                </p:cTn>
                              </p:par>
                            </p:childTnLst>
                          </p:cTn>
                        </p:par>
                        <p:par>
                          <p:cTn fill="hold" id="24" nodeType="afterGroup">
                            <p:stCondLst>
                              <p:cond delay="5000"/>
                            </p:stCondLst>
                            <p:childTnLst>
                              <p:par>
                                <p:cTn fill="hold" grpId="0" id="25" nodeType="afterEffect" presetClass="entr" presetID="22" presetSubtype="2">
                                  <p:stCondLst>
                                    <p:cond delay="0"/>
                                  </p:stCondLst>
                                  <p:childTnLst>
                                    <p:set>
                                      <p:cBhvr>
                                        <p:cTn fill="hold" id="26"/>
                                        <p:tgtEl>
                                          <p:spTgt spid="106"/>
                                        </p:tgtEl>
                                        <p:attrNameLst>
                                          <p:attrName>style.visibility</p:attrName>
                                        </p:attrNameLst>
                                      </p:cBhvr>
                                      <p:to>
                                        <p:strVal val="visible"/>
                                      </p:to>
                                    </p:set>
                                    <p:animEffect filter="wipe(right)" transition="in">
                                      <p:cBhvr>
                                        <p:cTn dur="1000" id="27"/>
                                        <p:tgtEl>
                                          <p:spTgt spid="10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advAuto="0" grpId="0" spid="98"/>
      <p:bldP advAuto="0" grpId="0" spid="103"/>
      <p:bldP advAuto="0" grpId="0" spid="106"/>
      <p:bldP advAuto="0" grpId="0" spid="111"/>
      <p:bldP advAuto="0" grpId="0" spid="117"/>
      <p:bldP advAuto="0" grpId="0" spid="120"/>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8" name="组合 7"/>
          <p:cNvGrpSpPr/>
          <p:nvPr/>
        </p:nvGrpSpPr>
        <p:grpSpPr>
          <a:xfrm>
            <a:off x="-34814" y="-62356"/>
            <a:ext cx="24418813" cy="1908000"/>
            <a:chOff x="-34813" y="926635"/>
            <a:chExt cx="24418813" cy="1908000"/>
          </a:xfrm>
        </p:grpSpPr>
        <p:sp>
          <p:nvSpPr>
            <p:cNvPr id="7" name="矩形 6"/>
            <p:cNvSpPr/>
            <p:nvPr/>
          </p:nvSpPr>
          <p:spPr>
            <a:xfrm>
              <a:off x="1" y="926635"/>
              <a:ext cx="24384000" cy="1908000"/>
            </a:xfrm>
            <a:prstGeom prst="rect">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p:spPr>
          <p:txBody>
            <a:bodyPr anchor="ctr" bIns="50800" lIns="50800" numCol="1" rIns="50800" tIns="50800" wrap="square">
              <a:noAutofit/>
            </a:bodyPr>
            <a:lstStyle/>
            <a:p>
              <a:endParaRPr altLang="en-US" lang="zh-CN" sz="3200"/>
            </a:p>
          </p:txBody>
        </p:sp>
        <p:pic>
          <p:nvPicPr>
            <p:cNvPr id="127" name="图片 126"/>
            <p:cNvPicPr>
              <a:picLocks noChangeAspect="1"/>
            </p:cNvPicPr>
            <p:nvPr/>
          </p:nvPicPr>
          <p:blipFill>
            <a:blip r:embed="rId2">
              <a:extLst>
                <a:ext uri="{28A0092B-C50C-407E-A947-70E740481C1C}">
                  <a14:useLocalDpi/>
                </a:ext>
              </a:extLst>
            </a:blip>
            <a:srcRect b="-1" r="65349" t="-143"/>
            <a:stretch>
              <a:fillRect/>
            </a:stretch>
          </p:blipFill>
          <p:spPr>
            <a:xfrm rot="5400000">
              <a:off x="11318892" y="-10365829"/>
              <a:ext cx="1711404" cy="24418813"/>
            </a:xfrm>
            <a:prstGeom prst="rect">
              <a:avLst/>
            </a:prstGeom>
            <a:ln w="28575">
              <a:noFill/>
            </a:ln>
          </p:spPr>
        </p:pic>
      </p:grpSp>
      <p:sp>
        <p:nvSpPr>
          <p:cNvPr id="4" name="矩形 3"/>
          <p:cNvSpPr/>
          <p:nvPr/>
        </p:nvSpPr>
        <p:spPr>
          <a:xfrm>
            <a:off x="6729827" y="874287"/>
            <a:ext cx="16985673" cy="90000"/>
          </a:xfrm>
          <a:prstGeom prst="rect">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p:spPr>
        <p:txBody>
          <a:bodyPr anchor="ctr" bIns="50800" lIns="50800" numCol="1" rIns="50800" tIns="50800" wrap="square">
            <a:noAutofit/>
          </a:bodyPr>
          <a:lstStyle/>
          <a:p>
            <a:endParaRPr altLang="en-US" lang="zh-CN" sz="3200"/>
          </a:p>
        </p:txBody>
      </p:sp>
      <p:sp>
        <p:nvSpPr>
          <p:cNvPr id="126" name="Shape 209"/>
          <p:cNvSpPr/>
          <p:nvPr/>
        </p:nvSpPr>
        <p:spPr>
          <a:xfrm>
            <a:off x="3176145" y="423579"/>
            <a:ext cx="1795462" cy="955040"/>
          </a:xfrm>
          <a:prstGeom prst="rect">
            <a:avLst/>
          </a:prstGeom>
          <a:ln w="12700">
            <a:miter lim="400000"/>
          </a:ln>
          <a:extLst>
            <a:ext uri="{C572A759-6A51-4108-AA02-DFA0A04FC94B}">
              <ma14:wrappingTextBoxFlag xmlns:ma14="http://schemas.microsoft.com/office/mac/drawingml/2011/main" val="1"/>
            </a:ext>
          </a:extLst>
        </p:spPr>
        <p:txBody>
          <a:bodyPr bIns="50800" lIns="50800" rIns="50800" tIns="50800" wrap="none">
            <a:spAutoFit/>
          </a:bodyPr>
          <a:lstStyle>
            <a:lvl1pPr>
              <a:defRPr sz="5600">
                <a:solidFill>
                  <a:srgbClr val="FFFFFF"/>
                </a:solidFill>
                <a:latin typeface="Chalkduster"/>
                <a:ea typeface="Chalkduster"/>
                <a:cs typeface="Chalkduster"/>
                <a:sym typeface="Chalkduster"/>
              </a:defRPr>
            </a:lvl1pPr>
          </a:lstStyle>
          <a:p>
            <a:r>
              <a:rPr altLang="zh-CN" lang="en-US" smtClean="0">
                <a:solidFill>
                  <a:schemeClr val="bg1"/>
                </a:solidFill>
                <a:latin charset="-122" panose="020b0503020204020204" pitchFamily="34" typeface="微软雅黑"/>
                <a:ea charset="-122" panose="020b0503020204020204" pitchFamily="34" typeface="微软雅黑"/>
              </a:rPr>
              <a:t>Skills</a:t>
            </a:r>
          </a:p>
        </p:txBody>
      </p:sp>
      <p:grpSp>
        <p:nvGrpSpPr>
          <p:cNvPr id="3" name="组合 2"/>
          <p:cNvGrpSpPr/>
          <p:nvPr/>
        </p:nvGrpSpPr>
        <p:grpSpPr>
          <a:xfrm>
            <a:off x="431446" y="189130"/>
            <a:ext cx="1469851" cy="1469851"/>
            <a:chOff x="431446" y="189130"/>
            <a:chExt cx="1469851" cy="1469851"/>
          </a:xfrm>
        </p:grpSpPr>
        <p:grpSp>
          <p:nvGrpSpPr>
            <p:cNvPr id="2" name="组合 1"/>
            <p:cNvGrpSpPr/>
            <p:nvPr/>
          </p:nvGrpSpPr>
          <p:grpSpPr>
            <a:xfrm>
              <a:off x="431446" y="189130"/>
              <a:ext cx="1469851" cy="1469851"/>
              <a:chOff x="2313717" y="4449953"/>
              <a:chExt cx="1469851" cy="1469851"/>
            </a:xfrm>
          </p:grpSpPr>
          <p:sp>
            <p:nvSpPr>
              <p:cNvPr id="10" name="Shape 501"/>
              <p:cNvSpPr/>
              <p:nvPr/>
            </p:nvSpPr>
            <p:spPr>
              <a:xfrm>
                <a:off x="2313717" y="4449953"/>
                <a:ext cx="1469851" cy="1469851"/>
              </a:xfrm>
              <a:prstGeom prst="ellipse">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pPr>
                  <a:defRPr sz="3200"/>
                </a:pPr>
                <a:endParaRPr/>
              </a:p>
            </p:txBody>
          </p:sp>
          <p:sp>
            <p:nvSpPr>
              <p:cNvPr id="11" name="Shape 501"/>
              <p:cNvSpPr/>
              <p:nvPr/>
            </p:nvSpPr>
            <p:spPr>
              <a:xfrm>
                <a:off x="2426636" y="4562872"/>
                <a:ext cx="1244012" cy="1244012"/>
              </a:xfrm>
              <a:prstGeom prst="ellipse">
                <a:avLst/>
              </a:prstGeom>
              <a:solidFill>
                <a:schemeClr val="bg1"/>
              </a:soli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pPr>
                  <a:defRPr sz="3200"/>
                </a:pPr>
                <a:endParaRPr/>
              </a:p>
            </p:txBody>
          </p:sp>
        </p:grpSp>
        <p:sp>
          <p:nvSpPr>
            <p:cNvPr id="36" name="Freeform 23"/>
            <p:cNvSpPr/>
            <p:nvPr/>
          </p:nvSpPr>
          <p:spPr bwMode="auto">
            <a:xfrm>
              <a:off x="806682" y="570871"/>
              <a:ext cx="719378" cy="711272"/>
            </a:xfrm>
            <a:custGeom>
              <a:gdLst>
                <a:gd fmla="*/ 345 w 355" name="T0"/>
                <a:gd fmla="*/ 48 h 351" name="T1"/>
                <a:gd fmla="*/ 345 w 355" name="T2"/>
                <a:gd fmla="*/ 48 h 351" name="T3"/>
                <a:gd fmla="*/ 355 w 355" name="T4"/>
                <a:gd fmla="*/ 76 h 351" name="T5"/>
                <a:gd fmla="*/ 312 w 355" name="T6"/>
                <a:gd fmla="*/ 123 h 351" name="T7"/>
                <a:gd fmla="*/ 279 w 355" name="T8"/>
                <a:gd fmla="*/ 114 h 351" name="T9"/>
                <a:gd fmla="*/ 279 w 355" name="T10"/>
                <a:gd fmla="*/ 114 h 351" name="T11"/>
                <a:gd fmla="*/ 114 w 355" name="T12"/>
                <a:gd fmla="*/ 275 h 351" name="T13"/>
                <a:gd fmla="*/ 114 w 355" name="T14"/>
                <a:gd fmla="*/ 280 h 351" name="T15"/>
                <a:gd fmla="*/ 123 w 355" name="T16"/>
                <a:gd fmla="*/ 313 h 351" name="T17"/>
                <a:gd fmla="*/ 76 w 355" name="T18"/>
                <a:gd fmla="*/ 351 h 351" name="T19"/>
                <a:gd fmla="*/ 47 w 355" name="T20"/>
                <a:gd fmla="*/ 346 h 351" name="T21"/>
                <a:gd fmla="*/ 47 w 355" name="T22"/>
                <a:gd fmla="*/ 346 h 351" name="T23"/>
                <a:gd fmla="*/ 47 w 355" name="T24"/>
                <a:gd fmla="*/ 341 h 351" name="T25"/>
                <a:gd fmla="*/ 80 w 355" name="T26"/>
                <a:gd fmla="*/ 313 h 351" name="T27"/>
                <a:gd fmla="*/ 66 w 355" name="T28"/>
                <a:gd fmla="*/ 289 h 351" name="T29"/>
                <a:gd fmla="*/ 43 w 355" name="T30"/>
                <a:gd fmla="*/ 275 h 351" name="T31"/>
                <a:gd fmla="*/ 14 w 355" name="T32"/>
                <a:gd fmla="*/ 308 h 351" name="T33"/>
                <a:gd fmla="*/ 9 w 355" name="T34"/>
                <a:gd fmla="*/ 308 h 351" name="T35"/>
                <a:gd fmla="*/ 9 w 355" name="T36"/>
                <a:gd fmla="*/ 308 h 351" name="T37"/>
                <a:gd fmla="*/ 0 w 355" name="T38"/>
                <a:gd fmla="*/ 275 h 351" name="T39"/>
                <a:gd fmla="*/ 43 w 355" name="T40"/>
                <a:gd fmla="*/ 232 h 351" name="T41"/>
                <a:gd fmla="*/ 76 w 355" name="T42"/>
                <a:gd fmla="*/ 242 h 351" name="T43"/>
                <a:gd fmla="*/ 80 w 355" name="T44"/>
                <a:gd fmla="*/ 242 h 351" name="T45"/>
                <a:gd fmla="*/ 241 w 355" name="T46"/>
                <a:gd fmla="*/ 81 h 351" name="T47"/>
                <a:gd fmla="*/ 241 w 355" name="T48"/>
                <a:gd fmla="*/ 76 h 351" name="T49"/>
                <a:gd fmla="*/ 232 w 355" name="T50"/>
                <a:gd fmla="*/ 43 h 351" name="T51"/>
                <a:gd fmla="*/ 279 w 355" name="T52"/>
                <a:gd fmla="*/ 0 h 351" name="T53"/>
                <a:gd fmla="*/ 308 w 355" name="T54"/>
                <a:gd fmla="*/ 10 h 351" name="T55"/>
                <a:gd fmla="*/ 308 w 355" name="T56"/>
                <a:gd fmla="*/ 10 h 351" name="T57"/>
                <a:gd fmla="*/ 308 w 355" name="T58"/>
                <a:gd fmla="*/ 10 h 351" name="T59"/>
                <a:gd fmla="*/ 274 w 355" name="T60"/>
                <a:gd fmla="*/ 43 h 351" name="T61"/>
                <a:gd fmla="*/ 289 w 355" name="T62"/>
                <a:gd fmla="*/ 67 h 351" name="T63"/>
                <a:gd fmla="*/ 312 w 355" name="T64"/>
                <a:gd fmla="*/ 81 h 351" name="T65"/>
                <a:gd fmla="*/ 345 w 355" name="T66"/>
                <a:gd fmla="*/ 48 h 351" name="T67"/>
                <a:gd fmla="*/ 345 w 355" name="T68"/>
                <a:gd fmla="*/ 48 h 351" name="T69"/>
                <a:gd fmla="*/ 345 w 355" name="T70"/>
                <a:gd fmla="*/ 48 h 351"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351" w="355">
                  <a:moveTo>
                    <a:pt x="345" y="48"/>
                  </a:moveTo>
                  <a:lnTo>
                    <a:pt x="345" y="48"/>
                  </a:lnTo>
                  <a:lnTo>
                    <a:pt x="355" y="76"/>
                  </a:lnTo>
                  <a:lnTo>
                    <a:pt x="312" y="123"/>
                  </a:lnTo>
                  <a:lnTo>
                    <a:pt x="279" y="114"/>
                  </a:lnTo>
                  <a:lnTo>
                    <a:pt x="279" y="114"/>
                  </a:lnTo>
                  <a:lnTo>
                    <a:pt x="114" y="275"/>
                  </a:lnTo>
                  <a:lnTo>
                    <a:pt x="114" y="280"/>
                  </a:lnTo>
                  <a:lnTo>
                    <a:pt x="123" y="313"/>
                  </a:lnTo>
                  <a:lnTo>
                    <a:pt x="76" y="351"/>
                  </a:lnTo>
                  <a:lnTo>
                    <a:pt x="47" y="346"/>
                  </a:lnTo>
                  <a:lnTo>
                    <a:pt x="47" y="346"/>
                  </a:lnTo>
                  <a:lnTo>
                    <a:pt x="47" y="341"/>
                  </a:lnTo>
                  <a:lnTo>
                    <a:pt x="80" y="313"/>
                  </a:lnTo>
                  <a:lnTo>
                    <a:pt x="66" y="289"/>
                  </a:lnTo>
                  <a:lnTo>
                    <a:pt x="43" y="275"/>
                  </a:lnTo>
                  <a:lnTo>
                    <a:pt x="14" y="308"/>
                  </a:lnTo>
                  <a:lnTo>
                    <a:pt x="9" y="308"/>
                  </a:lnTo>
                  <a:lnTo>
                    <a:pt x="9" y="308"/>
                  </a:lnTo>
                  <a:lnTo>
                    <a:pt x="0" y="275"/>
                  </a:lnTo>
                  <a:lnTo>
                    <a:pt x="43" y="232"/>
                  </a:lnTo>
                  <a:lnTo>
                    <a:pt x="76" y="242"/>
                  </a:lnTo>
                  <a:lnTo>
                    <a:pt x="80" y="242"/>
                  </a:lnTo>
                  <a:lnTo>
                    <a:pt x="241" y="81"/>
                  </a:lnTo>
                  <a:lnTo>
                    <a:pt x="241" y="76"/>
                  </a:lnTo>
                  <a:lnTo>
                    <a:pt x="232" y="43"/>
                  </a:lnTo>
                  <a:lnTo>
                    <a:pt x="279" y="0"/>
                  </a:lnTo>
                  <a:lnTo>
                    <a:pt x="308" y="10"/>
                  </a:lnTo>
                  <a:lnTo>
                    <a:pt x="308" y="10"/>
                  </a:lnTo>
                  <a:lnTo>
                    <a:pt x="308" y="10"/>
                  </a:lnTo>
                  <a:lnTo>
                    <a:pt x="274" y="43"/>
                  </a:lnTo>
                  <a:lnTo>
                    <a:pt x="289" y="67"/>
                  </a:lnTo>
                  <a:lnTo>
                    <a:pt x="312" y="81"/>
                  </a:lnTo>
                  <a:lnTo>
                    <a:pt x="345" y="48"/>
                  </a:lnTo>
                  <a:lnTo>
                    <a:pt x="345" y="48"/>
                  </a:lnTo>
                  <a:lnTo>
                    <a:pt x="345" y="48"/>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extLst/>
          </p:spPr>
          <p:txBody>
            <a:bodyPr anchor="ctr" bIns="50800" lIns="50800" numCol="1" rIns="50800" tIns="50800" wrap="square">
              <a:noAutofit/>
            </a:bodyPr>
            <a:lstStyle/>
            <a:p>
              <a:endParaRPr altLang="en-US" lang="zh-CN" sz="3200"/>
            </a:p>
          </p:txBody>
        </p:sp>
      </p:grpSp>
      <p:sp>
        <p:nvSpPr>
          <p:cNvPr id="39" name="Shape 345"/>
          <p:cNvSpPr/>
          <p:nvPr/>
        </p:nvSpPr>
        <p:spPr>
          <a:xfrm>
            <a:off x="2373529" y="3187912"/>
            <a:ext cx="994607" cy="954324"/>
          </a:xfrm>
          <a:custGeom>
            <a:cxnLst>
              <a:cxn ang="0">
                <a:pos x="wd2" y="hd2"/>
              </a:cxn>
              <a:cxn ang="5400000">
                <a:pos x="wd2" y="hd2"/>
              </a:cxn>
              <a:cxn ang="10800000">
                <a:pos x="wd2" y="hd2"/>
              </a:cxn>
              <a:cxn ang="16200000">
                <a:pos x="wd2" y="hd2"/>
              </a:cxn>
            </a:cxnLst>
            <a:rect b="b" l="0" r="r" t="0"/>
            <a:pathLst>
              <a:path extrusionOk="0" h="21600" w="21600">
                <a:moveTo>
                  <a:pt x="20138" y="0"/>
                </a:moveTo>
                <a:cubicBezTo>
                  <a:pt x="1462" y="0"/>
                  <a:pt x="1462" y="0"/>
                  <a:pt x="1462" y="0"/>
                </a:cubicBezTo>
                <a:cubicBezTo>
                  <a:pt x="650" y="0"/>
                  <a:pt x="0" y="680"/>
                  <a:pt x="0" y="1531"/>
                </a:cubicBezTo>
                <a:cubicBezTo>
                  <a:pt x="0" y="15477"/>
                  <a:pt x="0" y="15477"/>
                  <a:pt x="0" y="15477"/>
                </a:cubicBezTo>
                <a:cubicBezTo>
                  <a:pt x="0" y="16328"/>
                  <a:pt x="650" y="17008"/>
                  <a:pt x="1462" y="17008"/>
                </a:cubicBezTo>
                <a:cubicBezTo>
                  <a:pt x="8608" y="17008"/>
                  <a:pt x="8608" y="17008"/>
                  <a:pt x="8608" y="17008"/>
                </a:cubicBezTo>
                <a:cubicBezTo>
                  <a:pt x="8608" y="17008"/>
                  <a:pt x="8932" y="20069"/>
                  <a:pt x="6334" y="20069"/>
                </a:cubicBezTo>
                <a:cubicBezTo>
                  <a:pt x="6334" y="21600"/>
                  <a:pt x="6334" y="21600"/>
                  <a:pt x="6334" y="21600"/>
                </a:cubicBezTo>
                <a:cubicBezTo>
                  <a:pt x="8608" y="21600"/>
                  <a:pt x="8608" y="21600"/>
                  <a:pt x="8608" y="21600"/>
                </a:cubicBezTo>
                <a:cubicBezTo>
                  <a:pt x="12992" y="21600"/>
                  <a:pt x="12992" y="21600"/>
                  <a:pt x="12992" y="21600"/>
                </a:cubicBezTo>
                <a:cubicBezTo>
                  <a:pt x="15104" y="21600"/>
                  <a:pt x="15104" y="21600"/>
                  <a:pt x="15104" y="21600"/>
                </a:cubicBezTo>
                <a:cubicBezTo>
                  <a:pt x="15104" y="20069"/>
                  <a:pt x="15104" y="20069"/>
                  <a:pt x="15104" y="20069"/>
                </a:cubicBezTo>
                <a:cubicBezTo>
                  <a:pt x="12505" y="20069"/>
                  <a:pt x="12992" y="17008"/>
                  <a:pt x="12992" y="17008"/>
                </a:cubicBezTo>
                <a:cubicBezTo>
                  <a:pt x="20138" y="17008"/>
                  <a:pt x="20138" y="17008"/>
                  <a:pt x="20138" y="17008"/>
                </a:cubicBezTo>
                <a:cubicBezTo>
                  <a:pt x="20950" y="17008"/>
                  <a:pt x="21600" y="16328"/>
                  <a:pt x="21600" y="15477"/>
                </a:cubicBezTo>
                <a:cubicBezTo>
                  <a:pt x="21600" y="1531"/>
                  <a:pt x="21600" y="1531"/>
                  <a:pt x="21600" y="1531"/>
                </a:cubicBezTo>
                <a:cubicBezTo>
                  <a:pt x="21600" y="680"/>
                  <a:pt x="20950" y="0"/>
                  <a:pt x="20138" y="0"/>
                </a:cubicBezTo>
                <a:close/>
                <a:moveTo>
                  <a:pt x="9582" y="15137"/>
                </a:moveTo>
                <a:cubicBezTo>
                  <a:pt x="9582" y="14457"/>
                  <a:pt x="10232" y="13946"/>
                  <a:pt x="10881" y="13946"/>
                </a:cubicBezTo>
                <a:cubicBezTo>
                  <a:pt x="11531" y="13946"/>
                  <a:pt x="12180" y="14457"/>
                  <a:pt x="12180" y="15137"/>
                </a:cubicBezTo>
                <a:cubicBezTo>
                  <a:pt x="12180" y="15817"/>
                  <a:pt x="11531" y="16498"/>
                  <a:pt x="10881" y="16498"/>
                </a:cubicBezTo>
                <a:cubicBezTo>
                  <a:pt x="10232" y="16498"/>
                  <a:pt x="9582" y="15817"/>
                  <a:pt x="9582" y="15137"/>
                </a:cubicBezTo>
                <a:close/>
                <a:moveTo>
                  <a:pt x="19976" y="13436"/>
                </a:moveTo>
                <a:cubicBezTo>
                  <a:pt x="1462" y="13436"/>
                  <a:pt x="1462" y="13436"/>
                  <a:pt x="1462" y="13436"/>
                </a:cubicBezTo>
                <a:cubicBezTo>
                  <a:pt x="1462" y="1701"/>
                  <a:pt x="1462" y="1701"/>
                  <a:pt x="1462" y="1701"/>
                </a:cubicBezTo>
                <a:cubicBezTo>
                  <a:pt x="19976" y="1701"/>
                  <a:pt x="19976" y="1701"/>
                  <a:pt x="19976" y="1701"/>
                </a:cubicBezTo>
                <a:lnTo>
                  <a:pt x="19976" y="13436"/>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p:spPr>
        <p:txBody>
          <a:bodyPr anchor="ctr" bIns="50800" lIns="50800" numCol="1" rIns="50800" tIns="50800" wrap="square">
            <a:noAutofit/>
          </a:bodyPr>
          <a:lstStyle/>
          <a:p>
            <a:endParaRPr sz="3200"/>
          </a:p>
        </p:txBody>
      </p:sp>
      <p:sp>
        <p:nvSpPr>
          <p:cNvPr id="40" name="Shape 346"/>
          <p:cNvSpPr/>
          <p:nvPr/>
        </p:nvSpPr>
        <p:spPr>
          <a:xfrm>
            <a:off x="3717793" y="3278995"/>
            <a:ext cx="2489200" cy="772160"/>
          </a:xfrm>
          <a:prstGeom prst="rect">
            <a:avLst/>
          </a:prstGeom>
          <a:ln w="12700">
            <a:miter lim="400000"/>
          </a:ln>
          <a:extLst>
            <a:ext uri="{C572A759-6A51-4108-AA02-DFA0A04FC94B}">
              <ma14:wrappingTextBoxFlag xmlns:ma14="http://schemas.microsoft.com/office/mac/drawingml/2011/main" val="1"/>
            </a:ext>
          </a:extLst>
        </p:spPr>
        <p:txBody>
          <a:bodyPr anchor="ctr" bIns="50800" lIns="50800" rIns="50800" tIns="50800" wrap="none">
            <a:spAutoFit/>
          </a:bodyPr>
          <a:lstStyle>
            <a:lvl1pPr defTabSz="914400">
              <a:defRPr spc="300" sz="4400">
                <a:solidFill>
                  <a:srgbClr val="FFFFFF"/>
                </a:solidFill>
                <a:latin typeface="Microsoft YaHei"/>
                <a:ea typeface="Microsoft YaHei"/>
                <a:cs typeface="Microsoft YaHei"/>
                <a:sym typeface="Microsoft YaHei"/>
              </a:defRPr>
            </a:lvl1pPr>
          </a:lstStyle>
          <a:p>
            <a:r>
              <a:rPr>
                <a:solidFill>
                  <a:schemeClr val="accent1"/>
                </a:solidFill>
              </a:rPr>
              <a:t>软件水平</a:t>
            </a:r>
          </a:p>
        </p:txBody>
      </p:sp>
      <p:sp>
        <p:nvSpPr>
          <p:cNvPr id="41" name="Shape 375"/>
          <p:cNvSpPr/>
          <p:nvPr/>
        </p:nvSpPr>
        <p:spPr>
          <a:xfrm>
            <a:off x="15114868" y="3490363"/>
            <a:ext cx="2489200" cy="772160"/>
          </a:xfrm>
          <a:prstGeom prst="rect">
            <a:avLst/>
          </a:prstGeom>
          <a:ln w="12700">
            <a:miter lim="400000"/>
          </a:ln>
          <a:extLst>
            <a:ext uri="{C572A759-6A51-4108-AA02-DFA0A04FC94B}">
              <ma14:wrappingTextBoxFlag xmlns:ma14="http://schemas.microsoft.com/office/mac/drawingml/2011/main" val="1"/>
            </a:ext>
          </a:extLst>
        </p:spPr>
        <p:txBody>
          <a:bodyPr anchor="ctr" bIns="50800" lIns="50800" rIns="50800" tIns="50800" wrap="none">
            <a:spAutoFit/>
          </a:bodyPr>
          <a:lstStyle>
            <a:lvl1pPr defTabSz="914400">
              <a:defRPr spc="300" sz="4400">
                <a:solidFill>
                  <a:srgbClr val="FFFFFF"/>
                </a:solidFill>
                <a:latin typeface="Microsoft YaHei"/>
                <a:ea typeface="Microsoft YaHei"/>
                <a:cs typeface="Microsoft YaHei"/>
                <a:sym typeface="Microsoft YaHei"/>
              </a:defRPr>
            </a:lvl1pPr>
          </a:lstStyle>
          <a:p>
            <a:r>
              <a:rPr>
                <a:solidFill>
                  <a:schemeClr val="accent1"/>
                </a:solidFill>
              </a:rPr>
              <a:t>个人能力</a:t>
            </a:r>
          </a:p>
        </p:txBody>
      </p:sp>
      <p:grpSp>
        <p:nvGrpSpPr>
          <p:cNvPr id="42" name="Group 379"/>
          <p:cNvGrpSpPr/>
          <p:nvPr/>
        </p:nvGrpSpPr>
        <p:grpSpPr>
          <a:xfrm>
            <a:off x="13508458" y="3184199"/>
            <a:ext cx="1217090" cy="1143334"/>
            <a:chExt cx="1217088" cy="1143332"/>
          </a:xfrm>
        </p:grpSpPr>
        <p:sp>
          <p:nvSpPr>
            <p:cNvPr id="43" name="Shape 376"/>
            <p:cNvSpPr/>
            <p:nvPr/>
          </p:nvSpPr>
          <p:spPr>
            <a:xfrm>
              <a:off x="-1" y="451431"/>
              <a:ext cx="691109" cy="691902"/>
            </a:xfrm>
            <a:custGeom>
              <a:cxnLst>
                <a:cxn ang="0">
                  <a:pos x="wd2" y="hd2"/>
                </a:cxn>
                <a:cxn ang="5400000">
                  <a:pos x="wd2" y="hd2"/>
                </a:cxn>
                <a:cxn ang="10800000">
                  <a:pos x="wd2" y="hd2"/>
                </a:cxn>
                <a:cxn ang="16200000">
                  <a:pos x="wd2" y="hd2"/>
                </a:cxn>
              </a:cxnLst>
              <a:rect b="b" l="0" r="r" t="0"/>
              <a:pathLst>
                <a:path extrusionOk="0" h="21565" w="21540">
                  <a:moveTo>
                    <a:pt x="19298" y="9475"/>
                  </a:moveTo>
                  <a:cubicBezTo>
                    <a:pt x="19298" y="9068"/>
                    <a:pt x="19197" y="8762"/>
                    <a:pt x="19095" y="8355"/>
                  </a:cubicBezTo>
                  <a:cubicBezTo>
                    <a:pt x="20827" y="6826"/>
                    <a:pt x="20827" y="6826"/>
                    <a:pt x="20827" y="6826"/>
                  </a:cubicBezTo>
                  <a:cubicBezTo>
                    <a:pt x="20521" y="6113"/>
                    <a:pt x="20215" y="5502"/>
                    <a:pt x="19808" y="4891"/>
                  </a:cubicBezTo>
                  <a:cubicBezTo>
                    <a:pt x="17566" y="5400"/>
                    <a:pt x="17566" y="5400"/>
                    <a:pt x="17566" y="5400"/>
                  </a:cubicBezTo>
                  <a:cubicBezTo>
                    <a:pt x="17261" y="5094"/>
                    <a:pt x="17057" y="4789"/>
                    <a:pt x="16751" y="4483"/>
                  </a:cubicBezTo>
                  <a:cubicBezTo>
                    <a:pt x="17465" y="2343"/>
                    <a:pt x="17465" y="2343"/>
                    <a:pt x="17465" y="2343"/>
                  </a:cubicBezTo>
                  <a:cubicBezTo>
                    <a:pt x="17159" y="2140"/>
                    <a:pt x="16853" y="1936"/>
                    <a:pt x="16548" y="1732"/>
                  </a:cubicBezTo>
                  <a:cubicBezTo>
                    <a:pt x="16242" y="1528"/>
                    <a:pt x="15936" y="1325"/>
                    <a:pt x="15631" y="1223"/>
                  </a:cubicBezTo>
                  <a:cubicBezTo>
                    <a:pt x="14000" y="2751"/>
                    <a:pt x="14000" y="2751"/>
                    <a:pt x="14000" y="2751"/>
                  </a:cubicBezTo>
                  <a:cubicBezTo>
                    <a:pt x="13593" y="2649"/>
                    <a:pt x="13185" y="2445"/>
                    <a:pt x="12880" y="2343"/>
                  </a:cubicBezTo>
                  <a:cubicBezTo>
                    <a:pt x="12370" y="102"/>
                    <a:pt x="12370" y="102"/>
                    <a:pt x="12370" y="102"/>
                  </a:cubicBezTo>
                  <a:cubicBezTo>
                    <a:pt x="11657" y="0"/>
                    <a:pt x="10944" y="0"/>
                    <a:pt x="10231" y="0"/>
                  </a:cubicBezTo>
                  <a:cubicBezTo>
                    <a:pt x="9517" y="2242"/>
                    <a:pt x="9517" y="2242"/>
                    <a:pt x="9517" y="2242"/>
                  </a:cubicBezTo>
                  <a:cubicBezTo>
                    <a:pt x="9110" y="2343"/>
                    <a:pt x="8804" y="2343"/>
                    <a:pt x="8397" y="2445"/>
                  </a:cubicBezTo>
                  <a:cubicBezTo>
                    <a:pt x="6868" y="815"/>
                    <a:pt x="6868" y="815"/>
                    <a:pt x="6868" y="815"/>
                  </a:cubicBezTo>
                  <a:cubicBezTo>
                    <a:pt x="6155" y="1019"/>
                    <a:pt x="5544" y="1325"/>
                    <a:pt x="4932" y="1732"/>
                  </a:cubicBezTo>
                  <a:cubicBezTo>
                    <a:pt x="5442" y="3974"/>
                    <a:pt x="5442" y="3974"/>
                    <a:pt x="5442" y="3974"/>
                  </a:cubicBezTo>
                  <a:cubicBezTo>
                    <a:pt x="5136" y="4279"/>
                    <a:pt x="4831" y="4483"/>
                    <a:pt x="4525" y="4789"/>
                  </a:cubicBezTo>
                  <a:cubicBezTo>
                    <a:pt x="2385" y="4075"/>
                    <a:pt x="2385" y="4075"/>
                    <a:pt x="2385" y="4075"/>
                  </a:cubicBezTo>
                  <a:cubicBezTo>
                    <a:pt x="2182" y="4381"/>
                    <a:pt x="1876" y="4687"/>
                    <a:pt x="1672" y="4992"/>
                  </a:cubicBezTo>
                  <a:cubicBezTo>
                    <a:pt x="1468" y="5298"/>
                    <a:pt x="1366" y="5604"/>
                    <a:pt x="1163" y="5909"/>
                  </a:cubicBezTo>
                  <a:cubicBezTo>
                    <a:pt x="2793" y="7642"/>
                    <a:pt x="2793" y="7642"/>
                    <a:pt x="2793" y="7642"/>
                  </a:cubicBezTo>
                  <a:cubicBezTo>
                    <a:pt x="2691" y="7947"/>
                    <a:pt x="2487" y="8355"/>
                    <a:pt x="2385" y="8762"/>
                  </a:cubicBezTo>
                  <a:cubicBezTo>
                    <a:pt x="144" y="9170"/>
                    <a:pt x="144" y="9170"/>
                    <a:pt x="144" y="9170"/>
                  </a:cubicBezTo>
                  <a:cubicBezTo>
                    <a:pt x="42" y="9883"/>
                    <a:pt x="-60" y="10596"/>
                    <a:pt x="42" y="11309"/>
                  </a:cubicBezTo>
                  <a:cubicBezTo>
                    <a:pt x="2283" y="12023"/>
                    <a:pt x="2283" y="12023"/>
                    <a:pt x="2283" y="12023"/>
                  </a:cubicBezTo>
                  <a:cubicBezTo>
                    <a:pt x="2385" y="12430"/>
                    <a:pt x="2385" y="12838"/>
                    <a:pt x="2487" y="13143"/>
                  </a:cubicBezTo>
                  <a:cubicBezTo>
                    <a:pt x="755" y="14774"/>
                    <a:pt x="755" y="14774"/>
                    <a:pt x="755" y="14774"/>
                  </a:cubicBezTo>
                  <a:cubicBezTo>
                    <a:pt x="1061" y="15385"/>
                    <a:pt x="1366" y="16098"/>
                    <a:pt x="1774" y="16709"/>
                  </a:cubicBezTo>
                  <a:cubicBezTo>
                    <a:pt x="4015" y="16098"/>
                    <a:pt x="4015" y="16098"/>
                    <a:pt x="4015" y="16098"/>
                  </a:cubicBezTo>
                  <a:cubicBezTo>
                    <a:pt x="4321" y="16404"/>
                    <a:pt x="4525" y="16709"/>
                    <a:pt x="4831" y="17015"/>
                  </a:cubicBezTo>
                  <a:cubicBezTo>
                    <a:pt x="4117" y="19257"/>
                    <a:pt x="4117" y="19257"/>
                    <a:pt x="4117" y="19257"/>
                  </a:cubicBezTo>
                  <a:cubicBezTo>
                    <a:pt x="4423" y="19460"/>
                    <a:pt x="4627" y="19664"/>
                    <a:pt x="4932" y="19868"/>
                  </a:cubicBezTo>
                  <a:cubicBezTo>
                    <a:pt x="5238" y="20072"/>
                    <a:pt x="5646" y="20275"/>
                    <a:pt x="5951" y="20377"/>
                  </a:cubicBezTo>
                  <a:cubicBezTo>
                    <a:pt x="7683" y="18747"/>
                    <a:pt x="7683" y="18747"/>
                    <a:pt x="7683" y="18747"/>
                  </a:cubicBezTo>
                  <a:cubicBezTo>
                    <a:pt x="7989" y="18951"/>
                    <a:pt x="8397" y="19053"/>
                    <a:pt x="8804" y="19155"/>
                  </a:cubicBezTo>
                  <a:cubicBezTo>
                    <a:pt x="9212" y="21396"/>
                    <a:pt x="9212" y="21396"/>
                    <a:pt x="9212" y="21396"/>
                  </a:cubicBezTo>
                  <a:cubicBezTo>
                    <a:pt x="9925" y="21600"/>
                    <a:pt x="10638" y="21600"/>
                    <a:pt x="11351" y="21498"/>
                  </a:cubicBezTo>
                  <a:cubicBezTo>
                    <a:pt x="12065" y="19257"/>
                    <a:pt x="12065" y="19257"/>
                    <a:pt x="12065" y="19257"/>
                  </a:cubicBezTo>
                  <a:cubicBezTo>
                    <a:pt x="12472" y="19257"/>
                    <a:pt x="12880" y="19155"/>
                    <a:pt x="13185" y="19053"/>
                  </a:cubicBezTo>
                  <a:cubicBezTo>
                    <a:pt x="14815" y="20785"/>
                    <a:pt x="14815" y="20785"/>
                    <a:pt x="14815" y="20785"/>
                  </a:cubicBezTo>
                  <a:cubicBezTo>
                    <a:pt x="15427" y="20479"/>
                    <a:pt x="16140" y="20174"/>
                    <a:pt x="16751" y="19766"/>
                  </a:cubicBezTo>
                  <a:cubicBezTo>
                    <a:pt x="16140" y="17525"/>
                    <a:pt x="16140" y="17525"/>
                    <a:pt x="16140" y="17525"/>
                  </a:cubicBezTo>
                  <a:cubicBezTo>
                    <a:pt x="16446" y="17219"/>
                    <a:pt x="16751" y="17015"/>
                    <a:pt x="17057" y="16709"/>
                  </a:cubicBezTo>
                  <a:cubicBezTo>
                    <a:pt x="19197" y="17423"/>
                    <a:pt x="19197" y="17423"/>
                    <a:pt x="19197" y="17423"/>
                  </a:cubicBezTo>
                  <a:cubicBezTo>
                    <a:pt x="19400" y="17219"/>
                    <a:pt x="19604" y="16913"/>
                    <a:pt x="19808" y="16608"/>
                  </a:cubicBezTo>
                  <a:cubicBezTo>
                    <a:pt x="20012" y="16302"/>
                    <a:pt x="20215" y="15894"/>
                    <a:pt x="20419" y="15589"/>
                  </a:cubicBezTo>
                  <a:cubicBezTo>
                    <a:pt x="18789" y="13958"/>
                    <a:pt x="18789" y="13958"/>
                    <a:pt x="18789" y="13958"/>
                  </a:cubicBezTo>
                  <a:cubicBezTo>
                    <a:pt x="18993" y="13551"/>
                    <a:pt x="19095" y="13143"/>
                    <a:pt x="19197" y="12838"/>
                  </a:cubicBezTo>
                  <a:cubicBezTo>
                    <a:pt x="21438" y="12328"/>
                    <a:pt x="21438" y="12328"/>
                    <a:pt x="21438" y="12328"/>
                  </a:cubicBezTo>
                  <a:cubicBezTo>
                    <a:pt x="21540" y="11615"/>
                    <a:pt x="21540" y="10902"/>
                    <a:pt x="21540" y="10189"/>
                  </a:cubicBezTo>
                  <a:lnTo>
                    <a:pt x="19298" y="9475"/>
                  </a:lnTo>
                  <a:close/>
                  <a:moveTo>
                    <a:pt x="16548" y="14468"/>
                  </a:moveTo>
                  <a:cubicBezTo>
                    <a:pt x="14510" y="17728"/>
                    <a:pt x="10231" y="18645"/>
                    <a:pt x="7072" y="16608"/>
                  </a:cubicBezTo>
                  <a:cubicBezTo>
                    <a:pt x="3812" y="14570"/>
                    <a:pt x="2895" y="10291"/>
                    <a:pt x="4932" y="7132"/>
                  </a:cubicBezTo>
                  <a:cubicBezTo>
                    <a:pt x="7072" y="3872"/>
                    <a:pt x="11249" y="2955"/>
                    <a:pt x="14510" y="4992"/>
                  </a:cubicBezTo>
                  <a:cubicBezTo>
                    <a:pt x="17668" y="7030"/>
                    <a:pt x="18585" y="11309"/>
                    <a:pt x="16548" y="14468"/>
                  </a:cubicBez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p:spPr>
          <p:txBody>
            <a:bodyPr anchor="ctr" bIns="50800" lIns="50800" numCol="1" rIns="50800" tIns="50800" wrap="square">
              <a:noAutofit/>
            </a:bodyPr>
            <a:lstStyle/>
            <a:p>
              <a:endParaRPr sz="3200"/>
            </a:p>
          </p:txBody>
        </p:sp>
        <p:sp>
          <p:nvSpPr>
            <p:cNvPr id="44" name="Shape 377"/>
            <p:cNvSpPr/>
            <p:nvPr/>
          </p:nvSpPr>
          <p:spPr>
            <a:xfrm>
              <a:off x="642790" y="386546"/>
              <a:ext cx="574299" cy="574300"/>
            </a:xfrm>
            <a:custGeom>
              <a:cxnLst>
                <a:cxn ang="0">
                  <a:pos x="wd2" y="hd2"/>
                </a:cxn>
                <a:cxn ang="5400000">
                  <a:pos x="wd2" y="hd2"/>
                </a:cxn>
                <a:cxn ang="10800000">
                  <a:pos x="wd2" y="hd2"/>
                </a:cxn>
                <a:cxn ang="16200000">
                  <a:pos x="wd2" y="hd2"/>
                </a:cxn>
              </a:cxnLst>
              <a:rect b="b" l="0" r="r" t="0"/>
              <a:pathLst>
                <a:path extrusionOk="0" h="21600" w="21600">
                  <a:moveTo>
                    <a:pt x="19145" y="10800"/>
                  </a:moveTo>
                  <a:cubicBezTo>
                    <a:pt x="21600" y="9205"/>
                    <a:pt x="21600" y="9205"/>
                    <a:pt x="21600" y="9205"/>
                  </a:cubicBezTo>
                  <a:cubicBezTo>
                    <a:pt x="21477" y="8468"/>
                    <a:pt x="21355" y="7855"/>
                    <a:pt x="21109" y="7118"/>
                  </a:cubicBezTo>
                  <a:cubicBezTo>
                    <a:pt x="18041" y="6750"/>
                    <a:pt x="18041" y="6750"/>
                    <a:pt x="18041" y="6750"/>
                  </a:cubicBezTo>
                  <a:cubicBezTo>
                    <a:pt x="17795" y="6259"/>
                    <a:pt x="17427" y="5768"/>
                    <a:pt x="16936" y="5277"/>
                  </a:cubicBezTo>
                  <a:cubicBezTo>
                    <a:pt x="17673" y="2455"/>
                    <a:pt x="17673" y="2455"/>
                    <a:pt x="17673" y="2455"/>
                  </a:cubicBezTo>
                  <a:cubicBezTo>
                    <a:pt x="17305" y="2209"/>
                    <a:pt x="17059" y="1964"/>
                    <a:pt x="16691" y="1718"/>
                  </a:cubicBezTo>
                  <a:cubicBezTo>
                    <a:pt x="16445" y="1473"/>
                    <a:pt x="16077" y="1350"/>
                    <a:pt x="15709" y="1227"/>
                  </a:cubicBezTo>
                  <a:cubicBezTo>
                    <a:pt x="13377" y="2945"/>
                    <a:pt x="13377" y="2945"/>
                    <a:pt x="13377" y="2945"/>
                  </a:cubicBezTo>
                  <a:cubicBezTo>
                    <a:pt x="12764" y="2823"/>
                    <a:pt x="12150" y="2700"/>
                    <a:pt x="11536" y="2577"/>
                  </a:cubicBezTo>
                  <a:cubicBezTo>
                    <a:pt x="9941" y="0"/>
                    <a:pt x="9941" y="0"/>
                    <a:pt x="9941" y="0"/>
                  </a:cubicBezTo>
                  <a:cubicBezTo>
                    <a:pt x="9327" y="123"/>
                    <a:pt x="8591" y="245"/>
                    <a:pt x="7855" y="491"/>
                  </a:cubicBezTo>
                  <a:cubicBezTo>
                    <a:pt x="7486" y="3314"/>
                    <a:pt x="7486" y="3314"/>
                    <a:pt x="7486" y="3314"/>
                  </a:cubicBezTo>
                  <a:cubicBezTo>
                    <a:pt x="6750" y="3559"/>
                    <a:pt x="6136" y="4050"/>
                    <a:pt x="5523" y="4541"/>
                  </a:cubicBezTo>
                  <a:cubicBezTo>
                    <a:pt x="2577" y="3805"/>
                    <a:pt x="2577" y="3805"/>
                    <a:pt x="2577" y="3805"/>
                  </a:cubicBezTo>
                  <a:cubicBezTo>
                    <a:pt x="2209" y="4173"/>
                    <a:pt x="1964" y="4664"/>
                    <a:pt x="1718" y="5032"/>
                  </a:cubicBezTo>
                  <a:cubicBezTo>
                    <a:pt x="1595" y="5155"/>
                    <a:pt x="1595" y="5277"/>
                    <a:pt x="1473" y="5400"/>
                  </a:cubicBezTo>
                  <a:cubicBezTo>
                    <a:pt x="3191" y="7609"/>
                    <a:pt x="3191" y="7609"/>
                    <a:pt x="3191" y="7609"/>
                  </a:cubicBezTo>
                  <a:cubicBezTo>
                    <a:pt x="2823" y="8591"/>
                    <a:pt x="2700" y="9450"/>
                    <a:pt x="2577" y="10432"/>
                  </a:cubicBezTo>
                  <a:cubicBezTo>
                    <a:pt x="0" y="12027"/>
                    <a:pt x="0" y="12027"/>
                    <a:pt x="0" y="12027"/>
                  </a:cubicBezTo>
                  <a:cubicBezTo>
                    <a:pt x="123" y="12641"/>
                    <a:pt x="123" y="13132"/>
                    <a:pt x="368" y="13623"/>
                  </a:cubicBezTo>
                  <a:cubicBezTo>
                    <a:pt x="3191" y="13991"/>
                    <a:pt x="3191" y="13991"/>
                    <a:pt x="3191" y="13991"/>
                  </a:cubicBezTo>
                  <a:cubicBezTo>
                    <a:pt x="3559" y="14973"/>
                    <a:pt x="4173" y="15955"/>
                    <a:pt x="5032" y="16814"/>
                  </a:cubicBezTo>
                  <a:cubicBezTo>
                    <a:pt x="4418" y="19636"/>
                    <a:pt x="4418" y="19636"/>
                    <a:pt x="4418" y="19636"/>
                  </a:cubicBezTo>
                  <a:cubicBezTo>
                    <a:pt x="4541" y="19759"/>
                    <a:pt x="4786" y="20005"/>
                    <a:pt x="5032" y="20127"/>
                  </a:cubicBezTo>
                  <a:cubicBezTo>
                    <a:pt x="5155" y="20250"/>
                    <a:pt x="5400" y="20373"/>
                    <a:pt x="5645" y="20495"/>
                  </a:cubicBezTo>
                  <a:cubicBezTo>
                    <a:pt x="7977" y="18655"/>
                    <a:pt x="7977" y="18655"/>
                    <a:pt x="7977" y="18655"/>
                  </a:cubicBezTo>
                  <a:cubicBezTo>
                    <a:pt x="9082" y="19023"/>
                    <a:pt x="10186" y="19268"/>
                    <a:pt x="11291" y="19145"/>
                  </a:cubicBezTo>
                  <a:cubicBezTo>
                    <a:pt x="12764" y="21600"/>
                    <a:pt x="12764" y="21600"/>
                    <a:pt x="12764" y="21600"/>
                  </a:cubicBezTo>
                  <a:cubicBezTo>
                    <a:pt x="13377" y="21477"/>
                    <a:pt x="13868" y="21355"/>
                    <a:pt x="14359" y="21232"/>
                  </a:cubicBezTo>
                  <a:cubicBezTo>
                    <a:pt x="14727" y="18286"/>
                    <a:pt x="14727" y="18286"/>
                    <a:pt x="14727" y="18286"/>
                  </a:cubicBezTo>
                  <a:cubicBezTo>
                    <a:pt x="15586" y="17795"/>
                    <a:pt x="16323" y="17182"/>
                    <a:pt x="17059" y="16445"/>
                  </a:cubicBezTo>
                  <a:cubicBezTo>
                    <a:pt x="19882" y="17059"/>
                    <a:pt x="19882" y="17059"/>
                    <a:pt x="19882" y="17059"/>
                  </a:cubicBezTo>
                  <a:cubicBezTo>
                    <a:pt x="19882" y="16936"/>
                    <a:pt x="20005" y="16936"/>
                    <a:pt x="20005" y="16814"/>
                  </a:cubicBezTo>
                  <a:cubicBezTo>
                    <a:pt x="20250" y="16323"/>
                    <a:pt x="20495" y="15955"/>
                    <a:pt x="20741" y="15464"/>
                  </a:cubicBezTo>
                  <a:cubicBezTo>
                    <a:pt x="18900" y="13009"/>
                    <a:pt x="18900" y="13009"/>
                    <a:pt x="18900" y="13009"/>
                  </a:cubicBezTo>
                  <a:cubicBezTo>
                    <a:pt x="19145" y="12273"/>
                    <a:pt x="19145" y="11536"/>
                    <a:pt x="19145" y="10800"/>
                  </a:cubicBezTo>
                  <a:close/>
                  <a:moveTo>
                    <a:pt x="16077" y="14236"/>
                  </a:moveTo>
                  <a:cubicBezTo>
                    <a:pt x="14236" y="17182"/>
                    <a:pt x="10432" y="17918"/>
                    <a:pt x="7486" y="16077"/>
                  </a:cubicBezTo>
                  <a:cubicBezTo>
                    <a:pt x="4664" y="14236"/>
                    <a:pt x="3805" y="10432"/>
                    <a:pt x="5645" y="7486"/>
                  </a:cubicBezTo>
                  <a:cubicBezTo>
                    <a:pt x="7486" y="4664"/>
                    <a:pt x="11291" y="3805"/>
                    <a:pt x="14236" y="5645"/>
                  </a:cubicBezTo>
                  <a:cubicBezTo>
                    <a:pt x="17182" y="7486"/>
                    <a:pt x="17918" y="11291"/>
                    <a:pt x="16077" y="14236"/>
                  </a:cubicBez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p:spPr>
          <p:txBody>
            <a:bodyPr anchor="ctr" bIns="50800" lIns="50800" numCol="1" rIns="50800" tIns="50800" wrap="square">
              <a:noAutofit/>
            </a:bodyPr>
            <a:lstStyle/>
            <a:p>
              <a:endParaRPr sz="3200"/>
            </a:p>
          </p:txBody>
        </p:sp>
        <p:sp>
          <p:nvSpPr>
            <p:cNvPr id="45" name="Shape 378"/>
            <p:cNvSpPr/>
            <p:nvPr/>
          </p:nvSpPr>
          <p:spPr>
            <a:xfrm>
              <a:off x="616559" y="0"/>
              <a:ext cx="427964" cy="439007"/>
            </a:xfrm>
            <a:custGeom>
              <a:cxnLst>
                <a:cxn ang="0">
                  <a:pos x="wd2" y="hd2"/>
                </a:cxn>
                <a:cxn ang="5400000">
                  <a:pos x="wd2" y="hd2"/>
                </a:cxn>
                <a:cxn ang="10800000">
                  <a:pos x="wd2" y="hd2"/>
                </a:cxn>
                <a:cxn ang="16200000">
                  <a:pos x="wd2" y="hd2"/>
                </a:cxn>
              </a:cxnLst>
              <a:rect b="b" l="0" r="r" t="0"/>
              <a:pathLst>
                <a:path extrusionOk="0" h="21600" w="21600">
                  <a:moveTo>
                    <a:pt x="2308" y="12734"/>
                  </a:moveTo>
                  <a:cubicBezTo>
                    <a:pt x="330" y="15152"/>
                    <a:pt x="330" y="15152"/>
                    <a:pt x="330" y="15152"/>
                  </a:cubicBezTo>
                  <a:cubicBezTo>
                    <a:pt x="495" y="15636"/>
                    <a:pt x="824" y="16281"/>
                    <a:pt x="1154" y="16764"/>
                  </a:cubicBezTo>
                  <a:cubicBezTo>
                    <a:pt x="4452" y="16442"/>
                    <a:pt x="4452" y="16442"/>
                    <a:pt x="4452" y="16442"/>
                  </a:cubicBezTo>
                  <a:cubicBezTo>
                    <a:pt x="4782" y="16764"/>
                    <a:pt x="5111" y="17087"/>
                    <a:pt x="5606" y="17409"/>
                  </a:cubicBezTo>
                  <a:cubicBezTo>
                    <a:pt x="6101" y="17731"/>
                    <a:pt x="6431" y="17893"/>
                    <a:pt x="6925" y="18215"/>
                  </a:cubicBezTo>
                  <a:cubicBezTo>
                    <a:pt x="7585" y="21278"/>
                    <a:pt x="7585" y="21278"/>
                    <a:pt x="7585" y="21278"/>
                  </a:cubicBezTo>
                  <a:cubicBezTo>
                    <a:pt x="8244" y="21439"/>
                    <a:pt x="8904" y="21600"/>
                    <a:pt x="9563" y="21600"/>
                  </a:cubicBezTo>
                  <a:cubicBezTo>
                    <a:pt x="11212" y="18860"/>
                    <a:pt x="11212" y="18860"/>
                    <a:pt x="11212" y="18860"/>
                  </a:cubicBezTo>
                  <a:cubicBezTo>
                    <a:pt x="12366" y="18860"/>
                    <a:pt x="13356" y="18537"/>
                    <a:pt x="14345" y="18054"/>
                  </a:cubicBezTo>
                  <a:cubicBezTo>
                    <a:pt x="17148" y="19504"/>
                    <a:pt x="17148" y="19504"/>
                    <a:pt x="17148" y="19504"/>
                  </a:cubicBezTo>
                  <a:cubicBezTo>
                    <a:pt x="17808" y="19021"/>
                    <a:pt x="18302" y="18699"/>
                    <a:pt x="18632" y="18215"/>
                  </a:cubicBezTo>
                  <a:cubicBezTo>
                    <a:pt x="17643" y="15152"/>
                    <a:pt x="17643" y="15152"/>
                    <a:pt x="17643" y="15152"/>
                  </a:cubicBezTo>
                  <a:cubicBezTo>
                    <a:pt x="18137" y="14185"/>
                    <a:pt x="18467" y="13218"/>
                    <a:pt x="18632" y="12251"/>
                  </a:cubicBezTo>
                  <a:cubicBezTo>
                    <a:pt x="21600" y="10961"/>
                    <a:pt x="21600" y="10961"/>
                    <a:pt x="21600" y="10961"/>
                  </a:cubicBezTo>
                  <a:cubicBezTo>
                    <a:pt x="21600" y="10316"/>
                    <a:pt x="21600" y="9510"/>
                    <a:pt x="21435" y="8866"/>
                  </a:cubicBezTo>
                  <a:cubicBezTo>
                    <a:pt x="18302" y="7737"/>
                    <a:pt x="18302" y="7737"/>
                    <a:pt x="18302" y="7737"/>
                  </a:cubicBezTo>
                  <a:cubicBezTo>
                    <a:pt x="17973" y="7093"/>
                    <a:pt x="17643" y="6448"/>
                    <a:pt x="17148" y="5803"/>
                  </a:cubicBezTo>
                  <a:cubicBezTo>
                    <a:pt x="17973" y="2740"/>
                    <a:pt x="17973" y="2740"/>
                    <a:pt x="17973" y="2740"/>
                  </a:cubicBezTo>
                  <a:cubicBezTo>
                    <a:pt x="17643" y="2418"/>
                    <a:pt x="17313" y="2096"/>
                    <a:pt x="16983" y="1934"/>
                  </a:cubicBezTo>
                  <a:cubicBezTo>
                    <a:pt x="16653" y="1773"/>
                    <a:pt x="16324" y="1451"/>
                    <a:pt x="15994" y="1290"/>
                  </a:cubicBezTo>
                  <a:cubicBezTo>
                    <a:pt x="13191" y="3063"/>
                    <a:pt x="13191" y="3063"/>
                    <a:pt x="13191" y="3063"/>
                  </a:cubicBezTo>
                  <a:cubicBezTo>
                    <a:pt x="12531" y="2740"/>
                    <a:pt x="11707" y="2579"/>
                    <a:pt x="10882" y="2579"/>
                  </a:cubicBezTo>
                  <a:cubicBezTo>
                    <a:pt x="8904" y="0"/>
                    <a:pt x="8904" y="0"/>
                    <a:pt x="8904" y="0"/>
                  </a:cubicBezTo>
                  <a:cubicBezTo>
                    <a:pt x="8244" y="161"/>
                    <a:pt x="7420" y="322"/>
                    <a:pt x="6760" y="484"/>
                  </a:cubicBezTo>
                  <a:cubicBezTo>
                    <a:pt x="6431" y="3707"/>
                    <a:pt x="6431" y="3707"/>
                    <a:pt x="6431" y="3707"/>
                  </a:cubicBezTo>
                  <a:cubicBezTo>
                    <a:pt x="5441" y="4191"/>
                    <a:pt x="4782" y="4836"/>
                    <a:pt x="4122" y="5481"/>
                  </a:cubicBezTo>
                  <a:cubicBezTo>
                    <a:pt x="660" y="5481"/>
                    <a:pt x="660" y="5481"/>
                    <a:pt x="660" y="5481"/>
                  </a:cubicBezTo>
                  <a:cubicBezTo>
                    <a:pt x="330" y="6125"/>
                    <a:pt x="165" y="6609"/>
                    <a:pt x="0" y="7254"/>
                  </a:cubicBezTo>
                  <a:cubicBezTo>
                    <a:pt x="2308" y="9510"/>
                    <a:pt x="2308" y="9510"/>
                    <a:pt x="2308" y="9510"/>
                  </a:cubicBezTo>
                  <a:cubicBezTo>
                    <a:pt x="2144" y="10478"/>
                    <a:pt x="2144" y="11606"/>
                    <a:pt x="2308" y="12734"/>
                  </a:cubicBezTo>
                  <a:close/>
                  <a:moveTo>
                    <a:pt x="5276" y="7254"/>
                  </a:moveTo>
                  <a:cubicBezTo>
                    <a:pt x="7420" y="4513"/>
                    <a:pt x="11377" y="3869"/>
                    <a:pt x="14180" y="5803"/>
                  </a:cubicBezTo>
                  <a:cubicBezTo>
                    <a:pt x="16983" y="7899"/>
                    <a:pt x="17478" y="11606"/>
                    <a:pt x="15499" y="14346"/>
                  </a:cubicBezTo>
                  <a:cubicBezTo>
                    <a:pt x="13521" y="17087"/>
                    <a:pt x="9563" y="17731"/>
                    <a:pt x="6760" y="15797"/>
                  </a:cubicBezTo>
                  <a:cubicBezTo>
                    <a:pt x="3957" y="13863"/>
                    <a:pt x="3298" y="9994"/>
                    <a:pt x="5276" y="7254"/>
                  </a:cubicBez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p:spPr>
          <p:txBody>
            <a:bodyPr anchor="ctr" bIns="50800" lIns="50800" numCol="1" rIns="50800" tIns="50800" wrap="square">
              <a:noAutofit/>
            </a:bodyPr>
            <a:lstStyle/>
            <a:p>
              <a:endParaRPr sz="3200"/>
            </a:p>
          </p:txBody>
        </p:sp>
      </p:grpSp>
      <p:grpSp>
        <p:nvGrpSpPr>
          <p:cNvPr id="9" name="组合 8"/>
          <p:cNvGrpSpPr/>
          <p:nvPr/>
        </p:nvGrpSpPr>
        <p:grpSpPr>
          <a:xfrm>
            <a:off x="1979255" y="5446946"/>
            <a:ext cx="4189239" cy="1191798"/>
            <a:chOff x="431446" y="4737948"/>
            <a:chExt cx="4189239" cy="1191798"/>
          </a:xfrm>
        </p:grpSpPr>
        <p:grpSp>
          <p:nvGrpSpPr>
            <p:cNvPr id="5" name="组合 4"/>
            <p:cNvGrpSpPr/>
            <p:nvPr/>
          </p:nvGrpSpPr>
          <p:grpSpPr>
            <a:xfrm>
              <a:off x="1166371" y="5589588"/>
              <a:ext cx="3454314" cy="340158"/>
              <a:chOff x="1077913" y="2236788"/>
              <a:chExt cx="1431925" cy="163512"/>
            </a:xfrm>
          </p:grpSpPr>
          <p:sp>
            <p:nvSpPr>
              <p:cNvPr id="46" name="矩形 45"/>
              <p:cNvSpPr/>
              <p:nvPr/>
            </p:nvSpPr>
            <p:spPr>
              <a:xfrm>
                <a:off x="1077913" y="2273300"/>
                <a:ext cx="1431925" cy="127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p>
            </p:txBody>
          </p:sp>
          <p:sp>
            <p:nvSpPr>
              <p:cNvPr id="47" name="矩形 46"/>
              <p:cNvSpPr/>
              <p:nvPr/>
            </p:nvSpPr>
            <p:spPr>
              <a:xfrm>
                <a:off x="1077913" y="2236788"/>
                <a:ext cx="715962" cy="128587"/>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p>
            </p:txBody>
          </p:sp>
        </p:grpSp>
        <p:sp>
          <p:nvSpPr>
            <p:cNvPr id="49" name="Shape 353"/>
            <p:cNvSpPr/>
            <p:nvPr/>
          </p:nvSpPr>
          <p:spPr>
            <a:xfrm>
              <a:off x="431446" y="4737947"/>
              <a:ext cx="3362617" cy="50292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914400">
                <a:defRPr spc="184" sz="2700">
                  <a:solidFill>
                    <a:srgbClr val="FFFFFF"/>
                  </a:solidFill>
                  <a:latin typeface="Microsoft YaHei"/>
                  <a:ea typeface="Microsoft YaHei"/>
                  <a:cs typeface="Microsoft YaHei"/>
                  <a:sym typeface="Microsoft YaHei"/>
                </a:defRPr>
              </a:pPr>
              <a:r>
                <a:rPr>
                  <a:solidFill>
                    <a:schemeClr val="accent1"/>
                  </a:solidFill>
                </a:rPr>
                <a:t>Office组件</a:t>
              </a:r>
            </a:p>
          </p:txBody>
        </p:sp>
      </p:grpSp>
      <p:grpSp>
        <p:nvGrpSpPr>
          <p:cNvPr id="51" name="组合 50"/>
          <p:cNvGrpSpPr/>
          <p:nvPr/>
        </p:nvGrpSpPr>
        <p:grpSpPr>
          <a:xfrm>
            <a:off x="1972783" y="6960867"/>
            <a:ext cx="4189239" cy="1191798"/>
            <a:chOff x="431446" y="4737948"/>
            <a:chExt cx="4189239" cy="1191798"/>
          </a:xfrm>
        </p:grpSpPr>
        <p:grpSp>
          <p:nvGrpSpPr>
            <p:cNvPr id="52" name="组合 51"/>
            <p:cNvGrpSpPr/>
            <p:nvPr/>
          </p:nvGrpSpPr>
          <p:grpSpPr>
            <a:xfrm>
              <a:off x="1166371" y="5589588"/>
              <a:ext cx="3454314" cy="340158"/>
              <a:chOff x="1077913" y="2236788"/>
              <a:chExt cx="1431925" cy="163512"/>
            </a:xfrm>
          </p:grpSpPr>
          <p:sp>
            <p:nvSpPr>
              <p:cNvPr id="54" name="矩形 53"/>
              <p:cNvSpPr/>
              <p:nvPr/>
            </p:nvSpPr>
            <p:spPr>
              <a:xfrm>
                <a:off x="1077913" y="2273300"/>
                <a:ext cx="1431925" cy="127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p>
            </p:txBody>
          </p:sp>
          <p:sp>
            <p:nvSpPr>
              <p:cNvPr id="55" name="矩形 54"/>
              <p:cNvSpPr/>
              <p:nvPr/>
            </p:nvSpPr>
            <p:spPr>
              <a:xfrm>
                <a:off x="1077913" y="2236788"/>
                <a:ext cx="1119237" cy="128587"/>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p>
            </p:txBody>
          </p:sp>
        </p:grpSp>
        <p:sp>
          <p:nvSpPr>
            <p:cNvPr id="53" name="Shape 353"/>
            <p:cNvSpPr/>
            <p:nvPr/>
          </p:nvSpPr>
          <p:spPr>
            <a:xfrm>
              <a:off x="431446" y="4737948"/>
              <a:ext cx="3362617" cy="50292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914400">
                <a:defRPr spc="184" sz="2700">
                  <a:solidFill>
                    <a:srgbClr val="FFFFFF"/>
                  </a:solidFill>
                  <a:latin typeface="Microsoft YaHei"/>
                  <a:ea typeface="Microsoft YaHei"/>
                  <a:cs typeface="Microsoft YaHei"/>
                  <a:sym typeface="Microsoft YaHei"/>
                </a:defRPr>
              </a:pPr>
              <a:r>
                <a:rPr>
                  <a:solidFill>
                    <a:schemeClr val="accent1"/>
                  </a:solidFill>
                </a:rPr>
                <a:t>Office组件</a:t>
              </a:r>
            </a:p>
          </p:txBody>
        </p:sp>
      </p:grpSp>
      <p:grpSp>
        <p:nvGrpSpPr>
          <p:cNvPr id="56" name="组合 55"/>
          <p:cNvGrpSpPr/>
          <p:nvPr/>
        </p:nvGrpSpPr>
        <p:grpSpPr>
          <a:xfrm>
            <a:off x="2029909" y="8474788"/>
            <a:ext cx="4189239" cy="1191798"/>
            <a:chOff x="431446" y="4737948"/>
            <a:chExt cx="4189239" cy="1191798"/>
          </a:xfrm>
        </p:grpSpPr>
        <p:grpSp>
          <p:nvGrpSpPr>
            <p:cNvPr id="57" name="组合 56"/>
            <p:cNvGrpSpPr/>
            <p:nvPr/>
          </p:nvGrpSpPr>
          <p:grpSpPr>
            <a:xfrm>
              <a:off x="1166371" y="5589588"/>
              <a:ext cx="3454314" cy="340158"/>
              <a:chOff x="1077913" y="2236788"/>
              <a:chExt cx="1431925" cy="163512"/>
            </a:xfrm>
          </p:grpSpPr>
          <p:sp>
            <p:nvSpPr>
              <p:cNvPr id="62" name="矩形 61"/>
              <p:cNvSpPr/>
              <p:nvPr/>
            </p:nvSpPr>
            <p:spPr>
              <a:xfrm>
                <a:off x="1077913" y="2273300"/>
                <a:ext cx="1431925" cy="127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p>
            </p:txBody>
          </p:sp>
          <p:sp>
            <p:nvSpPr>
              <p:cNvPr id="64" name="矩形 63"/>
              <p:cNvSpPr/>
              <p:nvPr/>
            </p:nvSpPr>
            <p:spPr>
              <a:xfrm>
                <a:off x="1077913" y="2236788"/>
                <a:ext cx="715962" cy="128587"/>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p>
            </p:txBody>
          </p:sp>
        </p:grpSp>
        <p:sp>
          <p:nvSpPr>
            <p:cNvPr id="59" name="Shape 353"/>
            <p:cNvSpPr/>
            <p:nvPr/>
          </p:nvSpPr>
          <p:spPr>
            <a:xfrm>
              <a:off x="431446" y="4737948"/>
              <a:ext cx="3362617" cy="50292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914400">
                <a:defRPr spc="184" sz="2700">
                  <a:solidFill>
                    <a:srgbClr val="FFFFFF"/>
                  </a:solidFill>
                  <a:latin typeface="Microsoft YaHei"/>
                  <a:ea typeface="Microsoft YaHei"/>
                  <a:cs typeface="Microsoft YaHei"/>
                  <a:sym typeface="Microsoft YaHei"/>
                </a:defRPr>
              </a:pPr>
              <a:r>
                <a:rPr>
                  <a:solidFill>
                    <a:schemeClr val="accent1"/>
                  </a:solidFill>
                </a:rPr>
                <a:t>Office组件</a:t>
              </a:r>
            </a:p>
          </p:txBody>
        </p:sp>
      </p:grpSp>
      <p:grpSp>
        <p:nvGrpSpPr>
          <p:cNvPr id="65" name="组合 64"/>
          <p:cNvGrpSpPr/>
          <p:nvPr/>
        </p:nvGrpSpPr>
        <p:grpSpPr>
          <a:xfrm>
            <a:off x="1960419" y="9988709"/>
            <a:ext cx="4189239" cy="1191798"/>
            <a:chOff x="431446" y="4737948"/>
            <a:chExt cx="4189239" cy="1191798"/>
          </a:xfrm>
        </p:grpSpPr>
        <p:grpSp>
          <p:nvGrpSpPr>
            <p:cNvPr id="66" name="组合 65"/>
            <p:cNvGrpSpPr/>
            <p:nvPr/>
          </p:nvGrpSpPr>
          <p:grpSpPr>
            <a:xfrm>
              <a:off x="1166371" y="5589588"/>
              <a:ext cx="3454314" cy="340158"/>
              <a:chOff x="1077913" y="2236788"/>
              <a:chExt cx="1431925" cy="163512"/>
            </a:xfrm>
          </p:grpSpPr>
          <p:sp>
            <p:nvSpPr>
              <p:cNvPr id="69" name="矩形 68"/>
              <p:cNvSpPr/>
              <p:nvPr/>
            </p:nvSpPr>
            <p:spPr>
              <a:xfrm>
                <a:off x="1077913" y="2273300"/>
                <a:ext cx="1431925" cy="127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p>
            </p:txBody>
          </p:sp>
          <p:sp>
            <p:nvSpPr>
              <p:cNvPr id="71" name="矩形 70"/>
              <p:cNvSpPr/>
              <p:nvPr/>
            </p:nvSpPr>
            <p:spPr>
              <a:xfrm>
                <a:off x="1077913" y="2236788"/>
                <a:ext cx="1238623" cy="128587"/>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p>
            </p:txBody>
          </p:sp>
        </p:grpSp>
        <p:sp>
          <p:nvSpPr>
            <p:cNvPr id="68" name="Shape 353"/>
            <p:cNvSpPr/>
            <p:nvPr/>
          </p:nvSpPr>
          <p:spPr>
            <a:xfrm>
              <a:off x="431446" y="4737948"/>
              <a:ext cx="3362617" cy="50292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914400">
                <a:defRPr spc="184" sz="2700">
                  <a:solidFill>
                    <a:srgbClr val="FFFFFF"/>
                  </a:solidFill>
                  <a:latin typeface="Microsoft YaHei"/>
                  <a:ea typeface="Microsoft YaHei"/>
                  <a:cs typeface="Microsoft YaHei"/>
                  <a:sym typeface="Microsoft YaHei"/>
                </a:defRPr>
              </a:pPr>
              <a:r>
                <a:rPr>
                  <a:solidFill>
                    <a:schemeClr val="accent1"/>
                  </a:solidFill>
                </a:rPr>
                <a:t>Office组件</a:t>
              </a:r>
            </a:p>
          </p:txBody>
        </p:sp>
      </p:grpSp>
      <p:grpSp>
        <p:nvGrpSpPr>
          <p:cNvPr id="13" name="组合 12"/>
          <p:cNvGrpSpPr/>
          <p:nvPr/>
        </p:nvGrpSpPr>
        <p:grpSpPr>
          <a:xfrm>
            <a:off x="9931235" y="5484856"/>
            <a:ext cx="5917842" cy="2008284"/>
            <a:chOff x="11693236" y="4558464"/>
            <a:chExt cx="5917842" cy="2008284"/>
          </a:xfrm>
        </p:grpSpPr>
        <p:grpSp>
          <p:nvGrpSpPr>
            <p:cNvPr id="12" name="组合 11"/>
            <p:cNvGrpSpPr/>
            <p:nvPr/>
          </p:nvGrpSpPr>
          <p:grpSpPr>
            <a:xfrm>
              <a:off x="11693236" y="4558464"/>
              <a:ext cx="2007589" cy="2008284"/>
              <a:chOff x="11552685" y="5386621"/>
              <a:chExt cx="2007589" cy="2008284"/>
            </a:xfrm>
          </p:grpSpPr>
          <p:grpSp>
            <p:nvGrpSpPr>
              <p:cNvPr id="73" name="Group 383"/>
              <p:cNvGrpSpPr/>
              <p:nvPr/>
            </p:nvGrpSpPr>
            <p:grpSpPr>
              <a:xfrm>
                <a:off x="11552685" y="5386621"/>
                <a:ext cx="2007589" cy="2008284"/>
                <a:chExt cx="2501884" cy="2502750"/>
              </a:xfrm>
            </p:grpSpPr>
            <p:sp>
              <p:nvSpPr>
                <p:cNvPr id="75" name="Shape 380"/>
                <p:cNvSpPr/>
                <p:nvPr/>
              </p:nvSpPr>
              <p:spPr>
                <a:xfrm>
                  <a:off x="0" y="0"/>
                  <a:ext cx="2501884" cy="2501884"/>
                </a:xfrm>
                <a:prstGeom prst="ellipse">
                  <a:avLst/>
                </a:prstGeom>
                <a:solidFill>
                  <a:srgbClr val="ECECEC"/>
                </a:solidFill>
                <a:ln cap="flat" w="12700">
                  <a:noFill/>
                  <a:miter lim="400000"/>
                </a:ln>
                <a:effectLst/>
              </p:spPr>
              <p:txBody>
                <a:bodyPr anchor="ctr" bIns="45719" lIns="45719" numCol="1" rIns="45719" tIns="45719" wrap="square">
                  <a:noAutofit/>
                </a:bodyPr>
                <a:lstStyle/>
                <a:p>
                  <a:pPr defTabSz="914400">
                    <a:defRPr sz="1800">
                      <a:latin typeface="Microsoft YaHei"/>
                      <a:ea typeface="Microsoft YaHei"/>
                      <a:cs typeface="Microsoft YaHei"/>
                      <a:sym typeface="Microsoft YaHei"/>
                    </a:defRPr>
                  </a:pPr>
                  <a:endParaRPr/>
                </a:p>
              </p:txBody>
            </p:sp>
            <p:sp>
              <p:nvSpPr>
                <p:cNvPr id="76" name="Shape 381"/>
                <p:cNvSpPr/>
                <p:nvPr/>
              </p:nvSpPr>
              <p:spPr>
                <a:xfrm>
                  <a:off x="310" y="75334"/>
                  <a:ext cx="2501263" cy="2427416"/>
                </a:xfrm>
                <a:custGeom>
                  <a:cxnLst>
                    <a:cxn ang="0">
                      <a:pos x="wd2" y="hd2"/>
                    </a:cxn>
                    <a:cxn ang="5400000">
                      <a:pos x="wd2" y="hd2"/>
                    </a:cxn>
                    <a:cxn ang="10800000">
                      <a:pos x="wd2" y="hd2"/>
                    </a:cxn>
                    <a:cxn ang="16200000">
                      <a:pos x="wd2" y="hd2"/>
                    </a:cxn>
                  </a:cxnLst>
                  <a:rect b="b" l="0" r="r" t="0"/>
                  <a:pathLst>
                    <a:path extrusionOk="0" h="21412" w="21417">
                      <a:moveTo>
                        <a:pt x="21417" y="10728"/>
                      </a:moveTo>
                      <a:cubicBezTo>
                        <a:pt x="21229" y="16819"/>
                        <a:pt x="16283" y="21600"/>
                        <a:pt x="10370" y="21406"/>
                      </a:cubicBezTo>
                      <a:cubicBezTo>
                        <a:pt x="4458" y="21212"/>
                        <a:pt x="-183" y="16117"/>
                        <a:pt x="5" y="10026"/>
                      </a:cubicBezTo>
                      <a:cubicBezTo>
                        <a:pt x="145" y="5509"/>
                        <a:pt x="2944" y="1536"/>
                        <a:pt x="7070" y="0"/>
                      </a:cubicBezTo>
                      <a:lnTo>
                        <a:pt x="10711" y="10377"/>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p:spPr>
              <p:txBody>
                <a:bodyPr anchor="ctr" bIns="50800" lIns="50800" numCol="1" rIns="50800" tIns="50800" wrap="square">
                  <a:noAutofit/>
                </a:bodyPr>
                <a:lstStyle/>
                <a:p>
                  <a:endParaRPr sz="3200"/>
                </a:p>
              </p:txBody>
            </p:sp>
            <p:sp>
              <p:nvSpPr>
                <p:cNvPr id="77" name="Shape 382"/>
                <p:cNvSpPr/>
                <p:nvPr/>
              </p:nvSpPr>
              <p:spPr>
                <a:xfrm>
                  <a:off x="120600" y="124169"/>
                  <a:ext cx="2260682" cy="2260682"/>
                </a:xfrm>
                <a:prstGeom prst="ellipse">
                  <a:avLst/>
                </a:prstGeom>
                <a:gradFill flip="none" rotWithShape="1">
                  <a:gsLst>
                    <a:gs pos="0">
                      <a:srgbClr val="FBFBFB"/>
                    </a:gs>
                    <a:gs pos="100000">
                      <a:srgbClr val="BEBEBE"/>
                    </a:gs>
                  </a:gsLst>
                  <a:lin ang="5400000" scaled="0"/>
                </a:gradFill>
                <a:ln cap="flat" w="12700">
                  <a:noFill/>
                  <a:miter lim="400000"/>
                </a:ln>
                <a:effectLst>
                  <a:outerShdw blurRad="38100" dir="5400000" dist="25400" rotWithShape="0">
                    <a:srgbClr val="000000">
                      <a:alpha val="50000"/>
                    </a:srgbClr>
                  </a:outerShdw>
                </a:effectLst>
              </p:spPr>
              <p:txBody>
                <a:bodyPr anchor="ctr" bIns="45719" lIns="45719" numCol="1" rIns="45719" tIns="45719" wrap="square">
                  <a:noAutofit/>
                </a:bodyPr>
                <a:lstStyle/>
                <a:p>
                  <a:pPr>
                    <a:defRPr sz="3200"/>
                  </a:pPr>
                  <a:endParaRPr/>
                </a:p>
              </p:txBody>
            </p:sp>
          </p:grpSp>
          <p:sp>
            <p:nvSpPr>
              <p:cNvPr id="74" name="Shape 384"/>
              <p:cNvSpPr/>
              <p:nvPr/>
            </p:nvSpPr>
            <p:spPr>
              <a:xfrm>
                <a:off x="11852822" y="5996806"/>
                <a:ext cx="1347787" cy="84836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50800" lIns="50800" numCol="1" rIns="50800" tIns="50800" wrap="none">
                <a:spAutoFit/>
              </a:bodyPr>
              <a:lstStyle/>
              <a:p>
                <a:r>
                  <a:rPr sz="4900">
                    <a:solidFill>
                      <a:schemeClr val="accent1"/>
                    </a:solidFill>
                  </a:rPr>
                  <a:t>76%</a:t>
                </a:r>
              </a:p>
            </p:txBody>
          </p:sp>
        </p:grpSp>
        <p:sp>
          <p:nvSpPr>
            <p:cNvPr id="106" name="Shape 386"/>
            <p:cNvSpPr/>
            <p:nvPr/>
          </p:nvSpPr>
          <p:spPr>
            <a:xfrm>
              <a:off x="14369954" y="4664189"/>
              <a:ext cx="2416525" cy="50292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914400"/>
              <a:r>
                <a:rPr spc="184" sz="2700">
                  <a:solidFill>
                    <a:schemeClr val="accent1"/>
                  </a:solidFill>
                  <a:latin typeface="Microsoft YaHei"/>
                  <a:ea typeface="Microsoft YaHei"/>
                  <a:cs typeface="Microsoft YaHei"/>
                </a:rPr>
                <a:t>沟通能力</a:t>
              </a:r>
            </a:p>
          </p:txBody>
        </p:sp>
        <p:sp>
          <p:nvSpPr>
            <p:cNvPr id="107" name="Shape 388"/>
            <p:cNvSpPr/>
            <p:nvPr/>
          </p:nvSpPr>
          <p:spPr>
            <a:xfrm>
              <a:off x="13890492" y="5221175"/>
              <a:ext cx="3720587" cy="1344878"/>
            </a:xfrm>
            <a:prstGeom prst="rect">
              <a:avLst/>
            </a:prstGeom>
            <a:ln w="12700">
              <a:miter lim="400000"/>
            </a:ln>
            <a:extLst>
              <a:ext uri="{C572A759-6A51-4108-AA02-DFA0A04FC94B}">
                <ma14:wrappingTextBoxFlag xmlns:ma14="http://schemas.microsoft.com/office/mac/drawingml/2011/main" val="1"/>
              </a:ext>
            </a:extLst>
          </p:spPr>
          <p:txBody>
            <a:bodyPr anchor="ctr" bIns="50800" lIns="50800" rIns="50800" tIns="50800"/>
            <a:lstStyle>
              <a:lvl1pPr>
                <a:defRPr sz="4000">
                  <a:solidFill>
                    <a:schemeClr val="accent1">
                      <a:hueOff val="273562"/>
                      <a:satOff val="2937"/>
                      <a:lumOff val="-22233"/>
                    </a:schemeClr>
                  </a:solidFill>
                </a:defRPr>
              </a:lvl1pPr>
            </a:lstStyle>
            <a:p>
              <a:r>
                <a:rPr sz="2800"/>
                <a:t>输入简介输入简介输入简介输入简介</a:t>
              </a:r>
            </a:p>
          </p:txBody>
        </p:sp>
        <p:sp>
          <p:nvSpPr>
            <p:cNvPr id="108" name="矩形 107"/>
            <p:cNvSpPr/>
            <p:nvPr/>
          </p:nvSpPr>
          <p:spPr>
            <a:xfrm flipV="1">
              <a:off x="14109757" y="5230799"/>
              <a:ext cx="3229403" cy="103234"/>
            </a:xfrm>
            <a:prstGeom prst="rect">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p:spPr>
          <p:txBody>
            <a:bodyPr anchor="ctr" bIns="50800" lIns="50800" numCol="1" rIns="50800" tIns="50800" wrap="square">
              <a:noAutofit/>
            </a:bodyPr>
            <a:lstStyle/>
            <a:p>
              <a:endParaRPr altLang="en-US" lang="zh-CN" sz="3200"/>
            </a:p>
          </p:txBody>
        </p:sp>
      </p:grpSp>
      <p:grpSp>
        <p:nvGrpSpPr>
          <p:cNvPr id="109" name="组合 108"/>
          <p:cNvGrpSpPr/>
          <p:nvPr/>
        </p:nvGrpSpPr>
        <p:grpSpPr>
          <a:xfrm>
            <a:off x="16675649" y="5484856"/>
            <a:ext cx="5917842" cy="2008284"/>
            <a:chOff x="11693236" y="4558464"/>
            <a:chExt cx="5917842" cy="2008284"/>
          </a:xfrm>
        </p:grpSpPr>
        <p:grpSp>
          <p:nvGrpSpPr>
            <p:cNvPr id="110" name="组合 109"/>
            <p:cNvGrpSpPr/>
            <p:nvPr/>
          </p:nvGrpSpPr>
          <p:grpSpPr>
            <a:xfrm>
              <a:off x="11693236" y="4558464"/>
              <a:ext cx="2007589" cy="2008284"/>
              <a:chOff x="11552685" y="5386621"/>
              <a:chExt cx="2007589" cy="2008284"/>
            </a:xfrm>
          </p:grpSpPr>
          <p:grpSp>
            <p:nvGrpSpPr>
              <p:cNvPr id="114" name="Group 383"/>
              <p:cNvGrpSpPr/>
              <p:nvPr/>
            </p:nvGrpSpPr>
            <p:grpSpPr>
              <a:xfrm>
                <a:off x="11552685" y="5386621"/>
                <a:ext cx="2007589" cy="2008284"/>
                <a:chExt cx="2501884" cy="2502750"/>
              </a:xfrm>
            </p:grpSpPr>
            <p:sp>
              <p:nvSpPr>
                <p:cNvPr id="117" name="Shape 380"/>
                <p:cNvSpPr/>
                <p:nvPr/>
              </p:nvSpPr>
              <p:spPr>
                <a:xfrm>
                  <a:off x="0" y="0"/>
                  <a:ext cx="2501884" cy="2501884"/>
                </a:xfrm>
                <a:prstGeom prst="ellipse">
                  <a:avLst/>
                </a:prstGeom>
                <a:solidFill>
                  <a:srgbClr val="ECECEC"/>
                </a:solidFill>
                <a:ln cap="flat" w="12700">
                  <a:noFill/>
                  <a:miter lim="400000"/>
                </a:ln>
                <a:effectLst/>
              </p:spPr>
              <p:txBody>
                <a:bodyPr anchor="ctr" bIns="45719" lIns="45719" numCol="1" rIns="45719" tIns="45719" wrap="square">
                  <a:noAutofit/>
                </a:bodyPr>
                <a:lstStyle/>
                <a:p>
                  <a:pPr defTabSz="914400">
                    <a:defRPr sz="1800">
                      <a:latin typeface="Microsoft YaHei"/>
                      <a:ea typeface="Microsoft YaHei"/>
                      <a:cs typeface="Microsoft YaHei"/>
                      <a:sym typeface="Microsoft YaHei"/>
                    </a:defRPr>
                  </a:pPr>
                  <a:endParaRPr/>
                </a:p>
              </p:txBody>
            </p:sp>
            <p:sp>
              <p:nvSpPr>
                <p:cNvPr id="118" name="Shape 381"/>
                <p:cNvSpPr/>
                <p:nvPr/>
              </p:nvSpPr>
              <p:spPr>
                <a:xfrm>
                  <a:off x="310" y="75334"/>
                  <a:ext cx="2501263" cy="2427416"/>
                </a:xfrm>
                <a:custGeom>
                  <a:cxnLst>
                    <a:cxn ang="0">
                      <a:pos x="wd2" y="hd2"/>
                    </a:cxn>
                    <a:cxn ang="5400000">
                      <a:pos x="wd2" y="hd2"/>
                    </a:cxn>
                    <a:cxn ang="10800000">
                      <a:pos x="wd2" y="hd2"/>
                    </a:cxn>
                    <a:cxn ang="16200000">
                      <a:pos x="wd2" y="hd2"/>
                    </a:cxn>
                  </a:cxnLst>
                  <a:rect b="b" l="0" r="r" t="0"/>
                  <a:pathLst>
                    <a:path extrusionOk="0" h="21412" w="21417">
                      <a:moveTo>
                        <a:pt x="21417" y="10728"/>
                      </a:moveTo>
                      <a:cubicBezTo>
                        <a:pt x="21229" y="16819"/>
                        <a:pt x="16283" y="21600"/>
                        <a:pt x="10370" y="21406"/>
                      </a:cubicBezTo>
                      <a:cubicBezTo>
                        <a:pt x="4458" y="21212"/>
                        <a:pt x="-183" y="16117"/>
                        <a:pt x="5" y="10026"/>
                      </a:cubicBezTo>
                      <a:cubicBezTo>
                        <a:pt x="145" y="5509"/>
                        <a:pt x="2944" y="1536"/>
                        <a:pt x="7070" y="0"/>
                      </a:cubicBezTo>
                      <a:lnTo>
                        <a:pt x="10711" y="10377"/>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p:spPr>
              <p:txBody>
                <a:bodyPr anchor="ctr" bIns="50800" lIns="50800" numCol="1" rIns="50800" tIns="50800" wrap="square">
                  <a:noAutofit/>
                </a:bodyPr>
                <a:lstStyle/>
                <a:p>
                  <a:endParaRPr sz="3200"/>
                </a:p>
              </p:txBody>
            </p:sp>
            <p:sp>
              <p:nvSpPr>
                <p:cNvPr id="119" name="Shape 382"/>
                <p:cNvSpPr/>
                <p:nvPr/>
              </p:nvSpPr>
              <p:spPr>
                <a:xfrm>
                  <a:off x="120600" y="124169"/>
                  <a:ext cx="2260682" cy="2260682"/>
                </a:xfrm>
                <a:prstGeom prst="ellipse">
                  <a:avLst/>
                </a:prstGeom>
                <a:gradFill flip="none" rotWithShape="1">
                  <a:gsLst>
                    <a:gs pos="0">
                      <a:srgbClr val="FBFBFB"/>
                    </a:gs>
                    <a:gs pos="100000">
                      <a:srgbClr val="BEBEBE"/>
                    </a:gs>
                  </a:gsLst>
                  <a:lin ang="5400000" scaled="0"/>
                </a:gradFill>
                <a:ln cap="flat" w="12700">
                  <a:noFill/>
                  <a:miter lim="400000"/>
                </a:ln>
                <a:effectLst>
                  <a:outerShdw blurRad="38100" dir="5400000" dist="25400" rotWithShape="0">
                    <a:srgbClr val="000000">
                      <a:alpha val="50000"/>
                    </a:srgbClr>
                  </a:outerShdw>
                </a:effectLst>
              </p:spPr>
              <p:txBody>
                <a:bodyPr anchor="ctr" bIns="45719" lIns="45719" numCol="1" rIns="45719" tIns="45719" wrap="square">
                  <a:noAutofit/>
                </a:bodyPr>
                <a:lstStyle/>
                <a:p>
                  <a:pPr>
                    <a:defRPr sz="3200"/>
                  </a:pPr>
                  <a:endParaRPr/>
                </a:p>
              </p:txBody>
            </p:sp>
          </p:grpSp>
          <p:sp>
            <p:nvSpPr>
              <p:cNvPr id="115" name="Shape 384"/>
              <p:cNvSpPr/>
              <p:nvPr/>
            </p:nvSpPr>
            <p:spPr>
              <a:xfrm>
                <a:off x="11852823" y="5996806"/>
                <a:ext cx="1347787" cy="84836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50800" lIns="50800" numCol="1" rIns="50800" tIns="50800" wrap="none">
                <a:spAutoFit/>
              </a:bodyPr>
              <a:lstStyle/>
              <a:p>
                <a:r>
                  <a:rPr sz="4900">
                    <a:solidFill>
                      <a:schemeClr val="accent1"/>
                    </a:solidFill>
                  </a:rPr>
                  <a:t>76%</a:t>
                </a:r>
              </a:p>
            </p:txBody>
          </p:sp>
        </p:grpSp>
        <p:sp>
          <p:nvSpPr>
            <p:cNvPr id="111" name="Shape 386"/>
            <p:cNvSpPr/>
            <p:nvPr/>
          </p:nvSpPr>
          <p:spPr>
            <a:xfrm>
              <a:off x="14369955" y="4664189"/>
              <a:ext cx="2416525" cy="50292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914400"/>
              <a:r>
                <a:rPr altLang="en-US" lang="zh-CN" smtClean="0" spc="184" sz="2700">
                  <a:solidFill>
                    <a:schemeClr val="accent1"/>
                  </a:solidFill>
                  <a:latin typeface="Microsoft YaHei"/>
                  <a:ea typeface="Microsoft YaHei"/>
                  <a:cs typeface="Microsoft YaHei"/>
                </a:rPr>
                <a:t>组织能力</a:t>
              </a:r>
            </a:p>
          </p:txBody>
        </p:sp>
        <p:sp>
          <p:nvSpPr>
            <p:cNvPr id="112" name="Shape 388"/>
            <p:cNvSpPr/>
            <p:nvPr/>
          </p:nvSpPr>
          <p:spPr>
            <a:xfrm>
              <a:off x="13890492" y="5221175"/>
              <a:ext cx="3720587" cy="1344878"/>
            </a:xfrm>
            <a:prstGeom prst="rect">
              <a:avLst/>
            </a:prstGeom>
            <a:ln w="12700">
              <a:miter lim="400000"/>
            </a:ln>
            <a:extLst>
              <a:ext uri="{C572A759-6A51-4108-AA02-DFA0A04FC94B}">
                <ma14:wrappingTextBoxFlag xmlns:ma14="http://schemas.microsoft.com/office/mac/drawingml/2011/main" val="1"/>
              </a:ext>
            </a:extLst>
          </p:spPr>
          <p:txBody>
            <a:bodyPr anchor="ctr" bIns="50800" lIns="50800" rIns="50800" tIns="50800"/>
            <a:lstStyle>
              <a:lvl1pPr>
                <a:defRPr sz="4000">
                  <a:solidFill>
                    <a:schemeClr val="accent1">
                      <a:hueOff val="273562"/>
                      <a:satOff val="2937"/>
                      <a:lumOff val="-22233"/>
                    </a:schemeClr>
                  </a:solidFill>
                </a:defRPr>
              </a:lvl1pPr>
            </a:lstStyle>
            <a:p>
              <a:r>
                <a:rPr sz="2800"/>
                <a:t>输入简介输入简介输入简介输入简介</a:t>
              </a:r>
            </a:p>
          </p:txBody>
        </p:sp>
        <p:sp>
          <p:nvSpPr>
            <p:cNvPr id="113" name="矩形 112"/>
            <p:cNvSpPr/>
            <p:nvPr/>
          </p:nvSpPr>
          <p:spPr>
            <a:xfrm flipV="1">
              <a:off x="14109757" y="5230799"/>
              <a:ext cx="3229403" cy="103234"/>
            </a:xfrm>
            <a:prstGeom prst="rect">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p:spPr>
          <p:txBody>
            <a:bodyPr anchor="ctr" bIns="50800" lIns="50800" numCol="1" rIns="50800" tIns="50800" wrap="square">
              <a:noAutofit/>
            </a:bodyPr>
            <a:lstStyle/>
            <a:p>
              <a:endParaRPr altLang="en-US" lang="zh-CN" sz="3200"/>
            </a:p>
          </p:txBody>
        </p:sp>
      </p:grpSp>
      <p:grpSp>
        <p:nvGrpSpPr>
          <p:cNvPr id="120" name="组合 119"/>
          <p:cNvGrpSpPr/>
          <p:nvPr/>
        </p:nvGrpSpPr>
        <p:grpSpPr>
          <a:xfrm>
            <a:off x="9931235" y="9349649"/>
            <a:ext cx="5917842" cy="2008284"/>
            <a:chOff x="11693236" y="4558464"/>
            <a:chExt cx="5917842" cy="2008284"/>
          </a:xfrm>
        </p:grpSpPr>
        <p:grpSp>
          <p:nvGrpSpPr>
            <p:cNvPr id="121" name="组合 120"/>
            <p:cNvGrpSpPr/>
            <p:nvPr/>
          </p:nvGrpSpPr>
          <p:grpSpPr>
            <a:xfrm>
              <a:off x="11693236" y="4558464"/>
              <a:ext cx="2007589" cy="2008284"/>
              <a:chOff x="11552685" y="5386621"/>
              <a:chExt cx="2007589" cy="2008284"/>
            </a:xfrm>
          </p:grpSpPr>
          <p:grpSp>
            <p:nvGrpSpPr>
              <p:cNvPr id="129" name="Group 383"/>
              <p:cNvGrpSpPr/>
              <p:nvPr/>
            </p:nvGrpSpPr>
            <p:grpSpPr>
              <a:xfrm>
                <a:off x="11552685" y="5386621"/>
                <a:ext cx="2007589" cy="2008284"/>
                <a:chExt cx="2501884" cy="2502750"/>
              </a:xfrm>
            </p:grpSpPr>
            <p:sp>
              <p:nvSpPr>
                <p:cNvPr id="131" name="Shape 380"/>
                <p:cNvSpPr/>
                <p:nvPr/>
              </p:nvSpPr>
              <p:spPr>
                <a:xfrm>
                  <a:off x="0" y="0"/>
                  <a:ext cx="2501884" cy="2501884"/>
                </a:xfrm>
                <a:prstGeom prst="ellipse">
                  <a:avLst/>
                </a:prstGeom>
                <a:solidFill>
                  <a:srgbClr val="ECECEC"/>
                </a:solidFill>
                <a:ln cap="flat" w="12700">
                  <a:noFill/>
                  <a:miter lim="400000"/>
                </a:ln>
                <a:effectLst/>
              </p:spPr>
              <p:txBody>
                <a:bodyPr anchor="ctr" bIns="45719" lIns="45719" numCol="1" rIns="45719" tIns="45719" wrap="square">
                  <a:noAutofit/>
                </a:bodyPr>
                <a:lstStyle/>
                <a:p>
                  <a:pPr defTabSz="914400">
                    <a:defRPr sz="1800">
                      <a:latin typeface="Microsoft YaHei"/>
                      <a:ea typeface="Microsoft YaHei"/>
                      <a:cs typeface="Microsoft YaHei"/>
                      <a:sym typeface="Microsoft YaHei"/>
                    </a:defRPr>
                  </a:pPr>
                  <a:endParaRPr/>
                </a:p>
              </p:txBody>
            </p:sp>
            <p:sp>
              <p:nvSpPr>
                <p:cNvPr id="132" name="Shape 381"/>
                <p:cNvSpPr/>
                <p:nvPr/>
              </p:nvSpPr>
              <p:spPr>
                <a:xfrm>
                  <a:off x="310" y="75334"/>
                  <a:ext cx="2501263" cy="2427416"/>
                </a:xfrm>
                <a:custGeom>
                  <a:cxnLst>
                    <a:cxn ang="0">
                      <a:pos x="wd2" y="hd2"/>
                    </a:cxn>
                    <a:cxn ang="5400000">
                      <a:pos x="wd2" y="hd2"/>
                    </a:cxn>
                    <a:cxn ang="10800000">
                      <a:pos x="wd2" y="hd2"/>
                    </a:cxn>
                    <a:cxn ang="16200000">
                      <a:pos x="wd2" y="hd2"/>
                    </a:cxn>
                  </a:cxnLst>
                  <a:rect b="b" l="0" r="r" t="0"/>
                  <a:pathLst>
                    <a:path extrusionOk="0" h="21412" w="21417">
                      <a:moveTo>
                        <a:pt x="21417" y="10728"/>
                      </a:moveTo>
                      <a:cubicBezTo>
                        <a:pt x="21229" y="16819"/>
                        <a:pt x="16283" y="21600"/>
                        <a:pt x="10370" y="21406"/>
                      </a:cubicBezTo>
                      <a:cubicBezTo>
                        <a:pt x="4458" y="21212"/>
                        <a:pt x="-183" y="16117"/>
                        <a:pt x="5" y="10026"/>
                      </a:cubicBezTo>
                      <a:cubicBezTo>
                        <a:pt x="145" y="5509"/>
                        <a:pt x="2944" y="1536"/>
                        <a:pt x="7070" y="0"/>
                      </a:cubicBezTo>
                      <a:lnTo>
                        <a:pt x="10711" y="10377"/>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p:spPr>
              <p:txBody>
                <a:bodyPr anchor="ctr" bIns="50800" lIns="50800" numCol="1" rIns="50800" tIns="50800" wrap="square">
                  <a:noAutofit/>
                </a:bodyPr>
                <a:lstStyle/>
                <a:p>
                  <a:endParaRPr sz="3200"/>
                </a:p>
              </p:txBody>
            </p:sp>
            <p:sp>
              <p:nvSpPr>
                <p:cNvPr id="133" name="Shape 382"/>
                <p:cNvSpPr/>
                <p:nvPr/>
              </p:nvSpPr>
              <p:spPr>
                <a:xfrm>
                  <a:off x="120600" y="124169"/>
                  <a:ext cx="2260682" cy="2260682"/>
                </a:xfrm>
                <a:prstGeom prst="ellipse">
                  <a:avLst/>
                </a:prstGeom>
                <a:gradFill flip="none" rotWithShape="1">
                  <a:gsLst>
                    <a:gs pos="0">
                      <a:srgbClr val="FBFBFB"/>
                    </a:gs>
                    <a:gs pos="100000">
                      <a:srgbClr val="BEBEBE"/>
                    </a:gs>
                  </a:gsLst>
                  <a:lin ang="5400000" scaled="0"/>
                </a:gradFill>
                <a:ln cap="flat" w="12700">
                  <a:noFill/>
                  <a:miter lim="400000"/>
                </a:ln>
                <a:effectLst>
                  <a:outerShdw blurRad="38100" dir="5400000" dist="25400" rotWithShape="0">
                    <a:srgbClr val="000000">
                      <a:alpha val="50000"/>
                    </a:srgbClr>
                  </a:outerShdw>
                </a:effectLst>
              </p:spPr>
              <p:txBody>
                <a:bodyPr anchor="ctr" bIns="45719" lIns="45719" numCol="1" rIns="45719" tIns="45719" wrap="square">
                  <a:noAutofit/>
                </a:bodyPr>
                <a:lstStyle/>
                <a:p>
                  <a:pPr>
                    <a:defRPr sz="3200"/>
                  </a:pPr>
                  <a:endParaRPr/>
                </a:p>
              </p:txBody>
            </p:sp>
          </p:grpSp>
          <p:sp>
            <p:nvSpPr>
              <p:cNvPr id="130" name="Shape 384"/>
              <p:cNvSpPr/>
              <p:nvPr/>
            </p:nvSpPr>
            <p:spPr>
              <a:xfrm>
                <a:off x="11852822" y="5996806"/>
                <a:ext cx="1347787" cy="84836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50800" lIns="50800" numCol="1" rIns="50800" tIns="50800" wrap="none">
                <a:spAutoFit/>
              </a:bodyPr>
              <a:lstStyle/>
              <a:p>
                <a:r>
                  <a:rPr sz="4900">
                    <a:solidFill>
                      <a:schemeClr val="accent1"/>
                    </a:solidFill>
                  </a:rPr>
                  <a:t>76%</a:t>
                </a:r>
              </a:p>
            </p:txBody>
          </p:sp>
        </p:grpSp>
        <p:sp>
          <p:nvSpPr>
            <p:cNvPr id="122" name="Shape 386"/>
            <p:cNvSpPr/>
            <p:nvPr/>
          </p:nvSpPr>
          <p:spPr>
            <a:xfrm>
              <a:off x="14369954" y="4664190"/>
              <a:ext cx="2416525" cy="50292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914400"/>
              <a:r>
                <a:rPr altLang="en-US" lang="zh-CN" smtClean="0" spc="184" sz="2700">
                  <a:solidFill>
                    <a:schemeClr val="accent1"/>
                  </a:solidFill>
                  <a:latin typeface="Microsoft YaHei"/>
                  <a:ea typeface="Microsoft YaHei"/>
                  <a:cs typeface="Microsoft YaHei"/>
                </a:rPr>
                <a:t>创新能力</a:t>
              </a:r>
            </a:p>
          </p:txBody>
        </p:sp>
        <p:sp>
          <p:nvSpPr>
            <p:cNvPr id="125" name="Shape 388"/>
            <p:cNvSpPr/>
            <p:nvPr/>
          </p:nvSpPr>
          <p:spPr>
            <a:xfrm>
              <a:off x="13890492" y="5221175"/>
              <a:ext cx="3720587" cy="1344878"/>
            </a:xfrm>
            <a:prstGeom prst="rect">
              <a:avLst/>
            </a:prstGeom>
            <a:ln w="12700">
              <a:miter lim="400000"/>
            </a:ln>
            <a:extLst>
              <a:ext uri="{C572A759-6A51-4108-AA02-DFA0A04FC94B}">
                <ma14:wrappingTextBoxFlag xmlns:ma14="http://schemas.microsoft.com/office/mac/drawingml/2011/main" val="1"/>
              </a:ext>
            </a:extLst>
          </p:spPr>
          <p:txBody>
            <a:bodyPr anchor="ctr" bIns="50800" lIns="50800" rIns="50800" tIns="50800"/>
            <a:lstStyle>
              <a:lvl1pPr>
                <a:defRPr sz="4000">
                  <a:solidFill>
                    <a:schemeClr val="accent1">
                      <a:hueOff val="273562"/>
                      <a:satOff val="2937"/>
                      <a:lumOff val="-22233"/>
                    </a:schemeClr>
                  </a:solidFill>
                </a:defRPr>
              </a:lvl1pPr>
            </a:lstStyle>
            <a:p>
              <a:r>
                <a:rPr sz="2800"/>
                <a:t>输入简介输入简介输入简介输入简介</a:t>
              </a:r>
            </a:p>
          </p:txBody>
        </p:sp>
        <p:sp>
          <p:nvSpPr>
            <p:cNvPr id="128" name="矩形 127"/>
            <p:cNvSpPr/>
            <p:nvPr/>
          </p:nvSpPr>
          <p:spPr>
            <a:xfrm flipV="1">
              <a:off x="14109757" y="5230799"/>
              <a:ext cx="3229403" cy="103234"/>
            </a:xfrm>
            <a:prstGeom prst="rect">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p:spPr>
          <p:txBody>
            <a:bodyPr anchor="ctr" bIns="50800" lIns="50800" numCol="1" rIns="50800" tIns="50800" wrap="square">
              <a:noAutofit/>
            </a:bodyPr>
            <a:lstStyle/>
            <a:p>
              <a:endParaRPr altLang="en-US" lang="zh-CN" sz="3200"/>
            </a:p>
          </p:txBody>
        </p:sp>
      </p:grpSp>
      <p:grpSp>
        <p:nvGrpSpPr>
          <p:cNvPr id="134" name="组合 133"/>
          <p:cNvGrpSpPr/>
          <p:nvPr/>
        </p:nvGrpSpPr>
        <p:grpSpPr>
          <a:xfrm>
            <a:off x="16772423" y="9410099"/>
            <a:ext cx="5917842" cy="2008284"/>
            <a:chOff x="11693236" y="4558464"/>
            <a:chExt cx="5917842" cy="2008284"/>
          </a:xfrm>
        </p:grpSpPr>
        <p:grpSp>
          <p:nvGrpSpPr>
            <p:cNvPr id="135" name="组合 134"/>
            <p:cNvGrpSpPr/>
            <p:nvPr/>
          </p:nvGrpSpPr>
          <p:grpSpPr>
            <a:xfrm>
              <a:off x="11693236" y="4558464"/>
              <a:ext cx="2007589" cy="2008284"/>
              <a:chOff x="11552685" y="5386621"/>
              <a:chExt cx="2007589" cy="2008284"/>
            </a:xfrm>
          </p:grpSpPr>
          <p:grpSp>
            <p:nvGrpSpPr>
              <p:cNvPr id="139" name="Group 383"/>
              <p:cNvGrpSpPr/>
              <p:nvPr/>
            </p:nvGrpSpPr>
            <p:grpSpPr>
              <a:xfrm>
                <a:off x="11552685" y="5386621"/>
                <a:ext cx="2007589" cy="2008284"/>
                <a:chExt cx="2501884" cy="2502750"/>
              </a:xfrm>
            </p:grpSpPr>
            <p:sp>
              <p:nvSpPr>
                <p:cNvPr id="141" name="Shape 380"/>
                <p:cNvSpPr/>
                <p:nvPr/>
              </p:nvSpPr>
              <p:spPr>
                <a:xfrm>
                  <a:off x="0" y="0"/>
                  <a:ext cx="2501884" cy="2501884"/>
                </a:xfrm>
                <a:prstGeom prst="ellipse">
                  <a:avLst/>
                </a:prstGeom>
                <a:solidFill>
                  <a:srgbClr val="ECECEC"/>
                </a:solidFill>
                <a:ln cap="flat" w="12700">
                  <a:noFill/>
                  <a:miter lim="400000"/>
                </a:ln>
                <a:effectLst/>
              </p:spPr>
              <p:txBody>
                <a:bodyPr anchor="ctr" bIns="45719" lIns="45719" numCol="1" rIns="45719" tIns="45719" wrap="square">
                  <a:noAutofit/>
                </a:bodyPr>
                <a:lstStyle/>
                <a:p>
                  <a:pPr defTabSz="914400">
                    <a:defRPr sz="1800">
                      <a:latin typeface="Microsoft YaHei"/>
                      <a:ea typeface="Microsoft YaHei"/>
                      <a:cs typeface="Microsoft YaHei"/>
                      <a:sym typeface="Microsoft YaHei"/>
                    </a:defRPr>
                  </a:pPr>
                  <a:endParaRPr/>
                </a:p>
              </p:txBody>
            </p:sp>
            <p:sp>
              <p:nvSpPr>
                <p:cNvPr id="142" name="Shape 381"/>
                <p:cNvSpPr/>
                <p:nvPr/>
              </p:nvSpPr>
              <p:spPr>
                <a:xfrm>
                  <a:off x="310" y="75334"/>
                  <a:ext cx="2501263" cy="2427416"/>
                </a:xfrm>
                <a:custGeom>
                  <a:cxnLst>
                    <a:cxn ang="0">
                      <a:pos x="wd2" y="hd2"/>
                    </a:cxn>
                    <a:cxn ang="5400000">
                      <a:pos x="wd2" y="hd2"/>
                    </a:cxn>
                    <a:cxn ang="10800000">
                      <a:pos x="wd2" y="hd2"/>
                    </a:cxn>
                    <a:cxn ang="16200000">
                      <a:pos x="wd2" y="hd2"/>
                    </a:cxn>
                  </a:cxnLst>
                  <a:rect b="b" l="0" r="r" t="0"/>
                  <a:pathLst>
                    <a:path extrusionOk="0" h="21412" w="21417">
                      <a:moveTo>
                        <a:pt x="21417" y="10728"/>
                      </a:moveTo>
                      <a:cubicBezTo>
                        <a:pt x="21229" y="16819"/>
                        <a:pt x="16283" y="21600"/>
                        <a:pt x="10370" y="21406"/>
                      </a:cubicBezTo>
                      <a:cubicBezTo>
                        <a:pt x="4458" y="21212"/>
                        <a:pt x="-183" y="16117"/>
                        <a:pt x="5" y="10026"/>
                      </a:cubicBezTo>
                      <a:cubicBezTo>
                        <a:pt x="145" y="5509"/>
                        <a:pt x="2944" y="1536"/>
                        <a:pt x="7070" y="0"/>
                      </a:cubicBezTo>
                      <a:lnTo>
                        <a:pt x="10711" y="10377"/>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p:spPr>
              <p:txBody>
                <a:bodyPr anchor="ctr" bIns="50800" lIns="50800" numCol="1" rIns="50800" tIns="50800" wrap="square">
                  <a:noAutofit/>
                </a:bodyPr>
                <a:lstStyle/>
                <a:p>
                  <a:endParaRPr sz="3200"/>
                </a:p>
              </p:txBody>
            </p:sp>
            <p:sp>
              <p:nvSpPr>
                <p:cNvPr id="143" name="Shape 382"/>
                <p:cNvSpPr/>
                <p:nvPr/>
              </p:nvSpPr>
              <p:spPr>
                <a:xfrm>
                  <a:off x="120600" y="124169"/>
                  <a:ext cx="2260682" cy="2260682"/>
                </a:xfrm>
                <a:prstGeom prst="ellipse">
                  <a:avLst/>
                </a:prstGeom>
                <a:gradFill flip="none" rotWithShape="1">
                  <a:gsLst>
                    <a:gs pos="0">
                      <a:srgbClr val="FBFBFB"/>
                    </a:gs>
                    <a:gs pos="100000">
                      <a:srgbClr val="BEBEBE"/>
                    </a:gs>
                  </a:gsLst>
                  <a:lin ang="5400000" scaled="0"/>
                </a:gradFill>
                <a:ln cap="flat" w="12700">
                  <a:noFill/>
                  <a:miter lim="400000"/>
                </a:ln>
                <a:effectLst>
                  <a:outerShdw blurRad="38100" dir="5400000" dist="25400" rotWithShape="0">
                    <a:srgbClr val="000000">
                      <a:alpha val="50000"/>
                    </a:srgbClr>
                  </a:outerShdw>
                </a:effectLst>
              </p:spPr>
              <p:txBody>
                <a:bodyPr anchor="ctr" bIns="45719" lIns="45719" numCol="1" rIns="45719" tIns="45719" wrap="square">
                  <a:noAutofit/>
                </a:bodyPr>
                <a:lstStyle/>
                <a:p>
                  <a:pPr>
                    <a:defRPr sz="3200"/>
                  </a:pPr>
                  <a:endParaRPr/>
                </a:p>
              </p:txBody>
            </p:sp>
          </p:grpSp>
          <p:sp>
            <p:nvSpPr>
              <p:cNvPr id="140" name="Shape 384"/>
              <p:cNvSpPr/>
              <p:nvPr/>
            </p:nvSpPr>
            <p:spPr>
              <a:xfrm>
                <a:off x="11852822" y="5996806"/>
                <a:ext cx="1347787" cy="84836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50800" lIns="50800" numCol="1" rIns="50800" tIns="50800" wrap="none">
                <a:spAutoFit/>
              </a:bodyPr>
              <a:lstStyle/>
              <a:p>
                <a:r>
                  <a:rPr sz="4900">
                    <a:solidFill>
                      <a:schemeClr val="accent1"/>
                    </a:solidFill>
                  </a:rPr>
                  <a:t>76%</a:t>
                </a:r>
              </a:p>
            </p:txBody>
          </p:sp>
        </p:grpSp>
        <p:sp>
          <p:nvSpPr>
            <p:cNvPr id="136" name="Shape 386"/>
            <p:cNvSpPr/>
            <p:nvPr/>
          </p:nvSpPr>
          <p:spPr>
            <a:xfrm>
              <a:off x="14369955" y="4664190"/>
              <a:ext cx="2416525" cy="50292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914400"/>
              <a:r>
                <a:rPr altLang="en-US" lang="zh-CN" smtClean="0" spc="184" sz="2700">
                  <a:solidFill>
                    <a:schemeClr val="accent1"/>
                  </a:solidFill>
                  <a:latin typeface="Microsoft YaHei"/>
                  <a:ea typeface="Microsoft YaHei"/>
                  <a:cs typeface="Microsoft YaHei"/>
                </a:rPr>
                <a:t>协调能力</a:t>
              </a:r>
            </a:p>
          </p:txBody>
        </p:sp>
        <p:sp>
          <p:nvSpPr>
            <p:cNvPr id="137" name="Shape 388"/>
            <p:cNvSpPr/>
            <p:nvPr/>
          </p:nvSpPr>
          <p:spPr>
            <a:xfrm>
              <a:off x="13890492" y="5221175"/>
              <a:ext cx="3720587" cy="1344878"/>
            </a:xfrm>
            <a:prstGeom prst="rect">
              <a:avLst/>
            </a:prstGeom>
            <a:ln w="12700">
              <a:miter lim="400000"/>
            </a:ln>
            <a:extLst>
              <a:ext uri="{C572A759-6A51-4108-AA02-DFA0A04FC94B}">
                <ma14:wrappingTextBoxFlag xmlns:ma14="http://schemas.microsoft.com/office/mac/drawingml/2011/main" val="1"/>
              </a:ext>
            </a:extLst>
          </p:spPr>
          <p:txBody>
            <a:bodyPr anchor="ctr" bIns="50800" lIns="50800" rIns="50800" tIns="50800"/>
            <a:lstStyle>
              <a:lvl1pPr>
                <a:defRPr sz="4000">
                  <a:solidFill>
                    <a:schemeClr val="accent1">
                      <a:hueOff val="273562"/>
                      <a:satOff val="2937"/>
                      <a:lumOff val="-22233"/>
                    </a:schemeClr>
                  </a:solidFill>
                </a:defRPr>
              </a:lvl1pPr>
            </a:lstStyle>
            <a:p>
              <a:r>
                <a:rPr sz="2800"/>
                <a:t>输入简介输入简介输入简介输入简介</a:t>
              </a:r>
            </a:p>
          </p:txBody>
        </p:sp>
        <p:sp>
          <p:nvSpPr>
            <p:cNvPr id="138" name="矩形 137"/>
            <p:cNvSpPr/>
            <p:nvPr/>
          </p:nvSpPr>
          <p:spPr>
            <a:xfrm flipV="1">
              <a:off x="14109757" y="5230799"/>
              <a:ext cx="3229403" cy="103234"/>
            </a:xfrm>
            <a:prstGeom prst="rect">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p:spPr>
          <p:txBody>
            <a:bodyPr anchor="ctr" bIns="50800" lIns="50800" numCol="1" rIns="50800" tIns="50800" wrap="square">
              <a:noAutofit/>
            </a:bodyPr>
            <a:lstStyle/>
            <a:p>
              <a:endParaRPr altLang="en-US" lang="zh-CN" sz="3200"/>
            </a:p>
          </p:txBody>
        </p:sp>
      </p:grpSp>
    </p:spTree>
    <p:extLst>
      <p:ext uri="{BB962C8B-B14F-4D97-AF65-F5344CB8AC3E}">
        <p14:creationId val="1367534105"/>
      </p:ext>
    </p:extLst>
  </p:cSld>
  <p:clrMapOvr>
    <a:masterClrMapping/>
  </p:clrMapOvr>
  <p:transition spd="med"/>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8" name="组合 7"/>
          <p:cNvGrpSpPr/>
          <p:nvPr/>
        </p:nvGrpSpPr>
        <p:grpSpPr>
          <a:xfrm>
            <a:off x="-34814" y="-62356"/>
            <a:ext cx="24418813" cy="1908000"/>
            <a:chOff x="-34813" y="926635"/>
            <a:chExt cx="24418813" cy="1908000"/>
          </a:xfrm>
        </p:grpSpPr>
        <p:sp>
          <p:nvSpPr>
            <p:cNvPr id="7" name="矩形 6"/>
            <p:cNvSpPr/>
            <p:nvPr/>
          </p:nvSpPr>
          <p:spPr>
            <a:xfrm>
              <a:off x="1" y="926635"/>
              <a:ext cx="24384000" cy="1908000"/>
            </a:xfrm>
            <a:prstGeom prst="rect">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p:spPr>
          <p:txBody>
            <a:bodyPr anchor="ctr" bIns="50800" lIns="50800" numCol="1" rIns="50800" tIns="50800" wrap="square">
              <a:noAutofit/>
            </a:bodyPr>
            <a:lstStyle/>
            <a:p>
              <a:endParaRPr altLang="en-US" lang="zh-CN" sz="3200"/>
            </a:p>
          </p:txBody>
        </p:sp>
        <p:pic>
          <p:nvPicPr>
            <p:cNvPr id="127" name="图片 126"/>
            <p:cNvPicPr>
              <a:picLocks noChangeAspect="1"/>
            </p:cNvPicPr>
            <p:nvPr/>
          </p:nvPicPr>
          <p:blipFill>
            <a:blip r:embed="rId2">
              <a:extLst>
                <a:ext uri="{28A0092B-C50C-407E-A947-70E740481C1C}">
                  <a14:useLocalDpi/>
                </a:ext>
              </a:extLst>
            </a:blip>
            <a:srcRect b="-1" r="65349" t="-143"/>
            <a:stretch>
              <a:fillRect/>
            </a:stretch>
          </p:blipFill>
          <p:spPr>
            <a:xfrm rot="5400000">
              <a:off x="11318892" y="-10365829"/>
              <a:ext cx="1711404" cy="24418813"/>
            </a:xfrm>
            <a:prstGeom prst="rect">
              <a:avLst/>
            </a:prstGeom>
            <a:ln w="28575">
              <a:noFill/>
            </a:ln>
          </p:spPr>
        </p:pic>
      </p:grpSp>
      <p:sp>
        <p:nvSpPr>
          <p:cNvPr id="4" name="矩形 3"/>
          <p:cNvSpPr/>
          <p:nvPr/>
        </p:nvSpPr>
        <p:spPr>
          <a:xfrm>
            <a:off x="6729827" y="874287"/>
            <a:ext cx="16985673" cy="90000"/>
          </a:xfrm>
          <a:prstGeom prst="rect">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p:spPr>
        <p:txBody>
          <a:bodyPr anchor="ctr" bIns="50800" lIns="50800" numCol="1" rIns="50800" tIns="50800" wrap="square">
            <a:noAutofit/>
          </a:bodyPr>
          <a:lstStyle/>
          <a:p>
            <a:endParaRPr altLang="en-US" lang="zh-CN" sz="3200"/>
          </a:p>
        </p:txBody>
      </p:sp>
      <p:sp>
        <p:nvSpPr>
          <p:cNvPr id="126" name="Shape 209"/>
          <p:cNvSpPr/>
          <p:nvPr/>
        </p:nvSpPr>
        <p:spPr>
          <a:xfrm>
            <a:off x="2385569" y="423579"/>
            <a:ext cx="3376612" cy="955040"/>
          </a:xfrm>
          <a:prstGeom prst="rect">
            <a:avLst/>
          </a:prstGeom>
          <a:ln w="12700">
            <a:miter lim="400000"/>
          </a:ln>
          <a:extLst>
            <a:ext uri="{C572A759-6A51-4108-AA02-DFA0A04FC94B}">
              <ma14:wrappingTextBoxFlag xmlns:ma14="http://schemas.microsoft.com/office/mac/drawingml/2011/main" val="1"/>
            </a:ext>
          </a:extLst>
        </p:spPr>
        <p:txBody>
          <a:bodyPr bIns="50800" lIns="50800" rIns="50800" tIns="50800" wrap="none">
            <a:spAutoFit/>
          </a:bodyPr>
          <a:lstStyle>
            <a:lvl1pPr>
              <a:defRPr sz="5600">
                <a:solidFill>
                  <a:srgbClr val="FFFFFF"/>
                </a:solidFill>
                <a:latin typeface="Chalkduster"/>
                <a:ea typeface="Chalkduster"/>
                <a:cs typeface="Chalkduster"/>
                <a:sym typeface="Chalkduster"/>
              </a:defRPr>
            </a:lvl1pPr>
          </a:lstStyle>
          <a:p>
            <a:r>
              <a:rPr altLang="zh-CN" lang="en-US" smtClean="0">
                <a:solidFill>
                  <a:schemeClr val="bg1"/>
                </a:solidFill>
                <a:latin charset="-122" panose="020b0503020204020204" pitchFamily="34" typeface="微软雅黑"/>
                <a:ea charset="-122" panose="020b0503020204020204" pitchFamily="34" typeface="微软雅黑"/>
              </a:rPr>
              <a:t>Programs</a:t>
            </a:r>
          </a:p>
        </p:txBody>
      </p:sp>
      <p:grpSp>
        <p:nvGrpSpPr>
          <p:cNvPr id="6" name="组合 5"/>
          <p:cNvGrpSpPr/>
          <p:nvPr/>
        </p:nvGrpSpPr>
        <p:grpSpPr>
          <a:xfrm>
            <a:off x="431446" y="189130"/>
            <a:ext cx="1469851" cy="1469851"/>
            <a:chOff x="431446" y="189130"/>
            <a:chExt cx="1469851" cy="1469851"/>
          </a:xfrm>
        </p:grpSpPr>
        <p:grpSp>
          <p:nvGrpSpPr>
            <p:cNvPr id="2" name="组合 1"/>
            <p:cNvGrpSpPr/>
            <p:nvPr/>
          </p:nvGrpSpPr>
          <p:grpSpPr>
            <a:xfrm>
              <a:off x="431446" y="189130"/>
              <a:ext cx="1469851" cy="1469851"/>
              <a:chOff x="2313717" y="4449953"/>
              <a:chExt cx="1469851" cy="1469851"/>
            </a:xfrm>
          </p:grpSpPr>
          <p:sp>
            <p:nvSpPr>
              <p:cNvPr id="10" name="Shape 501"/>
              <p:cNvSpPr/>
              <p:nvPr/>
            </p:nvSpPr>
            <p:spPr>
              <a:xfrm>
                <a:off x="2313717" y="4449953"/>
                <a:ext cx="1469851" cy="1469851"/>
              </a:xfrm>
              <a:prstGeom prst="ellipse">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pPr>
                  <a:defRPr sz="3200"/>
                </a:pPr>
                <a:endParaRPr/>
              </a:p>
            </p:txBody>
          </p:sp>
          <p:sp>
            <p:nvSpPr>
              <p:cNvPr id="11" name="Shape 501"/>
              <p:cNvSpPr/>
              <p:nvPr/>
            </p:nvSpPr>
            <p:spPr>
              <a:xfrm>
                <a:off x="2426636" y="4562872"/>
                <a:ext cx="1244012" cy="1244012"/>
              </a:xfrm>
              <a:prstGeom prst="ellipse">
                <a:avLst/>
              </a:prstGeom>
              <a:solidFill>
                <a:schemeClr val="bg1"/>
              </a:soli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pPr>
                  <a:defRPr sz="3200"/>
                </a:pPr>
                <a:endParaRPr/>
              </a:p>
            </p:txBody>
          </p:sp>
        </p:grpSp>
        <p:sp>
          <p:nvSpPr>
            <p:cNvPr id="79" name="Shape 420"/>
            <p:cNvSpPr/>
            <p:nvPr/>
          </p:nvSpPr>
          <p:spPr>
            <a:xfrm flipH="1">
              <a:off x="838793" y="616697"/>
              <a:ext cx="655156" cy="681433"/>
            </a:xfrm>
            <a:custGeom>
              <a:cxnLst>
                <a:cxn ang="0">
                  <a:pos x="wd2" y="hd2"/>
                </a:cxn>
                <a:cxn ang="5400000">
                  <a:pos x="wd2" y="hd2"/>
                </a:cxn>
                <a:cxn ang="10800000">
                  <a:pos x="wd2" y="hd2"/>
                </a:cxn>
                <a:cxn ang="16200000">
                  <a:pos x="wd2" y="hd2"/>
                </a:cxn>
              </a:cxnLst>
              <a:rect b="b" l="0" r="r" t="0"/>
              <a:pathLst>
                <a:path extrusionOk="0" h="21480" w="21600">
                  <a:moveTo>
                    <a:pt x="12558" y="0"/>
                  </a:moveTo>
                  <a:cubicBezTo>
                    <a:pt x="7535" y="0"/>
                    <a:pt x="3516" y="3840"/>
                    <a:pt x="3516" y="8640"/>
                  </a:cubicBezTo>
                  <a:cubicBezTo>
                    <a:pt x="3516" y="10800"/>
                    <a:pt x="4521" y="12960"/>
                    <a:pt x="5777" y="14400"/>
                  </a:cubicBezTo>
                  <a:cubicBezTo>
                    <a:pt x="502" y="19680"/>
                    <a:pt x="502" y="19680"/>
                    <a:pt x="502" y="19680"/>
                  </a:cubicBezTo>
                  <a:cubicBezTo>
                    <a:pt x="251" y="19920"/>
                    <a:pt x="0" y="20160"/>
                    <a:pt x="0" y="20400"/>
                  </a:cubicBezTo>
                  <a:cubicBezTo>
                    <a:pt x="0" y="20640"/>
                    <a:pt x="251" y="21120"/>
                    <a:pt x="502" y="21120"/>
                  </a:cubicBezTo>
                  <a:cubicBezTo>
                    <a:pt x="753" y="21600"/>
                    <a:pt x="1507" y="21600"/>
                    <a:pt x="2009" y="21120"/>
                  </a:cubicBezTo>
                  <a:cubicBezTo>
                    <a:pt x="7535" y="15840"/>
                    <a:pt x="7535" y="15840"/>
                    <a:pt x="7535" y="15840"/>
                  </a:cubicBezTo>
                  <a:cubicBezTo>
                    <a:pt x="9042" y="16800"/>
                    <a:pt x="10800" y="17280"/>
                    <a:pt x="12558" y="17280"/>
                  </a:cubicBezTo>
                  <a:cubicBezTo>
                    <a:pt x="17581" y="17280"/>
                    <a:pt x="21600" y="13440"/>
                    <a:pt x="21600" y="8640"/>
                  </a:cubicBezTo>
                  <a:cubicBezTo>
                    <a:pt x="21600" y="3840"/>
                    <a:pt x="17581" y="0"/>
                    <a:pt x="12558" y="0"/>
                  </a:cubicBezTo>
                  <a:close/>
                  <a:moveTo>
                    <a:pt x="12558" y="1440"/>
                  </a:moveTo>
                  <a:cubicBezTo>
                    <a:pt x="16828" y="1440"/>
                    <a:pt x="20093" y="4800"/>
                    <a:pt x="20093" y="8640"/>
                  </a:cubicBezTo>
                  <a:cubicBezTo>
                    <a:pt x="20093" y="12720"/>
                    <a:pt x="16828" y="15840"/>
                    <a:pt x="12558" y="15840"/>
                  </a:cubicBezTo>
                  <a:cubicBezTo>
                    <a:pt x="8540" y="15840"/>
                    <a:pt x="5023" y="12720"/>
                    <a:pt x="5023" y="8640"/>
                  </a:cubicBezTo>
                  <a:cubicBezTo>
                    <a:pt x="5023" y="4800"/>
                    <a:pt x="8540" y="1440"/>
                    <a:pt x="12558" y="1440"/>
                  </a:cubicBez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p:spPr>
          <p:txBody>
            <a:bodyPr anchor="ctr" bIns="50800" lIns="50800" numCol="1" rIns="50800" tIns="50800" wrap="square">
              <a:noAutofit/>
            </a:bodyPr>
            <a:lstStyle/>
            <a:p>
              <a:endParaRPr sz="3200"/>
            </a:p>
          </p:txBody>
        </p:sp>
      </p:grpSp>
      <p:sp>
        <p:nvSpPr>
          <p:cNvPr id="81" name="Shape 420"/>
          <p:cNvSpPr/>
          <p:nvPr/>
        </p:nvSpPr>
        <p:spPr>
          <a:xfrm>
            <a:off x="10141581" y="5399276"/>
            <a:ext cx="3773310" cy="3924654"/>
          </a:xfrm>
          <a:custGeom>
            <a:cxnLst>
              <a:cxn ang="0">
                <a:pos x="wd2" y="hd2"/>
              </a:cxn>
              <a:cxn ang="5400000">
                <a:pos x="wd2" y="hd2"/>
              </a:cxn>
              <a:cxn ang="10800000">
                <a:pos x="wd2" y="hd2"/>
              </a:cxn>
              <a:cxn ang="16200000">
                <a:pos x="wd2" y="hd2"/>
              </a:cxn>
            </a:cxnLst>
            <a:rect b="b" l="0" r="r" t="0"/>
            <a:pathLst>
              <a:path extrusionOk="0" h="21480" w="21600">
                <a:moveTo>
                  <a:pt x="12558" y="0"/>
                </a:moveTo>
                <a:cubicBezTo>
                  <a:pt x="7535" y="0"/>
                  <a:pt x="3516" y="3840"/>
                  <a:pt x="3516" y="8640"/>
                </a:cubicBezTo>
                <a:cubicBezTo>
                  <a:pt x="3516" y="10800"/>
                  <a:pt x="4521" y="12960"/>
                  <a:pt x="5777" y="14400"/>
                </a:cubicBezTo>
                <a:cubicBezTo>
                  <a:pt x="502" y="19680"/>
                  <a:pt x="502" y="19680"/>
                  <a:pt x="502" y="19680"/>
                </a:cubicBezTo>
                <a:cubicBezTo>
                  <a:pt x="251" y="19920"/>
                  <a:pt x="0" y="20160"/>
                  <a:pt x="0" y="20400"/>
                </a:cubicBezTo>
                <a:cubicBezTo>
                  <a:pt x="0" y="20640"/>
                  <a:pt x="251" y="21120"/>
                  <a:pt x="502" y="21120"/>
                </a:cubicBezTo>
                <a:cubicBezTo>
                  <a:pt x="753" y="21600"/>
                  <a:pt x="1507" y="21600"/>
                  <a:pt x="2009" y="21120"/>
                </a:cubicBezTo>
                <a:cubicBezTo>
                  <a:pt x="7535" y="15840"/>
                  <a:pt x="7535" y="15840"/>
                  <a:pt x="7535" y="15840"/>
                </a:cubicBezTo>
                <a:cubicBezTo>
                  <a:pt x="9042" y="16800"/>
                  <a:pt x="10800" y="17280"/>
                  <a:pt x="12558" y="17280"/>
                </a:cubicBezTo>
                <a:cubicBezTo>
                  <a:pt x="17581" y="17280"/>
                  <a:pt x="21600" y="13440"/>
                  <a:pt x="21600" y="8640"/>
                </a:cubicBezTo>
                <a:cubicBezTo>
                  <a:pt x="21600" y="3840"/>
                  <a:pt x="17581" y="0"/>
                  <a:pt x="12558" y="0"/>
                </a:cubicBezTo>
                <a:close/>
                <a:moveTo>
                  <a:pt x="12558" y="1440"/>
                </a:moveTo>
                <a:cubicBezTo>
                  <a:pt x="16828" y="1440"/>
                  <a:pt x="20093" y="4800"/>
                  <a:pt x="20093" y="8640"/>
                </a:cubicBezTo>
                <a:cubicBezTo>
                  <a:pt x="20093" y="12720"/>
                  <a:pt x="16828" y="15840"/>
                  <a:pt x="12558" y="15840"/>
                </a:cubicBezTo>
                <a:cubicBezTo>
                  <a:pt x="8540" y="15840"/>
                  <a:pt x="5023" y="12720"/>
                  <a:pt x="5023" y="8640"/>
                </a:cubicBezTo>
                <a:cubicBezTo>
                  <a:pt x="5023" y="4800"/>
                  <a:pt x="8540" y="1440"/>
                  <a:pt x="12558" y="1440"/>
                </a:cubicBez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p:spPr>
        <p:txBody>
          <a:bodyPr anchor="ctr" bIns="50800" lIns="50800" numCol="1" rIns="50800" tIns="50800" wrap="square">
            <a:noAutofit/>
          </a:bodyPr>
          <a:lstStyle/>
          <a:p>
            <a:endParaRPr sz="3200"/>
          </a:p>
        </p:txBody>
      </p:sp>
      <p:sp>
        <p:nvSpPr>
          <p:cNvPr id="82" name="Shape 421"/>
          <p:cNvSpPr/>
          <p:nvPr/>
        </p:nvSpPr>
        <p:spPr>
          <a:xfrm>
            <a:off x="2163290" y="3611061"/>
            <a:ext cx="734345" cy="861469"/>
          </a:xfrm>
          <a:custGeom>
            <a:cxnLst>
              <a:cxn ang="0">
                <a:pos x="wd2" y="hd2"/>
              </a:cxn>
              <a:cxn ang="5400000">
                <a:pos x="wd2" y="hd2"/>
              </a:cxn>
              <a:cxn ang="10800000">
                <a:pos x="wd2" y="hd2"/>
              </a:cxn>
              <a:cxn ang="16200000">
                <a:pos x="wd2" y="hd2"/>
              </a:cxn>
            </a:cxnLst>
            <a:rect b="b" l="0" r="r" t="0"/>
            <a:pathLst>
              <a:path extrusionOk="0" h="21600" w="21600">
                <a:moveTo>
                  <a:pt x="7915" y="18596"/>
                </a:moveTo>
                <a:cubicBezTo>
                  <a:pt x="13685" y="18596"/>
                  <a:pt x="13685" y="18596"/>
                  <a:pt x="13685" y="18596"/>
                </a:cubicBezTo>
                <a:cubicBezTo>
                  <a:pt x="13850" y="18596"/>
                  <a:pt x="14180" y="18739"/>
                  <a:pt x="14180" y="18882"/>
                </a:cubicBezTo>
                <a:cubicBezTo>
                  <a:pt x="14180" y="19454"/>
                  <a:pt x="14180" y="19454"/>
                  <a:pt x="14180" y="19454"/>
                </a:cubicBezTo>
                <a:cubicBezTo>
                  <a:pt x="14180" y="19597"/>
                  <a:pt x="13850" y="19740"/>
                  <a:pt x="13685" y="19740"/>
                </a:cubicBezTo>
                <a:cubicBezTo>
                  <a:pt x="7915" y="19740"/>
                  <a:pt x="7915" y="19740"/>
                  <a:pt x="7915" y="19740"/>
                </a:cubicBezTo>
                <a:cubicBezTo>
                  <a:pt x="7585" y="19740"/>
                  <a:pt x="7420" y="19597"/>
                  <a:pt x="7420" y="19454"/>
                </a:cubicBezTo>
                <a:cubicBezTo>
                  <a:pt x="7420" y="18882"/>
                  <a:pt x="7420" y="18882"/>
                  <a:pt x="7420" y="18882"/>
                </a:cubicBezTo>
                <a:cubicBezTo>
                  <a:pt x="7420" y="18739"/>
                  <a:pt x="7585" y="18596"/>
                  <a:pt x="7915" y="18596"/>
                </a:cubicBezTo>
                <a:cubicBezTo>
                  <a:pt x="7915" y="18596"/>
                  <a:pt x="7915" y="18596"/>
                  <a:pt x="7915" y="18596"/>
                </a:cubicBezTo>
                <a:close/>
                <a:moveTo>
                  <a:pt x="12861" y="20456"/>
                </a:moveTo>
                <a:cubicBezTo>
                  <a:pt x="12861" y="21028"/>
                  <a:pt x="12861" y="21028"/>
                  <a:pt x="12861" y="21028"/>
                </a:cubicBezTo>
                <a:cubicBezTo>
                  <a:pt x="12861" y="21314"/>
                  <a:pt x="12531" y="21600"/>
                  <a:pt x="12202" y="21600"/>
                </a:cubicBezTo>
                <a:cubicBezTo>
                  <a:pt x="9398" y="21600"/>
                  <a:pt x="9398" y="21600"/>
                  <a:pt x="9398" y="21600"/>
                </a:cubicBezTo>
                <a:cubicBezTo>
                  <a:pt x="8904" y="21600"/>
                  <a:pt x="8574" y="21314"/>
                  <a:pt x="8574" y="21028"/>
                </a:cubicBezTo>
                <a:cubicBezTo>
                  <a:pt x="8574" y="20456"/>
                  <a:pt x="8574" y="20456"/>
                  <a:pt x="8574" y="20456"/>
                </a:cubicBezTo>
                <a:cubicBezTo>
                  <a:pt x="12861" y="20456"/>
                  <a:pt x="12861" y="20456"/>
                  <a:pt x="12861" y="20456"/>
                </a:cubicBezTo>
                <a:close/>
                <a:moveTo>
                  <a:pt x="10718" y="4864"/>
                </a:moveTo>
                <a:cubicBezTo>
                  <a:pt x="13850" y="4864"/>
                  <a:pt x="16324" y="7009"/>
                  <a:pt x="16324" y="9727"/>
                </a:cubicBezTo>
                <a:cubicBezTo>
                  <a:pt x="16324" y="12731"/>
                  <a:pt x="13521" y="13446"/>
                  <a:pt x="13521" y="17881"/>
                </a:cubicBezTo>
                <a:cubicBezTo>
                  <a:pt x="8079" y="17881"/>
                  <a:pt x="8079" y="17881"/>
                  <a:pt x="8079" y="17881"/>
                </a:cubicBezTo>
                <a:cubicBezTo>
                  <a:pt x="8079" y="13446"/>
                  <a:pt x="5111" y="12731"/>
                  <a:pt x="5111" y="9727"/>
                </a:cubicBezTo>
                <a:cubicBezTo>
                  <a:pt x="5111" y="7009"/>
                  <a:pt x="7750" y="4864"/>
                  <a:pt x="10718" y="4864"/>
                </a:cubicBezTo>
                <a:cubicBezTo>
                  <a:pt x="10718" y="4864"/>
                  <a:pt x="10718" y="4864"/>
                  <a:pt x="10718" y="4864"/>
                </a:cubicBezTo>
                <a:close/>
                <a:moveTo>
                  <a:pt x="11542" y="5722"/>
                </a:moveTo>
                <a:cubicBezTo>
                  <a:pt x="11872" y="5865"/>
                  <a:pt x="11872" y="5865"/>
                  <a:pt x="11872" y="5865"/>
                </a:cubicBezTo>
                <a:cubicBezTo>
                  <a:pt x="12531" y="6008"/>
                  <a:pt x="13191" y="6294"/>
                  <a:pt x="13685" y="6580"/>
                </a:cubicBezTo>
                <a:cubicBezTo>
                  <a:pt x="13521" y="6580"/>
                  <a:pt x="13191" y="6437"/>
                  <a:pt x="13026" y="6437"/>
                </a:cubicBezTo>
                <a:cubicBezTo>
                  <a:pt x="12531" y="6294"/>
                  <a:pt x="12531" y="6294"/>
                  <a:pt x="12531" y="6294"/>
                </a:cubicBezTo>
                <a:cubicBezTo>
                  <a:pt x="12202" y="6294"/>
                  <a:pt x="12037" y="6294"/>
                  <a:pt x="11707" y="6151"/>
                </a:cubicBezTo>
                <a:cubicBezTo>
                  <a:pt x="11377" y="6294"/>
                  <a:pt x="10882" y="6294"/>
                  <a:pt x="10553" y="6437"/>
                </a:cubicBezTo>
                <a:cubicBezTo>
                  <a:pt x="9728" y="6580"/>
                  <a:pt x="8904" y="7009"/>
                  <a:pt x="8244" y="7581"/>
                </a:cubicBezTo>
                <a:cubicBezTo>
                  <a:pt x="8079" y="7868"/>
                  <a:pt x="8079" y="7868"/>
                  <a:pt x="8079" y="7868"/>
                </a:cubicBezTo>
                <a:cubicBezTo>
                  <a:pt x="7420" y="8440"/>
                  <a:pt x="7090" y="9012"/>
                  <a:pt x="6925" y="9727"/>
                </a:cubicBezTo>
                <a:cubicBezTo>
                  <a:pt x="6760" y="10299"/>
                  <a:pt x="6760" y="10299"/>
                  <a:pt x="6760" y="10299"/>
                </a:cubicBezTo>
                <a:cubicBezTo>
                  <a:pt x="6595" y="10728"/>
                  <a:pt x="6595" y="11158"/>
                  <a:pt x="6595" y="11587"/>
                </a:cubicBezTo>
                <a:cubicBezTo>
                  <a:pt x="6595" y="11444"/>
                  <a:pt x="6431" y="11158"/>
                  <a:pt x="6266" y="11015"/>
                </a:cubicBezTo>
                <a:cubicBezTo>
                  <a:pt x="6266" y="10585"/>
                  <a:pt x="6266" y="10585"/>
                  <a:pt x="6266" y="10585"/>
                </a:cubicBezTo>
                <a:cubicBezTo>
                  <a:pt x="6101" y="10013"/>
                  <a:pt x="6101" y="9441"/>
                  <a:pt x="6266" y="8869"/>
                </a:cubicBezTo>
                <a:cubicBezTo>
                  <a:pt x="6266" y="8583"/>
                  <a:pt x="6266" y="8583"/>
                  <a:pt x="6266" y="8583"/>
                </a:cubicBezTo>
                <a:cubicBezTo>
                  <a:pt x="6595" y="8011"/>
                  <a:pt x="6925" y="7581"/>
                  <a:pt x="7420" y="7009"/>
                </a:cubicBezTo>
                <a:cubicBezTo>
                  <a:pt x="7750" y="6723"/>
                  <a:pt x="7750" y="6723"/>
                  <a:pt x="7750" y="6723"/>
                </a:cubicBezTo>
                <a:cubicBezTo>
                  <a:pt x="8244" y="6294"/>
                  <a:pt x="8904" y="6008"/>
                  <a:pt x="9563" y="5865"/>
                </a:cubicBezTo>
                <a:cubicBezTo>
                  <a:pt x="10058" y="5722"/>
                  <a:pt x="10388" y="5722"/>
                  <a:pt x="10718" y="5722"/>
                </a:cubicBezTo>
                <a:cubicBezTo>
                  <a:pt x="11047" y="5722"/>
                  <a:pt x="11212" y="5722"/>
                  <a:pt x="11542" y="5722"/>
                </a:cubicBezTo>
                <a:cubicBezTo>
                  <a:pt x="11542" y="5722"/>
                  <a:pt x="11542" y="5722"/>
                  <a:pt x="11542" y="5722"/>
                </a:cubicBezTo>
                <a:close/>
                <a:moveTo>
                  <a:pt x="10223" y="0"/>
                </a:moveTo>
                <a:cubicBezTo>
                  <a:pt x="11542" y="0"/>
                  <a:pt x="11542" y="0"/>
                  <a:pt x="11542" y="0"/>
                </a:cubicBezTo>
                <a:cubicBezTo>
                  <a:pt x="11542" y="3290"/>
                  <a:pt x="11542" y="3290"/>
                  <a:pt x="11542" y="3290"/>
                </a:cubicBezTo>
                <a:cubicBezTo>
                  <a:pt x="11212" y="3290"/>
                  <a:pt x="11047" y="3290"/>
                  <a:pt x="10882" y="3290"/>
                </a:cubicBezTo>
                <a:cubicBezTo>
                  <a:pt x="10553" y="3290"/>
                  <a:pt x="10388" y="3290"/>
                  <a:pt x="10223" y="3290"/>
                </a:cubicBezTo>
                <a:cubicBezTo>
                  <a:pt x="10223" y="0"/>
                  <a:pt x="10223" y="0"/>
                  <a:pt x="10223" y="0"/>
                </a:cubicBezTo>
                <a:close/>
                <a:moveTo>
                  <a:pt x="17973" y="2289"/>
                </a:moveTo>
                <a:cubicBezTo>
                  <a:pt x="18962" y="3147"/>
                  <a:pt x="18962" y="3147"/>
                  <a:pt x="18962" y="3147"/>
                </a:cubicBezTo>
                <a:cubicBezTo>
                  <a:pt x="16324" y="5293"/>
                  <a:pt x="16324" y="5293"/>
                  <a:pt x="16324" y="5293"/>
                </a:cubicBezTo>
                <a:cubicBezTo>
                  <a:pt x="15994" y="5007"/>
                  <a:pt x="15664" y="4721"/>
                  <a:pt x="15334" y="4577"/>
                </a:cubicBezTo>
                <a:cubicBezTo>
                  <a:pt x="17973" y="2289"/>
                  <a:pt x="17973" y="2289"/>
                  <a:pt x="17973" y="2289"/>
                </a:cubicBezTo>
                <a:close/>
                <a:moveTo>
                  <a:pt x="5606" y="14591"/>
                </a:moveTo>
                <a:cubicBezTo>
                  <a:pt x="3627" y="16307"/>
                  <a:pt x="3627" y="16307"/>
                  <a:pt x="3627" y="16307"/>
                </a:cubicBezTo>
                <a:cubicBezTo>
                  <a:pt x="2803" y="15449"/>
                  <a:pt x="2803" y="15449"/>
                  <a:pt x="2803" y="15449"/>
                </a:cubicBezTo>
                <a:cubicBezTo>
                  <a:pt x="4782" y="13732"/>
                  <a:pt x="4782" y="13732"/>
                  <a:pt x="4782" y="13732"/>
                </a:cubicBezTo>
                <a:cubicBezTo>
                  <a:pt x="5111" y="14019"/>
                  <a:pt x="5276" y="14305"/>
                  <a:pt x="5606" y="14591"/>
                </a:cubicBezTo>
                <a:cubicBezTo>
                  <a:pt x="5606" y="14591"/>
                  <a:pt x="5606" y="14591"/>
                  <a:pt x="5606" y="14591"/>
                </a:cubicBezTo>
                <a:close/>
                <a:moveTo>
                  <a:pt x="3627" y="2289"/>
                </a:moveTo>
                <a:cubicBezTo>
                  <a:pt x="2803" y="3147"/>
                  <a:pt x="2803" y="3147"/>
                  <a:pt x="2803" y="3147"/>
                </a:cubicBezTo>
                <a:cubicBezTo>
                  <a:pt x="5276" y="5293"/>
                  <a:pt x="5276" y="5293"/>
                  <a:pt x="5276" y="5293"/>
                </a:cubicBezTo>
                <a:cubicBezTo>
                  <a:pt x="5606" y="5007"/>
                  <a:pt x="5936" y="4721"/>
                  <a:pt x="6266" y="4577"/>
                </a:cubicBezTo>
                <a:cubicBezTo>
                  <a:pt x="3627" y="2289"/>
                  <a:pt x="3627" y="2289"/>
                  <a:pt x="3627" y="2289"/>
                </a:cubicBezTo>
                <a:close/>
                <a:moveTo>
                  <a:pt x="15994" y="14591"/>
                </a:moveTo>
                <a:cubicBezTo>
                  <a:pt x="17973" y="16307"/>
                  <a:pt x="17973" y="16307"/>
                  <a:pt x="17973" y="16307"/>
                </a:cubicBezTo>
                <a:cubicBezTo>
                  <a:pt x="18962" y="15449"/>
                  <a:pt x="18962" y="15449"/>
                  <a:pt x="18962" y="15449"/>
                </a:cubicBezTo>
                <a:cubicBezTo>
                  <a:pt x="16818" y="13732"/>
                  <a:pt x="16818" y="13732"/>
                  <a:pt x="16818" y="13732"/>
                </a:cubicBezTo>
                <a:cubicBezTo>
                  <a:pt x="16653" y="14019"/>
                  <a:pt x="16324" y="14305"/>
                  <a:pt x="15994" y="14591"/>
                </a:cubicBezTo>
                <a:cubicBezTo>
                  <a:pt x="15994" y="14591"/>
                  <a:pt x="15994" y="14591"/>
                  <a:pt x="15994" y="14591"/>
                </a:cubicBezTo>
                <a:close/>
                <a:moveTo>
                  <a:pt x="21600" y="8726"/>
                </a:moveTo>
                <a:cubicBezTo>
                  <a:pt x="21600" y="9870"/>
                  <a:pt x="21600" y="9870"/>
                  <a:pt x="21600" y="9870"/>
                </a:cubicBezTo>
                <a:cubicBezTo>
                  <a:pt x="18467" y="9870"/>
                  <a:pt x="18467" y="9870"/>
                  <a:pt x="18467" y="9870"/>
                </a:cubicBezTo>
                <a:cubicBezTo>
                  <a:pt x="18467" y="9870"/>
                  <a:pt x="18467" y="9727"/>
                  <a:pt x="18467" y="9727"/>
                </a:cubicBezTo>
                <a:cubicBezTo>
                  <a:pt x="18467" y="9441"/>
                  <a:pt x="18302" y="9012"/>
                  <a:pt x="18302" y="8726"/>
                </a:cubicBezTo>
                <a:cubicBezTo>
                  <a:pt x="21600" y="8726"/>
                  <a:pt x="21600" y="8726"/>
                  <a:pt x="21600" y="8726"/>
                </a:cubicBezTo>
                <a:close/>
                <a:moveTo>
                  <a:pt x="3298" y="9870"/>
                </a:moveTo>
                <a:cubicBezTo>
                  <a:pt x="0" y="9870"/>
                  <a:pt x="0" y="9870"/>
                  <a:pt x="0" y="9870"/>
                </a:cubicBezTo>
                <a:cubicBezTo>
                  <a:pt x="0" y="8726"/>
                  <a:pt x="0" y="8726"/>
                  <a:pt x="0" y="8726"/>
                </a:cubicBezTo>
                <a:cubicBezTo>
                  <a:pt x="3298" y="8726"/>
                  <a:pt x="3298" y="8726"/>
                  <a:pt x="3298" y="8726"/>
                </a:cubicBezTo>
                <a:cubicBezTo>
                  <a:pt x="3298" y="9012"/>
                  <a:pt x="3298" y="9441"/>
                  <a:pt x="3298" y="9727"/>
                </a:cubicBezTo>
                <a:cubicBezTo>
                  <a:pt x="3298" y="9727"/>
                  <a:pt x="3298" y="9870"/>
                  <a:pt x="3298" y="9870"/>
                </a:cubicBezTo>
                <a:cubicBezTo>
                  <a:pt x="3298" y="9870"/>
                  <a:pt x="3298" y="9870"/>
                  <a:pt x="3298" y="9870"/>
                </a:cubicBez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p:spPr>
        <p:txBody>
          <a:bodyPr anchor="ctr" bIns="50800" lIns="50800" numCol="1" rIns="50800" tIns="50800" wrap="square">
            <a:noAutofit/>
          </a:bodyPr>
          <a:lstStyle/>
          <a:p>
            <a:endParaRPr sz="3200"/>
          </a:p>
        </p:txBody>
      </p:sp>
      <p:sp>
        <p:nvSpPr>
          <p:cNvPr id="83" name="Shape 422"/>
          <p:cNvSpPr/>
          <p:nvPr/>
        </p:nvSpPr>
        <p:spPr>
          <a:xfrm>
            <a:off x="2989598" y="3684925"/>
            <a:ext cx="7048444" cy="65532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defTabSz="914400">
              <a:defRPr spc="252" sz="3700">
                <a:solidFill>
                  <a:srgbClr val="FFFFFF"/>
                </a:solidFill>
                <a:latin typeface="Microsoft YaHei"/>
                <a:ea typeface="Microsoft YaHei"/>
                <a:cs typeface="Microsoft YaHei"/>
                <a:sym typeface="Microsoft YaHei"/>
              </a:defRPr>
            </a:lvl1pPr>
          </a:lstStyle>
          <a:p>
            <a:r>
              <a:rPr>
                <a:solidFill>
                  <a:schemeClr val="accent1"/>
                </a:solidFill>
              </a:rPr>
              <a:t>粉末冶金制备超细晶钛合金</a:t>
            </a:r>
          </a:p>
        </p:txBody>
      </p:sp>
      <p:grpSp>
        <p:nvGrpSpPr>
          <p:cNvPr id="84" name="Group 425"/>
          <p:cNvGrpSpPr/>
          <p:nvPr/>
        </p:nvGrpSpPr>
        <p:grpSpPr>
          <a:xfrm>
            <a:off x="2151398" y="4710029"/>
            <a:ext cx="8040983" cy="1856743"/>
            <a:chOff x="0" y="-1"/>
            <a:chExt cx="8040981" cy="1856742"/>
          </a:xfrm>
        </p:grpSpPr>
        <p:sp>
          <p:nvSpPr>
            <p:cNvPr id="85" name="Shape 424"/>
            <p:cNvSpPr/>
            <p:nvPr/>
          </p:nvSpPr>
          <p:spPr>
            <a:xfrm>
              <a:off x="50800" y="50800"/>
              <a:ext cx="7939381" cy="1508758"/>
            </a:xfrm>
            <a:prstGeom prst="rect">
              <a:avLst/>
            </a:prstGeom>
            <a:noFill/>
            <a:ln>
              <a:noFill/>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lvl1pPr defTabSz="914400">
                <a:defRPr spc="211" sz="3100">
                  <a:solidFill>
                    <a:srgbClr val="FFFFFF"/>
                  </a:solidFill>
                  <a:latin typeface="Microsoft YaHei"/>
                  <a:ea typeface="Microsoft YaHei"/>
                  <a:cs typeface="Microsoft YaHei"/>
                  <a:sym typeface="Microsoft YaHei"/>
                </a:defRPr>
              </a:lvl1pPr>
            </a:lstStyle>
            <a:p>
              <a:r>
                <a:rPr>
                  <a:solidFill>
                    <a:schemeClr val="accent1"/>
                  </a:solidFill>
                </a:rPr>
                <a:t>研究方向：采用机械球磨和真空热压烧结方法，制备新型超细钛合金，研究其 综合性能以解决其本征脆性和难加工问题。</a:t>
              </a:r>
            </a:p>
          </p:txBody>
        </p:sp>
        <p:pic>
          <p:nvPicPr>
            <p:cNvPr id="86" name="图片 85"/>
            <p:cNvPicPr/>
            <p:nvPr/>
          </p:nvPicPr>
          <p:blipFill>
            <a:blip r:embed="rId3">
              <a:extLst/>
            </a:blip>
            <a:stretch>
              <a:fillRect/>
            </a:stretch>
          </p:blipFill>
          <p:spPr>
            <a:xfrm>
              <a:off x="0" y="-1"/>
              <a:ext cx="8040981" cy="1856742"/>
            </a:xfrm>
            <a:prstGeom prst="rect">
              <a:avLst/>
            </a:prstGeom>
            <a:ln>
              <a:solidFill>
                <a:schemeClr val="tx1"/>
              </a:solidFill>
            </a:ln>
            <a:effectLst/>
          </p:spPr>
        </p:pic>
      </p:grpSp>
      <p:sp>
        <p:nvSpPr>
          <p:cNvPr id="87" name="Shape 426"/>
          <p:cNvSpPr/>
          <p:nvPr/>
        </p:nvSpPr>
        <p:spPr>
          <a:xfrm>
            <a:off x="13948891" y="3611061"/>
            <a:ext cx="734345" cy="861469"/>
          </a:xfrm>
          <a:custGeom>
            <a:cxnLst>
              <a:cxn ang="0">
                <a:pos x="wd2" y="hd2"/>
              </a:cxn>
              <a:cxn ang="5400000">
                <a:pos x="wd2" y="hd2"/>
              </a:cxn>
              <a:cxn ang="10800000">
                <a:pos x="wd2" y="hd2"/>
              </a:cxn>
              <a:cxn ang="16200000">
                <a:pos x="wd2" y="hd2"/>
              </a:cxn>
            </a:cxnLst>
            <a:rect b="b" l="0" r="r" t="0"/>
            <a:pathLst>
              <a:path extrusionOk="0" h="21600" w="21600">
                <a:moveTo>
                  <a:pt x="7915" y="18596"/>
                </a:moveTo>
                <a:cubicBezTo>
                  <a:pt x="13685" y="18596"/>
                  <a:pt x="13685" y="18596"/>
                  <a:pt x="13685" y="18596"/>
                </a:cubicBezTo>
                <a:cubicBezTo>
                  <a:pt x="13850" y="18596"/>
                  <a:pt x="14180" y="18739"/>
                  <a:pt x="14180" y="18882"/>
                </a:cubicBezTo>
                <a:cubicBezTo>
                  <a:pt x="14180" y="19454"/>
                  <a:pt x="14180" y="19454"/>
                  <a:pt x="14180" y="19454"/>
                </a:cubicBezTo>
                <a:cubicBezTo>
                  <a:pt x="14180" y="19597"/>
                  <a:pt x="13850" y="19740"/>
                  <a:pt x="13685" y="19740"/>
                </a:cubicBezTo>
                <a:cubicBezTo>
                  <a:pt x="7915" y="19740"/>
                  <a:pt x="7915" y="19740"/>
                  <a:pt x="7915" y="19740"/>
                </a:cubicBezTo>
                <a:cubicBezTo>
                  <a:pt x="7585" y="19740"/>
                  <a:pt x="7420" y="19597"/>
                  <a:pt x="7420" y="19454"/>
                </a:cubicBezTo>
                <a:cubicBezTo>
                  <a:pt x="7420" y="18882"/>
                  <a:pt x="7420" y="18882"/>
                  <a:pt x="7420" y="18882"/>
                </a:cubicBezTo>
                <a:cubicBezTo>
                  <a:pt x="7420" y="18739"/>
                  <a:pt x="7585" y="18596"/>
                  <a:pt x="7915" y="18596"/>
                </a:cubicBezTo>
                <a:cubicBezTo>
                  <a:pt x="7915" y="18596"/>
                  <a:pt x="7915" y="18596"/>
                  <a:pt x="7915" y="18596"/>
                </a:cubicBezTo>
                <a:close/>
                <a:moveTo>
                  <a:pt x="12861" y="20456"/>
                </a:moveTo>
                <a:cubicBezTo>
                  <a:pt x="12861" y="21028"/>
                  <a:pt x="12861" y="21028"/>
                  <a:pt x="12861" y="21028"/>
                </a:cubicBezTo>
                <a:cubicBezTo>
                  <a:pt x="12861" y="21314"/>
                  <a:pt x="12531" y="21600"/>
                  <a:pt x="12202" y="21600"/>
                </a:cubicBezTo>
                <a:cubicBezTo>
                  <a:pt x="9398" y="21600"/>
                  <a:pt x="9398" y="21600"/>
                  <a:pt x="9398" y="21600"/>
                </a:cubicBezTo>
                <a:cubicBezTo>
                  <a:pt x="8904" y="21600"/>
                  <a:pt x="8574" y="21314"/>
                  <a:pt x="8574" y="21028"/>
                </a:cubicBezTo>
                <a:cubicBezTo>
                  <a:pt x="8574" y="20456"/>
                  <a:pt x="8574" y="20456"/>
                  <a:pt x="8574" y="20456"/>
                </a:cubicBezTo>
                <a:cubicBezTo>
                  <a:pt x="12861" y="20456"/>
                  <a:pt x="12861" y="20456"/>
                  <a:pt x="12861" y="20456"/>
                </a:cubicBezTo>
                <a:close/>
                <a:moveTo>
                  <a:pt x="10718" y="4864"/>
                </a:moveTo>
                <a:cubicBezTo>
                  <a:pt x="13850" y="4864"/>
                  <a:pt x="16324" y="7009"/>
                  <a:pt x="16324" y="9727"/>
                </a:cubicBezTo>
                <a:cubicBezTo>
                  <a:pt x="16324" y="12731"/>
                  <a:pt x="13521" y="13446"/>
                  <a:pt x="13521" y="17881"/>
                </a:cubicBezTo>
                <a:cubicBezTo>
                  <a:pt x="8079" y="17881"/>
                  <a:pt x="8079" y="17881"/>
                  <a:pt x="8079" y="17881"/>
                </a:cubicBezTo>
                <a:cubicBezTo>
                  <a:pt x="8079" y="13446"/>
                  <a:pt x="5111" y="12731"/>
                  <a:pt x="5111" y="9727"/>
                </a:cubicBezTo>
                <a:cubicBezTo>
                  <a:pt x="5111" y="7009"/>
                  <a:pt x="7750" y="4864"/>
                  <a:pt x="10718" y="4864"/>
                </a:cubicBezTo>
                <a:cubicBezTo>
                  <a:pt x="10718" y="4864"/>
                  <a:pt x="10718" y="4864"/>
                  <a:pt x="10718" y="4864"/>
                </a:cubicBezTo>
                <a:close/>
                <a:moveTo>
                  <a:pt x="11542" y="5722"/>
                </a:moveTo>
                <a:cubicBezTo>
                  <a:pt x="11872" y="5865"/>
                  <a:pt x="11872" y="5865"/>
                  <a:pt x="11872" y="5865"/>
                </a:cubicBezTo>
                <a:cubicBezTo>
                  <a:pt x="12531" y="6008"/>
                  <a:pt x="13191" y="6294"/>
                  <a:pt x="13685" y="6580"/>
                </a:cubicBezTo>
                <a:cubicBezTo>
                  <a:pt x="13521" y="6580"/>
                  <a:pt x="13191" y="6437"/>
                  <a:pt x="13026" y="6437"/>
                </a:cubicBezTo>
                <a:cubicBezTo>
                  <a:pt x="12531" y="6294"/>
                  <a:pt x="12531" y="6294"/>
                  <a:pt x="12531" y="6294"/>
                </a:cubicBezTo>
                <a:cubicBezTo>
                  <a:pt x="12202" y="6294"/>
                  <a:pt x="12037" y="6294"/>
                  <a:pt x="11707" y="6151"/>
                </a:cubicBezTo>
                <a:cubicBezTo>
                  <a:pt x="11377" y="6294"/>
                  <a:pt x="10882" y="6294"/>
                  <a:pt x="10553" y="6437"/>
                </a:cubicBezTo>
                <a:cubicBezTo>
                  <a:pt x="9728" y="6580"/>
                  <a:pt x="8904" y="7009"/>
                  <a:pt x="8244" y="7581"/>
                </a:cubicBezTo>
                <a:cubicBezTo>
                  <a:pt x="8079" y="7868"/>
                  <a:pt x="8079" y="7868"/>
                  <a:pt x="8079" y="7868"/>
                </a:cubicBezTo>
                <a:cubicBezTo>
                  <a:pt x="7420" y="8440"/>
                  <a:pt x="7090" y="9012"/>
                  <a:pt x="6925" y="9727"/>
                </a:cubicBezTo>
                <a:cubicBezTo>
                  <a:pt x="6760" y="10299"/>
                  <a:pt x="6760" y="10299"/>
                  <a:pt x="6760" y="10299"/>
                </a:cubicBezTo>
                <a:cubicBezTo>
                  <a:pt x="6595" y="10728"/>
                  <a:pt x="6595" y="11158"/>
                  <a:pt x="6595" y="11587"/>
                </a:cubicBezTo>
                <a:cubicBezTo>
                  <a:pt x="6595" y="11444"/>
                  <a:pt x="6431" y="11158"/>
                  <a:pt x="6266" y="11015"/>
                </a:cubicBezTo>
                <a:cubicBezTo>
                  <a:pt x="6266" y="10585"/>
                  <a:pt x="6266" y="10585"/>
                  <a:pt x="6266" y="10585"/>
                </a:cubicBezTo>
                <a:cubicBezTo>
                  <a:pt x="6101" y="10013"/>
                  <a:pt x="6101" y="9441"/>
                  <a:pt x="6266" y="8869"/>
                </a:cubicBezTo>
                <a:cubicBezTo>
                  <a:pt x="6266" y="8583"/>
                  <a:pt x="6266" y="8583"/>
                  <a:pt x="6266" y="8583"/>
                </a:cubicBezTo>
                <a:cubicBezTo>
                  <a:pt x="6595" y="8011"/>
                  <a:pt x="6925" y="7581"/>
                  <a:pt x="7420" y="7009"/>
                </a:cubicBezTo>
                <a:cubicBezTo>
                  <a:pt x="7750" y="6723"/>
                  <a:pt x="7750" y="6723"/>
                  <a:pt x="7750" y="6723"/>
                </a:cubicBezTo>
                <a:cubicBezTo>
                  <a:pt x="8244" y="6294"/>
                  <a:pt x="8904" y="6008"/>
                  <a:pt x="9563" y="5865"/>
                </a:cubicBezTo>
                <a:cubicBezTo>
                  <a:pt x="10058" y="5722"/>
                  <a:pt x="10388" y="5722"/>
                  <a:pt x="10718" y="5722"/>
                </a:cubicBezTo>
                <a:cubicBezTo>
                  <a:pt x="11047" y="5722"/>
                  <a:pt x="11212" y="5722"/>
                  <a:pt x="11542" y="5722"/>
                </a:cubicBezTo>
                <a:cubicBezTo>
                  <a:pt x="11542" y="5722"/>
                  <a:pt x="11542" y="5722"/>
                  <a:pt x="11542" y="5722"/>
                </a:cubicBezTo>
                <a:close/>
                <a:moveTo>
                  <a:pt x="10223" y="0"/>
                </a:moveTo>
                <a:cubicBezTo>
                  <a:pt x="11542" y="0"/>
                  <a:pt x="11542" y="0"/>
                  <a:pt x="11542" y="0"/>
                </a:cubicBezTo>
                <a:cubicBezTo>
                  <a:pt x="11542" y="3290"/>
                  <a:pt x="11542" y="3290"/>
                  <a:pt x="11542" y="3290"/>
                </a:cubicBezTo>
                <a:cubicBezTo>
                  <a:pt x="11212" y="3290"/>
                  <a:pt x="11047" y="3290"/>
                  <a:pt x="10882" y="3290"/>
                </a:cubicBezTo>
                <a:cubicBezTo>
                  <a:pt x="10553" y="3290"/>
                  <a:pt x="10388" y="3290"/>
                  <a:pt x="10223" y="3290"/>
                </a:cubicBezTo>
                <a:cubicBezTo>
                  <a:pt x="10223" y="0"/>
                  <a:pt x="10223" y="0"/>
                  <a:pt x="10223" y="0"/>
                </a:cubicBezTo>
                <a:close/>
                <a:moveTo>
                  <a:pt x="17973" y="2289"/>
                </a:moveTo>
                <a:cubicBezTo>
                  <a:pt x="18962" y="3147"/>
                  <a:pt x="18962" y="3147"/>
                  <a:pt x="18962" y="3147"/>
                </a:cubicBezTo>
                <a:cubicBezTo>
                  <a:pt x="16324" y="5293"/>
                  <a:pt x="16324" y="5293"/>
                  <a:pt x="16324" y="5293"/>
                </a:cubicBezTo>
                <a:cubicBezTo>
                  <a:pt x="15994" y="5007"/>
                  <a:pt x="15664" y="4721"/>
                  <a:pt x="15334" y="4577"/>
                </a:cubicBezTo>
                <a:cubicBezTo>
                  <a:pt x="17973" y="2289"/>
                  <a:pt x="17973" y="2289"/>
                  <a:pt x="17973" y="2289"/>
                </a:cubicBezTo>
                <a:close/>
                <a:moveTo>
                  <a:pt x="5606" y="14591"/>
                </a:moveTo>
                <a:cubicBezTo>
                  <a:pt x="3627" y="16307"/>
                  <a:pt x="3627" y="16307"/>
                  <a:pt x="3627" y="16307"/>
                </a:cubicBezTo>
                <a:cubicBezTo>
                  <a:pt x="2803" y="15449"/>
                  <a:pt x="2803" y="15449"/>
                  <a:pt x="2803" y="15449"/>
                </a:cubicBezTo>
                <a:cubicBezTo>
                  <a:pt x="4782" y="13732"/>
                  <a:pt x="4782" y="13732"/>
                  <a:pt x="4782" y="13732"/>
                </a:cubicBezTo>
                <a:cubicBezTo>
                  <a:pt x="5111" y="14019"/>
                  <a:pt x="5276" y="14305"/>
                  <a:pt x="5606" y="14591"/>
                </a:cubicBezTo>
                <a:cubicBezTo>
                  <a:pt x="5606" y="14591"/>
                  <a:pt x="5606" y="14591"/>
                  <a:pt x="5606" y="14591"/>
                </a:cubicBezTo>
                <a:close/>
                <a:moveTo>
                  <a:pt x="3627" y="2289"/>
                </a:moveTo>
                <a:cubicBezTo>
                  <a:pt x="2803" y="3147"/>
                  <a:pt x="2803" y="3147"/>
                  <a:pt x="2803" y="3147"/>
                </a:cubicBezTo>
                <a:cubicBezTo>
                  <a:pt x="5276" y="5293"/>
                  <a:pt x="5276" y="5293"/>
                  <a:pt x="5276" y="5293"/>
                </a:cubicBezTo>
                <a:cubicBezTo>
                  <a:pt x="5606" y="5007"/>
                  <a:pt x="5936" y="4721"/>
                  <a:pt x="6266" y="4577"/>
                </a:cubicBezTo>
                <a:cubicBezTo>
                  <a:pt x="3627" y="2289"/>
                  <a:pt x="3627" y="2289"/>
                  <a:pt x="3627" y="2289"/>
                </a:cubicBezTo>
                <a:close/>
                <a:moveTo>
                  <a:pt x="15994" y="14591"/>
                </a:moveTo>
                <a:cubicBezTo>
                  <a:pt x="17973" y="16307"/>
                  <a:pt x="17973" y="16307"/>
                  <a:pt x="17973" y="16307"/>
                </a:cubicBezTo>
                <a:cubicBezTo>
                  <a:pt x="18962" y="15449"/>
                  <a:pt x="18962" y="15449"/>
                  <a:pt x="18962" y="15449"/>
                </a:cubicBezTo>
                <a:cubicBezTo>
                  <a:pt x="16818" y="13732"/>
                  <a:pt x="16818" y="13732"/>
                  <a:pt x="16818" y="13732"/>
                </a:cubicBezTo>
                <a:cubicBezTo>
                  <a:pt x="16653" y="14019"/>
                  <a:pt x="16324" y="14305"/>
                  <a:pt x="15994" y="14591"/>
                </a:cubicBezTo>
                <a:cubicBezTo>
                  <a:pt x="15994" y="14591"/>
                  <a:pt x="15994" y="14591"/>
                  <a:pt x="15994" y="14591"/>
                </a:cubicBezTo>
                <a:close/>
                <a:moveTo>
                  <a:pt x="21600" y="8726"/>
                </a:moveTo>
                <a:cubicBezTo>
                  <a:pt x="21600" y="9870"/>
                  <a:pt x="21600" y="9870"/>
                  <a:pt x="21600" y="9870"/>
                </a:cubicBezTo>
                <a:cubicBezTo>
                  <a:pt x="18467" y="9870"/>
                  <a:pt x="18467" y="9870"/>
                  <a:pt x="18467" y="9870"/>
                </a:cubicBezTo>
                <a:cubicBezTo>
                  <a:pt x="18467" y="9870"/>
                  <a:pt x="18467" y="9727"/>
                  <a:pt x="18467" y="9727"/>
                </a:cubicBezTo>
                <a:cubicBezTo>
                  <a:pt x="18467" y="9441"/>
                  <a:pt x="18302" y="9012"/>
                  <a:pt x="18302" y="8726"/>
                </a:cubicBezTo>
                <a:cubicBezTo>
                  <a:pt x="21600" y="8726"/>
                  <a:pt x="21600" y="8726"/>
                  <a:pt x="21600" y="8726"/>
                </a:cubicBezTo>
                <a:close/>
                <a:moveTo>
                  <a:pt x="3298" y="9870"/>
                </a:moveTo>
                <a:cubicBezTo>
                  <a:pt x="0" y="9870"/>
                  <a:pt x="0" y="9870"/>
                  <a:pt x="0" y="9870"/>
                </a:cubicBezTo>
                <a:cubicBezTo>
                  <a:pt x="0" y="8726"/>
                  <a:pt x="0" y="8726"/>
                  <a:pt x="0" y="8726"/>
                </a:cubicBezTo>
                <a:cubicBezTo>
                  <a:pt x="3298" y="8726"/>
                  <a:pt x="3298" y="8726"/>
                  <a:pt x="3298" y="8726"/>
                </a:cubicBezTo>
                <a:cubicBezTo>
                  <a:pt x="3298" y="9012"/>
                  <a:pt x="3298" y="9441"/>
                  <a:pt x="3298" y="9727"/>
                </a:cubicBezTo>
                <a:cubicBezTo>
                  <a:pt x="3298" y="9727"/>
                  <a:pt x="3298" y="9870"/>
                  <a:pt x="3298" y="9870"/>
                </a:cubicBezTo>
                <a:cubicBezTo>
                  <a:pt x="3298" y="9870"/>
                  <a:pt x="3298" y="9870"/>
                  <a:pt x="3298" y="9870"/>
                </a:cubicBez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p:spPr>
        <p:txBody>
          <a:bodyPr anchor="ctr" bIns="50800" lIns="50800" numCol="1" rIns="50800" tIns="50800" wrap="square">
            <a:noAutofit/>
          </a:bodyPr>
          <a:lstStyle/>
          <a:p>
            <a:endParaRPr sz="3200"/>
          </a:p>
        </p:txBody>
      </p:sp>
      <p:sp>
        <p:nvSpPr>
          <p:cNvPr id="88" name="Shape 427"/>
          <p:cNvSpPr/>
          <p:nvPr/>
        </p:nvSpPr>
        <p:spPr>
          <a:xfrm>
            <a:off x="14775197" y="3684925"/>
            <a:ext cx="7048444" cy="65532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defTabSz="914400">
              <a:defRPr spc="252" sz="3700">
                <a:solidFill>
                  <a:srgbClr val="FFFFFF"/>
                </a:solidFill>
                <a:latin typeface="Microsoft YaHei"/>
                <a:ea typeface="Microsoft YaHei"/>
                <a:cs typeface="Microsoft YaHei"/>
                <a:sym typeface="Microsoft YaHei"/>
              </a:defRPr>
            </a:lvl1pPr>
          </a:lstStyle>
          <a:p>
            <a:r>
              <a:rPr>
                <a:solidFill>
                  <a:schemeClr val="accent1"/>
                </a:solidFill>
              </a:rPr>
              <a:t>粉末冶金制备超细晶钛合金</a:t>
            </a:r>
          </a:p>
        </p:txBody>
      </p:sp>
      <p:grpSp>
        <p:nvGrpSpPr>
          <p:cNvPr id="89" name="Group 430"/>
          <p:cNvGrpSpPr/>
          <p:nvPr/>
        </p:nvGrpSpPr>
        <p:grpSpPr>
          <a:xfrm>
            <a:off x="13936997" y="4710029"/>
            <a:ext cx="8040983" cy="1856743"/>
            <a:chOff x="0" y="-1"/>
            <a:chExt cx="8040981" cy="1856742"/>
          </a:xfrm>
        </p:grpSpPr>
        <p:sp>
          <p:nvSpPr>
            <p:cNvPr id="90" name="Shape 429"/>
            <p:cNvSpPr/>
            <p:nvPr/>
          </p:nvSpPr>
          <p:spPr>
            <a:xfrm>
              <a:off x="50800" y="50800"/>
              <a:ext cx="7939381" cy="1508758"/>
            </a:xfrm>
            <a:prstGeom prst="rect">
              <a:avLst/>
            </a:prstGeom>
            <a:noFill/>
            <a:ln>
              <a:noFill/>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lvl1pPr defTabSz="914400">
                <a:defRPr spc="211" sz="3100">
                  <a:solidFill>
                    <a:srgbClr val="FFFFFF"/>
                  </a:solidFill>
                  <a:latin typeface="Microsoft YaHei"/>
                  <a:ea typeface="Microsoft YaHei"/>
                  <a:cs typeface="Microsoft YaHei"/>
                  <a:sym typeface="Microsoft YaHei"/>
                </a:defRPr>
              </a:lvl1pPr>
            </a:lstStyle>
            <a:p>
              <a:r>
                <a:rPr>
                  <a:solidFill>
                    <a:schemeClr val="accent1"/>
                  </a:solidFill>
                </a:rPr>
                <a:t>研究方向：采用机械球磨和真空热压烧结方法，制备新型超细钛合金，研究其 综合性能以解决其本征脆性和难加工问题。</a:t>
              </a:r>
            </a:p>
          </p:txBody>
        </p:sp>
        <p:pic>
          <p:nvPicPr>
            <p:cNvPr id="91" name="图片 90"/>
            <p:cNvPicPr/>
            <p:nvPr/>
          </p:nvPicPr>
          <p:blipFill>
            <a:blip r:embed="rId3">
              <a:extLst/>
            </a:blip>
            <a:stretch>
              <a:fillRect/>
            </a:stretch>
          </p:blipFill>
          <p:spPr>
            <a:xfrm>
              <a:off x="0" y="-1"/>
              <a:ext cx="8040981" cy="1856742"/>
            </a:xfrm>
            <a:prstGeom prst="rect">
              <a:avLst/>
            </a:prstGeom>
            <a:ln>
              <a:solidFill>
                <a:schemeClr val="tx1"/>
              </a:solidFill>
            </a:ln>
            <a:effectLst/>
          </p:spPr>
        </p:pic>
      </p:grpSp>
      <p:sp>
        <p:nvSpPr>
          <p:cNvPr id="92" name="Shape 431"/>
          <p:cNvSpPr/>
          <p:nvPr/>
        </p:nvSpPr>
        <p:spPr>
          <a:xfrm>
            <a:off x="2163291" y="8386261"/>
            <a:ext cx="734345" cy="861469"/>
          </a:xfrm>
          <a:custGeom>
            <a:cxnLst>
              <a:cxn ang="0">
                <a:pos x="wd2" y="hd2"/>
              </a:cxn>
              <a:cxn ang="5400000">
                <a:pos x="wd2" y="hd2"/>
              </a:cxn>
              <a:cxn ang="10800000">
                <a:pos x="wd2" y="hd2"/>
              </a:cxn>
              <a:cxn ang="16200000">
                <a:pos x="wd2" y="hd2"/>
              </a:cxn>
            </a:cxnLst>
            <a:rect b="b" l="0" r="r" t="0"/>
            <a:pathLst>
              <a:path extrusionOk="0" h="21600" w="21600">
                <a:moveTo>
                  <a:pt x="7915" y="18596"/>
                </a:moveTo>
                <a:cubicBezTo>
                  <a:pt x="13685" y="18596"/>
                  <a:pt x="13685" y="18596"/>
                  <a:pt x="13685" y="18596"/>
                </a:cubicBezTo>
                <a:cubicBezTo>
                  <a:pt x="13850" y="18596"/>
                  <a:pt x="14180" y="18739"/>
                  <a:pt x="14180" y="18882"/>
                </a:cubicBezTo>
                <a:cubicBezTo>
                  <a:pt x="14180" y="19454"/>
                  <a:pt x="14180" y="19454"/>
                  <a:pt x="14180" y="19454"/>
                </a:cubicBezTo>
                <a:cubicBezTo>
                  <a:pt x="14180" y="19597"/>
                  <a:pt x="13850" y="19740"/>
                  <a:pt x="13685" y="19740"/>
                </a:cubicBezTo>
                <a:cubicBezTo>
                  <a:pt x="7915" y="19740"/>
                  <a:pt x="7915" y="19740"/>
                  <a:pt x="7915" y="19740"/>
                </a:cubicBezTo>
                <a:cubicBezTo>
                  <a:pt x="7585" y="19740"/>
                  <a:pt x="7420" y="19597"/>
                  <a:pt x="7420" y="19454"/>
                </a:cubicBezTo>
                <a:cubicBezTo>
                  <a:pt x="7420" y="18882"/>
                  <a:pt x="7420" y="18882"/>
                  <a:pt x="7420" y="18882"/>
                </a:cubicBezTo>
                <a:cubicBezTo>
                  <a:pt x="7420" y="18739"/>
                  <a:pt x="7585" y="18596"/>
                  <a:pt x="7915" y="18596"/>
                </a:cubicBezTo>
                <a:cubicBezTo>
                  <a:pt x="7915" y="18596"/>
                  <a:pt x="7915" y="18596"/>
                  <a:pt x="7915" y="18596"/>
                </a:cubicBezTo>
                <a:close/>
                <a:moveTo>
                  <a:pt x="12861" y="20456"/>
                </a:moveTo>
                <a:cubicBezTo>
                  <a:pt x="12861" y="21028"/>
                  <a:pt x="12861" y="21028"/>
                  <a:pt x="12861" y="21028"/>
                </a:cubicBezTo>
                <a:cubicBezTo>
                  <a:pt x="12861" y="21314"/>
                  <a:pt x="12531" y="21600"/>
                  <a:pt x="12202" y="21600"/>
                </a:cubicBezTo>
                <a:cubicBezTo>
                  <a:pt x="9398" y="21600"/>
                  <a:pt x="9398" y="21600"/>
                  <a:pt x="9398" y="21600"/>
                </a:cubicBezTo>
                <a:cubicBezTo>
                  <a:pt x="8904" y="21600"/>
                  <a:pt x="8574" y="21314"/>
                  <a:pt x="8574" y="21028"/>
                </a:cubicBezTo>
                <a:cubicBezTo>
                  <a:pt x="8574" y="20456"/>
                  <a:pt x="8574" y="20456"/>
                  <a:pt x="8574" y="20456"/>
                </a:cubicBezTo>
                <a:cubicBezTo>
                  <a:pt x="12861" y="20456"/>
                  <a:pt x="12861" y="20456"/>
                  <a:pt x="12861" y="20456"/>
                </a:cubicBezTo>
                <a:close/>
                <a:moveTo>
                  <a:pt x="10718" y="4864"/>
                </a:moveTo>
                <a:cubicBezTo>
                  <a:pt x="13850" y="4864"/>
                  <a:pt x="16324" y="7009"/>
                  <a:pt x="16324" y="9727"/>
                </a:cubicBezTo>
                <a:cubicBezTo>
                  <a:pt x="16324" y="12731"/>
                  <a:pt x="13521" y="13446"/>
                  <a:pt x="13521" y="17881"/>
                </a:cubicBezTo>
                <a:cubicBezTo>
                  <a:pt x="8079" y="17881"/>
                  <a:pt x="8079" y="17881"/>
                  <a:pt x="8079" y="17881"/>
                </a:cubicBezTo>
                <a:cubicBezTo>
                  <a:pt x="8079" y="13446"/>
                  <a:pt x="5111" y="12731"/>
                  <a:pt x="5111" y="9727"/>
                </a:cubicBezTo>
                <a:cubicBezTo>
                  <a:pt x="5111" y="7009"/>
                  <a:pt x="7750" y="4864"/>
                  <a:pt x="10718" y="4864"/>
                </a:cubicBezTo>
                <a:cubicBezTo>
                  <a:pt x="10718" y="4864"/>
                  <a:pt x="10718" y="4864"/>
                  <a:pt x="10718" y="4864"/>
                </a:cubicBezTo>
                <a:close/>
                <a:moveTo>
                  <a:pt x="11542" y="5722"/>
                </a:moveTo>
                <a:cubicBezTo>
                  <a:pt x="11872" y="5865"/>
                  <a:pt x="11872" y="5865"/>
                  <a:pt x="11872" y="5865"/>
                </a:cubicBezTo>
                <a:cubicBezTo>
                  <a:pt x="12531" y="6008"/>
                  <a:pt x="13191" y="6294"/>
                  <a:pt x="13685" y="6580"/>
                </a:cubicBezTo>
                <a:cubicBezTo>
                  <a:pt x="13521" y="6580"/>
                  <a:pt x="13191" y="6437"/>
                  <a:pt x="13026" y="6437"/>
                </a:cubicBezTo>
                <a:cubicBezTo>
                  <a:pt x="12531" y="6294"/>
                  <a:pt x="12531" y="6294"/>
                  <a:pt x="12531" y="6294"/>
                </a:cubicBezTo>
                <a:cubicBezTo>
                  <a:pt x="12202" y="6294"/>
                  <a:pt x="12037" y="6294"/>
                  <a:pt x="11707" y="6151"/>
                </a:cubicBezTo>
                <a:cubicBezTo>
                  <a:pt x="11377" y="6294"/>
                  <a:pt x="10882" y="6294"/>
                  <a:pt x="10553" y="6437"/>
                </a:cubicBezTo>
                <a:cubicBezTo>
                  <a:pt x="9728" y="6580"/>
                  <a:pt x="8904" y="7009"/>
                  <a:pt x="8244" y="7581"/>
                </a:cubicBezTo>
                <a:cubicBezTo>
                  <a:pt x="8079" y="7868"/>
                  <a:pt x="8079" y="7868"/>
                  <a:pt x="8079" y="7868"/>
                </a:cubicBezTo>
                <a:cubicBezTo>
                  <a:pt x="7420" y="8440"/>
                  <a:pt x="7090" y="9012"/>
                  <a:pt x="6925" y="9727"/>
                </a:cubicBezTo>
                <a:cubicBezTo>
                  <a:pt x="6760" y="10299"/>
                  <a:pt x="6760" y="10299"/>
                  <a:pt x="6760" y="10299"/>
                </a:cubicBezTo>
                <a:cubicBezTo>
                  <a:pt x="6595" y="10728"/>
                  <a:pt x="6595" y="11158"/>
                  <a:pt x="6595" y="11587"/>
                </a:cubicBezTo>
                <a:cubicBezTo>
                  <a:pt x="6595" y="11444"/>
                  <a:pt x="6431" y="11158"/>
                  <a:pt x="6266" y="11015"/>
                </a:cubicBezTo>
                <a:cubicBezTo>
                  <a:pt x="6266" y="10585"/>
                  <a:pt x="6266" y="10585"/>
                  <a:pt x="6266" y="10585"/>
                </a:cubicBezTo>
                <a:cubicBezTo>
                  <a:pt x="6101" y="10013"/>
                  <a:pt x="6101" y="9441"/>
                  <a:pt x="6266" y="8869"/>
                </a:cubicBezTo>
                <a:cubicBezTo>
                  <a:pt x="6266" y="8583"/>
                  <a:pt x="6266" y="8583"/>
                  <a:pt x="6266" y="8583"/>
                </a:cubicBezTo>
                <a:cubicBezTo>
                  <a:pt x="6595" y="8011"/>
                  <a:pt x="6925" y="7581"/>
                  <a:pt x="7420" y="7009"/>
                </a:cubicBezTo>
                <a:cubicBezTo>
                  <a:pt x="7750" y="6723"/>
                  <a:pt x="7750" y="6723"/>
                  <a:pt x="7750" y="6723"/>
                </a:cubicBezTo>
                <a:cubicBezTo>
                  <a:pt x="8244" y="6294"/>
                  <a:pt x="8904" y="6008"/>
                  <a:pt x="9563" y="5865"/>
                </a:cubicBezTo>
                <a:cubicBezTo>
                  <a:pt x="10058" y="5722"/>
                  <a:pt x="10388" y="5722"/>
                  <a:pt x="10718" y="5722"/>
                </a:cubicBezTo>
                <a:cubicBezTo>
                  <a:pt x="11047" y="5722"/>
                  <a:pt x="11212" y="5722"/>
                  <a:pt x="11542" y="5722"/>
                </a:cubicBezTo>
                <a:cubicBezTo>
                  <a:pt x="11542" y="5722"/>
                  <a:pt x="11542" y="5722"/>
                  <a:pt x="11542" y="5722"/>
                </a:cubicBezTo>
                <a:close/>
                <a:moveTo>
                  <a:pt x="10223" y="0"/>
                </a:moveTo>
                <a:cubicBezTo>
                  <a:pt x="11542" y="0"/>
                  <a:pt x="11542" y="0"/>
                  <a:pt x="11542" y="0"/>
                </a:cubicBezTo>
                <a:cubicBezTo>
                  <a:pt x="11542" y="3290"/>
                  <a:pt x="11542" y="3290"/>
                  <a:pt x="11542" y="3290"/>
                </a:cubicBezTo>
                <a:cubicBezTo>
                  <a:pt x="11212" y="3290"/>
                  <a:pt x="11047" y="3290"/>
                  <a:pt x="10882" y="3290"/>
                </a:cubicBezTo>
                <a:cubicBezTo>
                  <a:pt x="10553" y="3290"/>
                  <a:pt x="10388" y="3290"/>
                  <a:pt x="10223" y="3290"/>
                </a:cubicBezTo>
                <a:cubicBezTo>
                  <a:pt x="10223" y="0"/>
                  <a:pt x="10223" y="0"/>
                  <a:pt x="10223" y="0"/>
                </a:cubicBezTo>
                <a:close/>
                <a:moveTo>
                  <a:pt x="17973" y="2289"/>
                </a:moveTo>
                <a:cubicBezTo>
                  <a:pt x="18962" y="3147"/>
                  <a:pt x="18962" y="3147"/>
                  <a:pt x="18962" y="3147"/>
                </a:cubicBezTo>
                <a:cubicBezTo>
                  <a:pt x="16324" y="5293"/>
                  <a:pt x="16324" y="5293"/>
                  <a:pt x="16324" y="5293"/>
                </a:cubicBezTo>
                <a:cubicBezTo>
                  <a:pt x="15994" y="5007"/>
                  <a:pt x="15664" y="4721"/>
                  <a:pt x="15334" y="4577"/>
                </a:cubicBezTo>
                <a:cubicBezTo>
                  <a:pt x="17973" y="2289"/>
                  <a:pt x="17973" y="2289"/>
                  <a:pt x="17973" y="2289"/>
                </a:cubicBezTo>
                <a:close/>
                <a:moveTo>
                  <a:pt x="5606" y="14591"/>
                </a:moveTo>
                <a:cubicBezTo>
                  <a:pt x="3627" y="16307"/>
                  <a:pt x="3627" y="16307"/>
                  <a:pt x="3627" y="16307"/>
                </a:cubicBezTo>
                <a:cubicBezTo>
                  <a:pt x="2803" y="15449"/>
                  <a:pt x="2803" y="15449"/>
                  <a:pt x="2803" y="15449"/>
                </a:cubicBezTo>
                <a:cubicBezTo>
                  <a:pt x="4782" y="13732"/>
                  <a:pt x="4782" y="13732"/>
                  <a:pt x="4782" y="13732"/>
                </a:cubicBezTo>
                <a:cubicBezTo>
                  <a:pt x="5111" y="14019"/>
                  <a:pt x="5276" y="14305"/>
                  <a:pt x="5606" y="14591"/>
                </a:cubicBezTo>
                <a:cubicBezTo>
                  <a:pt x="5606" y="14591"/>
                  <a:pt x="5606" y="14591"/>
                  <a:pt x="5606" y="14591"/>
                </a:cubicBezTo>
                <a:close/>
                <a:moveTo>
                  <a:pt x="3627" y="2289"/>
                </a:moveTo>
                <a:cubicBezTo>
                  <a:pt x="2803" y="3147"/>
                  <a:pt x="2803" y="3147"/>
                  <a:pt x="2803" y="3147"/>
                </a:cubicBezTo>
                <a:cubicBezTo>
                  <a:pt x="5276" y="5293"/>
                  <a:pt x="5276" y="5293"/>
                  <a:pt x="5276" y="5293"/>
                </a:cubicBezTo>
                <a:cubicBezTo>
                  <a:pt x="5606" y="5007"/>
                  <a:pt x="5936" y="4721"/>
                  <a:pt x="6266" y="4577"/>
                </a:cubicBezTo>
                <a:cubicBezTo>
                  <a:pt x="3627" y="2289"/>
                  <a:pt x="3627" y="2289"/>
                  <a:pt x="3627" y="2289"/>
                </a:cubicBezTo>
                <a:close/>
                <a:moveTo>
                  <a:pt x="15994" y="14591"/>
                </a:moveTo>
                <a:cubicBezTo>
                  <a:pt x="17973" y="16307"/>
                  <a:pt x="17973" y="16307"/>
                  <a:pt x="17973" y="16307"/>
                </a:cubicBezTo>
                <a:cubicBezTo>
                  <a:pt x="18962" y="15449"/>
                  <a:pt x="18962" y="15449"/>
                  <a:pt x="18962" y="15449"/>
                </a:cubicBezTo>
                <a:cubicBezTo>
                  <a:pt x="16818" y="13732"/>
                  <a:pt x="16818" y="13732"/>
                  <a:pt x="16818" y="13732"/>
                </a:cubicBezTo>
                <a:cubicBezTo>
                  <a:pt x="16653" y="14019"/>
                  <a:pt x="16324" y="14305"/>
                  <a:pt x="15994" y="14591"/>
                </a:cubicBezTo>
                <a:cubicBezTo>
                  <a:pt x="15994" y="14591"/>
                  <a:pt x="15994" y="14591"/>
                  <a:pt x="15994" y="14591"/>
                </a:cubicBezTo>
                <a:close/>
                <a:moveTo>
                  <a:pt x="21600" y="8726"/>
                </a:moveTo>
                <a:cubicBezTo>
                  <a:pt x="21600" y="9870"/>
                  <a:pt x="21600" y="9870"/>
                  <a:pt x="21600" y="9870"/>
                </a:cubicBezTo>
                <a:cubicBezTo>
                  <a:pt x="18467" y="9870"/>
                  <a:pt x="18467" y="9870"/>
                  <a:pt x="18467" y="9870"/>
                </a:cubicBezTo>
                <a:cubicBezTo>
                  <a:pt x="18467" y="9870"/>
                  <a:pt x="18467" y="9727"/>
                  <a:pt x="18467" y="9727"/>
                </a:cubicBezTo>
                <a:cubicBezTo>
                  <a:pt x="18467" y="9441"/>
                  <a:pt x="18302" y="9012"/>
                  <a:pt x="18302" y="8726"/>
                </a:cubicBezTo>
                <a:cubicBezTo>
                  <a:pt x="21600" y="8726"/>
                  <a:pt x="21600" y="8726"/>
                  <a:pt x="21600" y="8726"/>
                </a:cubicBezTo>
                <a:close/>
                <a:moveTo>
                  <a:pt x="3298" y="9870"/>
                </a:moveTo>
                <a:cubicBezTo>
                  <a:pt x="0" y="9870"/>
                  <a:pt x="0" y="9870"/>
                  <a:pt x="0" y="9870"/>
                </a:cubicBezTo>
                <a:cubicBezTo>
                  <a:pt x="0" y="8726"/>
                  <a:pt x="0" y="8726"/>
                  <a:pt x="0" y="8726"/>
                </a:cubicBezTo>
                <a:cubicBezTo>
                  <a:pt x="3298" y="8726"/>
                  <a:pt x="3298" y="8726"/>
                  <a:pt x="3298" y="8726"/>
                </a:cubicBezTo>
                <a:cubicBezTo>
                  <a:pt x="3298" y="9012"/>
                  <a:pt x="3298" y="9441"/>
                  <a:pt x="3298" y="9727"/>
                </a:cubicBezTo>
                <a:cubicBezTo>
                  <a:pt x="3298" y="9727"/>
                  <a:pt x="3298" y="9870"/>
                  <a:pt x="3298" y="9870"/>
                </a:cubicBezTo>
                <a:cubicBezTo>
                  <a:pt x="3298" y="9870"/>
                  <a:pt x="3298" y="9870"/>
                  <a:pt x="3298" y="9870"/>
                </a:cubicBez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p:spPr>
        <p:txBody>
          <a:bodyPr anchor="ctr" bIns="50800" lIns="50800" numCol="1" rIns="50800" tIns="50800" wrap="square">
            <a:noAutofit/>
          </a:bodyPr>
          <a:lstStyle/>
          <a:p>
            <a:endParaRPr sz="3200"/>
          </a:p>
        </p:txBody>
      </p:sp>
      <p:sp>
        <p:nvSpPr>
          <p:cNvPr id="93" name="Shape 432"/>
          <p:cNvSpPr/>
          <p:nvPr/>
        </p:nvSpPr>
        <p:spPr>
          <a:xfrm>
            <a:off x="2989598" y="8460125"/>
            <a:ext cx="7048444" cy="65532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defTabSz="914400">
              <a:defRPr spc="252" sz="3700">
                <a:solidFill>
                  <a:srgbClr val="FFFFFF"/>
                </a:solidFill>
                <a:latin typeface="Microsoft YaHei"/>
                <a:ea typeface="Microsoft YaHei"/>
                <a:cs typeface="Microsoft YaHei"/>
                <a:sym typeface="Microsoft YaHei"/>
              </a:defRPr>
            </a:lvl1pPr>
          </a:lstStyle>
          <a:p>
            <a:r>
              <a:rPr>
                <a:solidFill>
                  <a:schemeClr val="accent1"/>
                </a:solidFill>
              </a:rPr>
              <a:t>粉末冶金制备超细晶钛合金</a:t>
            </a:r>
          </a:p>
        </p:txBody>
      </p:sp>
      <p:grpSp>
        <p:nvGrpSpPr>
          <p:cNvPr id="94" name="Group 435"/>
          <p:cNvGrpSpPr/>
          <p:nvPr/>
        </p:nvGrpSpPr>
        <p:grpSpPr>
          <a:xfrm>
            <a:off x="2151398" y="9485229"/>
            <a:ext cx="8040983" cy="1856743"/>
            <a:chOff x="0" y="-1"/>
            <a:chExt cx="8040981" cy="1856742"/>
          </a:xfrm>
        </p:grpSpPr>
        <p:sp>
          <p:nvSpPr>
            <p:cNvPr id="95" name="Shape 434"/>
            <p:cNvSpPr/>
            <p:nvPr/>
          </p:nvSpPr>
          <p:spPr>
            <a:xfrm>
              <a:off x="50800" y="50799"/>
              <a:ext cx="7939381" cy="1508758"/>
            </a:xfrm>
            <a:prstGeom prst="rect">
              <a:avLst/>
            </a:prstGeom>
            <a:noFill/>
            <a:ln>
              <a:noFill/>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lvl1pPr defTabSz="914400">
                <a:defRPr spc="211" sz="3100">
                  <a:solidFill>
                    <a:srgbClr val="FFFFFF"/>
                  </a:solidFill>
                  <a:latin typeface="Microsoft YaHei"/>
                  <a:ea typeface="Microsoft YaHei"/>
                  <a:cs typeface="Microsoft YaHei"/>
                  <a:sym typeface="Microsoft YaHei"/>
                </a:defRPr>
              </a:lvl1pPr>
            </a:lstStyle>
            <a:p>
              <a:r>
                <a:rPr>
                  <a:solidFill>
                    <a:schemeClr val="accent1"/>
                  </a:solidFill>
                </a:rPr>
                <a:t>研究方向：采用机械球磨和真空热压烧结方法，制备新型超细钛合金，研究其 综合性能以解决其本征脆性和难加工问题。</a:t>
              </a:r>
            </a:p>
          </p:txBody>
        </p:sp>
        <p:pic>
          <p:nvPicPr>
            <p:cNvPr id="96" name="图片 95"/>
            <p:cNvPicPr/>
            <p:nvPr/>
          </p:nvPicPr>
          <p:blipFill>
            <a:blip r:embed="rId3">
              <a:extLst/>
            </a:blip>
            <a:stretch>
              <a:fillRect/>
            </a:stretch>
          </p:blipFill>
          <p:spPr>
            <a:xfrm>
              <a:off x="0" y="-1"/>
              <a:ext cx="8040981" cy="1856742"/>
            </a:xfrm>
            <a:prstGeom prst="rect">
              <a:avLst/>
            </a:prstGeom>
            <a:ln>
              <a:solidFill>
                <a:schemeClr val="tx1"/>
              </a:solidFill>
            </a:ln>
            <a:effectLst/>
          </p:spPr>
        </p:pic>
      </p:grpSp>
      <p:sp>
        <p:nvSpPr>
          <p:cNvPr id="97" name="Shape 436"/>
          <p:cNvSpPr/>
          <p:nvPr/>
        </p:nvSpPr>
        <p:spPr>
          <a:xfrm>
            <a:off x="13948891" y="8462461"/>
            <a:ext cx="734345" cy="861469"/>
          </a:xfrm>
          <a:custGeom>
            <a:cxnLst>
              <a:cxn ang="0">
                <a:pos x="wd2" y="hd2"/>
              </a:cxn>
              <a:cxn ang="5400000">
                <a:pos x="wd2" y="hd2"/>
              </a:cxn>
              <a:cxn ang="10800000">
                <a:pos x="wd2" y="hd2"/>
              </a:cxn>
              <a:cxn ang="16200000">
                <a:pos x="wd2" y="hd2"/>
              </a:cxn>
            </a:cxnLst>
            <a:rect b="b" l="0" r="r" t="0"/>
            <a:pathLst>
              <a:path extrusionOk="0" h="21600" w="21600">
                <a:moveTo>
                  <a:pt x="7915" y="18596"/>
                </a:moveTo>
                <a:cubicBezTo>
                  <a:pt x="13685" y="18596"/>
                  <a:pt x="13685" y="18596"/>
                  <a:pt x="13685" y="18596"/>
                </a:cubicBezTo>
                <a:cubicBezTo>
                  <a:pt x="13850" y="18596"/>
                  <a:pt x="14180" y="18739"/>
                  <a:pt x="14180" y="18882"/>
                </a:cubicBezTo>
                <a:cubicBezTo>
                  <a:pt x="14180" y="19454"/>
                  <a:pt x="14180" y="19454"/>
                  <a:pt x="14180" y="19454"/>
                </a:cubicBezTo>
                <a:cubicBezTo>
                  <a:pt x="14180" y="19597"/>
                  <a:pt x="13850" y="19740"/>
                  <a:pt x="13685" y="19740"/>
                </a:cubicBezTo>
                <a:cubicBezTo>
                  <a:pt x="7915" y="19740"/>
                  <a:pt x="7915" y="19740"/>
                  <a:pt x="7915" y="19740"/>
                </a:cubicBezTo>
                <a:cubicBezTo>
                  <a:pt x="7585" y="19740"/>
                  <a:pt x="7420" y="19597"/>
                  <a:pt x="7420" y="19454"/>
                </a:cubicBezTo>
                <a:cubicBezTo>
                  <a:pt x="7420" y="18882"/>
                  <a:pt x="7420" y="18882"/>
                  <a:pt x="7420" y="18882"/>
                </a:cubicBezTo>
                <a:cubicBezTo>
                  <a:pt x="7420" y="18739"/>
                  <a:pt x="7585" y="18596"/>
                  <a:pt x="7915" y="18596"/>
                </a:cubicBezTo>
                <a:cubicBezTo>
                  <a:pt x="7915" y="18596"/>
                  <a:pt x="7915" y="18596"/>
                  <a:pt x="7915" y="18596"/>
                </a:cubicBezTo>
                <a:close/>
                <a:moveTo>
                  <a:pt x="12861" y="20456"/>
                </a:moveTo>
                <a:cubicBezTo>
                  <a:pt x="12861" y="21028"/>
                  <a:pt x="12861" y="21028"/>
                  <a:pt x="12861" y="21028"/>
                </a:cubicBezTo>
                <a:cubicBezTo>
                  <a:pt x="12861" y="21314"/>
                  <a:pt x="12531" y="21600"/>
                  <a:pt x="12202" y="21600"/>
                </a:cubicBezTo>
                <a:cubicBezTo>
                  <a:pt x="9398" y="21600"/>
                  <a:pt x="9398" y="21600"/>
                  <a:pt x="9398" y="21600"/>
                </a:cubicBezTo>
                <a:cubicBezTo>
                  <a:pt x="8904" y="21600"/>
                  <a:pt x="8574" y="21314"/>
                  <a:pt x="8574" y="21028"/>
                </a:cubicBezTo>
                <a:cubicBezTo>
                  <a:pt x="8574" y="20456"/>
                  <a:pt x="8574" y="20456"/>
                  <a:pt x="8574" y="20456"/>
                </a:cubicBezTo>
                <a:cubicBezTo>
                  <a:pt x="12861" y="20456"/>
                  <a:pt x="12861" y="20456"/>
                  <a:pt x="12861" y="20456"/>
                </a:cubicBezTo>
                <a:close/>
                <a:moveTo>
                  <a:pt x="10718" y="4864"/>
                </a:moveTo>
                <a:cubicBezTo>
                  <a:pt x="13850" y="4864"/>
                  <a:pt x="16324" y="7009"/>
                  <a:pt x="16324" y="9727"/>
                </a:cubicBezTo>
                <a:cubicBezTo>
                  <a:pt x="16324" y="12731"/>
                  <a:pt x="13521" y="13446"/>
                  <a:pt x="13521" y="17881"/>
                </a:cubicBezTo>
                <a:cubicBezTo>
                  <a:pt x="8079" y="17881"/>
                  <a:pt x="8079" y="17881"/>
                  <a:pt x="8079" y="17881"/>
                </a:cubicBezTo>
                <a:cubicBezTo>
                  <a:pt x="8079" y="13446"/>
                  <a:pt x="5111" y="12731"/>
                  <a:pt x="5111" y="9727"/>
                </a:cubicBezTo>
                <a:cubicBezTo>
                  <a:pt x="5111" y="7009"/>
                  <a:pt x="7750" y="4864"/>
                  <a:pt x="10718" y="4864"/>
                </a:cubicBezTo>
                <a:cubicBezTo>
                  <a:pt x="10718" y="4864"/>
                  <a:pt x="10718" y="4864"/>
                  <a:pt x="10718" y="4864"/>
                </a:cubicBezTo>
                <a:close/>
                <a:moveTo>
                  <a:pt x="11542" y="5722"/>
                </a:moveTo>
                <a:cubicBezTo>
                  <a:pt x="11872" y="5865"/>
                  <a:pt x="11872" y="5865"/>
                  <a:pt x="11872" y="5865"/>
                </a:cubicBezTo>
                <a:cubicBezTo>
                  <a:pt x="12531" y="6008"/>
                  <a:pt x="13191" y="6294"/>
                  <a:pt x="13685" y="6580"/>
                </a:cubicBezTo>
                <a:cubicBezTo>
                  <a:pt x="13521" y="6580"/>
                  <a:pt x="13191" y="6437"/>
                  <a:pt x="13026" y="6437"/>
                </a:cubicBezTo>
                <a:cubicBezTo>
                  <a:pt x="12531" y="6294"/>
                  <a:pt x="12531" y="6294"/>
                  <a:pt x="12531" y="6294"/>
                </a:cubicBezTo>
                <a:cubicBezTo>
                  <a:pt x="12202" y="6294"/>
                  <a:pt x="12037" y="6294"/>
                  <a:pt x="11707" y="6151"/>
                </a:cubicBezTo>
                <a:cubicBezTo>
                  <a:pt x="11377" y="6294"/>
                  <a:pt x="10882" y="6294"/>
                  <a:pt x="10553" y="6437"/>
                </a:cubicBezTo>
                <a:cubicBezTo>
                  <a:pt x="9728" y="6580"/>
                  <a:pt x="8904" y="7009"/>
                  <a:pt x="8244" y="7581"/>
                </a:cubicBezTo>
                <a:cubicBezTo>
                  <a:pt x="8079" y="7868"/>
                  <a:pt x="8079" y="7868"/>
                  <a:pt x="8079" y="7868"/>
                </a:cubicBezTo>
                <a:cubicBezTo>
                  <a:pt x="7420" y="8440"/>
                  <a:pt x="7090" y="9012"/>
                  <a:pt x="6925" y="9727"/>
                </a:cubicBezTo>
                <a:cubicBezTo>
                  <a:pt x="6760" y="10299"/>
                  <a:pt x="6760" y="10299"/>
                  <a:pt x="6760" y="10299"/>
                </a:cubicBezTo>
                <a:cubicBezTo>
                  <a:pt x="6595" y="10728"/>
                  <a:pt x="6595" y="11158"/>
                  <a:pt x="6595" y="11587"/>
                </a:cubicBezTo>
                <a:cubicBezTo>
                  <a:pt x="6595" y="11444"/>
                  <a:pt x="6431" y="11158"/>
                  <a:pt x="6266" y="11015"/>
                </a:cubicBezTo>
                <a:cubicBezTo>
                  <a:pt x="6266" y="10585"/>
                  <a:pt x="6266" y="10585"/>
                  <a:pt x="6266" y="10585"/>
                </a:cubicBezTo>
                <a:cubicBezTo>
                  <a:pt x="6101" y="10013"/>
                  <a:pt x="6101" y="9441"/>
                  <a:pt x="6266" y="8869"/>
                </a:cubicBezTo>
                <a:cubicBezTo>
                  <a:pt x="6266" y="8583"/>
                  <a:pt x="6266" y="8583"/>
                  <a:pt x="6266" y="8583"/>
                </a:cubicBezTo>
                <a:cubicBezTo>
                  <a:pt x="6595" y="8011"/>
                  <a:pt x="6925" y="7581"/>
                  <a:pt x="7420" y="7009"/>
                </a:cubicBezTo>
                <a:cubicBezTo>
                  <a:pt x="7750" y="6723"/>
                  <a:pt x="7750" y="6723"/>
                  <a:pt x="7750" y="6723"/>
                </a:cubicBezTo>
                <a:cubicBezTo>
                  <a:pt x="8244" y="6294"/>
                  <a:pt x="8904" y="6008"/>
                  <a:pt x="9563" y="5865"/>
                </a:cubicBezTo>
                <a:cubicBezTo>
                  <a:pt x="10058" y="5722"/>
                  <a:pt x="10388" y="5722"/>
                  <a:pt x="10718" y="5722"/>
                </a:cubicBezTo>
                <a:cubicBezTo>
                  <a:pt x="11047" y="5722"/>
                  <a:pt x="11212" y="5722"/>
                  <a:pt x="11542" y="5722"/>
                </a:cubicBezTo>
                <a:cubicBezTo>
                  <a:pt x="11542" y="5722"/>
                  <a:pt x="11542" y="5722"/>
                  <a:pt x="11542" y="5722"/>
                </a:cubicBezTo>
                <a:close/>
                <a:moveTo>
                  <a:pt x="10223" y="0"/>
                </a:moveTo>
                <a:cubicBezTo>
                  <a:pt x="11542" y="0"/>
                  <a:pt x="11542" y="0"/>
                  <a:pt x="11542" y="0"/>
                </a:cubicBezTo>
                <a:cubicBezTo>
                  <a:pt x="11542" y="3290"/>
                  <a:pt x="11542" y="3290"/>
                  <a:pt x="11542" y="3290"/>
                </a:cubicBezTo>
                <a:cubicBezTo>
                  <a:pt x="11212" y="3290"/>
                  <a:pt x="11047" y="3290"/>
                  <a:pt x="10882" y="3290"/>
                </a:cubicBezTo>
                <a:cubicBezTo>
                  <a:pt x="10553" y="3290"/>
                  <a:pt x="10388" y="3290"/>
                  <a:pt x="10223" y="3290"/>
                </a:cubicBezTo>
                <a:cubicBezTo>
                  <a:pt x="10223" y="0"/>
                  <a:pt x="10223" y="0"/>
                  <a:pt x="10223" y="0"/>
                </a:cubicBezTo>
                <a:close/>
                <a:moveTo>
                  <a:pt x="17973" y="2289"/>
                </a:moveTo>
                <a:cubicBezTo>
                  <a:pt x="18962" y="3147"/>
                  <a:pt x="18962" y="3147"/>
                  <a:pt x="18962" y="3147"/>
                </a:cubicBezTo>
                <a:cubicBezTo>
                  <a:pt x="16324" y="5293"/>
                  <a:pt x="16324" y="5293"/>
                  <a:pt x="16324" y="5293"/>
                </a:cubicBezTo>
                <a:cubicBezTo>
                  <a:pt x="15994" y="5007"/>
                  <a:pt x="15664" y="4721"/>
                  <a:pt x="15334" y="4577"/>
                </a:cubicBezTo>
                <a:cubicBezTo>
                  <a:pt x="17973" y="2289"/>
                  <a:pt x="17973" y="2289"/>
                  <a:pt x="17973" y="2289"/>
                </a:cubicBezTo>
                <a:close/>
                <a:moveTo>
                  <a:pt x="5606" y="14591"/>
                </a:moveTo>
                <a:cubicBezTo>
                  <a:pt x="3627" y="16307"/>
                  <a:pt x="3627" y="16307"/>
                  <a:pt x="3627" y="16307"/>
                </a:cubicBezTo>
                <a:cubicBezTo>
                  <a:pt x="2803" y="15449"/>
                  <a:pt x="2803" y="15449"/>
                  <a:pt x="2803" y="15449"/>
                </a:cubicBezTo>
                <a:cubicBezTo>
                  <a:pt x="4782" y="13732"/>
                  <a:pt x="4782" y="13732"/>
                  <a:pt x="4782" y="13732"/>
                </a:cubicBezTo>
                <a:cubicBezTo>
                  <a:pt x="5111" y="14019"/>
                  <a:pt x="5276" y="14305"/>
                  <a:pt x="5606" y="14591"/>
                </a:cubicBezTo>
                <a:cubicBezTo>
                  <a:pt x="5606" y="14591"/>
                  <a:pt x="5606" y="14591"/>
                  <a:pt x="5606" y="14591"/>
                </a:cubicBezTo>
                <a:close/>
                <a:moveTo>
                  <a:pt x="3627" y="2289"/>
                </a:moveTo>
                <a:cubicBezTo>
                  <a:pt x="2803" y="3147"/>
                  <a:pt x="2803" y="3147"/>
                  <a:pt x="2803" y="3147"/>
                </a:cubicBezTo>
                <a:cubicBezTo>
                  <a:pt x="5276" y="5293"/>
                  <a:pt x="5276" y="5293"/>
                  <a:pt x="5276" y="5293"/>
                </a:cubicBezTo>
                <a:cubicBezTo>
                  <a:pt x="5606" y="5007"/>
                  <a:pt x="5936" y="4721"/>
                  <a:pt x="6266" y="4577"/>
                </a:cubicBezTo>
                <a:cubicBezTo>
                  <a:pt x="3627" y="2289"/>
                  <a:pt x="3627" y="2289"/>
                  <a:pt x="3627" y="2289"/>
                </a:cubicBezTo>
                <a:close/>
                <a:moveTo>
                  <a:pt x="15994" y="14591"/>
                </a:moveTo>
                <a:cubicBezTo>
                  <a:pt x="17973" y="16307"/>
                  <a:pt x="17973" y="16307"/>
                  <a:pt x="17973" y="16307"/>
                </a:cubicBezTo>
                <a:cubicBezTo>
                  <a:pt x="18962" y="15449"/>
                  <a:pt x="18962" y="15449"/>
                  <a:pt x="18962" y="15449"/>
                </a:cubicBezTo>
                <a:cubicBezTo>
                  <a:pt x="16818" y="13732"/>
                  <a:pt x="16818" y="13732"/>
                  <a:pt x="16818" y="13732"/>
                </a:cubicBezTo>
                <a:cubicBezTo>
                  <a:pt x="16653" y="14019"/>
                  <a:pt x="16324" y="14305"/>
                  <a:pt x="15994" y="14591"/>
                </a:cubicBezTo>
                <a:cubicBezTo>
                  <a:pt x="15994" y="14591"/>
                  <a:pt x="15994" y="14591"/>
                  <a:pt x="15994" y="14591"/>
                </a:cubicBezTo>
                <a:close/>
                <a:moveTo>
                  <a:pt x="21600" y="8726"/>
                </a:moveTo>
                <a:cubicBezTo>
                  <a:pt x="21600" y="9870"/>
                  <a:pt x="21600" y="9870"/>
                  <a:pt x="21600" y="9870"/>
                </a:cubicBezTo>
                <a:cubicBezTo>
                  <a:pt x="18467" y="9870"/>
                  <a:pt x="18467" y="9870"/>
                  <a:pt x="18467" y="9870"/>
                </a:cubicBezTo>
                <a:cubicBezTo>
                  <a:pt x="18467" y="9870"/>
                  <a:pt x="18467" y="9727"/>
                  <a:pt x="18467" y="9727"/>
                </a:cubicBezTo>
                <a:cubicBezTo>
                  <a:pt x="18467" y="9441"/>
                  <a:pt x="18302" y="9012"/>
                  <a:pt x="18302" y="8726"/>
                </a:cubicBezTo>
                <a:cubicBezTo>
                  <a:pt x="21600" y="8726"/>
                  <a:pt x="21600" y="8726"/>
                  <a:pt x="21600" y="8726"/>
                </a:cubicBezTo>
                <a:close/>
                <a:moveTo>
                  <a:pt x="3298" y="9870"/>
                </a:moveTo>
                <a:cubicBezTo>
                  <a:pt x="0" y="9870"/>
                  <a:pt x="0" y="9870"/>
                  <a:pt x="0" y="9870"/>
                </a:cubicBezTo>
                <a:cubicBezTo>
                  <a:pt x="0" y="8726"/>
                  <a:pt x="0" y="8726"/>
                  <a:pt x="0" y="8726"/>
                </a:cubicBezTo>
                <a:cubicBezTo>
                  <a:pt x="3298" y="8726"/>
                  <a:pt x="3298" y="8726"/>
                  <a:pt x="3298" y="8726"/>
                </a:cubicBezTo>
                <a:cubicBezTo>
                  <a:pt x="3298" y="9012"/>
                  <a:pt x="3298" y="9441"/>
                  <a:pt x="3298" y="9727"/>
                </a:cubicBezTo>
                <a:cubicBezTo>
                  <a:pt x="3298" y="9727"/>
                  <a:pt x="3298" y="9870"/>
                  <a:pt x="3298" y="9870"/>
                </a:cubicBezTo>
                <a:cubicBezTo>
                  <a:pt x="3298" y="9870"/>
                  <a:pt x="3298" y="9870"/>
                  <a:pt x="3298" y="9870"/>
                </a:cubicBez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p:spPr>
        <p:txBody>
          <a:bodyPr anchor="ctr" bIns="50800" lIns="50800" numCol="1" rIns="50800" tIns="50800" wrap="square">
            <a:noAutofit/>
          </a:bodyPr>
          <a:lstStyle/>
          <a:p>
            <a:endParaRPr sz="3200"/>
          </a:p>
        </p:txBody>
      </p:sp>
      <p:sp>
        <p:nvSpPr>
          <p:cNvPr id="98" name="Shape 437"/>
          <p:cNvSpPr/>
          <p:nvPr/>
        </p:nvSpPr>
        <p:spPr>
          <a:xfrm>
            <a:off x="14775197" y="8536325"/>
            <a:ext cx="7048444" cy="65532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defTabSz="914400">
              <a:defRPr spc="252" sz="3700">
                <a:solidFill>
                  <a:srgbClr val="FFFFFF"/>
                </a:solidFill>
                <a:latin typeface="Microsoft YaHei"/>
                <a:ea typeface="Microsoft YaHei"/>
                <a:cs typeface="Microsoft YaHei"/>
                <a:sym typeface="Microsoft YaHei"/>
              </a:defRPr>
            </a:lvl1pPr>
          </a:lstStyle>
          <a:p>
            <a:r>
              <a:rPr>
                <a:solidFill>
                  <a:schemeClr val="accent1"/>
                </a:solidFill>
              </a:rPr>
              <a:t>粉末冶金制备超细晶钛合金</a:t>
            </a:r>
          </a:p>
        </p:txBody>
      </p:sp>
      <p:grpSp>
        <p:nvGrpSpPr>
          <p:cNvPr id="99" name="Group 440"/>
          <p:cNvGrpSpPr/>
          <p:nvPr/>
        </p:nvGrpSpPr>
        <p:grpSpPr>
          <a:xfrm>
            <a:off x="13936997" y="9561429"/>
            <a:ext cx="8040983" cy="1856743"/>
            <a:chOff x="0" y="-1"/>
            <a:chExt cx="8040981" cy="1856742"/>
          </a:xfrm>
        </p:grpSpPr>
        <p:sp>
          <p:nvSpPr>
            <p:cNvPr id="100" name="Shape 439"/>
            <p:cNvSpPr/>
            <p:nvPr/>
          </p:nvSpPr>
          <p:spPr>
            <a:xfrm>
              <a:off x="50800" y="50799"/>
              <a:ext cx="7939381" cy="1508758"/>
            </a:xfrm>
            <a:prstGeom prst="rect">
              <a:avLst/>
            </a:prstGeom>
            <a:noFill/>
            <a:ln>
              <a:noFill/>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lvl1pPr defTabSz="914400">
                <a:defRPr spc="211" sz="3100">
                  <a:solidFill>
                    <a:srgbClr val="FFFFFF"/>
                  </a:solidFill>
                  <a:latin typeface="Microsoft YaHei"/>
                  <a:ea typeface="Microsoft YaHei"/>
                  <a:cs typeface="Microsoft YaHei"/>
                  <a:sym typeface="Microsoft YaHei"/>
                </a:defRPr>
              </a:lvl1pPr>
            </a:lstStyle>
            <a:p>
              <a:r>
                <a:rPr>
                  <a:solidFill>
                    <a:schemeClr val="accent1"/>
                  </a:solidFill>
                </a:rPr>
                <a:t>研究方向：采用机械球磨和真空热压烧结方法，制备新型超细钛合金，研究其 综合性能以解决其本征脆性和难加工问题。</a:t>
              </a:r>
            </a:p>
          </p:txBody>
        </p:sp>
        <p:pic>
          <p:nvPicPr>
            <p:cNvPr id="101" name="图片 100"/>
            <p:cNvPicPr/>
            <p:nvPr/>
          </p:nvPicPr>
          <p:blipFill>
            <a:blip r:embed="rId3">
              <a:extLst/>
            </a:blip>
            <a:stretch>
              <a:fillRect/>
            </a:stretch>
          </p:blipFill>
          <p:spPr>
            <a:xfrm>
              <a:off x="0" y="-1"/>
              <a:ext cx="8040981" cy="1856742"/>
            </a:xfrm>
            <a:prstGeom prst="rect">
              <a:avLst/>
            </a:prstGeom>
            <a:ln>
              <a:solidFill>
                <a:schemeClr val="tx1"/>
              </a:solidFill>
            </a:ln>
            <a:effectLst/>
          </p:spPr>
        </p:pic>
      </p:grpSp>
      <p:sp>
        <p:nvSpPr>
          <p:cNvPr id="102" name="矩形 101"/>
          <p:cNvSpPr/>
          <p:nvPr/>
        </p:nvSpPr>
        <p:spPr>
          <a:xfrm>
            <a:off x="3293901" y="4420394"/>
            <a:ext cx="6404282" cy="87550"/>
          </a:xfrm>
          <a:prstGeom prst="rect">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p:spPr>
        <p:txBody>
          <a:bodyPr anchor="ctr" bIns="50800" lIns="50800" numCol="1" rIns="50800" tIns="50800" wrap="square">
            <a:noAutofit/>
          </a:bodyPr>
          <a:lstStyle/>
          <a:p>
            <a:endParaRPr altLang="en-US" lang="zh-CN" sz="3200"/>
          </a:p>
        </p:txBody>
      </p:sp>
      <p:sp>
        <p:nvSpPr>
          <p:cNvPr id="103" name="矩形 102"/>
          <p:cNvSpPr/>
          <p:nvPr/>
        </p:nvSpPr>
        <p:spPr>
          <a:xfrm>
            <a:off x="15097278" y="4396346"/>
            <a:ext cx="6404282" cy="87550"/>
          </a:xfrm>
          <a:prstGeom prst="rect">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p:spPr>
        <p:txBody>
          <a:bodyPr anchor="ctr" bIns="50800" lIns="50800" numCol="1" rIns="50800" tIns="50800" wrap="square">
            <a:noAutofit/>
          </a:bodyPr>
          <a:lstStyle/>
          <a:p>
            <a:endParaRPr altLang="en-US" lang="zh-CN" sz="3200"/>
          </a:p>
        </p:txBody>
      </p:sp>
      <p:sp>
        <p:nvSpPr>
          <p:cNvPr id="104" name="矩形 103"/>
          <p:cNvSpPr/>
          <p:nvPr/>
        </p:nvSpPr>
        <p:spPr>
          <a:xfrm>
            <a:off x="15097278" y="9305479"/>
            <a:ext cx="6404282" cy="87550"/>
          </a:xfrm>
          <a:prstGeom prst="rect">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p:spPr>
        <p:txBody>
          <a:bodyPr anchor="ctr" bIns="50800" lIns="50800" numCol="1" rIns="50800" tIns="50800" wrap="square">
            <a:noAutofit/>
          </a:bodyPr>
          <a:lstStyle/>
          <a:p>
            <a:endParaRPr altLang="en-US" lang="zh-CN" sz="3200"/>
          </a:p>
        </p:txBody>
      </p:sp>
      <p:sp>
        <p:nvSpPr>
          <p:cNvPr id="105" name="矩形 104"/>
          <p:cNvSpPr/>
          <p:nvPr/>
        </p:nvSpPr>
        <p:spPr>
          <a:xfrm>
            <a:off x="3293901" y="9195594"/>
            <a:ext cx="6404282" cy="87550"/>
          </a:xfrm>
          <a:prstGeom prst="rect">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p:spPr>
        <p:txBody>
          <a:bodyPr anchor="ctr" bIns="50800" lIns="50800" numCol="1" rIns="50800" tIns="50800" wrap="square">
            <a:noAutofit/>
          </a:bodyPr>
          <a:lstStyle/>
          <a:p>
            <a:endParaRPr altLang="en-US" lang="zh-CN" sz="3200"/>
          </a:p>
        </p:txBody>
      </p:sp>
    </p:spTree>
    <p:extLst>
      <p:ext uri="{BB962C8B-B14F-4D97-AF65-F5344CB8AC3E}">
        <p14:creationId val="4032055529"/>
      </p:ext>
    </p:extLst>
  </p:cSld>
  <p:clrMapOvr>
    <a:masterClrMapping/>
  </p:clrMapOvr>
  <p:transition spd="med"/>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8">
                                  <p:stCondLst>
                                    <p:cond delay="0"/>
                                  </p:stCondLst>
                                  <p:childTnLst>
                                    <p:set>
                                      <p:cBhvr>
                                        <p:cTn fill="hold" id="6"/>
                                        <p:tgtEl>
                                          <p:spTgt spid="82"/>
                                        </p:tgtEl>
                                        <p:attrNameLst>
                                          <p:attrName>style.visibility</p:attrName>
                                        </p:attrNameLst>
                                      </p:cBhvr>
                                      <p:to>
                                        <p:strVal val="visible"/>
                                      </p:to>
                                    </p:set>
                                    <p:animEffect filter="wipe(left)" transition="in">
                                      <p:cBhvr>
                                        <p:cTn dur="1000" id="7"/>
                                        <p:tgtEl>
                                          <p:spTgt spid="82"/>
                                        </p:tgtEl>
                                      </p:cBhvr>
                                    </p:animEffect>
                                  </p:childTnLst>
                                </p:cTn>
                              </p:par>
                            </p:childTnLst>
                          </p:cTn>
                        </p:par>
                        <p:par>
                          <p:cTn fill="hold" id="8" nodeType="afterGroup">
                            <p:stCondLst>
                              <p:cond delay="1000"/>
                            </p:stCondLst>
                            <p:childTnLst>
                              <p:par>
                                <p:cTn fill="hold" grpId="0" id="9" nodeType="afterEffect" presetClass="entr" presetID="1" presetSubtype="0">
                                  <p:stCondLst>
                                    <p:cond delay="200"/>
                                  </p:stCondLst>
                                  <p:iterate type="lt">
                                    <p:tmAbs val="100"/>
                                  </p:iterate>
                                  <p:childTnLst>
                                    <p:set>
                                      <p:cBhvr>
                                        <p:cTn fill="hold" id="10"/>
                                        <p:tgtEl>
                                          <p:spTgt spid="83"/>
                                        </p:tgtEl>
                                        <p:attrNameLst>
                                          <p:attrName>style.visibility</p:attrName>
                                        </p:attrNameLst>
                                      </p:cBhvr>
                                      <p:to>
                                        <p:strVal val="visible"/>
                                      </p:to>
                                    </p:set>
                                  </p:childTnLst>
                                </p:cTn>
                              </p:par>
                            </p:childTnLst>
                          </p:cTn>
                        </p:par>
                        <p:par>
                          <p:cTn fill="hold" id="11" nodeType="afterGroup">
                            <p:stCondLst>
                              <p:cond delay="1200"/>
                            </p:stCondLst>
                            <p:childTnLst>
                              <p:par>
                                <p:cTn fill="hold" grpId="0" id="12" nodeType="afterEffect" presetClass="entr" presetID="22" presetSubtype="8">
                                  <p:stCondLst>
                                    <p:cond delay="0"/>
                                  </p:stCondLst>
                                  <p:childTnLst>
                                    <p:set>
                                      <p:cBhvr>
                                        <p:cTn fill="hold" id="13"/>
                                        <p:tgtEl>
                                          <p:spTgt spid="84"/>
                                        </p:tgtEl>
                                        <p:attrNameLst>
                                          <p:attrName>style.visibility</p:attrName>
                                        </p:attrNameLst>
                                      </p:cBhvr>
                                      <p:to>
                                        <p:strVal val="visible"/>
                                      </p:to>
                                    </p:set>
                                    <p:animEffect filter="wipe(left)" transition="in">
                                      <p:cBhvr>
                                        <p:cTn dur="1000" id="14"/>
                                        <p:tgtEl>
                                          <p:spTgt spid="84"/>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grpId="0" id="17" nodeType="clickEffect" presetClass="entr" presetID="22" presetSubtype="8">
                                  <p:stCondLst>
                                    <p:cond delay="0"/>
                                  </p:stCondLst>
                                  <p:childTnLst>
                                    <p:set>
                                      <p:cBhvr>
                                        <p:cTn fill="hold" id="18"/>
                                        <p:tgtEl>
                                          <p:spTgt spid="87"/>
                                        </p:tgtEl>
                                        <p:attrNameLst>
                                          <p:attrName>style.visibility</p:attrName>
                                        </p:attrNameLst>
                                      </p:cBhvr>
                                      <p:to>
                                        <p:strVal val="visible"/>
                                      </p:to>
                                    </p:set>
                                    <p:animEffect filter="wipe(left)" transition="in">
                                      <p:cBhvr>
                                        <p:cTn dur="1000" id="19"/>
                                        <p:tgtEl>
                                          <p:spTgt spid="87"/>
                                        </p:tgtEl>
                                      </p:cBhvr>
                                    </p:animEffect>
                                  </p:childTnLst>
                                </p:cTn>
                              </p:par>
                            </p:childTnLst>
                          </p:cTn>
                        </p:par>
                        <p:par>
                          <p:cTn fill="hold" id="20" nodeType="afterGroup">
                            <p:stCondLst>
                              <p:cond delay="1000"/>
                            </p:stCondLst>
                            <p:childTnLst>
                              <p:par>
                                <p:cTn fill="hold" grpId="0" id="21" nodeType="afterEffect" presetClass="entr" presetID="1" presetSubtype="0">
                                  <p:stCondLst>
                                    <p:cond delay="200"/>
                                  </p:stCondLst>
                                  <p:iterate type="lt">
                                    <p:tmAbs val="100"/>
                                  </p:iterate>
                                  <p:childTnLst>
                                    <p:set>
                                      <p:cBhvr>
                                        <p:cTn fill="hold" id="22"/>
                                        <p:tgtEl>
                                          <p:spTgt spid="88"/>
                                        </p:tgtEl>
                                        <p:attrNameLst>
                                          <p:attrName>style.visibility</p:attrName>
                                        </p:attrNameLst>
                                      </p:cBhvr>
                                      <p:to>
                                        <p:strVal val="visible"/>
                                      </p:to>
                                    </p:set>
                                  </p:childTnLst>
                                </p:cTn>
                              </p:par>
                            </p:childTnLst>
                          </p:cTn>
                        </p:par>
                        <p:par>
                          <p:cTn fill="hold" id="23" nodeType="afterGroup">
                            <p:stCondLst>
                              <p:cond delay="1200"/>
                            </p:stCondLst>
                            <p:childTnLst>
                              <p:par>
                                <p:cTn fill="hold" grpId="0" id="24" nodeType="afterEffect" presetClass="entr" presetID="22" presetSubtype="8">
                                  <p:stCondLst>
                                    <p:cond delay="0"/>
                                  </p:stCondLst>
                                  <p:childTnLst>
                                    <p:set>
                                      <p:cBhvr>
                                        <p:cTn fill="hold" id="25"/>
                                        <p:tgtEl>
                                          <p:spTgt spid="89"/>
                                        </p:tgtEl>
                                        <p:attrNameLst>
                                          <p:attrName>style.visibility</p:attrName>
                                        </p:attrNameLst>
                                      </p:cBhvr>
                                      <p:to>
                                        <p:strVal val="visible"/>
                                      </p:to>
                                    </p:set>
                                    <p:animEffect filter="wipe(left)" transition="in">
                                      <p:cBhvr>
                                        <p:cTn dur="1000" id="26"/>
                                        <p:tgtEl>
                                          <p:spTgt spid="89"/>
                                        </p:tgtEl>
                                      </p:cBhvr>
                                    </p:animEffect>
                                  </p:childTnLst>
                                </p:cTn>
                              </p:par>
                            </p:childTnLst>
                          </p:cTn>
                        </p:par>
                      </p:childTnLst>
                    </p:cTn>
                  </p:par>
                  <p:par>
                    <p:cTn fill="hold" id="27" nodeType="clickPar">
                      <p:stCondLst>
                        <p:cond delay="indefinite"/>
                      </p:stCondLst>
                      <p:childTnLst>
                        <p:par>
                          <p:cTn fill="hold" id="28" nodeType="afterGroup">
                            <p:stCondLst>
                              <p:cond delay="0"/>
                            </p:stCondLst>
                            <p:childTnLst>
                              <p:par>
                                <p:cTn fill="hold" grpId="0" id="29" nodeType="clickEffect" presetClass="entr" presetID="22" presetSubtype="8">
                                  <p:stCondLst>
                                    <p:cond delay="0"/>
                                  </p:stCondLst>
                                  <p:childTnLst>
                                    <p:set>
                                      <p:cBhvr>
                                        <p:cTn fill="hold" id="30"/>
                                        <p:tgtEl>
                                          <p:spTgt spid="92"/>
                                        </p:tgtEl>
                                        <p:attrNameLst>
                                          <p:attrName>style.visibility</p:attrName>
                                        </p:attrNameLst>
                                      </p:cBhvr>
                                      <p:to>
                                        <p:strVal val="visible"/>
                                      </p:to>
                                    </p:set>
                                    <p:animEffect filter="wipe(left)" transition="in">
                                      <p:cBhvr>
                                        <p:cTn dur="1000" id="31"/>
                                        <p:tgtEl>
                                          <p:spTgt spid="92"/>
                                        </p:tgtEl>
                                      </p:cBhvr>
                                    </p:animEffect>
                                  </p:childTnLst>
                                </p:cTn>
                              </p:par>
                            </p:childTnLst>
                          </p:cTn>
                        </p:par>
                        <p:par>
                          <p:cTn fill="hold" id="32" nodeType="afterGroup">
                            <p:stCondLst>
                              <p:cond delay="1000"/>
                            </p:stCondLst>
                            <p:childTnLst>
                              <p:par>
                                <p:cTn fill="hold" grpId="0" id="33" nodeType="afterEffect" presetClass="entr" presetID="1" presetSubtype="0">
                                  <p:stCondLst>
                                    <p:cond delay="200"/>
                                  </p:stCondLst>
                                  <p:iterate type="lt">
                                    <p:tmAbs val="100"/>
                                  </p:iterate>
                                  <p:childTnLst>
                                    <p:set>
                                      <p:cBhvr>
                                        <p:cTn fill="hold" id="34"/>
                                        <p:tgtEl>
                                          <p:spTgt spid="93"/>
                                        </p:tgtEl>
                                        <p:attrNameLst>
                                          <p:attrName>style.visibility</p:attrName>
                                        </p:attrNameLst>
                                      </p:cBhvr>
                                      <p:to>
                                        <p:strVal val="visible"/>
                                      </p:to>
                                    </p:set>
                                  </p:childTnLst>
                                </p:cTn>
                              </p:par>
                            </p:childTnLst>
                          </p:cTn>
                        </p:par>
                        <p:par>
                          <p:cTn fill="hold" id="35" nodeType="afterGroup">
                            <p:stCondLst>
                              <p:cond delay="1200"/>
                            </p:stCondLst>
                            <p:childTnLst>
                              <p:par>
                                <p:cTn fill="hold" grpId="0" id="36" nodeType="afterEffect" presetClass="entr" presetID="18" presetSubtype="9">
                                  <p:stCondLst>
                                    <p:cond delay="0"/>
                                  </p:stCondLst>
                                  <p:childTnLst>
                                    <p:set>
                                      <p:cBhvr>
                                        <p:cTn fill="hold" id="37"/>
                                        <p:tgtEl>
                                          <p:spTgt spid="94"/>
                                        </p:tgtEl>
                                        <p:attrNameLst>
                                          <p:attrName>style.visibility</p:attrName>
                                        </p:attrNameLst>
                                      </p:cBhvr>
                                      <p:to>
                                        <p:strVal val="visible"/>
                                      </p:to>
                                    </p:set>
                                    <p:animEffect filter="strips(upLeft)" transition="in">
                                      <p:cBhvr>
                                        <p:cTn dur="1000" id="38"/>
                                        <p:tgtEl>
                                          <p:spTgt spid="94"/>
                                        </p:tgtEl>
                                      </p:cBhvr>
                                    </p:animEffect>
                                  </p:childTnLst>
                                </p:cTn>
                              </p:par>
                            </p:childTnLst>
                          </p:cTn>
                        </p:par>
                      </p:childTnLst>
                    </p:cTn>
                  </p:par>
                  <p:par>
                    <p:cTn fill="hold" id="39" nodeType="clickPar">
                      <p:stCondLst>
                        <p:cond delay="indefinite"/>
                      </p:stCondLst>
                      <p:childTnLst>
                        <p:par>
                          <p:cTn fill="hold" id="40" nodeType="afterGroup">
                            <p:stCondLst>
                              <p:cond delay="0"/>
                            </p:stCondLst>
                            <p:childTnLst>
                              <p:par>
                                <p:cTn fill="hold" grpId="0" id="41" nodeType="clickEffect" presetClass="entr" presetID="22" presetSubtype="8">
                                  <p:stCondLst>
                                    <p:cond delay="0"/>
                                  </p:stCondLst>
                                  <p:childTnLst>
                                    <p:set>
                                      <p:cBhvr>
                                        <p:cTn fill="hold" id="42"/>
                                        <p:tgtEl>
                                          <p:spTgt spid="97"/>
                                        </p:tgtEl>
                                        <p:attrNameLst>
                                          <p:attrName>style.visibility</p:attrName>
                                        </p:attrNameLst>
                                      </p:cBhvr>
                                      <p:to>
                                        <p:strVal val="visible"/>
                                      </p:to>
                                    </p:set>
                                    <p:animEffect filter="wipe(left)" transition="in">
                                      <p:cBhvr>
                                        <p:cTn dur="1000" id="43"/>
                                        <p:tgtEl>
                                          <p:spTgt spid="97"/>
                                        </p:tgtEl>
                                      </p:cBhvr>
                                    </p:animEffect>
                                  </p:childTnLst>
                                </p:cTn>
                              </p:par>
                            </p:childTnLst>
                          </p:cTn>
                        </p:par>
                        <p:par>
                          <p:cTn fill="hold" id="44" nodeType="afterGroup">
                            <p:stCondLst>
                              <p:cond delay="1000"/>
                            </p:stCondLst>
                            <p:childTnLst>
                              <p:par>
                                <p:cTn fill="hold" grpId="0" id="45" nodeType="afterEffect" presetClass="entr" presetID="1" presetSubtype="0">
                                  <p:stCondLst>
                                    <p:cond delay="200"/>
                                  </p:stCondLst>
                                  <p:iterate type="lt">
                                    <p:tmAbs val="100"/>
                                  </p:iterate>
                                  <p:childTnLst>
                                    <p:set>
                                      <p:cBhvr>
                                        <p:cTn fill="hold" id="46"/>
                                        <p:tgtEl>
                                          <p:spTgt spid="98"/>
                                        </p:tgtEl>
                                        <p:attrNameLst>
                                          <p:attrName>style.visibility</p:attrName>
                                        </p:attrNameLst>
                                      </p:cBhvr>
                                      <p:to>
                                        <p:strVal val="visible"/>
                                      </p:to>
                                    </p:set>
                                  </p:childTnLst>
                                </p:cTn>
                              </p:par>
                            </p:childTnLst>
                          </p:cTn>
                        </p:par>
                        <p:par>
                          <p:cTn fill="hold" id="47" nodeType="afterGroup">
                            <p:stCondLst>
                              <p:cond delay="1200"/>
                            </p:stCondLst>
                            <p:childTnLst>
                              <p:par>
                                <p:cTn fill="hold" grpId="0" id="48" nodeType="afterEffect" presetClass="entr" presetID="18" presetSubtype="6">
                                  <p:stCondLst>
                                    <p:cond delay="0"/>
                                  </p:stCondLst>
                                  <p:childTnLst>
                                    <p:set>
                                      <p:cBhvr>
                                        <p:cTn fill="hold" id="49"/>
                                        <p:tgtEl>
                                          <p:spTgt spid="99"/>
                                        </p:tgtEl>
                                        <p:attrNameLst>
                                          <p:attrName>style.visibility</p:attrName>
                                        </p:attrNameLst>
                                      </p:cBhvr>
                                      <p:to>
                                        <p:strVal val="visible"/>
                                      </p:to>
                                    </p:set>
                                    <p:animEffect filter="strips(downRight)" transition="in">
                                      <p:cBhvr>
                                        <p:cTn dur="1000" id="50"/>
                                        <p:tgtEl>
                                          <p:spTgt spid="9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advAuto="0" grpId="0" spid="82"/>
      <p:bldP advAuto="0" grpId="0" spid="83"/>
      <p:bldP advAuto="0" grpId="0" spid="84"/>
      <p:bldP advAuto="0" grpId="0" spid="87"/>
      <p:bldP advAuto="0" grpId="0" spid="88"/>
      <p:bldP advAuto="0" grpId="0" spid="89"/>
      <p:bldP advAuto="0" grpId="0" spid="92"/>
      <p:bldP advAuto="0" grpId="0" spid="93"/>
      <p:bldP advAuto="0" grpId="0" spid="94"/>
      <p:bldP advAuto="0" grpId="0" spid="97"/>
      <p:bldP advAuto="0" grpId="0" spid="98"/>
      <p:bldP advAuto="0" grpId="0" spid="99"/>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8" name="组合 7"/>
          <p:cNvGrpSpPr/>
          <p:nvPr/>
        </p:nvGrpSpPr>
        <p:grpSpPr>
          <a:xfrm>
            <a:off x="-34814" y="29684"/>
            <a:ext cx="24418813" cy="1908000"/>
            <a:chOff x="-34813" y="926635"/>
            <a:chExt cx="24418813" cy="1908000"/>
          </a:xfrm>
        </p:grpSpPr>
        <p:sp>
          <p:nvSpPr>
            <p:cNvPr id="7" name="矩形 6"/>
            <p:cNvSpPr/>
            <p:nvPr/>
          </p:nvSpPr>
          <p:spPr>
            <a:xfrm>
              <a:off x="1" y="926635"/>
              <a:ext cx="24384000" cy="1908000"/>
            </a:xfrm>
            <a:prstGeom prst="rect">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p:spPr>
          <p:txBody>
            <a:bodyPr anchor="ctr" bIns="50800" lIns="50800" numCol="1" rIns="50800" tIns="50800" wrap="square">
              <a:noAutofit/>
            </a:bodyPr>
            <a:lstStyle/>
            <a:p>
              <a:endParaRPr altLang="en-US" lang="zh-CN" sz="3200"/>
            </a:p>
          </p:txBody>
        </p:sp>
        <p:pic>
          <p:nvPicPr>
            <p:cNvPr id="127" name="图片 126"/>
            <p:cNvPicPr>
              <a:picLocks noChangeAspect="1"/>
            </p:cNvPicPr>
            <p:nvPr/>
          </p:nvPicPr>
          <p:blipFill>
            <a:blip r:embed="rId2">
              <a:extLst>
                <a:ext uri="{28A0092B-C50C-407E-A947-70E740481C1C}">
                  <a14:useLocalDpi/>
                </a:ext>
              </a:extLst>
            </a:blip>
            <a:srcRect b="-1" r="65349" t="-143"/>
            <a:stretch>
              <a:fillRect/>
            </a:stretch>
          </p:blipFill>
          <p:spPr>
            <a:xfrm rot="5400000">
              <a:off x="11318892" y="-10365829"/>
              <a:ext cx="1711404" cy="24418813"/>
            </a:xfrm>
            <a:prstGeom prst="rect">
              <a:avLst/>
            </a:prstGeom>
            <a:ln w="28575">
              <a:noFill/>
            </a:ln>
          </p:spPr>
        </p:pic>
      </p:grpSp>
      <p:sp>
        <p:nvSpPr>
          <p:cNvPr id="4" name="矩形 3"/>
          <p:cNvSpPr/>
          <p:nvPr/>
        </p:nvSpPr>
        <p:spPr>
          <a:xfrm>
            <a:off x="6729827" y="874287"/>
            <a:ext cx="16985673" cy="90000"/>
          </a:xfrm>
          <a:prstGeom prst="rect">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p:spPr>
        <p:txBody>
          <a:bodyPr anchor="ctr" bIns="50800" lIns="50800" numCol="1" rIns="50800" tIns="50800" wrap="square">
            <a:noAutofit/>
          </a:bodyPr>
          <a:lstStyle/>
          <a:p>
            <a:endParaRPr altLang="en-US" lang="zh-CN" sz="3200"/>
          </a:p>
        </p:txBody>
      </p:sp>
      <p:sp>
        <p:nvSpPr>
          <p:cNvPr id="126" name="Shape 209"/>
          <p:cNvSpPr/>
          <p:nvPr/>
        </p:nvSpPr>
        <p:spPr>
          <a:xfrm>
            <a:off x="2607821" y="423579"/>
            <a:ext cx="2932112" cy="955040"/>
          </a:xfrm>
          <a:prstGeom prst="rect">
            <a:avLst/>
          </a:prstGeom>
          <a:ln w="12700">
            <a:miter lim="400000"/>
          </a:ln>
          <a:extLst>
            <a:ext uri="{C572A759-6A51-4108-AA02-DFA0A04FC94B}">
              <ma14:wrappingTextBoxFlag xmlns:ma14="http://schemas.microsoft.com/office/mac/drawingml/2011/main" val="1"/>
            </a:ext>
          </a:extLst>
        </p:spPr>
        <p:txBody>
          <a:bodyPr bIns="50800" lIns="50800" rIns="50800" tIns="50800" wrap="none">
            <a:spAutoFit/>
          </a:bodyPr>
          <a:lstStyle>
            <a:lvl1pPr>
              <a:defRPr sz="5600">
                <a:solidFill>
                  <a:srgbClr val="FFFFFF"/>
                </a:solidFill>
                <a:latin typeface="Chalkduster"/>
                <a:ea typeface="Chalkduster"/>
                <a:cs typeface="Chalkduster"/>
                <a:sym typeface="Chalkduster"/>
              </a:defRPr>
            </a:lvl1pPr>
          </a:lstStyle>
          <a:p>
            <a:r>
              <a:rPr altLang="zh-CN" lang="en-US" smtClean="0">
                <a:solidFill>
                  <a:schemeClr val="bg1"/>
                </a:solidFill>
                <a:latin charset="-122" panose="020b0503020204020204" pitchFamily="34" typeface="微软雅黑"/>
                <a:ea charset="-122" panose="020b0503020204020204" pitchFamily="34" typeface="微软雅黑"/>
              </a:rPr>
              <a:t>Hobbies</a:t>
            </a:r>
          </a:p>
        </p:txBody>
      </p:sp>
      <p:grpSp>
        <p:nvGrpSpPr>
          <p:cNvPr id="3" name="组合 2"/>
          <p:cNvGrpSpPr/>
          <p:nvPr/>
        </p:nvGrpSpPr>
        <p:grpSpPr>
          <a:xfrm>
            <a:off x="431446" y="189130"/>
            <a:ext cx="1469851" cy="1469851"/>
            <a:chOff x="431446" y="189130"/>
            <a:chExt cx="1469851" cy="1469851"/>
          </a:xfrm>
        </p:grpSpPr>
        <p:grpSp>
          <p:nvGrpSpPr>
            <p:cNvPr id="2" name="组合 1"/>
            <p:cNvGrpSpPr/>
            <p:nvPr/>
          </p:nvGrpSpPr>
          <p:grpSpPr>
            <a:xfrm>
              <a:off x="431446" y="189130"/>
              <a:ext cx="1469851" cy="1469851"/>
              <a:chOff x="2313717" y="4449953"/>
              <a:chExt cx="1469851" cy="1469851"/>
            </a:xfrm>
          </p:grpSpPr>
          <p:sp>
            <p:nvSpPr>
              <p:cNvPr id="10" name="Shape 501"/>
              <p:cNvSpPr/>
              <p:nvPr/>
            </p:nvSpPr>
            <p:spPr>
              <a:xfrm>
                <a:off x="2313717" y="4449953"/>
                <a:ext cx="1469851" cy="1469851"/>
              </a:xfrm>
              <a:prstGeom prst="ellipse">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pPr>
                  <a:defRPr sz="3200"/>
                </a:pPr>
                <a:endParaRPr/>
              </a:p>
            </p:txBody>
          </p:sp>
          <p:sp>
            <p:nvSpPr>
              <p:cNvPr id="11" name="Shape 501"/>
              <p:cNvSpPr/>
              <p:nvPr/>
            </p:nvSpPr>
            <p:spPr>
              <a:xfrm>
                <a:off x="2426636" y="4562872"/>
                <a:ext cx="1244012" cy="1244012"/>
              </a:xfrm>
              <a:prstGeom prst="ellipse">
                <a:avLst/>
              </a:prstGeom>
              <a:solidFill>
                <a:schemeClr val="bg1"/>
              </a:soli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pPr>
                  <a:defRPr sz="3200"/>
                </a:pPr>
                <a:endParaRPr/>
              </a:p>
            </p:txBody>
          </p:sp>
        </p:grpSp>
        <p:grpSp>
          <p:nvGrpSpPr>
            <p:cNvPr id="43" name="Group 450"/>
            <p:cNvGrpSpPr/>
            <p:nvPr/>
          </p:nvGrpSpPr>
          <p:grpSpPr>
            <a:xfrm>
              <a:off x="876851" y="621606"/>
              <a:ext cx="612372" cy="595362"/>
              <a:chExt cx="958780" cy="932148"/>
            </a:xfrm>
          </p:grpSpPr>
          <p:sp>
            <p:nvSpPr>
              <p:cNvPr id="44" name="Shape 445"/>
              <p:cNvSpPr/>
              <p:nvPr/>
            </p:nvSpPr>
            <p:spPr>
              <a:xfrm>
                <a:off x="0" y="0"/>
                <a:ext cx="173617" cy="932146"/>
              </a:xfrm>
              <a:prstGeom prst="rect">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p:spPr>
            <p:txBody>
              <a:bodyPr anchor="ctr" bIns="50800" lIns="50800" numCol="1" rIns="50800" tIns="50800" wrap="square">
                <a:noAutofit/>
              </a:bodyPr>
              <a:lstStyle/>
              <a:p>
                <a:endParaRPr sz="3200"/>
              </a:p>
            </p:txBody>
          </p:sp>
          <p:sp>
            <p:nvSpPr>
              <p:cNvPr id="45" name="Shape 446"/>
              <p:cNvSpPr/>
              <p:nvPr/>
            </p:nvSpPr>
            <p:spPr>
              <a:xfrm>
                <a:off x="264312" y="429210"/>
                <a:ext cx="173618" cy="502939"/>
              </a:xfrm>
              <a:prstGeom prst="rect">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p:spPr>
            <p:txBody>
              <a:bodyPr anchor="ctr" bIns="50800" lIns="50800" numCol="1" rIns="50800" tIns="50800" wrap="square">
                <a:noAutofit/>
              </a:bodyPr>
              <a:lstStyle/>
              <a:p>
                <a:endParaRPr sz="3200"/>
              </a:p>
            </p:txBody>
          </p:sp>
          <p:sp>
            <p:nvSpPr>
              <p:cNvPr id="46" name="Shape 447"/>
              <p:cNvSpPr/>
              <p:nvPr/>
            </p:nvSpPr>
            <p:spPr>
              <a:xfrm>
                <a:off x="526033" y="318616"/>
                <a:ext cx="173618" cy="613532"/>
              </a:xfrm>
              <a:prstGeom prst="rect">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p:spPr>
            <p:txBody>
              <a:bodyPr anchor="ctr" bIns="50800" lIns="50800" numCol="1" rIns="50800" tIns="50800" wrap="square">
                <a:noAutofit/>
              </a:bodyPr>
              <a:lstStyle/>
              <a:p>
                <a:endParaRPr sz="3200"/>
              </a:p>
            </p:txBody>
          </p:sp>
          <p:sp>
            <p:nvSpPr>
              <p:cNvPr id="47" name="Shape 448"/>
              <p:cNvSpPr/>
              <p:nvPr/>
            </p:nvSpPr>
            <p:spPr>
              <a:xfrm>
                <a:off x="785163" y="202756"/>
                <a:ext cx="173618" cy="729393"/>
              </a:xfrm>
              <a:prstGeom prst="rect">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p:spPr>
            <p:txBody>
              <a:bodyPr anchor="ctr" bIns="50800" lIns="50800" numCol="1" rIns="50800" tIns="50800" wrap="square">
                <a:noAutofit/>
              </a:bodyPr>
              <a:lstStyle/>
              <a:p>
                <a:endParaRPr sz="3200"/>
              </a:p>
            </p:txBody>
          </p:sp>
          <p:sp>
            <p:nvSpPr>
              <p:cNvPr id="48" name="Shape 449"/>
              <p:cNvSpPr/>
              <p:nvPr/>
            </p:nvSpPr>
            <p:spPr>
              <a:xfrm>
                <a:off x="256537" y="0"/>
                <a:ext cx="432750" cy="358114"/>
              </a:xfrm>
              <a:custGeom>
                <a:cxnLst>
                  <a:cxn ang="0">
                    <a:pos x="wd2" y="hd2"/>
                  </a:cxn>
                  <a:cxn ang="5400000">
                    <a:pos x="wd2" y="hd2"/>
                  </a:cxn>
                  <a:cxn ang="10800000">
                    <a:pos x="wd2" y="hd2"/>
                  </a:cxn>
                  <a:cxn ang="16200000">
                    <a:pos x="wd2" y="hd2"/>
                  </a:cxn>
                </a:cxnLst>
                <a:rect b="b" l="0" r="r" t="0"/>
                <a:pathLst>
                  <a:path extrusionOk="0" h="21600" w="21600">
                    <a:moveTo>
                      <a:pt x="0" y="21600"/>
                    </a:moveTo>
                    <a:cubicBezTo>
                      <a:pt x="0" y="21600"/>
                      <a:pt x="11520" y="17788"/>
                      <a:pt x="12549" y="7115"/>
                    </a:cubicBezTo>
                    <a:cubicBezTo>
                      <a:pt x="8229" y="3304"/>
                      <a:pt x="8229" y="3304"/>
                      <a:pt x="8229" y="3304"/>
                    </a:cubicBezTo>
                    <a:cubicBezTo>
                      <a:pt x="19337" y="0"/>
                      <a:pt x="19337" y="0"/>
                      <a:pt x="19337" y="0"/>
                    </a:cubicBezTo>
                    <a:cubicBezTo>
                      <a:pt x="21600" y="13214"/>
                      <a:pt x="21600" y="13214"/>
                      <a:pt x="21600" y="13214"/>
                    </a:cubicBezTo>
                    <a:cubicBezTo>
                      <a:pt x="16869" y="10165"/>
                      <a:pt x="16869" y="10165"/>
                      <a:pt x="16869" y="10165"/>
                    </a:cubicBezTo>
                    <a:cubicBezTo>
                      <a:pt x="16869" y="10165"/>
                      <a:pt x="13577" y="21600"/>
                      <a:pt x="0" y="21600"/>
                    </a:cubicBez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p:spPr>
            <p:txBody>
              <a:bodyPr anchor="ctr" bIns="50800" lIns="50800" numCol="1" rIns="50800" tIns="50800" wrap="square">
                <a:noAutofit/>
              </a:bodyPr>
              <a:lstStyle/>
              <a:p>
                <a:endParaRPr sz="3200"/>
              </a:p>
            </p:txBody>
          </p:sp>
        </p:grpSp>
      </p:grpSp>
      <p:grpSp>
        <p:nvGrpSpPr>
          <p:cNvPr id="14" name="组合 13"/>
          <p:cNvGrpSpPr/>
          <p:nvPr/>
        </p:nvGrpSpPr>
        <p:grpSpPr>
          <a:xfrm>
            <a:off x="10345216" y="2250337"/>
            <a:ext cx="11905853" cy="11465663"/>
            <a:chOff x="6001816" y="2329174"/>
            <a:chExt cx="11905853" cy="11465663"/>
          </a:xfrm>
        </p:grpSpPr>
        <p:grpSp>
          <p:nvGrpSpPr>
            <p:cNvPr id="9" name="组合 8"/>
            <p:cNvGrpSpPr/>
            <p:nvPr/>
          </p:nvGrpSpPr>
          <p:grpSpPr>
            <a:xfrm>
              <a:off x="6455045" y="3529187"/>
              <a:ext cx="10413124" cy="10265650"/>
              <a:chOff x="-5503942" y="2286889"/>
              <a:chExt cx="10413124" cy="10265650"/>
            </a:xfrm>
          </p:grpSpPr>
          <p:sp>
            <p:nvSpPr>
              <p:cNvPr id="159" name="Freeform 5"/>
              <p:cNvSpPr/>
              <p:nvPr/>
            </p:nvSpPr>
            <p:spPr bwMode="auto">
              <a:xfrm>
                <a:off x="-5503942" y="6908948"/>
                <a:ext cx="3913464" cy="5643588"/>
              </a:xfrm>
              <a:custGeom>
                <a:gdLst>
                  <a:gd fmla="*/ 370 w 399" name="T0"/>
                  <a:gd fmla="*/ 239 h 575" name="T1"/>
                  <a:gd fmla="*/ 325 w 399" name="T2"/>
                  <a:gd fmla="*/ 160 h 575" name="T3"/>
                  <a:gd fmla="*/ 292 w 399" name="T4"/>
                  <a:gd fmla="*/ 127 h 575" name="T5"/>
                  <a:gd fmla="*/ 283 w 399" name="T6"/>
                  <a:gd fmla="*/ 120 h 575" name="T7"/>
                  <a:gd fmla="*/ 274 w 399" name="T8"/>
                  <a:gd fmla="*/ 113 h 575" name="T9"/>
                  <a:gd fmla="*/ 255 w 399" name="T10"/>
                  <a:gd fmla="*/ 100 h 575" name="T11"/>
                  <a:gd fmla="*/ 171 w 399" name="T12"/>
                  <a:gd fmla="*/ 61 h 575" name="T13"/>
                  <a:gd fmla="*/ 129 w 399" name="T14"/>
                  <a:gd fmla="*/ 52 h 575" name="T15"/>
                  <a:gd fmla="*/ 77 w 399" name="T16"/>
                  <a:gd fmla="*/ 5 h 575" name="T17"/>
                  <a:gd fmla="*/ 5 w 399" name="T18"/>
                  <a:gd fmla="*/ 58 h 575" name="T19"/>
                  <a:gd fmla="*/ 58 w 399" name="T20"/>
                  <a:gd fmla="*/ 130 h 575" name="T21"/>
                  <a:gd fmla="*/ 127 w 399" name="T22"/>
                  <a:gd fmla="*/ 89 h 575" name="T23"/>
                  <a:gd fmla="*/ 162 w 399" name="T24"/>
                  <a:gd fmla="*/ 95 h 575" name="T25"/>
                  <a:gd fmla="*/ 240 w 399" name="T26"/>
                  <a:gd fmla="*/ 125 h 575" name="T27"/>
                  <a:gd fmla="*/ 258 w 399" name="T28"/>
                  <a:gd fmla="*/ 136 h 575" name="T29"/>
                  <a:gd fmla="*/ 266 w 399" name="T30"/>
                  <a:gd fmla="*/ 142 h 575" name="T31"/>
                  <a:gd fmla="*/ 275 w 399" name="T32"/>
                  <a:gd fmla="*/ 148 h 575" name="T33"/>
                  <a:gd fmla="*/ 306 w 399" name="T34"/>
                  <a:gd fmla="*/ 177 h 575" name="T35"/>
                  <a:gd fmla="*/ 352 w 399" name="T36"/>
                  <a:gd fmla="*/ 247 h 575" name="T37"/>
                  <a:gd fmla="*/ 380 w 399" name="T38"/>
                  <a:gd fmla="*/ 416 h 575" name="T39"/>
                  <a:gd fmla="*/ 361 w 399" name="T40"/>
                  <a:gd fmla="*/ 500 h 575" name="T41"/>
                  <a:gd fmla="*/ 316 w 399" name="T42"/>
                  <a:gd fmla="*/ 575 h 575" name="T43"/>
                  <a:gd fmla="*/ 365 w 399" name="T44"/>
                  <a:gd fmla="*/ 502 h 575" name="T45"/>
                  <a:gd fmla="*/ 390 w 399" name="T46"/>
                  <a:gd fmla="*/ 417 h 575" name="T47"/>
                  <a:gd fmla="*/ 370 w 399" name="T48"/>
                  <a:gd fmla="*/ 239 h 575"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575" w="399">
                    <a:moveTo>
                      <a:pt x="370" y="239"/>
                    </a:moveTo>
                    <a:cubicBezTo>
                      <a:pt x="359" y="211"/>
                      <a:pt x="344" y="184"/>
                      <a:pt x="325" y="160"/>
                    </a:cubicBezTo>
                    <a:cubicBezTo>
                      <a:pt x="315" y="148"/>
                      <a:pt x="304" y="137"/>
                      <a:pt x="292" y="127"/>
                    </a:cubicBezTo>
                    <a:cubicBezTo>
                      <a:pt x="289" y="125"/>
                      <a:pt x="286" y="122"/>
                      <a:pt x="283" y="120"/>
                    </a:cubicBezTo>
                    <a:cubicBezTo>
                      <a:pt x="280" y="117"/>
                      <a:pt x="277" y="115"/>
                      <a:pt x="274" y="113"/>
                    </a:cubicBezTo>
                    <a:cubicBezTo>
                      <a:pt x="268" y="108"/>
                      <a:pt x="262" y="104"/>
                      <a:pt x="255" y="100"/>
                    </a:cubicBezTo>
                    <a:cubicBezTo>
                      <a:pt x="229" y="83"/>
                      <a:pt x="201" y="70"/>
                      <a:pt x="171" y="61"/>
                    </a:cubicBezTo>
                    <a:cubicBezTo>
                      <a:pt x="157" y="57"/>
                      <a:pt x="143" y="54"/>
                      <a:pt x="129" y="52"/>
                    </a:cubicBezTo>
                    <a:cubicBezTo>
                      <a:pt x="123" y="28"/>
                      <a:pt x="103" y="9"/>
                      <a:pt x="77" y="5"/>
                    </a:cubicBezTo>
                    <a:cubicBezTo>
                      <a:pt x="42" y="0"/>
                      <a:pt x="10" y="24"/>
                      <a:pt x="5" y="58"/>
                    </a:cubicBezTo>
                    <a:cubicBezTo>
                      <a:pt x="0" y="93"/>
                      <a:pt x="24" y="125"/>
                      <a:pt x="58" y="130"/>
                    </a:cubicBezTo>
                    <a:cubicBezTo>
                      <a:pt x="89" y="134"/>
                      <a:pt x="117" y="117"/>
                      <a:pt x="127" y="89"/>
                    </a:cubicBezTo>
                    <a:cubicBezTo>
                      <a:pt x="139" y="90"/>
                      <a:pt x="150" y="92"/>
                      <a:pt x="162" y="95"/>
                    </a:cubicBezTo>
                    <a:cubicBezTo>
                      <a:pt x="189" y="101"/>
                      <a:pt x="215" y="111"/>
                      <a:pt x="240" y="125"/>
                    </a:cubicBezTo>
                    <a:cubicBezTo>
                      <a:pt x="246" y="129"/>
                      <a:pt x="252" y="132"/>
                      <a:pt x="258" y="136"/>
                    </a:cubicBezTo>
                    <a:cubicBezTo>
                      <a:pt x="261" y="138"/>
                      <a:pt x="264" y="140"/>
                      <a:pt x="266" y="142"/>
                    </a:cubicBezTo>
                    <a:cubicBezTo>
                      <a:pt x="269" y="144"/>
                      <a:pt x="272" y="146"/>
                      <a:pt x="275" y="148"/>
                    </a:cubicBezTo>
                    <a:cubicBezTo>
                      <a:pt x="286" y="157"/>
                      <a:pt x="296" y="166"/>
                      <a:pt x="306" y="177"/>
                    </a:cubicBezTo>
                    <a:cubicBezTo>
                      <a:pt x="325" y="197"/>
                      <a:pt x="340" y="221"/>
                      <a:pt x="352" y="247"/>
                    </a:cubicBezTo>
                    <a:cubicBezTo>
                      <a:pt x="376" y="299"/>
                      <a:pt x="385" y="358"/>
                      <a:pt x="380" y="416"/>
                    </a:cubicBezTo>
                    <a:cubicBezTo>
                      <a:pt x="378" y="445"/>
                      <a:pt x="371" y="473"/>
                      <a:pt x="361" y="500"/>
                    </a:cubicBezTo>
                    <a:cubicBezTo>
                      <a:pt x="350" y="528"/>
                      <a:pt x="335" y="553"/>
                      <a:pt x="316" y="575"/>
                    </a:cubicBezTo>
                    <a:cubicBezTo>
                      <a:pt x="337" y="555"/>
                      <a:pt x="353" y="529"/>
                      <a:pt x="365" y="502"/>
                    </a:cubicBezTo>
                    <a:cubicBezTo>
                      <a:pt x="378" y="475"/>
                      <a:pt x="386" y="446"/>
                      <a:pt x="390" y="417"/>
                    </a:cubicBezTo>
                    <a:cubicBezTo>
                      <a:pt x="399" y="358"/>
                      <a:pt x="392" y="296"/>
                      <a:pt x="370" y="239"/>
                    </a:cubicBez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extLst/>
            </p:spPr>
            <p:txBody>
              <a:bodyPr anchor="ctr" bIns="50800" lIns="50800" numCol="1" rIns="50800" tIns="50800" wrap="square">
                <a:noAutofit/>
              </a:bodyPr>
              <a:lstStyle/>
              <a:p>
                <a:endParaRPr altLang="en-US" lang="zh-CN" sz="3200"/>
              </a:p>
            </p:txBody>
          </p:sp>
          <p:sp>
            <p:nvSpPr>
              <p:cNvPr id="161" name="Freeform 7"/>
              <p:cNvSpPr/>
              <p:nvPr/>
            </p:nvSpPr>
            <p:spPr bwMode="auto">
              <a:xfrm>
                <a:off x="-5212592" y="5153644"/>
                <a:ext cx="3809154" cy="7388103"/>
              </a:xfrm>
              <a:custGeom>
                <a:gdLst>
                  <a:gd fmla="*/ 382 w 388" name="T0"/>
                  <a:gd fmla="*/ 450 h 753" name="T1"/>
                  <a:gd fmla="*/ 372 w 388" name="T2"/>
                  <a:gd fmla="*/ 399 h 753" name="T3"/>
                  <a:gd fmla="*/ 357 w 388" name="T4"/>
                  <a:gd fmla="*/ 349 h 753" name="T5"/>
                  <a:gd fmla="*/ 241 w 388" name="T6"/>
                  <a:gd fmla="*/ 175 h 753" name="T7"/>
                  <a:gd fmla="*/ 133 w 388" name="T8"/>
                  <a:gd fmla="*/ 89 h 753" name="T9"/>
                  <a:gd fmla="*/ 102 w 388" name="T10"/>
                  <a:gd fmla="*/ 17 h 753" name="T11"/>
                  <a:gd fmla="*/ 17 w 388" name="T12"/>
                  <a:gd fmla="*/ 42 h 753" name="T13"/>
                  <a:gd fmla="*/ 43 w 388" name="T14"/>
                  <a:gd fmla="*/ 128 h 753" name="T15"/>
                  <a:gd fmla="*/ 113 w 388" name="T16"/>
                  <a:gd fmla="*/ 120 h 753" name="T17"/>
                  <a:gd fmla="*/ 221 w 388" name="T18"/>
                  <a:gd fmla="*/ 197 h 753" name="T19"/>
                  <a:gd fmla="*/ 338 w 388" name="T20"/>
                  <a:gd fmla="*/ 356 h 753" name="T21"/>
                  <a:gd fmla="*/ 367 w 388" name="T22"/>
                  <a:gd fmla="*/ 452 h 753" name="T23"/>
                  <a:gd fmla="*/ 377 w 388" name="T24"/>
                  <a:gd fmla="*/ 553 h 753" name="T25"/>
                  <a:gd fmla="*/ 346 w 388" name="T26"/>
                  <a:gd fmla="*/ 753 h 753" name="T27"/>
                  <a:gd fmla="*/ 387 w 388" name="T28"/>
                  <a:gd fmla="*/ 553 h 753" name="T29"/>
                  <a:gd fmla="*/ 382 w 388" name="T30"/>
                  <a:gd fmla="*/ 450 h 753"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753" w="388">
                    <a:moveTo>
                      <a:pt x="382" y="450"/>
                    </a:moveTo>
                    <a:cubicBezTo>
                      <a:pt x="379" y="433"/>
                      <a:pt x="376" y="416"/>
                      <a:pt x="372" y="399"/>
                    </a:cubicBezTo>
                    <a:cubicBezTo>
                      <a:pt x="368" y="382"/>
                      <a:pt x="363" y="365"/>
                      <a:pt x="357" y="349"/>
                    </a:cubicBezTo>
                    <a:cubicBezTo>
                      <a:pt x="332" y="283"/>
                      <a:pt x="291" y="225"/>
                      <a:pt x="241" y="175"/>
                    </a:cubicBezTo>
                    <a:cubicBezTo>
                      <a:pt x="209" y="143"/>
                      <a:pt x="172" y="114"/>
                      <a:pt x="133" y="89"/>
                    </a:cubicBezTo>
                    <a:cubicBezTo>
                      <a:pt x="141" y="61"/>
                      <a:pt x="129" y="31"/>
                      <a:pt x="102" y="17"/>
                    </a:cubicBezTo>
                    <a:cubicBezTo>
                      <a:pt x="72" y="0"/>
                      <a:pt x="33" y="11"/>
                      <a:pt x="17" y="42"/>
                    </a:cubicBezTo>
                    <a:cubicBezTo>
                      <a:pt x="0" y="73"/>
                      <a:pt x="12" y="111"/>
                      <a:pt x="43" y="128"/>
                    </a:cubicBezTo>
                    <a:cubicBezTo>
                      <a:pt x="66" y="140"/>
                      <a:pt x="94" y="136"/>
                      <a:pt x="113" y="120"/>
                    </a:cubicBezTo>
                    <a:cubicBezTo>
                      <a:pt x="152" y="142"/>
                      <a:pt x="188" y="168"/>
                      <a:pt x="221" y="197"/>
                    </a:cubicBezTo>
                    <a:cubicBezTo>
                      <a:pt x="270" y="242"/>
                      <a:pt x="312" y="295"/>
                      <a:pt x="338" y="356"/>
                    </a:cubicBezTo>
                    <a:cubicBezTo>
                      <a:pt x="352" y="387"/>
                      <a:pt x="360" y="419"/>
                      <a:pt x="367" y="452"/>
                    </a:cubicBezTo>
                    <a:cubicBezTo>
                      <a:pt x="373" y="485"/>
                      <a:pt x="377" y="519"/>
                      <a:pt x="377" y="553"/>
                    </a:cubicBezTo>
                    <a:cubicBezTo>
                      <a:pt x="378" y="621"/>
                      <a:pt x="368" y="689"/>
                      <a:pt x="346" y="753"/>
                    </a:cubicBezTo>
                    <a:cubicBezTo>
                      <a:pt x="371" y="690"/>
                      <a:pt x="385" y="622"/>
                      <a:pt x="387" y="553"/>
                    </a:cubicBezTo>
                    <a:cubicBezTo>
                      <a:pt x="388" y="519"/>
                      <a:pt x="387" y="484"/>
                      <a:pt x="382" y="450"/>
                    </a:cubicBez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extLst/>
            </p:spPr>
            <p:txBody>
              <a:bodyPr anchor="ctr" bIns="50800" lIns="50800" numCol="1" rIns="50800" tIns="50800" wrap="square">
                <a:noAutofit/>
              </a:bodyPr>
              <a:lstStyle/>
              <a:p>
                <a:endParaRPr altLang="en-US" lang="zh-CN" sz="3200"/>
              </a:p>
            </p:txBody>
          </p:sp>
          <p:sp>
            <p:nvSpPr>
              <p:cNvPr id="163" name="Freeform 9"/>
              <p:cNvSpPr/>
              <p:nvPr/>
            </p:nvSpPr>
            <p:spPr bwMode="auto">
              <a:xfrm>
                <a:off x="-4209046" y="3621351"/>
                <a:ext cx="3089767" cy="8920394"/>
              </a:xfrm>
              <a:custGeom>
                <a:gdLst>
                  <a:gd fmla="*/ 312 w 315" name="T0"/>
                  <a:gd fmla="*/ 691 h 909" name="T1"/>
                  <a:gd fmla="*/ 302 w 315" name="T2"/>
                  <a:gd fmla="*/ 582 h 909" name="T3"/>
                  <a:gd fmla="*/ 294 w 315" name="T4"/>
                  <a:gd fmla="*/ 528 h 909" name="T5"/>
                  <a:gd fmla="*/ 284 w 315" name="T6"/>
                  <a:gd fmla="*/ 474 h 909" name="T7"/>
                  <a:gd fmla="*/ 271 w 315" name="T8"/>
                  <a:gd fmla="*/ 421 h 909" name="T9"/>
                  <a:gd fmla="*/ 253 w 315" name="T10"/>
                  <a:gd fmla="*/ 368 h 909" name="T11"/>
                  <a:gd fmla="*/ 232 w 315" name="T12"/>
                  <a:gd fmla="*/ 317 h 909" name="T13"/>
                  <a:gd fmla="*/ 210 w 315" name="T14"/>
                  <a:gd fmla="*/ 267 h 909" name="T15"/>
                  <a:gd fmla="*/ 162 w 315" name="T16"/>
                  <a:gd fmla="*/ 168 h 909" name="T17"/>
                  <a:gd fmla="*/ 122 w 315" name="T18"/>
                  <a:gd fmla="*/ 106 h 909" name="T19"/>
                  <a:gd fmla="*/ 117 w 315" name="T20"/>
                  <a:gd fmla="*/ 28 h 909" name="T21"/>
                  <a:gd fmla="*/ 28 w 315" name="T22"/>
                  <a:gd fmla="*/ 23 h 909" name="T23"/>
                  <a:gd fmla="*/ 23 w 315" name="T24"/>
                  <a:gd fmla="*/ 112 h 909" name="T25"/>
                  <a:gd fmla="*/ 91 w 315" name="T26"/>
                  <a:gd fmla="*/ 130 h 909" name="T27"/>
                  <a:gd fmla="*/ 183 w 315" name="T28"/>
                  <a:gd fmla="*/ 280 h 909" name="T29"/>
                  <a:gd fmla="*/ 207 w 315" name="T30"/>
                  <a:gd fmla="*/ 329 h 909" name="T31"/>
                  <a:gd fmla="*/ 229 w 315" name="T32"/>
                  <a:gd fmla="*/ 378 h 909" name="T33"/>
                  <a:gd fmla="*/ 249 w 315" name="T34"/>
                  <a:gd fmla="*/ 428 h 909" name="T35"/>
                  <a:gd fmla="*/ 265 w 315" name="T36"/>
                  <a:gd fmla="*/ 479 h 909" name="T37"/>
                  <a:gd fmla="*/ 277 w 315" name="T38"/>
                  <a:gd fmla="*/ 532 h 909" name="T39"/>
                  <a:gd fmla="*/ 288 w 315" name="T40"/>
                  <a:gd fmla="*/ 585 h 909" name="T41"/>
                  <a:gd fmla="*/ 302 w 315" name="T42"/>
                  <a:gd fmla="*/ 692 h 909" name="T43"/>
                  <a:gd fmla="*/ 302 w 315" name="T44"/>
                  <a:gd fmla="*/ 909 h 909" name="T45"/>
                  <a:gd fmla="*/ 312 w 315" name="T46"/>
                  <a:gd fmla="*/ 691 h 909"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909" w="315">
                    <a:moveTo>
                      <a:pt x="312" y="691"/>
                    </a:moveTo>
                    <a:cubicBezTo>
                      <a:pt x="310" y="655"/>
                      <a:pt x="307" y="619"/>
                      <a:pt x="302" y="582"/>
                    </a:cubicBezTo>
                    <a:cubicBezTo>
                      <a:pt x="300" y="564"/>
                      <a:pt x="297" y="546"/>
                      <a:pt x="294" y="528"/>
                    </a:cubicBezTo>
                    <a:cubicBezTo>
                      <a:pt x="291" y="510"/>
                      <a:pt x="288" y="492"/>
                      <a:pt x="284" y="474"/>
                    </a:cubicBezTo>
                    <a:cubicBezTo>
                      <a:pt x="280" y="456"/>
                      <a:pt x="276" y="438"/>
                      <a:pt x="271" y="421"/>
                    </a:cubicBezTo>
                    <a:cubicBezTo>
                      <a:pt x="265" y="403"/>
                      <a:pt x="259" y="385"/>
                      <a:pt x="253" y="368"/>
                    </a:cubicBezTo>
                    <a:cubicBezTo>
                      <a:pt x="246" y="351"/>
                      <a:pt x="239" y="334"/>
                      <a:pt x="232" y="317"/>
                    </a:cubicBezTo>
                    <a:cubicBezTo>
                      <a:pt x="225" y="301"/>
                      <a:pt x="218" y="284"/>
                      <a:pt x="210" y="267"/>
                    </a:cubicBezTo>
                    <a:cubicBezTo>
                      <a:pt x="196" y="234"/>
                      <a:pt x="180" y="200"/>
                      <a:pt x="162" y="168"/>
                    </a:cubicBezTo>
                    <a:cubicBezTo>
                      <a:pt x="150" y="147"/>
                      <a:pt x="136" y="126"/>
                      <a:pt x="122" y="106"/>
                    </a:cubicBezTo>
                    <a:cubicBezTo>
                      <a:pt x="138" y="83"/>
                      <a:pt x="137" y="51"/>
                      <a:pt x="117" y="28"/>
                    </a:cubicBezTo>
                    <a:cubicBezTo>
                      <a:pt x="94" y="2"/>
                      <a:pt x="54" y="0"/>
                      <a:pt x="28" y="23"/>
                    </a:cubicBezTo>
                    <a:cubicBezTo>
                      <a:pt x="2" y="46"/>
                      <a:pt x="0" y="86"/>
                      <a:pt x="23" y="112"/>
                    </a:cubicBezTo>
                    <a:cubicBezTo>
                      <a:pt x="41" y="132"/>
                      <a:pt x="68" y="138"/>
                      <a:pt x="91" y="130"/>
                    </a:cubicBezTo>
                    <a:cubicBezTo>
                      <a:pt x="128" y="175"/>
                      <a:pt x="157" y="227"/>
                      <a:pt x="183" y="280"/>
                    </a:cubicBezTo>
                    <a:cubicBezTo>
                      <a:pt x="191" y="296"/>
                      <a:pt x="199" y="312"/>
                      <a:pt x="207" y="329"/>
                    </a:cubicBezTo>
                    <a:cubicBezTo>
                      <a:pt x="215" y="345"/>
                      <a:pt x="222" y="361"/>
                      <a:pt x="229" y="378"/>
                    </a:cubicBezTo>
                    <a:cubicBezTo>
                      <a:pt x="237" y="394"/>
                      <a:pt x="244" y="411"/>
                      <a:pt x="249" y="428"/>
                    </a:cubicBezTo>
                    <a:cubicBezTo>
                      <a:pt x="255" y="444"/>
                      <a:pt x="260" y="462"/>
                      <a:pt x="265" y="479"/>
                    </a:cubicBezTo>
                    <a:cubicBezTo>
                      <a:pt x="269" y="496"/>
                      <a:pt x="273" y="514"/>
                      <a:pt x="277" y="532"/>
                    </a:cubicBezTo>
                    <a:cubicBezTo>
                      <a:pt x="281" y="549"/>
                      <a:pt x="284" y="567"/>
                      <a:pt x="288" y="585"/>
                    </a:cubicBezTo>
                    <a:cubicBezTo>
                      <a:pt x="294" y="620"/>
                      <a:pt x="298" y="656"/>
                      <a:pt x="302" y="692"/>
                    </a:cubicBezTo>
                    <a:cubicBezTo>
                      <a:pt x="308" y="764"/>
                      <a:pt x="308" y="837"/>
                      <a:pt x="302" y="909"/>
                    </a:cubicBezTo>
                    <a:cubicBezTo>
                      <a:pt x="311" y="837"/>
                      <a:pt x="315" y="764"/>
                      <a:pt x="312" y="691"/>
                    </a:cubicBez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extLst/>
            </p:spPr>
            <p:txBody>
              <a:bodyPr anchor="ctr" bIns="50800" lIns="50800" numCol="1" rIns="50800" tIns="50800" wrap="square">
                <a:noAutofit/>
              </a:bodyPr>
              <a:lstStyle/>
              <a:p>
                <a:endParaRPr altLang="en-US" lang="zh-CN" sz="3200"/>
              </a:p>
            </p:txBody>
          </p:sp>
          <p:sp>
            <p:nvSpPr>
              <p:cNvPr id="165" name="Freeform 11"/>
              <p:cNvSpPr/>
              <p:nvPr/>
            </p:nvSpPr>
            <p:spPr bwMode="auto">
              <a:xfrm>
                <a:off x="-2827824" y="2589032"/>
                <a:ext cx="2025075" cy="9963507"/>
              </a:xfrm>
              <a:custGeom>
                <a:gdLst>
                  <a:gd fmla="*/ 185 w 206" name="T0"/>
                  <a:gd fmla="*/ 547 h 1015" name="T1"/>
                  <a:gd fmla="*/ 150 w 206" name="T2"/>
                  <a:gd fmla="*/ 315 h 1015" name="T3"/>
                  <a:gd fmla="*/ 107 w 206" name="T4"/>
                  <a:gd fmla="*/ 124 h 1015" name="T5"/>
                  <a:gd fmla="*/ 130 w 206" name="T6"/>
                  <a:gd fmla="*/ 48 h 1015" name="T7"/>
                  <a:gd fmla="*/ 49 w 206" name="T8"/>
                  <a:gd fmla="*/ 12 h 1015" name="T9"/>
                  <a:gd fmla="*/ 13 w 206" name="T10"/>
                  <a:gd fmla="*/ 94 h 1015" name="T11"/>
                  <a:gd fmla="*/ 70 w 206" name="T12"/>
                  <a:gd fmla="*/ 134 h 1015" name="T13"/>
                  <a:gd fmla="*/ 121 w 206" name="T14"/>
                  <a:gd fmla="*/ 321 h 1015" name="T15"/>
                  <a:gd fmla="*/ 165 w 206" name="T16"/>
                  <a:gd fmla="*/ 550 h 1015" name="T17"/>
                  <a:gd fmla="*/ 198 w 206" name="T18"/>
                  <a:gd fmla="*/ 1015 h 1015" name="T19"/>
                  <a:gd fmla="*/ 185 w 206" name="T20"/>
                  <a:gd fmla="*/ 547 h 1015"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015" w="206">
                    <a:moveTo>
                      <a:pt x="185" y="547"/>
                    </a:moveTo>
                    <a:cubicBezTo>
                      <a:pt x="176" y="469"/>
                      <a:pt x="165" y="392"/>
                      <a:pt x="150" y="315"/>
                    </a:cubicBezTo>
                    <a:cubicBezTo>
                      <a:pt x="138" y="251"/>
                      <a:pt x="123" y="187"/>
                      <a:pt x="107" y="124"/>
                    </a:cubicBezTo>
                    <a:cubicBezTo>
                      <a:pt x="131" y="107"/>
                      <a:pt x="142" y="76"/>
                      <a:pt x="130" y="48"/>
                    </a:cubicBezTo>
                    <a:cubicBezTo>
                      <a:pt x="118" y="15"/>
                      <a:pt x="81" y="0"/>
                      <a:pt x="49" y="12"/>
                    </a:cubicBezTo>
                    <a:cubicBezTo>
                      <a:pt x="16" y="25"/>
                      <a:pt x="0" y="62"/>
                      <a:pt x="13" y="94"/>
                    </a:cubicBezTo>
                    <a:cubicBezTo>
                      <a:pt x="23" y="118"/>
                      <a:pt x="46" y="133"/>
                      <a:pt x="70" y="134"/>
                    </a:cubicBezTo>
                    <a:cubicBezTo>
                      <a:pt x="89" y="196"/>
                      <a:pt x="106" y="258"/>
                      <a:pt x="121" y="321"/>
                    </a:cubicBezTo>
                    <a:cubicBezTo>
                      <a:pt x="138" y="397"/>
                      <a:pt x="153" y="473"/>
                      <a:pt x="165" y="550"/>
                    </a:cubicBezTo>
                    <a:cubicBezTo>
                      <a:pt x="188" y="704"/>
                      <a:pt x="199" y="859"/>
                      <a:pt x="198" y="1015"/>
                    </a:cubicBezTo>
                    <a:cubicBezTo>
                      <a:pt x="206" y="859"/>
                      <a:pt x="202" y="703"/>
                      <a:pt x="185" y="547"/>
                    </a:cubicBez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extLst/>
            </p:spPr>
            <p:txBody>
              <a:bodyPr anchor="ctr" bIns="50800" lIns="50800" numCol="1" rIns="50800" tIns="50800" wrap="square">
                <a:noAutofit/>
              </a:bodyPr>
              <a:lstStyle/>
              <a:p>
                <a:endParaRPr altLang="en-US" lang="zh-CN" sz="3200"/>
              </a:p>
            </p:txBody>
          </p:sp>
          <p:sp>
            <p:nvSpPr>
              <p:cNvPr id="167" name="Freeform 13"/>
              <p:cNvSpPr/>
              <p:nvPr/>
            </p:nvSpPr>
            <p:spPr bwMode="auto">
              <a:xfrm>
                <a:off x="-1018567" y="2286889"/>
                <a:ext cx="1255331" cy="10254858"/>
              </a:xfrm>
              <a:custGeom>
                <a:gdLst>
                  <a:gd fmla="*/ 127 w 128" name="T0"/>
                  <a:gd fmla="*/ 62 h 1045" name="T1"/>
                  <a:gd fmla="*/ 62 w 128" name="T2"/>
                  <a:gd fmla="*/ 1 h 1045" name="T3"/>
                  <a:gd fmla="*/ 1 w 128" name="T4"/>
                  <a:gd fmla="*/ 66 h 1045" name="T5"/>
                  <a:gd fmla="*/ 50 w 128" name="T6"/>
                  <a:gd fmla="*/ 126 h 1045" name="T7"/>
                  <a:gd fmla="*/ 58 w 128" name="T8"/>
                  <a:gd fmla="*/ 1045 h 1045" name="T9"/>
                  <a:gd fmla="*/ 75 w 128" name="T10"/>
                  <a:gd fmla="*/ 561 h 1045" name="T11"/>
                  <a:gd fmla="*/ 88 w 128" name="T12"/>
                  <a:gd fmla="*/ 123 h 1045" name="T13"/>
                  <a:gd fmla="*/ 127 w 128" name="T14"/>
                  <a:gd fmla="*/ 62 h 104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045" w="128">
                    <a:moveTo>
                      <a:pt x="127" y="62"/>
                    </a:moveTo>
                    <a:cubicBezTo>
                      <a:pt x="126" y="28"/>
                      <a:pt x="97" y="0"/>
                      <a:pt x="62" y="1"/>
                    </a:cubicBezTo>
                    <a:cubicBezTo>
                      <a:pt x="27" y="2"/>
                      <a:pt x="0" y="31"/>
                      <a:pt x="1" y="66"/>
                    </a:cubicBezTo>
                    <a:cubicBezTo>
                      <a:pt x="2" y="96"/>
                      <a:pt x="22" y="120"/>
                      <a:pt x="50" y="126"/>
                    </a:cubicBezTo>
                    <a:cubicBezTo>
                      <a:pt x="57" y="432"/>
                      <a:pt x="53" y="739"/>
                      <a:pt x="58" y="1045"/>
                    </a:cubicBezTo>
                    <a:cubicBezTo>
                      <a:pt x="62" y="884"/>
                      <a:pt x="68" y="722"/>
                      <a:pt x="75" y="561"/>
                    </a:cubicBezTo>
                    <a:cubicBezTo>
                      <a:pt x="80" y="415"/>
                      <a:pt x="85" y="269"/>
                      <a:pt x="88" y="123"/>
                    </a:cubicBezTo>
                    <a:cubicBezTo>
                      <a:pt x="111" y="113"/>
                      <a:pt x="128" y="89"/>
                      <a:pt x="127" y="62"/>
                    </a:cubicBez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extLst/>
            </p:spPr>
            <p:txBody>
              <a:bodyPr anchor="ctr" bIns="50800" lIns="50800" numCol="1" rIns="50800" tIns="50800" wrap="square">
                <a:noAutofit/>
              </a:bodyPr>
              <a:lstStyle/>
              <a:p>
                <a:endParaRPr altLang="en-US" lang="zh-CN" sz="3200"/>
              </a:p>
            </p:txBody>
          </p:sp>
          <p:sp>
            <p:nvSpPr>
              <p:cNvPr id="169" name="Freeform 15"/>
              <p:cNvSpPr/>
              <p:nvPr/>
            </p:nvSpPr>
            <p:spPr bwMode="auto">
              <a:xfrm>
                <a:off x="-18620" y="2628597"/>
                <a:ext cx="2089820" cy="9913150"/>
              </a:xfrm>
              <a:custGeom>
                <a:gdLst>
                  <a:gd fmla="*/ 162 w 213" name="T0"/>
                  <a:gd fmla="*/ 11 h 1010" name="T1"/>
                  <a:gd fmla="*/ 82 w 213" name="T2"/>
                  <a:gd fmla="*/ 51 h 1010" name="T3"/>
                  <a:gd fmla="*/ 102 w 213" name="T4"/>
                  <a:gd fmla="*/ 120 h 1010" name="T5"/>
                  <a:gd fmla="*/ 52 w 213" name="T6"/>
                  <a:gd fmla="*/ 314 h 1010" name="T7"/>
                  <a:gd fmla="*/ 18 w 213" name="T8"/>
                  <a:gd fmla="*/ 545 h 1010" name="T9"/>
                  <a:gd fmla="*/ 2 w 213" name="T10"/>
                  <a:gd fmla="*/ 1010 h 1010" name="T11"/>
                  <a:gd fmla="*/ 38 w 213" name="T12"/>
                  <a:gd fmla="*/ 547 h 1010" name="T13"/>
                  <a:gd fmla="*/ 138 w 213" name="T14"/>
                  <a:gd fmla="*/ 134 h 1010" name="T15"/>
                  <a:gd fmla="*/ 202 w 213" name="T16"/>
                  <a:gd fmla="*/ 91 h 1010" name="T17"/>
                  <a:gd fmla="*/ 162 w 213" name="T18"/>
                  <a:gd fmla="*/ 11 h 101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010" w="213">
                    <a:moveTo>
                      <a:pt x="162" y="11"/>
                    </a:moveTo>
                    <a:cubicBezTo>
                      <a:pt x="129" y="0"/>
                      <a:pt x="93" y="18"/>
                      <a:pt x="82" y="51"/>
                    </a:cubicBezTo>
                    <a:cubicBezTo>
                      <a:pt x="74" y="76"/>
                      <a:pt x="83" y="104"/>
                      <a:pt x="102" y="120"/>
                    </a:cubicBezTo>
                    <a:cubicBezTo>
                      <a:pt x="82" y="183"/>
                      <a:pt x="66" y="248"/>
                      <a:pt x="52" y="314"/>
                    </a:cubicBezTo>
                    <a:cubicBezTo>
                      <a:pt x="37" y="390"/>
                      <a:pt x="26" y="467"/>
                      <a:pt x="18" y="545"/>
                    </a:cubicBezTo>
                    <a:cubicBezTo>
                      <a:pt x="3" y="699"/>
                      <a:pt x="0" y="855"/>
                      <a:pt x="2" y="1010"/>
                    </a:cubicBezTo>
                    <a:cubicBezTo>
                      <a:pt x="7" y="855"/>
                      <a:pt x="16" y="700"/>
                      <a:pt x="38" y="547"/>
                    </a:cubicBezTo>
                    <a:cubicBezTo>
                      <a:pt x="58" y="406"/>
                      <a:pt x="90" y="267"/>
                      <a:pt x="138" y="134"/>
                    </a:cubicBezTo>
                    <a:cubicBezTo>
                      <a:pt x="166" y="135"/>
                      <a:pt x="193" y="118"/>
                      <a:pt x="202" y="91"/>
                    </a:cubicBezTo>
                    <a:cubicBezTo>
                      <a:pt x="213" y="57"/>
                      <a:pt x="195" y="22"/>
                      <a:pt x="162" y="11"/>
                    </a:cubicBez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extLst/>
            </p:spPr>
            <p:txBody>
              <a:bodyPr anchor="ctr" bIns="50800" lIns="50800" numCol="1" rIns="50800" tIns="50800" wrap="square">
                <a:noAutofit/>
              </a:bodyPr>
              <a:lstStyle/>
              <a:p>
                <a:endParaRPr altLang="en-US" lang="zh-CN" sz="3200"/>
              </a:p>
            </p:txBody>
          </p:sp>
          <p:sp>
            <p:nvSpPr>
              <p:cNvPr id="171" name="Freeform 17"/>
              <p:cNvSpPr/>
              <p:nvPr/>
            </p:nvSpPr>
            <p:spPr bwMode="auto">
              <a:xfrm>
                <a:off x="294315" y="3671708"/>
                <a:ext cx="3219257" cy="8870039"/>
              </a:xfrm>
              <a:custGeom>
                <a:gdLst>
                  <a:gd fmla="*/ 296 w 328" name="T0"/>
                  <a:gd fmla="*/ 22 h 904" name="T1"/>
                  <a:gd fmla="*/ 208 w 328" name="T2"/>
                  <a:gd fmla="*/ 32 h 904" name="T3"/>
                  <a:gd fmla="*/ 204 w 328" name="T4"/>
                  <a:gd fmla="*/ 104 h 904" name="T5"/>
                  <a:gd fmla="*/ 110 w 328" name="T6"/>
                  <a:gd fmla="*/ 262 h 904" name="T7"/>
                  <a:gd fmla="*/ 40 w 328" name="T8"/>
                  <a:gd fmla="*/ 471 h 904" name="T9"/>
                  <a:gd fmla="*/ 7 w 328" name="T10"/>
                  <a:gd fmla="*/ 687 h 904" name="T11"/>
                  <a:gd fmla="*/ 2 w 328" name="T12"/>
                  <a:gd fmla="*/ 904 h 904" name="T13"/>
                  <a:gd fmla="*/ 17 w 328" name="T14"/>
                  <a:gd fmla="*/ 688 h 904" name="T15"/>
                  <a:gd fmla="*/ 59 w 328" name="T16"/>
                  <a:gd fmla="*/ 476 h 904" name="T17"/>
                  <a:gd fmla="*/ 137 w 328" name="T18"/>
                  <a:gd fmla="*/ 276 h 904" name="T19"/>
                  <a:gd fmla="*/ 233 w 328" name="T20"/>
                  <a:gd fmla="*/ 129 h 904" name="T21"/>
                  <a:gd fmla="*/ 307 w 328" name="T22"/>
                  <a:gd fmla="*/ 110 h 904" name="T23"/>
                  <a:gd fmla="*/ 296 w 328" name="T24"/>
                  <a:gd fmla="*/ 22 h 904"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904" w="328">
                    <a:moveTo>
                      <a:pt x="296" y="22"/>
                    </a:moveTo>
                    <a:cubicBezTo>
                      <a:pt x="269" y="0"/>
                      <a:pt x="229" y="5"/>
                      <a:pt x="208" y="32"/>
                    </a:cubicBezTo>
                    <a:cubicBezTo>
                      <a:pt x="191" y="53"/>
                      <a:pt x="190" y="82"/>
                      <a:pt x="204" y="104"/>
                    </a:cubicBezTo>
                    <a:cubicBezTo>
                      <a:pt x="167" y="153"/>
                      <a:pt x="135" y="207"/>
                      <a:pt x="110" y="262"/>
                    </a:cubicBezTo>
                    <a:cubicBezTo>
                      <a:pt x="79" y="329"/>
                      <a:pt x="56" y="399"/>
                      <a:pt x="40" y="471"/>
                    </a:cubicBezTo>
                    <a:cubicBezTo>
                      <a:pt x="23" y="542"/>
                      <a:pt x="13" y="614"/>
                      <a:pt x="7" y="687"/>
                    </a:cubicBezTo>
                    <a:cubicBezTo>
                      <a:pt x="1" y="759"/>
                      <a:pt x="0" y="832"/>
                      <a:pt x="2" y="904"/>
                    </a:cubicBezTo>
                    <a:cubicBezTo>
                      <a:pt x="3" y="832"/>
                      <a:pt x="8" y="759"/>
                      <a:pt x="17" y="688"/>
                    </a:cubicBezTo>
                    <a:cubicBezTo>
                      <a:pt x="26" y="616"/>
                      <a:pt x="39" y="545"/>
                      <a:pt x="59" y="476"/>
                    </a:cubicBezTo>
                    <a:cubicBezTo>
                      <a:pt x="78" y="406"/>
                      <a:pt x="104" y="339"/>
                      <a:pt x="137" y="276"/>
                    </a:cubicBezTo>
                    <a:cubicBezTo>
                      <a:pt x="164" y="223"/>
                      <a:pt x="196" y="174"/>
                      <a:pt x="233" y="129"/>
                    </a:cubicBezTo>
                    <a:cubicBezTo>
                      <a:pt x="258" y="140"/>
                      <a:pt x="289" y="133"/>
                      <a:pt x="307" y="110"/>
                    </a:cubicBezTo>
                    <a:cubicBezTo>
                      <a:pt x="328" y="83"/>
                      <a:pt x="324" y="43"/>
                      <a:pt x="296" y="22"/>
                    </a:cubicBez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extLst/>
            </p:spPr>
            <p:txBody>
              <a:bodyPr anchor="ctr" bIns="50800" lIns="50800" numCol="1" rIns="50800" tIns="50800" wrap="square">
                <a:noAutofit/>
              </a:bodyPr>
              <a:lstStyle/>
              <a:p>
                <a:endParaRPr altLang="en-US" lang="zh-CN" sz="3200"/>
              </a:p>
            </p:txBody>
          </p:sp>
          <p:sp>
            <p:nvSpPr>
              <p:cNvPr id="173" name="Freeform 19"/>
              <p:cNvSpPr/>
              <p:nvPr/>
            </p:nvSpPr>
            <p:spPr bwMode="auto">
              <a:xfrm>
                <a:off x="600053" y="5319103"/>
                <a:ext cx="3953031" cy="7222644"/>
              </a:xfrm>
              <a:custGeom>
                <a:gdLst>
                  <a:gd fmla="*/ 385 w 403" name="T0"/>
                  <a:gd fmla="*/ 39 h 736" name="T1"/>
                  <a:gd fmla="*/ 298 w 403" name="T2"/>
                  <a:gd fmla="*/ 18 h 736" name="T3"/>
                  <a:gd fmla="*/ 271 w 403" name="T4"/>
                  <a:gd fmla="*/ 89 h 736" name="T5"/>
                  <a:gd fmla="*/ 153 w 403" name="T6"/>
                  <a:gd fmla="*/ 190 h 736" name="T7"/>
                  <a:gd fmla="*/ 45 w 403" name="T8"/>
                  <a:gd fmla="*/ 354 h 736" name="T9"/>
                  <a:gd fmla="*/ 15 w 403" name="T10"/>
                  <a:gd fmla="*/ 447 h 736" name="T11"/>
                  <a:gd fmla="*/ 4 w 403" name="T12"/>
                  <a:gd fmla="*/ 543 h 736" name="T13"/>
                  <a:gd fmla="*/ 14 w 403" name="T14"/>
                  <a:gd fmla="*/ 736 h 736" name="T15"/>
                  <a:gd fmla="*/ 14 w 403" name="T16"/>
                  <a:gd fmla="*/ 544 h 736" name="T17"/>
                  <a:gd fmla="*/ 30 w 403" name="T18"/>
                  <a:gd fmla="*/ 450 h 736" name="T19"/>
                  <a:gd fmla="*/ 64 w 403" name="T20"/>
                  <a:gd fmla="*/ 362 h 736" name="T21"/>
                  <a:gd fmla="*/ 174 w 403" name="T22"/>
                  <a:gd fmla="*/ 210 h 736" name="T23"/>
                  <a:gd fmla="*/ 291 w 403" name="T24"/>
                  <a:gd fmla="*/ 121 h 736" name="T25"/>
                  <a:gd fmla="*/ 364 w 403" name="T26"/>
                  <a:gd fmla="*/ 126 h 736" name="T27"/>
                  <a:gd fmla="*/ 385 w 403" name="T28"/>
                  <a:gd fmla="*/ 39 h 736"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736" w="402">
                    <a:moveTo>
                      <a:pt x="385" y="39"/>
                    </a:moveTo>
                    <a:cubicBezTo>
                      <a:pt x="367" y="9"/>
                      <a:pt x="328" y="0"/>
                      <a:pt x="298" y="18"/>
                    </a:cubicBezTo>
                    <a:cubicBezTo>
                      <a:pt x="274" y="33"/>
                      <a:pt x="263" y="63"/>
                      <a:pt x="271" y="89"/>
                    </a:cubicBezTo>
                    <a:cubicBezTo>
                      <a:pt x="227" y="117"/>
                      <a:pt x="187" y="152"/>
                      <a:pt x="153" y="190"/>
                    </a:cubicBezTo>
                    <a:cubicBezTo>
                      <a:pt x="108" y="238"/>
                      <a:pt x="72" y="294"/>
                      <a:pt x="45" y="354"/>
                    </a:cubicBezTo>
                    <a:cubicBezTo>
                      <a:pt x="32" y="384"/>
                      <a:pt x="22" y="415"/>
                      <a:pt x="15" y="447"/>
                    </a:cubicBezTo>
                    <a:cubicBezTo>
                      <a:pt x="9" y="479"/>
                      <a:pt x="5" y="511"/>
                      <a:pt x="4" y="543"/>
                    </a:cubicBezTo>
                    <a:cubicBezTo>
                      <a:pt x="0" y="608"/>
                      <a:pt x="2" y="673"/>
                      <a:pt x="14" y="736"/>
                    </a:cubicBezTo>
                    <a:cubicBezTo>
                      <a:pt x="5" y="672"/>
                      <a:pt x="7" y="608"/>
                      <a:pt x="14" y="544"/>
                    </a:cubicBezTo>
                    <a:cubicBezTo>
                      <a:pt x="17" y="512"/>
                      <a:pt x="22" y="481"/>
                      <a:pt x="30" y="450"/>
                    </a:cubicBezTo>
                    <a:cubicBezTo>
                      <a:pt x="38" y="420"/>
                      <a:pt x="50" y="390"/>
                      <a:pt x="64" y="362"/>
                    </a:cubicBezTo>
                    <a:cubicBezTo>
                      <a:pt x="92" y="306"/>
                      <a:pt x="130" y="254"/>
                      <a:pt x="174" y="210"/>
                    </a:cubicBezTo>
                    <a:cubicBezTo>
                      <a:pt x="210" y="176"/>
                      <a:pt x="249" y="145"/>
                      <a:pt x="291" y="121"/>
                    </a:cubicBezTo>
                    <a:cubicBezTo>
                      <a:pt x="312" y="137"/>
                      <a:pt x="341" y="140"/>
                      <a:pt x="364" y="126"/>
                    </a:cubicBezTo>
                    <a:cubicBezTo>
                      <a:pt x="394" y="107"/>
                      <a:pt x="403" y="68"/>
                      <a:pt x="385" y="39"/>
                    </a:cubicBez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extLst/>
            </p:spPr>
            <p:txBody>
              <a:bodyPr anchor="ctr" bIns="50800" lIns="50800" numCol="1" rIns="50800" tIns="50800" wrap="square">
                <a:noAutofit/>
              </a:bodyPr>
              <a:lstStyle/>
              <a:p>
                <a:endParaRPr altLang="en-US" lang="zh-CN" sz="3200"/>
              </a:p>
            </p:txBody>
          </p:sp>
          <p:sp>
            <p:nvSpPr>
              <p:cNvPr id="175" name="Freeform 21"/>
              <p:cNvSpPr/>
              <p:nvPr/>
            </p:nvSpPr>
            <p:spPr bwMode="auto">
              <a:xfrm>
                <a:off x="862630" y="7135556"/>
                <a:ext cx="4046552" cy="5416983"/>
              </a:xfrm>
              <a:custGeom>
                <a:gdLst>
                  <a:gd fmla="*/ 405 w 412" name="T0"/>
                  <a:gd fmla="*/ 56 h 552" name="T1"/>
                  <a:gd fmla="*/ 330 w 412" name="T2"/>
                  <a:gd fmla="*/ 7 h 552" name="T3"/>
                  <a:gd fmla="*/ 282 w 412" name="T4"/>
                  <a:gd fmla="*/ 53 h 552" name="T5"/>
                  <a:gd fmla="*/ 152 w 412" name="T6"/>
                  <a:gd fmla="*/ 105 h 552" name="T7"/>
                  <a:gd fmla="*/ 37 w 412" name="T8"/>
                  <a:gd fmla="*/ 229 h 552" name="T9"/>
                  <a:gd fmla="*/ 8 w 412" name="T10"/>
                  <a:gd fmla="*/ 309 h 552" name="T11"/>
                  <a:gd fmla="*/ 1 w 412" name="T12"/>
                  <a:gd fmla="*/ 393 h 552" name="T13"/>
                  <a:gd fmla="*/ 45 w 412" name="T14"/>
                  <a:gd fmla="*/ 552 h 552" name="T15"/>
                  <a:gd fmla="*/ 11 w 412" name="T16"/>
                  <a:gd fmla="*/ 393 h 552" name="T17"/>
                  <a:gd fmla="*/ 54 w 412" name="T18"/>
                  <a:gd fmla="*/ 239 h 552" name="T19"/>
                  <a:gd fmla="*/ 168 w 412" name="T20"/>
                  <a:gd fmla="*/ 130 h 552" name="T21"/>
                  <a:gd fmla="*/ 284 w 412" name="T22"/>
                  <a:gd fmla="*/ 91 h 552" name="T23"/>
                  <a:gd fmla="*/ 356 w 412" name="T24"/>
                  <a:gd fmla="*/ 130 h 552" name="T25"/>
                  <a:gd fmla="*/ 405 w 412" name="T26"/>
                  <a:gd fmla="*/ 56 h 552"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52" w="412">
                    <a:moveTo>
                      <a:pt x="405" y="56"/>
                    </a:moveTo>
                    <a:cubicBezTo>
                      <a:pt x="398" y="21"/>
                      <a:pt x="364" y="0"/>
                      <a:pt x="330" y="7"/>
                    </a:cubicBezTo>
                    <a:cubicBezTo>
                      <a:pt x="306" y="12"/>
                      <a:pt x="288" y="30"/>
                      <a:pt x="282" y="53"/>
                    </a:cubicBezTo>
                    <a:cubicBezTo>
                      <a:pt x="236" y="61"/>
                      <a:pt x="191" y="79"/>
                      <a:pt x="152" y="105"/>
                    </a:cubicBezTo>
                    <a:cubicBezTo>
                      <a:pt x="104" y="136"/>
                      <a:pt x="63" y="179"/>
                      <a:pt x="37" y="229"/>
                    </a:cubicBezTo>
                    <a:cubicBezTo>
                      <a:pt x="23" y="255"/>
                      <a:pt x="14" y="282"/>
                      <a:pt x="8" y="309"/>
                    </a:cubicBezTo>
                    <a:cubicBezTo>
                      <a:pt x="2" y="337"/>
                      <a:pt x="0" y="365"/>
                      <a:pt x="1" y="393"/>
                    </a:cubicBezTo>
                    <a:cubicBezTo>
                      <a:pt x="2" y="449"/>
                      <a:pt x="16" y="505"/>
                      <a:pt x="45" y="552"/>
                    </a:cubicBezTo>
                    <a:cubicBezTo>
                      <a:pt x="19" y="503"/>
                      <a:pt x="9" y="447"/>
                      <a:pt x="11" y="393"/>
                    </a:cubicBezTo>
                    <a:cubicBezTo>
                      <a:pt x="13" y="339"/>
                      <a:pt x="26" y="285"/>
                      <a:pt x="54" y="239"/>
                    </a:cubicBezTo>
                    <a:cubicBezTo>
                      <a:pt x="82" y="193"/>
                      <a:pt x="122" y="156"/>
                      <a:pt x="168" y="130"/>
                    </a:cubicBezTo>
                    <a:cubicBezTo>
                      <a:pt x="204" y="110"/>
                      <a:pt x="244" y="97"/>
                      <a:pt x="284" y="91"/>
                    </a:cubicBezTo>
                    <a:cubicBezTo>
                      <a:pt x="295" y="119"/>
                      <a:pt x="325" y="137"/>
                      <a:pt x="356" y="130"/>
                    </a:cubicBezTo>
                    <a:cubicBezTo>
                      <a:pt x="390" y="123"/>
                      <a:pt x="412" y="90"/>
                      <a:pt x="405" y="56"/>
                    </a:cubicBezTo>
                    <a:close/>
                  </a:path>
                </a:pathLst>
              </a:custGeom>
              <a:solidFill>
                <a:srgbClr val="DD364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177" name="Freeform 23"/>
            <p:cNvSpPr/>
            <p:nvPr/>
          </p:nvSpPr>
          <p:spPr bwMode="auto">
            <a:xfrm>
              <a:off x="6001816" y="2329174"/>
              <a:ext cx="11905853" cy="8312514"/>
            </a:xfrm>
            <a:custGeom>
              <a:gdLst>
                <a:gd fmla="*/ 1163 w 1213" name="T0"/>
                <a:gd fmla="*/ 637 h 847" name="T1"/>
                <a:gd fmla="*/ 1196 w 1213" name="T2"/>
                <a:gd fmla="*/ 500 h 847" name="T3"/>
                <a:gd fmla="*/ 1098 w 1213" name="T4"/>
                <a:gd fmla="*/ 401 h 847" name="T5"/>
                <a:gd fmla="*/ 1103 w 1213" name="T6"/>
                <a:gd fmla="*/ 366 h 847" name="T7"/>
                <a:gd fmla="*/ 1104 w 1213" name="T8"/>
                <a:gd fmla="*/ 356 h 847" name="T9"/>
                <a:gd fmla="*/ 1071 w 1213" name="T10"/>
                <a:gd fmla="*/ 264 h 847" name="T11"/>
                <a:gd fmla="*/ 943 w 1213" name="T12"/>
                <a:gd fmla="*/ 202 h 847" name="T13"/>
                <a:gd fmla="*/ 875 w 1213" name="T14"/>
                <a:gd fmla="*/ 112 h 847" name="T15"/>
                <a:gd fmla="*/ 783 w 1213" name="T16"/>
                <a:gd fmla="*/ 87 h 847" name="T17"/>
                <a:gd fmla="*/ 711 w 1213" name="T18"/>
                <a:gd fmla="*/ 36 h 847" name="T19"/>
                <a:gd fmla="*/ 544 w 1213" name="T20"/>
                <a:gd fmla="*/ 11 h 847" name="T21"/>
                <a:gd fmla="*/ 411 w 1213" name="T22"/>
                <a:gd fmla="*/ 34 h 847" name="T23"/>
                <a:gd fmla="*/ 272 w 1213" name="T24"/>
                <a:gd fmla="*/ 104 h 847" name="T25"/>
                <a:gd fmla="*/ 170 w 1213" name="T26"/>
                <a:gd fmla="*/ 181 h 847" name="T27"/>
                <a:gd fmla="*/ 78 w 1213" name="T28"/>
                <a:gd fmla="*/ 325 h 847" name="T29"/>
                <a:gd fmla="*/ 45 w 1213" name="T30"/>
                <a:gd fmla="*/ 430 h 847" name="T31"/>
                <a:gd fmla="*/ 16 w 1213" name="T32"/>
                <a:gd fmla="*/ 566 h 847" name="T33"/>
                <a:gd fmla="*/ 12 w 1213" name="T34"/>
                <a:gd fmla="*/ 662 h 847" name="T35"/>
                <a:gd fmla="*/ 43 w 1213" name="T36"/>
                <a:gd fmla="*/ 785 h 847" name="T37"/>
                <a:gd fmla="*/ 46 w 1213" name="T38"/>
                <a:gd fmla="*/ 782 h 847" name="T39"/>
                <a:gd fmla="*/ 22 w 1213" name="T40"/>
                <a:gd fmla="*/ 667 h 847" name="T41"/>
                <a:gd fmla="*/ 76 w 1213" name="T42"/>
                <a:gd fmla="*/ 620 h 847" name="T43"/>
                <a:gd fmla="*/ 33 w 1213" name="T44"/>
                <a:gd fmla="*/ 560 h 847" name="T45"/>
                <a:gd fmla="*/ 61 w 1213" name="T46"/>
                <a:gd fmla="*/ 446 h 847" name="T47"/>
                <a:gd fmla="*/ 129 w 1213" name="T48"/>
                <a:gd fmla="*/ 412 h 847" name="T49"/>
                <a:gd fmla="*/ 106 w 1213" name="T50"/>
                <a:gd fmla="*/ 326 h 847" name="T51"/>
                <a:gd fmla="*/ 184 w 1213" name="T52"/>
                <a:gd fmla="*/ 209 h 847" name="T53"/>
                <a:gd fmla="*/ 270 w 1213" name="T54"/>
                <a:gd fmla="*/ 198 h 847" name="T55"/>
                <a:gd fmla="*/ 299 w 1213" name="T56"/>
                <a:gd fmla="*/ 124 h 847" name="T57"/>
                <a:gd fmla="*/ 411 w 1213" name="T58"/>
                <a:gd fmla="*/ 68 h 847" name="T59"/>
                <a:gd fmla="*/ 484 w 1213" name="T60"/>
                <a:gd fmla="*/ 90 h 847" name="T61"/>
                <a:gd fmla="*/ 554 w 1213" name="T62"/>
                <a:gd fmla="*/ 45 h 847" name="T63"/>
                <a:gd fmla="*/ 691 w 1213" name="T64"/>
                <a:gd fmla="*/ 65 h 847" name="T65"/>
                <a:gd fmla="*/ 746 w 1213" name="T66"/>
                <a:gd fmla="*/ 128 h 847" name="T67"/>
                <a:gd fmla="*/ 784 w 1213" name="T68"/>
                <a:gd fmla="*/ 122 h 847" name="T69"/>
                <a:gd fmla="*/ 857 w 1213" name="T70"/>
                <a:gd fmla="*/ 141 h 847" name="T71"/>
                <a:gd fmla="*/ 915 w 1213" name="T72"/>
                <a:gd fmla="*/ 222 h 847" name="T73"/>
                <a:gd fmla="*/ 932 w 1213" name="T74"/>
                <a:gd fmla="*/ 235 h 847" name="T75"/>
                <a:gd fmla="*/ 1047 w 1213" name="T76"/>
                <a:gd fmla="*/ 282 h 847" name="T77"/>
                <a:gd fmla="*/ 1075 w 1213" name="T78"/>
                <a:gd fmla="*/ 357 h 847" name="T79"/>
                <a:gd fmla="*/ 1076 w 1213" name="T80"/>
                <a:gd fmla="*/ 366 h 847" name="T81"/>
                <a:gd fmla="*/ 1069 w 1213" name="T82"/>
                <a:gd fmla="*/ 406 h 847" name="T83"/>
                <a:gd fmla="*/ 1079 w 1213" name="T84"/>
                <a:gd fmla="*/ 424 h 847" name="T85"/>
                <a:gd fmla="*/ 1175 w 1213" name="T86"/>
                <a:gd fmla="*/ 507 h 847" name="T87"/>
                <a:gd fmla="*/ 1143 w 1213" name="T88"/>
                <a:gd fmla="*/ 632 h 847" name="T89"/>
                <a:gd fmla="*/ 1145 w 1213" name="T90"/>
                <a:gd fmla="*/ 646 h 847" name="T91"/>
                <a:gd fmla="*/ 1202 w 1213" name="T92"/>
                <a:gd fmla="*/ 730 h 847" name="T93"/>
                <a:gd fmla="*/ 1156 w 1213" name="T94"/>
                <a:gd fmla="*/ 825 h 847" name="T95"/>
                <a:gd fmla="*/ 1158 w 1213" name="T96"/>
                <a:gd fmla="*/ 829 h 847" name="T97"/>
                <a:gd fmla="*/ 1213 w 1213" name="T98"/>
                <a:gd fmla="*/ 730 h 847" name="T9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b="b" l="0" r="r" t="0"/>
              <a:pathLst>
                <a:path h="846" w="1213">
                  <a:moveTo>
                    <a:pt x="1206" y="691"/>
                  </a:moveTo>
                  <a:cubicBezTo>
                    <a:pt x="1197" y="669"/>
                    <a:pt x="1182" y="650"/>
                    <a:pt x="1163" y="637"/>
                  </a:cubicBezTo>
                  <a:cubicBezTo>
                    <a:pt x="1178" y="620"/>
                    <a:pt x="1190" y="600"/>
                    <a:pt x="1196" y="578"/>
                  </a:cubicBezTo>
                  <a:cubicBezTo>
                    <a:pt x="1203" y="553"/>
                    <a:pt x="1203" y="526"/>
                    <a:pt x="1196" y="500"/>
                  </a:cubicBezTo>
                  <a:cubicBezTo>
                    <a:pt x="1189" y="475"/>
                    <a:pt x="1174" y="451"/>
                    <a:pt x="1155" y="433"/>
                  </a:cubicBezTo>
                  <a:cubicBezTo>
                    <a:pt x="1139" y="418"/>
                    <a:pt x="1119" y="407"/>
                    <a:pt x="1098" y="401"/>
                  </a:cubicBezTo>
                  <a:cubicBezTo>
                    <a:pt x="1100" y="393"/>
                    <a:pt x="1102" y="385"/>
                    <a:pt x="1103" y="376"/>
                  </a:cubicBezTo>
                  <a:cubicBezTo>
                    <a:pt x="1103" y="373"/>
                    <a:pt x="1103" y="370"/>
                    <a:pt x="1103" y="366"/>
                  </a:cubicBezTo>
                  <a:cubicBezTo>
                    <a:pt x="1104" y="365"/>
                    <a:pt x="1104" y="363"/>
                    <a:pt x="1104" y="361"/>
                  </a:cubicBezTo>
                  <a:cubicBezTo>
                    <a:pt x="1104" y="360"/>
                    <a:pt x="1104" y="358"/>
                    <a:pt x="1104" y="356"/>
                  </a:cubicBezTo>
                  <a:cubicBezTo>
                    <a:pt x="1103" y="350"/>
                    <a:pt x="1103" y="343"/>
                    <a:pt x="1102" y="337"/>
                  </a:cubicBezTo>
                  <a:cubicBezTo>
                    <a:pt x="1098" y="310"/>
                    <a:pt x="1087" y="285"/>
                    <a:pt x="1071" y="264"/>
                  </a:cubicBezTo>
                  <a:cubicBezTo>
                    <a:pt x="1054" y="242"/>
                    <a:pt x="1033" y="225"/>
                    <a:pt x="1008" y="215"/>
                  </a:cubicBezTo>
                  <a:cubicBezTo>
                    <a:pt x="988" y="206"/>
                    <a:pt x="965" y="202"/>
                    <a:pt x="943" y="202"/>
                  </a:cubicBezTo>
                  <a:cubicBezTo>
                    <a:pt x="938" y="186"/>
                    <a:pt x="931" y="170"/>
                    <a:pt x="921" y="156"/>
                  </a:cubicBezTo>
                  <a:cubicBezTo>
                    <a:pt x="909" y="139"/>
                    <a:pt x="893" y="123"/>
                    <a:pt x="875" y="112"/>
                  </a:cubicBezTo>
                  <a:cubicBezTo>
                    <a:pt x="857" y="100"/>
                    <a:pt x="836" y="92"/>
                    <a:pt x="815" y="89"/>
                  </a:cubicBezTo>
                  <a:cubicBezTo>
                    <a:pt x="804" y="87"/>
                    <a:pt x="793" y="86"/>
                    <a:pt x="783" y="87"/>
                  </a:cubicBezTo>
                  <a:cubicBezTo>
                    <a:pt x="776" y="87"/>
                    <a:pt x="770" y="88"/>
                    <a:pt x="763" y="89"/>
                  </a:cubicBezTo>
                  <a:cubicBezTo>
                    <a:pt x="749" y="68"/>
                    <a:pt x="732" y="50"/>
                    <a:pt x="711" y="36"/>
                  </a:cubicBezTo>
                  <a:cubicBezTo>
                    <a:pt x="687" y="19"/>
                    <a:pt x="659" y="8"/>
                    <a:pt x="630" y="4"/>
                  </a:cubicBezTo>
                  <a:cubicBezTo>
                    <a:pt x="601" y="0"/>
                    <a:pt x="571" y="2"/>
                    <a:pt x="544" y="11"/>
                  </a:cubicBezTo>
                  <a:cubicBezTo>
                    <a:pt x="520" y="19"/>
                    <a:pt x="497" y="31"/>
                    <a:pt x="478" y="48"/>
                  </a:cubicBezTo>
                  <a:cubicBezTo>
                    <a:pt x="457" y="38"/>
                    <a:pt x="434" y="34"/>
                    <a:pt x="411" y="34"/>
                  </a:cubicBezTo>
                  <a:cubicBezTo>
                    <a:pt x="384" y="33"/>
                    <a:pt x="357" y="40"/>
                    <a:pt x="333" y="52"/>
                  </a:cubicBezTo>
                  <a:cubicBezTo>
                    <a:pt x="309" y="64"/>
                    <a:pt x="288" y="82"/>
                    <a:pt x="272" y="104"/>
                  </a:cubicBezTo>
                  <a:cubicBezTo>
                    <a:pt x="259" y="122"/>
                    <a:pt x="249" y="142"/>
                    <a:pt x="244" y="164"/>
                  </a:cubicBezTo>
                  <a:cubicBezTo>
                    <a:pt x="218" y="164"/>
                    <a:pt x="193" y="170"/>
                    <a:pt x="170" y="181"/>
                  </a:cubicBezTo>
                  <a:cubicBezTo>
                    <a:pt x="143" y="194"/>
                    <a:pt x="120" y="215"/>
                    <a:pt x="104" y="240"/>
                  </a:cubicBezTo>
                  <a:cubicBezTo>
                    <a:pt x="88" y="265"/>
                    <a:pt x="79" y="295"/>
                    <a:pt x="78" y="325"/>
                  </a:cubicBezTo>
                  <a:cubicBezTo>
                    <a:pt x="78" y="350"/>
                    <a:pt x="83" y="374"/>
                    <a:pt x="93" y="397"/>
                  </a:cubicBezTo>
                  <a:cubicBezTo>
                    <a:pt x="75" y="404"/>
                    <a:pt x="58" y="415"/>
                    <a:pt x="45" y="430"/>
                  </a:cubicBezTo>
                  <a:cubicBezTo>
                    <a:pt x="28" y="448"/>
                    <a:pt x="16" y="470"/>
                    <a:pt x="11" y="494"/>
                  </a:cubicBezTo>
                  <a:cubicBezTo>
                    <a:pt x="6" y="518"/>
                    <a:pt x="8" y="543"/>
                    <a:pt x="16" y="566"/>
                  </a:cubicBezTo>
                  <a:cubicBezTo>
                    <a:pt x="23" y="585"/>
                    <a:pt x="35" y="603"/>
                    <a:pt x="50" y="617"/>
                  </a:cubicBezTo>
                  <a:cubicBezTo>
                    <a:pt x="33" y="628"/>
                    <a:pt x="20" y="644"/>
                    <a:pt x="12" y="662"/>
                  </a:cubicBezTo>
                  <a:cubicBezTo>
                    <a:pt x="2" y="683"/>
                    <a:pt x="0" y="707"/>
                    <a:pt x="6" y="730"/>
                  </a:cubicBezTo>
                  <a:cubicBezTo>
                    <a:pt x="12" y="752"/>
                    <a:pt x="25" y="772"/>
                    <a:pt x="43" y="785"/>
                  </a:cubicBezTo>
                  <a:cubicBezTo>
                    <a:pt x="62" y="799"/>
                    <a:pt x="84" y="806"/>
                    <a:pt x="106" y="805"/>
                  </a:cubicBezTo>
                  <a:cubicBezTo>
                    <a:pt x="84" y="804"/>
                    <a:pt x="63" y="796"/>
                    <a:pt x="46" y="782"/>
                  </a:cubicBezTo>
                  <a:cubicBezTo>
                    <a:pt x="30" y="768"/>
                    <a:pt x="18" y="749"/>
                    <a:pt x="14" y="728"/>
                  </a:cubicBezTo>
                  <a:cubicBezTo>
                    <a:pt x="10" y="707"/>
                    <a:pt x="13" y="685"/>
                    <a:pt x="22" y="667"/>
                  </a:cubicBezTo>
                  <a:cubicBezTo>
                    <a:pt x="32" y="648"/>
                    <a:pt x="47" y="633"/>
                    <a:pt x="66" y="625"/>
                  </a:cubicBezTo>
                  <a:cubicBezTo>
                    <a:pt x="76" y="620"/>
                    <a:pt x="76" y="620"/>
                    <a:pt x="76" y="620"/>
                  </a:cubicBezTo>
                  <a:cubicBezTo>
                    <a:pt x="67" y="612"/>
                    <a:pt x="67" y="612"/>
                    <a:pt x="67" y="612"/>
                  </a:cubicBezTo>
                  <a:cubicBezTo>
                    <a:pt x="51" y="598"/>
                    <a:pt x="39" y="580"/>
                    <a:pt x="33" y="560"/>
                  </a:cubicBezTo>
                  <a:cubicBezTo>
                    <a:pt x="27" y="540"/>
                    <a:pt x="26" y="519"/>
                    <a:pt x="31" y="499"/>
                  </a:cubicBezTo>
                  <a:cubicBezTo>
                    <a:pt x="36" y="478"/>
                    <a:pt x="47" y="460"/>
                    <a:pt x="61" y="446"/>
                  </a:cubicBezTo>
                  <a:cubicBezTo>
                    <a:pt x="76" y="431"/>
                    <a:pt x="94" y="421"/>
                    <a:pt x="114" y="416"/>
                  </a:cubicBezTo>
                  <a:cubicBezTo>
                    <a:pt x="129" y="412"/>
                    <a:pt x="129" y="412"/>
                    <a:pt x="129" y="412"/>
                  </a:cubicBezTo>
                  <a:cubicBezTo>
                    <a:pt x="122" y="398"/>
                    <a:pt x="122" y="398"/>
                    <a:pt x="122" y="398"/>
                  </a:cubicBezTo>
                  <a:cubicBezTo>
                    <a:pt x="110" y="376"/>
                    <a:pt x="104" y="351"/>
                    <a:pt x="106" y="326"/>
                  </a:cubicBezTo>
                  <a:cubicBezTo>
                    <a:pt x="107" y="301"/>
                    <a:pt x="115" y="277"/>
                    <a:pt x="129" y="256"/>
                  </a:cubicBezTo>
                  <a:cubicBezTo>
                    <a:pt x="142" y="236"/>
                    <a:pt x="162" y="219"/>
                    <a:pt x="184" y="209"/>
                  </a:cubicBezTo>
                  <a:cubicBezTo>
                    <a:pt x="206" y="198"/>
                    <a:pt x="231" y="194"/>
                    <a:pt x="255" y="196"/>
                  </a:cubicBezTo>
                  <a:cubicBezTo>
                    <a:pt x="270" y="198"/>
                    <a:pt x="270" y="198"/>
                    <a:pt x="270" y="198"/>
                  </a:cubicBezTo>
                  <a:cubicBezTo>
                    <a:pt x="273" y="183"/>
                    <a:pt x="273" y="183"/>
                    <a:pt x="273" y="183"/>
                  </a:cubicBezTo>
                  <a:cubicBezTo>
                    <a:pt x="276" y="162"/>
                    <a:pt x="285" y="141"/>
                    <a:pt x="299" y="124"/>
                  </a:cubicBezTo>
                  <a:cubicBezTo>
                    <a:pt x="312" y="106"/>
                    <a:pt x="329" y="92"/>
                    <a:pt x="348" y="83"/>
                  </a:cubicBezTo>
                  <a:cubicBezTo>
                    <a:pt x="368" y="73"/>
                    <a:pt x="389" y="68"/>
                    <a:pt x="411" y="68"/>
                  </a:cubicBezTo>
                  <a:cubicBezTo>
                    <a:pt x="433" y="69"/>
                    <a:pt x="454" y="74"/>
                    <a:pt x="473" y="84"/>
                  </a:cubicBezTo>
                  <a:cubicBezTo>
                    <a:pt x="484" y="90"/>
                    <a:pt x="484" y="90"/>
                    <a:pt x="484" y="90"/>
                  </a:cubicBezTo>
                  <a:cubicBezTo>
                    <a:pt x="493" y="81"/>
                    <a:pt x="493" y="81"/>
                    <a:pt x="493" y="81"/>
                  </a:cubicBezTo>
                  <a:cubicBezTo>
                    <a:pt x="511" y="65"/>
                    <a:pt x="532" y="52"/>
                    <a:pt x="554" y="45"/>
                  </a:cubicBezTo>
                  <a:cubicBezTo>
                    <a:pt x="577" y="38"/>
                    <a:pt x="601" y="36"/>
                    <a:pt x="625" y="40"/>
                  </a:cubicBezTo>
                  <a:cubicBezTo>
                    <a:pt x="649" y="43"/>
                    <a:pt x="671" y="52"/>
                    <a:pt x="691" y="65"/>
                  </a:cubicBezTo>
                  <a:cubicBezTo>
                    <a:pt x="711" y="78"/>
                    <a:pt x="727" y="96"/>
                    <a:pt x="739" y="117"/>
                  </a:cubicBezTo>
                  <a:cubicBezTo>
                    <a:pt x="746" y="128"/>
                    <a:pt x="746" y="128"/>
                    <a:pt x="746" y="128"/>
                  </a:cubicBezTo>
                  <a:cubicBezTo>
                    <a:pt x="759" y="125"/>
                    <a:pt x="759" y="125"/>
                    <a:pt x="759" y="125"/>
                  </a:cubicBezTo>
                  <a:cubicBezTo>
                    <a:pt x="767" y="123"/>
                    <a:pt x="776" y="122"/>
                    <a:pt x="784" y="122"/>
                  </a:cubicBezTo>
                  <a:cubicBezTo>
                    <a:pt x="793" y="121"/>
                    <a:pt x="801" y="122"/>
                    <a:pt x="809" y="123"/>
                  </a:cubicBezTo>
                  <a:cubicBezTo>
                    <a:pt x="826" y="126"/>
                    <a:pt x="842" y="132"/>
                    <a:pt x="857" y="141"/>
                  </a:cubicBezTo>
                  <a:cubicBezTo>
                    <a:pt x="871" y="150"/>
                    <a:pt x="884" y="162"/>
                    <a:pt x="894" y="176"/>
                  </a:cubicBezTo>
                  <a:cubicBezTo>
                    <a:pt x="904" y="189"/>
                    <a:pt x="911" y="205"/>
                    <a:pt x="915" y="222"/>
                  </a:cubicBezTo>
                  <a:cubicBezTo>
                    <a:pt x="918" y="237"/>
                    <a:pt x="918" y="237"/>
                    <a:pt x="918" y="237"/>
                  </a:cubicBezTo>
                  <a:cubicBezTo>
                    <a:pt x="932" y="235"/>
                    <a:pt x="932" y="235"/>
                    <a:pt x="932" y="235"/>
                  </a:cubicBezTo>
                  <a:cubicBezTo>
                    <a:pt x="954" y="233"/>
                    <a:pt x="976" y="236"/>
                    <a:pt x="996" y="244"/>
                  </a:cubicBezTo>
                  <a:cubicBezTo>
                    <a:pt x="1016" y="252"/>
                    <a:pt x="1033" y="265"/>
                    <a:pt x="1047" y="282"/>
                  </a:cubicBezTo>
                  <a:cubicBezTo>
                    <a:pt x="1061" y="299"/>
                    <a:pt x="1070" y="320"/>
                    <a:pt x="1074" y="341"/>
                  </a:cubicBezTo>
                  <a:cubicBezTo>
                    <a:pt x="1075" y="346"/>
                    <a:pt x="1075" y="352"/>
                    <a:pt x="1075" y="357"/>
                  </a:cubicBezTo>
                  <a:cubicBezTo>
                    <a:pt x="1076" y="358"/>
                    <a:pt x="1076" y="360"/>
                    <a:pt x="1076" y="362"/>
                  </a:cubicBezTo>
                  <a:cubicBezTo>
                    <a:pt x="1076" y="366"/>
                    <a:pt x="1076" y="366"/>
                    <a:pt x="1076" y="366"/>
                  </a:cubicBezTo>
                  <a:cubicBezTo>
                    <a:pt x="1076" y="368"/>
                    <a:pt x="1075" y="371"/>
                    <a:pt x="1075" y="374"/>
                  </a:cubicBezTo>
                  <a:cubicBezTo>
                    <a:pt x="1074" y="385"/>
                    <a:pt x="1072" y="396"/>
                    <a:pt x="1069" y="406"/>
                  </a:cubicBezTo>
                  <a:cubicBezTo>
                    <a:pt x="1063" y="421"/>
                    <a:pt x="1063" y="421"/>
                    <a:pt x="1063" y="421"/>
                  </a:cubicBezTo>
                  <a:cubicBezTo>
                    <a:pt x="1079" y="424"/>
                    <a:pt x="1079" y="424"/>
                    <a:pt x="1079" y="424"/>
                  </a:cubicBezTo>
                  <a:cubicBezTo>
                    <a:pt x="1101" y="427"/>
                    <a:pt x="1121" y="437"/>
                    <a:pt x="1138" y="451"/>
                  </a:cubicBezTo>
                  <a:cubicBezTo>
                    <a:pt x="1155" y="466"/>
                    <a:pt x="1168" y="485"/>
                    <a:pt x="1175" y="507"/>
                  </a:cubicBezTo>
                  <a:cubicBezTo>
                    <a:pt x="1181" y="528"/>
                    <a:pt x="1182" y="551"/>
                    <a:pt x="1177" y="573"/>
                  </a:cubicBezTo>
                  <a:cubicBezTo>
                    <a:pt x="1171" y="595"/>
                    <a:pt x="1160" y="616"/>
                    <a:pt x="1143" y="632"/>
                  </a:cubicBezTo>
                  <a:cubicBezTo>
                    <a:pt x="1135" y="641"/>
                    <a:pt x="1135" y="641"/>
                    <a:pt x="1135" y="641"/>
                  </a:cubicBezTo>
                  <a:cubicBezTo>
                    <a:pt x="1145" y="646"/>
                    <a:pt x="1145" y="646"/>
                    <a:pt x="1145" y="646"/>
                  </a:cubicBezTo>
                  <a:cubicBezTo>
                    <a:pt x="1166" y="656"/>
                    <a:pt x="1184" y="674"/>
                    <a:pt x="1193" y="696"/>
                  </a:cubicBezTo>
                  <a:cubicBezTo>
                    <a:pt x="1198" y="707"/>
                    <a:pt x="1201" y="719"/>
                    <a:pt x="1202" y="730"/>
                  </a:cubicBezTo>
                  <a:cubicBezTo>
                    <a:pt x="1203" y="743"/>
                    <a:pt x="1201" y="755"/>
                    <a:pt x="1198" y="766"/>
                  </a:cubicBezTo>
                  <a:cubicBezTo>
                    <a:pt x="1191" y="790"/>
                    <a:pt x="1176" y="811"/>
                    <a:pt x="1156" y="825"/>
                  </a:cubicBezTo>
                  <a:cubicBezTo>
                    <a:pt x="1135" y="839"/>
                    <a:pt x="1109" y="845"/>
                    <a:pt x="1084" y="843"/>
                  </a:cubicBezTo>
                  <a:cubicBezTo>
                    <a:pt x="1109" y="847"/>
                    <a:pt x="1136" y="842"/>
                    <a:pt x="1158" y="829"/>
                  </a:cubicBezTo>
                  <a:cubicBezTo>
                    <a:pt x="1181" y="816"/>
                    <a:pt x="1198" y="794"/>
                    <a:pt x="1207" y="769"/>
                  </a:cubicBezTo>
                  <a:cubicBezTo>
                    <a:pt x="1211" y="757"/>
                    <a:pt x="1213" y="743"/>
                    <a:pt x="1213" y="730"/>
                  </a:cubicBezTo>
                  <a:cubicBezTo>
                    <a:pt x="1213" y="717"/>
                    <a:pt x="1210" y="703"/>
                    <a:pt x="1206" y="691"/>
                  </a:cubicBezTo>
                  <a:close/>
                </a:path>
              </a:pathLst>
            </a:custGeom>
            <a:solidFill>
              <a:srgbClr val="58595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nvGrpSpPr>
            <p:cNvPr id="5" name="组合 4"/>
            <p:cNvGrpSpPr/>
            <p:nvPr/>
          </p:nvGrpSpPr>
          <p:grpSpPr>
            <a:xfrm>
              <a:off x="6658093" y="6326216"/>
              <a:ext cx="1469851" cy="1469851"/>
              <a:chOff x="2313717" y="4449953"/>
              <a:chExt cx="1469851" cy="1469851"/>
            </a:xfrm>
          </p:grpSpPr>
          <p:sp>
            <p:nvSpPr>
              <p:cNvPr id="53" name="Shape 501"/>
              <p:cNvSpPr/>
              <p:nvPr/>
            </p:nvSpPr>
            <p:spPr>
              <a:xfrm>
                <a:off x="2313717" y="4449953"/>
                <a:ext cx="1469851" cy="1469851"/>
              </a:xfrm>
              <a:prstGeom prst="ellipse">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pPr>
                  <a:defRPr sz="3200"/>
                </a:pPr>
                <a:endParaRPr/>
              </a:p>
            </p:txBody>
          </p:sp>
          <p:sp>
            <p:nvSpPr>
              <p:cNvPr id="54" name="Shape 501"/>
              <p:cNvSpPr/>
              <p:nvPr/>
            </p:nvSpPr>
            <p:spPr>
              <a:xfrm>
                <a:off x="2426636" y="4562872"/>
                <a:ext cx="1244012" cy="1244012"/>
              </a:xfrm>
              <a:prstGeom prst="ellipse">
                <a:avLst/>
              </a:prstGeom>
              <a:solidFill>
                <a:schemeClr val="bg1"/>
              </a:soli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pPr>
                  <a:defRPr sz="3200"/>
                </a:pPr>
                <a:endParaRPr/>
              </a:p>
            </p:txBody>
          </p:sp>
          <p:sp>
            <p:nvSpPr>
              <p:cNvPr id="55" name="Shape 502"/>
              <p:cNvSpPr/>
              <p:nvPr/>
            </p:nvSpPr>
            <p:spPr>
              <a:xfrm>
                <a:off x="2634280" y="4819830"/>
                <a:ext cx="714508" cy="671737"/>
              </a:xfrm>
              <a:custGeom>
                <a:cxnLst>
                  <a:cxn ang="0">
                    <a:pos x="wd2" y="hd2"/>
                  </a:cxn>
                  <a:cxn ang="5400000">
                    <a:pos x="wd2" y="hd2"/>
                  </a:cxn>
                  <a:cxn ang="10800000">
                    <a:pos x="wd2" y="hd2"/>
                  </a:cxn>
                  <a:cxn ang="16200000">
                    <a:pos x="wd2" y="hd2"/>
                  </a:cxn>
                </a:cxnLst>
                <a:rect b="b" l="0" r="r" t="0"/>
                <a:pathLst>
                  <a:path extrusionOk="0" h="21325" w="21399">
                    <a:moveTo>
                      <a:pt x="21399" y="0"/>
                    </a:moveTo>
                    <a:cubicBezTo>
                      <a:pt x="6099" y="1948"/>
                      <a:pt x="6099" y="1948"/>
                      <a:pt x="6099" y="1948"/>
                    </a:cubicBezTo>
                    <a:cubicBezTo>
                      <a:pt x="6099" y="16466"/>
                      <a:pt x="6099" y="16466"/>
                      <a:pt x="6099" y="16466"/>
                    </a:cubicBezTo>
                    <a:cubicBezTo>
                      <a:pt x="5199" y="16289"/>
                      <a:pt x="4299" y="16289"/>
                      <a:pt x="3399" y="16466"/>
                    </a:cubicBezTo>
                    <a:cubicBezTo>
                      <a:pt x="1149" y="16820"/>
                      <a:pt x="-201" y="18236"/>
                      <a:pt x="24" y="19475"/>
                    </a:cubicBezTo>
                    <a:cubicBezTo>
                      <a:pt x="249" y="20715"/>
                      <a:pt x="2724" y="21600"/>
                      <a:pt x="4749" y="21246"/>
                    </a:cubicBezTo>
                    <a:cubicBezTo>
                      <a:pt x="6774" y="20715"/>
                      <a:pt x="8124" y="19652"/>
                      <a:pt x="8124" y="18413"/>
                    </a:cubicBezTo>
                    <a:cubicBezTo>
                      <a:pt x="8124" y="18413"/>
                      <a:pt x="8124" y="18413"/>
                      <a:pt x="8124" y="18413"/>
                    </a:cubicBezTo>
                    <a:cubicBezTo>
                      <a:pt x="8124" y="6197"/>
                      <a:pt x="8124" y="6197"/>
                      <a:pt x="8124" y="6197"/>
                    </a:cubicBezTo>
                    <a:cubicBezTo>
                      <a:pt x="19374" y="4603"/>
                      <a:pt x="19374" y="4603"/>
                      <a:pt x="19374" y="4603"/>
                    </a:cubicBezTo>
                    <a:cubicBezTo>
                      <a:pt x="19374" y="14518"/>
                      <a:pt x="19374" y="14518"/>
                      <a:pt x="19374" y="14518"/>
                    </a:cubicBezTo>
                    <a:cubicBezTo>
                      <a:pt x="18474" y="14164"/>
                      <a:pt x="17574" y="14164"/>
                      <a:pt x="16674" y="14341"/>
                    </a:cubicBezTo>
                    <a:cubicBezTo>
                      <a:pt x="14424" y="14872"/>
                      <a:pt x="12849" y="16289"/>
                      <a:pt x="13299" y="17528"/>
                    </a:cubicBezTo>
                    <a:cubicBezTo>
                      <a:pt x="13749" y="18944"/>
                      <a:pt x="15999" y="19652"/>
                      <a:pt x="18024" y="19121"/>
                    </a:cubicBezTo>
                    <a:cubicBezTo>
                      <a:pt x="20049" y="18767"/>
                      <a:pt x="21399" y="17705"/>
                      <a:pt x="21399" y="16289"/>
                    </a:cubicBezTo>
                    <a:lnTo>
                      <a:pt x="21399" y="0"/>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sz="3200"/>
              </a:p>
            </p:txBody>
          </p:sp>
        </p:grpSp>
        <p:grpSp>
          <p:nvGrpSpPr>
            <p:cNvPr id="57" name="组合 56"/>
            <p:cNvGrpSpPr/>
            <p:nvPr/>
          </p:nvGrpSpPr>
          <p:grpSpPr>
            <a:xfrm>
              <a:off x="8990236" y="3751463"/>
              <a:ext cx="1469851" cy="1469851"/>
              <a:chOff x="8014470" y="2717752"/>
              <a:chExt cx="1469851" cy="1469851"/>
            </a:xfrm>
          </p:grpSpPr>
          <p:grpSp>
            <p:nvGrpSpPr>
              <p:cNvPr id="58" name="组合 57"/>
              <p:cNvGrpSpPr/>
              <p:nvPr/>
            </p:nvGrpSpPr>
            <p:grpSpPr>
              <a:xfrm>
                <a:off x="8014470" y="2717752"/>
                <a:ext cx="1469851" cy="1469851"/>
                <a:chOff x="6486101" y="4012072"/>
                <a:chExt cx="1469851" cy="1469851"/>
              </a:xfrm>
            </p:grpSpPr>
            <p:sp>
              <p:nvSpPr>
                <p:cNvPr id="67" name="Shape 501"/>
                <p:cNvSpPr/>
                <p:nvPr/>
              </p:nvSpPr>
              <p:spPr>
                <a:xfrm>
                  <a:off x="6486101" y="4012072"/>
                  <a:ext cx="1469851" cy="1469851"/>
                </a:xfrm>
                <a:prstGeom prst="ellipse">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pPr>
                    <a:defRPr sz="3200"/>
                  </a:pPr>
                  <a:endParaRPr/>
                </a:p>
              </p:txBody>
            </p:sp>
            <p:sp>
              <p:nvSpPr>
                <p:cNvPr id="68" name="Shape 501"/>
                <p:cNvSpPr/>
                <p:nvPr/>
              </p:nvSpPr>
              <p:spPr>
                <a:xfrm>
                  <a:off x="6599020" y="4124991"/>
                  <a:ext cx="1244012" cy="1244012"/>
                </a:xfrm>
                <a:prstGeom prst="ellipse">
                  <a:avLst/>
                </a:prstGeom>
                <a:solidFill>
                  <a:schemeClr val="bg1"/>
                </a:soli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pPr>
                    <a:defRPr sz="3200"/>
                  </a:pPr>
                  <a:endParaRPr/>
                </a:p>
              </p:txBody>
            </p:sp>
          </p:grpSp>
          <p:grpSp>
            <p:nvGrpSpPr>
              <p:cNvPr id="59" name="Group 459"/>
              <p:cNvGrpSpPr/>
              <p:nvPr/>
            </p:nvGrpSpPr>
            <p:grpSpPr>
              <a:xfrm>
                <a:off x="8478453" y="3006169"/>
                <a:ext cx="698219" cy="893016"/>
                <a:chExt cx="698218" cy="893014"/>
              </a:xfrm>
            </p:grpSpPr>
            <p:sp>
              <p:nvSpPr>
                <p:cNvPr id="60" name="Shape 452"/>
                <p:cNvSpPr/>
                <p:nvPr/>
              </p:nvSpPr>
              <p:spPr>
                <a:xfrm>
                  <a:off x="31842" y="0"/>
                  <a:ext cx="162471" cy="161900"/>
                </a:xfrm>
                <a:custGeom>
                  <a:cxnLst>
                    <a:cxn ang="0">
                      <a:pos x="wd2" y="hd2"/>
                    </a:cxn>
                    <a:cxn ang="5400000">
                      <a:pos x="wd2" y="hd2"/>
                    </a:cxn>
                    <a:cxn ang="10800000">
                      <a:pos x="wd2" y="hd2"/>
                    </a:cxn>
                    <a:cxn ang="16200000">
                      <a:pos x="wd2" y="hd2"/>
                    </a:cxn>
                  </a:cxnLst>
                  <a:rect b="b" l="0" r="r" t="0"/>
                  <a:pathLst>
                    <a:path extrusionOk="0" h="18860" w="19071">
                      <a:moveTo>
                        <a:pt x="722" y="5766"/>
                      </a:moveTo>
                      <a:cubicBezTo>
                        <a:pt x="-1264" y="10675"/>
                        <a:pt x="970" y="16075"/>
                        <a:pt x="5936" y="18039"/>
                      </a:cubicBezTo>
                      <a:cubicBezTo>
                        <a:pt x="10653" y="20248"/>
                        <a:pt x="16364" y="17793"/>
                        <a:pt x="18350" y="13130"/>
                      </a:cubicBezTo>
                      <a:cubicBezTo>
                        <a:pt x="20336" y="8221"/>
                        <a:pt x="18102" y="2821"/>
                        <a:pt x="13136" y="857"/>
                      </a:cubicBezTo>
                      <a:cubicBezTo>
                        <a:pt x="8419" y="-1352"/>
                        <a:pt x="2708" y="857"/>
                        <a:pt x="722" y="5766"/>
                      </a:cubicBez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sz="3200"/>
                </a:p>
              </p:txBody>
            </p:sp>
            <p:sp>
              <p:nvSpPr>
                <p:cNvPr id="61" name="Shape 453"/>
                <p:cNvSpPr/>
                <p:nvPr/>
              </p:nvSpPr>
              <p:spPr>
                <a:xfrm>
                  <a:off x="0" y="186457"/>
                  <a:ext cx="231774" cy="245821"/>
                </a:xfrm>
                <a:custGeom>
                  <a:cxnLst>
                    <a:cxn ang="0">
                      <a:pos x="wd2" y="hd2"/>
                    </a:cxn>
                    <a:cxn ang="5400000">
                      <a:pos x="wd2" y="hd2"/>
                    </a:cxn>
                    <a:cxn ang="10800000">
                      <a:pos x="wd2" y="hd2"/>
                    </a:cxn>
                    <a:cxn ang="16200000">
                      <a:pos x="wd2" y="hd2"/>
                    </a:cxn>
                  </a:cxnLst>
                  <a:rect b="b" l="0" r="r" t="0"/>
                  <a:pathLst>
                    <a:path extrusionOk="0" h="21600" w="21600">
                      <a:moveTo>
                        <a:pt x="14924" y="0"/>
                      </a:moveTo>
                      <a:cubicBezTo>
                        <a:pt x="15513" y="185"/>
                        <a:pt x="13353" y="369"/>
                        <a:pt x="13353" y="554"/>
                      </a:cubicBezTo>
                      <a:cubicBezTo>
                        <a:pt x="12175" y="2585"/>
                        <a:pt x="11782" y="6462"/>
                        <a:pt x="11585" y="8862"/>
                      </a:cubicBezTo>
                      <a:cubicBezTo>
                        <a:pt x="11585" y="9969"/>
                        <a:pt x="11585" y="10892"/>
                        <a:pt x="11585" y="12000"/>
                      </a:cubicBezTo>
                      <a:cubicBezTo>
                        <a:pt x="11585" y="12738"/>
                        <a:pt x="11782" y="14031"/>
                        <a:pt x="10800" y="14400"/>
                      </a:cubicBezTo>
                      <a:cubicBezTo>
                        <a:pt x="9818" y="14954"/>
                        <a:pt x="2356" y="17538"/>
                        <a:pt x="0" y="18462"/>
                      </a:cubicBezTo>
                      <a:cubicBezTo>
                        <a:pt x="0" y="18462"/>
                        <a:pt x="1178" y="21600"/>
                        <a:pt x="1178" y="21600"/>
                      </a:cubicBezTo>
                      <a:cubicBezTo>
                        <a:pt x="4320" y="20677"/>
                        <a:pt x="7855" y="19938"/>
                        <a:pt x="11193" y="19200"/>
                      </a:cubicBezTo>
                      <a:cubicBezTo>
                        <a:pt x="12764" y="18831"/>
                        <a:pt x="14138" y="18462"/>
                        <a:pt x="15513" y="17908"/>
                      </a:cubicBezTo>
                      <a:cubicBezTo>
                        <a:pt x="17084" y="17169"/>
                        <a:pt x="17476" y="15877"/>
                        <a:pt x="17869" y="14400"/>
                      </a:cubicBezTo>
                      <a:cubicBezTo>
                        <a:pt x="18262" y="13292"/>
                        <a:pt x="18655" y="12000"/>
                        <a:pt x="19047" y="10892"/>
                      </a:cubicBezTo>
                      <a:cubicBezTo>
                        <a:pt x="19636" y="8862"/>
                        <a:pt x="20422" y="6831"/>
                        <a:pt x="21011" y="4800"/>
                      </a:cubicBezTo>
                      <a:cubicBezTo>
                        <a:pt x="21207" y="4800"/>
                        <a:pt x="21600" y="3692"/>
                        <a:pt x="21600" y="3692"/>
                      </a:cubicBezTo>
                      <a:cubicBezTo>
                        <a:pt x="21600" y="3692"/>
                        <a:pt x="14924" y="0"/>
                        <a:pt x="14924" y="0"/>
                      </a:cubicBez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sz="3200"/>
                </a:p>
              </p:txBody>
            </p:sp>
            <p:sp>
              <p:nvSpPr>
                <p:cNvPr id="62" name="Shape 454"/>
                <p:cNvSpPr/>
                <p:nvPr/>
              </p:nvSpPr>
              <p:spPr>
                <a:xfrm>
                  <a:off x="57591" y="225788"/>
                  <a:ext cx="230098" cy="245821"/>
                </a:xfrm>
                <a:custGeom>
                  <a:cxnLst>
                    <a:cxn ang="0">
                      <a:pos x="wd2" y="hd2"/>
                    </a:cxn>
                    <a:cxn ang="5400000">
                      <a:pos x="wd2" y="hd2"/>
                    </a:cxn>
                    <a:cxn ang="10800000">
                      <a:pos x="wd2" y="hd2"/>
                    </a:cxn>
                    <a:cxn ang="16200000">
                      <a:pos x="wd2" y="hd2"/>
                    </a:cxn>
                  </a:cxnLst>
                  <a:rect b="b" l="0" r="r" t="0"/>
                  <a:pathLst>
                    <a:path extrusionOk="0" h="21600" w="21444">
                      <a:moveTo>
                        <a:pt x="14727" y="0"/>
                      </a:moveTo>
                      <a:cubicBezTo>
                        <a:pt x="15513" y="185"/>
                        <a:pt x="13353" y="369"/>
                        <a:pt x="13353" y="554"/>
                      </a:cubicBezTo>
                      <a:cubicBezTo>
                        <a:pt x="11978" y="2400"/>
                        <a:pt x="11782" y="6462"/>
                        <a:pt x="11585" y="8862"/>
                      </a:cubicBezTo>
                      <a:cubicBezTo>
                        <a:pt x="11585" y="9785"/>
                        <a:pt x="11585" y="10892"/>
                        <a:pt x="11585" y="12000"/>
                      </a:cubicBezTo>
                      <a:cubicBezTo>
                        <a:pt x="11585" y="12738"/>
                        <a:pt x="11585" y="13846"/>
                        <a:pt x="10800" y="14400"/>
                      </a:cubicBezTo>
                      <a:cubicBezTo>
                        <a:pt x="9818" y="14954"/>
                        <a:pt x="2356" y="17538"/>
                        <a:pt x="0" y="18462"/>
                      </a:cubicBezTo>
                      <a:cubicBezTo>
                        <a:pt x="0" y="18462"/>
                        <a:pt x="982" y="21600"/>
                        <a:pt x="982" y="21600"/>
                      </a:cubicBezTo>
                      <a:cubicBezTo>
                        <a:pt x="4320" y="20677"/>
                        <a:pt x="7855" y="19938"/>
                        <a:pt x="11193" y="19200"/>
                      </a:cubicBezTo>
                      <a:cubicBezTo>
                        <a:pt x="12567" y="18831"/>
                        <a:pt x="14138" y="18462"/>
                        <a:pt x="15316" y="17723"/>
                      </a:cubicBezTo>
                      <a:cubicBezTo>
                        <a:pt x="17084" y="16985"/>
                        <a:pt x="17280" y="15692"/>
                        <a:pt x="17869" y="14400"/>
                      </a:cubicBezTo>
                      <a:cubicBezTo>
                        <a:pt x="18262" y="13292"/>
                        <a:pt x="18458" y="11815"/>
                        <a:pt x="18851" y="10892"/>
                      </a:cubicBezTo>
                      <a:cubicBezTo>
                        <a:pt x="19636" y="8862"/>
                        <a:pt x="20225" y="6831"/>
                        <a:pt x="21011" y="4800"/>
                      </a:cubicBezTo>
                      <a:cubicBezTo>
                        <a:pt x="21011" y="4800"/>
                        <a:pt x="21600" y="3692"/>
                        <a:pt x="21404" y="3692"/>
                      </a:cubicBezTo>
                      <a:cubicBezTo>
                        <a:pt x="21404" y="3692"/>
                        <a:pt x="14727" y="0"/>
                        <a:pt x="14727" y="0"/>
                      </a:cubicBez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sz="3200"/>
                </a:p>
              </p:txBody>
            </p:sp>
            <p:sp>
              <p:nvSpPr>
                <p:cNvPr id="63" name="Shape 455"/>
                <p:cNvSpPr/>
                <p:nvPr/>
              </p:nvSpPr>
              <p:spPr>
                <a:xfrm>
                  <a:off x="136193" y="167727"/>
                  <a:ext cx="290833" cy="625556"/>
                </a:xfrm>
                <a:custGeom>
                  <a:cxnLst>
                    <a:cxn ang="0">
                      <a:pos x="wd2" y="hd2"/>
                    </a:cxn>
                    <a:cxn ang="5400000">
                      <a:pos x="wd2" y="hd2"/>
                    </a:cxn>
                    <a:cxn ang="10800000">
                      <a:pos x="wd2" y="hd2"/>
                    </a:cxn>
                    <a:cxn ang="16200000">
                      <a:pos x="wd2" y="hd2"/>
                    </a:cxn>
                  </a:cxnLst>
                  <a:rect b="b" l="0" r="r" t="0"/>
                  <a:pathLst>
                    <a:path extrusionOk="0" h="21424" w="21501">
                      <a:moveTo>
                        <a:pt x="4718" y="15304"/>
                      </a:moveTo>
                      <a:cubicBezTo>
                        <a:pt x="4407" y="13936"/>
                        <a:pt x="6428" y="12640"/>
                        <a:pt x="7515" y="11344"/>
                      </a:cubicBezTo>
                      <a:cubicBezTo>
                        <a:pt x="7826" y="10912"/>
                        <a:pt x="8137" y="10552"/>
                        <a:pt x="8137" y="10120"/>
                      </a:cubicBezTo>
                      <a:cubicBezTo>
                        <a:pt x="8292" y="8536"/>
                        <a:pt x="5806" y="7240"/>
                        <a:pt x="3941" y="5800"/>
                      </a:cubicBezTo>
                      <a:cubicBezTo>
                        <a:pt x="2232" y="4504"/>
                        <a:pt x="833" y="3856"/>
                        <a:pt x="56" y="2272"/>
                      </a:cubicBezTo>
                      <a:cubicBezTo>
                        <a:pt x="-99" y="1624"/>
                        <a:pt x="56" y="1120"/>
                        <a:pt x="678" y="760"/>
                      </a:cubicBezTo>
                      <a:cubicBezTo>
                        <a:pt x="1610" y="112"/>
                        <a:pt x="3475" y="-176"/>
                        <a:pt x="5495" y="112"/>
                      </a:cubicBezTo>
                      <a:cubicBezTo>
                        <a:pt x="8603" y="472"/>
                        <a:pt x="10779" y="1696"/>
                        <a:pt x="12488" y="2920"/>
                      </a:cubicBezTo>
                      <a:cubicBezTo>
                        <a:pt x="13265" y="3424"/>
                        <a:pt x="13887" y="4000"/>
                        <a:pt x="14508" y="4576"/>
                      </a:cubicBezTo>
                      <a:cubicBezTo>
                        <a:pt x="16373" y="6088"/>
                        <a:pt x="18859" y="7672"/>
                        <a:pt x="18393" y="9472"/>
                      </a:cubicBezTo>
                      <a:cubicBezTo>
                        <a:pt x="17927" y="10552"/>
                        <a:pt x="16684" y="11560"/>
                        <a:pt x="15285" y="12424"/>
                      </a:cubicBezTo>
                      <a:cubicBezTo>
                        <a:pt x="14353" y="13072"/>
                        <a:pt x="12799" y="13864"/>
                        <a:pt x="12333" y="14728"/>
                      </a:cubicBezTo>
                      <a:cubicBezTo>
                        <a:pt x="11866" y="15592"/>
                        <a:pt x="13576" y="16240"/>
                        <a:pt x="14664" y="16888"/>
                      </a:cubicBezTo>
                      <a:cubicBezTo>
                        <a:pt x="16062" y="17608"/>
                        <a:pt x="17305" y="18328"/>
                        <a:pt x="18704" y="19048"/>
                      </a:cubicBezTo>
                      <a:cubicBezTo>
                        <a:pt x="19481" y="19480"/>
                        <a:pt x="20258" y="19984"/>
                        <a:pt x="21501" y="20560"/>
                      </a:cubicBezTo>
                      <a:cubicBezTo>
                        <a:pt x="18082" y="21424"/>
                        <a:pt x="18082" y="21424"/>
                        <a:pt x="18082" y="21424"/>
                      </a:cubicBezTo>
                      <a:cubicBezTo>
                        <a:pt x="17772" y="21280"/>
                        <a:pt x="12954" y="19624"/>
                        <a:pt x="10934" y="18832"/>
                      </a:cubicBezTo>
                      <a:cubicBezTo>
                        <a:pt x="8759" y="18040"/>
                        <a:pt x="6117" y="17176"/>
                        <a:pt x="5029" y="15880"/>
                      </a:cubicBezTo>
                      <a:cubicBezTo>
                        <a:pt x="4874" y="15736"/>
                        <a:pt x="4874" y="15520"/>
                        <a:pt x="4718" y="15304"/>
                      </a:cubicBez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sz="3200"/>
                </a:p>
              </p:txBody>
            </p:sp>
            <p:sp>
              <p:nvSpPr>
                <p:cNvPr id="64" name="Shape 456"/>
                <p:cNvSpPr/>
                <p:nvPr/>
              </p:nvSpPr>
              <p:spPr>
                <a:xfrm>
                  <a:off x="16766" y="679656"/>
                  <a:ext cx="681453" cy="213359"/>
                </a:xfrm>
                <a:custGeom>
                  <a:cxnLst>
                    <a:cxn ang="0">
                      <a:pos x="wd2" y="hd2"/>
                    </a:cxn>
                    <a:cxn ang="5400000">
                      <a:pos x="wd2" y="hd2"/>
                    </a:cxn>
                    <a:cxn ang="10800000">
                      <a:pos x="wd2" y="hd2"/>
                    </a:cxn>
                    <a:cxn ang="16200000">
                      <a:pos x="wd2" y="hd2"/>
                    </a:cxn>
                  </a:cxnLst>
                  <a:rect b="b" l="0" r="r" t="0"/>
                  <a:pathLst>
                    <a:path extrusionOk="0" h="21443" w="21517">
                      <a:moveTo>
                        <a:pt x="24" y="17631"/>
                      </a:moveTo>
                      <a:cubicBezTo>
                        <a:pt x="-42" y="16996"/>
                        <a:pt x="24" y="16361"/>
                        <a:pt x="224" y="16149"/>
                      </a:cubicBezTo>
                      <a:cubicBezTo>
                        <a:pt x="224" y="16149"/>
                        <a:pt x="224" y="16149"/>
                        <a:pt x="224" y="16149"/>
                      </a:cubicBezTo>
                      <a:cubicBezTo>
                        <a:pt x="357" y="15937"/>
                        <a:pt x="623" y="16149"/>
                        <a:pt x="689" y="16784"/>
                      </a:cubicBezTo>
                      <a:cubicBezTo>
                        <a:pt x="689" y="16784"/>
                        <a:pt x="689" y="16784"/>
                        <a:pt x="689" y="16784"/>
                      </a:cubicBezTo>
                      <a:cubicBezTo>
                        <a:pt x="689" y="16784"/>
                        <a:pt x="689" y="16784"/>
                        <a:pt x="689" y="16784"/>
                      </a:cubicBezTo>
                      <a:cubicBezTo>
                        <a:pt x="689" y="16784"/>
                        <a:pt x="689" y="16784"/>
                        <a:pt x="689" y="16784"/>
                      </a:cubicBezTo>
                      <a:cubicBezTo>
                        <a:pt x="689" y="16784"/>
                        <a:pt x="756" y="16784"/>
                        <a:pt x="756" y="16996"/>
                      </a:cubicBezTo>
                      <a:cubicBezTo>
                        <a:pt x="756" y="16996"/>
                        <a:pt x="756" y="16996"/>
                        <a:pt x="756" y="16996"/>
                      </a:cubicBezTo>
                      <a:cubicBezTo>
                        <a:pt x="822" y="17208"/>
                        <a:pt x="888" y="17419"/>
                        <a:pt x="1021" y="17843"/>
                      </a:cubicBezTo>
                      <a:cubicBezTo>
                        <a:pt x="1021" y="17843"/>
                        <a:pt x="1021" y="17843"/>
                        <a:pt x="1021" y="17843"/>
                      </a:cubicBezTo>
                      <a:cubicBezTo>
                        <a:pt x="1287" y="18478"/>
                        <a:pt x="1686" y="19114"/>
                        <a:pt x="2417" y="19114"/>
                      </a:cubicBezTo>
                      <a:cubicBezTo>
                        <a:pt x="2417" y="19114"/>
                        <a:pt x="2417" y="19114"/>
                        <a:pt x="2417" y="19114"/>
                      </a:cubicBezTo>
                      <a:cubicBezTo>
                        <a:pt x="2749" y="19114"/>
                        <a:pt x="3148" y="18902"/>
                        <a:pt x="3680" y="18478"/>
                      </a:cubicBezTo>
                      <a:cubicBezTo>
                        <a:pt x="3680" y="18478"/>
                        <a:pt x="3680" y="18478"/>
                        <a:pt x="3680" y="18478"/>
                      </a:cubicBezTo>
                      <a:cubicBezTo>
                        <a:pt x="21026" y="55"/>
                        <a:pt x="21026" y="55"/>
                        <a:pt x="21026" y="55"/>
                      </a:cubicBezTo>
                      <a:cubicBezTo>
                        <a:pt x="21226" y="-157"/>
                        <a:pt x="21425" y="267"/>
                        <a:pt x="21492" y="902"/>
                      </a:cubicBezTo>
                      <a:cubicBezTo>
                        <a:pt x="21492" y="902"/>
                        <a:pt x="21492" y="902"/>
                        <a:pt x="21492" y="902"/>
                      </a:cubicBezTo>
                      <a:cubicBezTo>
                        <a:pt x="21558" y="1537"/>
                        <a:pt x="21492" y="2172"/>
                        <a:pt x="21292" y="2384"/>
                      </a:cubicBezTo>
                      <a:cubicBezTo>
                        <a:pt x="21292" y="2384"/>
                        <a:pt x="21292" y="2384"/>
                        <a:pt x="21292" y="2384"/>
                      </a:cubicBezTo>
                      <a:cubicBezTo>
                        <a:pt x="3879" y="20808"/>
                        <a:pt x="3879" y="20808"/>
                        <a:pt x="3879" y="20808"/>
                      </a:cubicBezTo>
                      <a:cubicBezTo>
                        <a:pt x="3348" y="21231"/>
                        <a:pt x="2816" y="21443"/>
                        <a:pt x="2417" y="21443"/>
                      </a:cubicBezTo>
                      <a:cubicBezTo>
                        <a:pt x="2417" y="21443"/>
                        <a:pt x="2417" y="21443"/>
                        <a:pt x="2417" y="21443"/>
                      </a:cubicBezTo>
                      <a:cubicBezTo>
                        <a:pt x="2417" y="21443"/>
                        <a:pt x="2351" y="21443"/>
                        <a:pt x="2351" y="21443"/>
                      </a:cubicBezTo>
                      <a:cubicBezTo>
                        <a:pt x="2351" y="21443"/>
                        <a:pt x="2351" y="21443"/>
                        <a:pt x="2351" y="21443"/>
                      </a:cubicBezTo>
                      <a:cubicBezTo>
                        <a:pt x="623" y="21443"/>
                        <a:pt x="24" y="17843"/>
                        <a:pt x="24" y="17631"/>
                      </a:cubicBez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sz="3200"/>
                </a:p>
              </p:txBody>
            </p:sp>
            <p:sp>
              <p:nvSpPr>
                <p:cNvPr id="65" name="Shape 457"/>
                <p:cNvSpPr/>
                <p:nvPr/>
              </p:nvSpPr>
              <p:spPr>
                <a:xfrm>
                  <a:off x="92709" y="440705"/>
                  <a:ext cx="540806" cy="64617"/>
                </a:xfrm>
                <a:custGeom>
                  <a:cxnLst>
                    <a:cxn ang="0">
                      <a:pos x="wd2" y="hd2"/>
                    </a:cxn>
                    <a:cxn ang="5400000">
                      <a:pos x="wd2" y="hd2"/>
                    </a:cxn>
                    <a:cxn ang="10800000">
                      <a:pos x="wd2" y="hd2"/>
                    </a:cxn>
                    <a:cxn ang="16200000">
                      <a:pos x="wd2" y="hd2"/>
                    </a:cxn>
                  </a:cxnLst>
                  <a:rect b="b" l="0" r="r" t="0"/>
                  <a:pathLst>
                    <a:path extrusionOk="0" h="21600" w="21600">
                      <a:moveTo>
                        <a:pt x="21180" y="21600"/>
                      </a:moveTo>
                      <a:cubicBezTo>
                        <a:pt x="336" y="5574"/>
                        <a:pt x="336" y="5574"/>
                        <a:pt x="336" y="5574"/>
                      </a:cubicBezTo>
                      <a:cubicBezTo>
                        <a:pt x="168" y="5574"/>
                        <a:pt x="0" y="4181"/>
                        <a:pt x="0" y="2787"/>
                      </a:cubicBezTo>
                      <a:cubicBezTo>
                        <a:pt x="0" y="2787"/>
                        <a:pt x="0" y="2787"/>
                        <a:pt x="0" y="2787"/>
                      </a:cubicBezTo>
                      <a:cubicBezTo>
                        <a:pt x="84" y="1394"/>
                        <a:pt x="252" y="0"/>
                        <a:pt x="420" y="0"/>
                      </a:cubicBezTo>
                      <a:cubicBezTo>
                        <a:pt x="420" y="0"/>
                        <a:pt x="420" y="0"/>
                        <a:pt x="420" y="0"/>
                      </a:cubicBezTo>
                      <a:cubicBezTo>
                        <a:pt x="21264" y="16026"/>
                        <a:pt x="21264" y="16026"/>
                        <a:pt x="21264" y="16026"/>
                      </a:cubicBezTo>
                      <a:cubicBezTo>
                        <a:pt x="21432" y="16026"/>
                        <a:pt x="21600" y="17419"/>
                        <a:pt x="21600" y="18813"/>
                      </a:cubicBezTo>
                      <a:cubicBezTo>
                        <a:pt x="21600" y="18813"/>
                        <a:pt x="21600" y="18813"/>
                        <a:pt x="21600" y="18813"/>
                      </a:cubicBezTo>
                      <a:cubicBezTo>
                        <a:pt x="21516" y="20206"/>
                        <a:pt x="21432" y="21600"/>
                        <a:pt x="21180" y="21600"/>
                      </a:cubicBezTo>
                      <a:cubicBezTo>
                        <a:pt x="21180" y="21600"/>
                        <a:pt x="21180" y="21600"/>
                        <a:pt x="21180" y="21600"/>
                      </a:cubicBezTo>
                      <a:cubicBezTo>
                        <a:pt x="21180" y="21600"/>
                        <a:pt x="21180" y="21600"/>
                        <a:pt x="21180" y="21600"/>
                      </a:cubicBez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sz="3200"/>
                </a:p>
              </p:txBody>
            </p:sp>
            <p:sp>
              <p:nvSpPr>
                <p:cNvPr id="66" name="Shape 458"/>
                <p:cNvSpPr/>
                <p:nvPr/>
              </p:nvSpPr>
              <p:spPr>
                <a:xfrm>
                  <a:off x="567174" y="457562"/>
                  <a:ext cx="30138" cy="80068"/>
                </a:xfrm>
                <a:custGeom>
                  <a:cxnLst>
                    <a:cxn ang="0">
                      <a:pos x="wd2" y="hd2"/>
                    </a:cxn>
                    <a:cxn ang="5400000">
                      <a:pos x="wd2" y="hd2"/>
                    </a:cxn>
                    <a:cxn ang="10800000">
                      <a:pos x="wd2" y="hd2"/>
                    </a:cxn>
                    <a:cxn ang="16200000">
                      <a:pos x="wd2" y="hd2"/>
                    </a:cxn>
                  </a:cxnLst>
                  <a:rect b="b" l="0" r="r" t="0"/>
                  <a:pathLst>
                    <a:path extrusionOk="0" h="21600" w="21600">
                      <a:moveTo>
                        <a:pt x="0" y="19326"/>
                      </a:moveTo>
                      <a:cubicBezTo>
                        <a:pt x="0" y="2274"/>
                        <a:pt x="0" y="2274"/>
                        <a:pt x="0" y="2274"/>
                      </a:cubicBezTo>
                      <a:cubicBezTo>
                        <a:pt x="0" y="1137"/>
                        <a:pt x="4800" y="0"/>
                        <a:pt x="9600" y="0"/>
                      </a:cubicBezTo>
                      <a:cubicBezTo>
                        <a:pt x="9600" y="0"/>
                        <a:pt x="9600" y="0"/>
                        <a:pt x="9600" y="0"/>
                      </a:cubicBezTo>
                      <a:cubicBezTo>
                        <a:pt x="16800" y="0"/>
                        <a:pt x="21600" y="1137"/>
                        <a:pt x="21600" y="2274"/>
                      </a:cubicBezTo>
                      <a:cubicBezTo>
                        <a:pt x="21600" y="2274"/>
                        <a:pt x="21600" y="2274"/>
                        <a:pt x="21600" y="2274"/>
                      </a:cubicBezTo>
                      <a:cubicBezTo>
                        <a:pt x="21600" y="19326"/>
                        <a:pt x="21600" y="19326"/>
                        <a:pt x="21600" y="19326"/>
                      </a:cubicBezTo>
                      <a:cubicBezTo>
                        <a:pt x="21600" y="20463"/>
                        <a:pt x="16800" y="21600"/>
                        <a:pt x="9600" y="21600"/>
                      </a:cubicBezTo>
                      <a:cubicBezTo>
                        <a:pt x="9600" y="21600"/>
                        <a:pt x="9600" y="21600"/>
                        <a:pt x="9600" y="21600"/>
                      </a:cubicBezTo>
                      <a:cubicBezTo>
                        <a:pt x="4800" y="21600"/>
                        <a:pt x="0" y="20463"/>
                        <a:pt x="0" y="19326"/>
                      </a:cubicBez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sz="3200"/>
                </a:p>
              </p:txBody>
            </p:sp>
          </p:grpSp>
        </p:grpSp>
        <p:grpSp>
          <p:nvGrpSpPr>
            <p:cNvPr id="69" name="组合 68"/>
            <p:cNvGrpSpPr/>
            <p:nvPr/>
          </p:nvGrpSpPr>
          <p:grpSpPr>
            <a:xfrm>
              <a:off x="10847334" y="3382606"/>
              <a:ext cx="1469851" cy="1469851"/>
              <a:chOff x="10846929" y="5433926"/>
              <a:chExt cx="1469851" cy="1469851"/>
            </a:xfrm>
          </p:grpSpPr>
          <p:grpSp>
            <p:nvGrpSpPr>
              <p:cNvPr id="70" name="组合 69"/>
              <p:cNvGrpSpPr/>
              <p:nvPr/>
            </p:nvGrpSpPr>
            <p:grpSpPr>
              <a:xfrm>
                <a:off x="10846929" y="5433926"/>
                <a:ext cx="1469851" cy="1469851"/>
                <a:chOff x="6486101" y="4012072"/>
                <a:chExt cx="1469851" cy="1469851"/>
              </a:xfrm>
            </p:grpSpPr>
            <p:sp>
              <p:nvSpPr>
                <p:cNvPr id="74" name="Shape 501"/>
                <p:cNvSpPr/>
                <p:nvPr/>
              </p:nvSpPr>
              <p:spPr>
                <a:xfrm>
                  <a:off x="6486101" y="4012072"/>
                  <a:ext cx="1469851" cy="1469851"/>
                </a:xfrm>
                <a:prstGeom prst="ellipse">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pPr>
                    <a:defRPr sz="3200"/>
                  </a:pPr>
                  <a:endParaRPr/>
                </a:p>
              </p:txBody>
            </p:sp>
            <p:sp>
              <p:nvSpPr>
                <p:cNvPr id="75" name="Shape 501"/>
                <p:cNvSpPr/>
                <p:nvPr/>
              </p:nvSpPr>
              <p:spPr>
                <a:xfrm>
                  <a:off x="6599020" y="4124991"/>
                  <a:ext cx="1244012" cy="1244012"/>
                </a:xfrm>
                <a:prstGeom prst="ellipse">
                  <a:avLst/>
                </a:prstGeom>
                <a:solidFill>
                  <a:schemeClr val="bg1"/>
                </a:soli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pPr>
                    <a:defRPr sz="3200"/>
                  </a:pPr>
                  <a:endParaRPr/>
                </a:p>
              </p:txBody>
            </p:sp>
          </p:grpSp>
          <p:grpSp>
            <p:nvGrpSpPr>
              <p:cNvPr id="71" name="Group 473"/>
              <p:cNvGrpSpPr/>
              <p:nvPr/>
            </p:nvGrpSpPr>
            <p:grpSpPr>
              <a:xfrm>
                <a:off x="11165320" y="5729727"/>
                <a:ext cx="789017" cy="894228"/>
                <a:chExt cx="789014" cy="894226"/>
              </a:xfrm>
            </p:grpSpPr>
            <p:sp>
              <p:nvSpPr>
                <p:cNvPr id="72" name="Shape 471"/>
                <p:cNvSpPr/>
                <p:nvPr/>
              </p:nvSpPr>
              <p:spPr>
                <a:xfrm>
                  <a:off x="495880" y="0"/>
                  <a:ext cx="188861" cy="170963"/>
                </a:xfrm>
                <a:custGeom>
                  <a:cxnLst>
                    <a:cxn ang="0">
                      <a:pos x="wd2" y="hd2"/>
                    </a:cxn>
                    <a:cxn ang="5400000">
                      <a:pos x="wd2" y="hd2"/>
                    </a:cxn>
                    <a:cxn ang="10800000">
                      <a:pos x="wd2" y="hd2"/>
                    </a:cxn>
                    <a:cxn ang="16200000">
                      <a:pos x="wd2" y="hd2"/>
                    </a:cxn>
                  </a:cxnLst>
                  <a:rect b="b" l="0" r="r" t="0"/>
                  <a:pathLst>
                    <a:path extrusionOk="0" h="19226" w="19226">
                      <a:moveTo>
                        <a:pt x="480" y="6720"/>
                      </a:moveTo>
                      <a:cubicBezTo>
                        <a:pt x="-1200" y="11760"/>
                        <a:pt x="1680" y="17040"/>
                        <a:pt x="6720" y="18720"/>
                      </a:cubicBezTo>
                      <a:cubicBezTo>
                        <a:pt x="11760" y="20400"/>
                        <a:pt x="17280" y="17760"/>
                        <a:pt x="18720" y="12720"/>
                      </a:cubicBezTo>
                      <a:cubicBezTo>
                        <a:pt x="20400" y="7680"/>
                        <a:pt x="17760" y="2160"/>
                        <a:pt x="12720" y="480"/>
                      </a:cubicBezTo>
                      <a:cubicBezTo>
                        <a:pt x="7680" y="-1200"/>
                        <a:pt x="2160" y="1680"/>
                        <a:pt x="480" y="6720"/>
                      </a:cubicBez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sz="3200"/>
                </a:p>
              </p:txBody>
            </p:sp>
            <p:sp>
              <p:nvSpPr>
                <p:cNvPr id="73" name="Shape 472"/>
                <p:cNvSpPr/>
                <p:nvPr/>
              </p:nvSpPr>
              <p:spPr>
                <a:xfrm>
                  <a:off x="0" y="168313"/>
                  <a:ext cx="789015" cy="725914"/>
                </a:xfrm>
                <a:custGeom>
                  <a:cxnLst>
                    <a:cxn ang="0">
                      <a:pos x="wd2" y="hd2"/>
                    </a:cxn>
                    <a:cxn ang="5400000">
                      <a:pos x="wd2" y="hd2"/>
                    </a:cxn>
                    <a:cxn ang="10800000">
                      <a:pos x="wd2" y="hd2"/>
                    </a:cxn>
                    <a:cxn ang="16200000">
                      <a:pos x="wd2" y="hd2"/>
                    </a:cxn>
                  </a:cxnLst>
                  <a:rect b="b" l="0" r="r" t="0"/>
                  <a:pathLst>
                    <a:path extrusionOk="0" h="21357" w="21600">
                      <a:moveTo>
                        <a:pt x="18183" y="6331"/>
                      </a:moveTo>
                      <a:cubicBezTo>
                        <a:pt x="18183" y="6331"/>
                        <a:pt x="18183" y="6331"/>
                        <a:pt x="18118" y="6268"/>
                      </a:cubicBezTo>
                      <a:cubicBezTo>
                        <a:pt x="18054" y="6206"/>
                        <a:pt x="17989" y="6080"/>
                        <a:pt x="17667" y="5267"/>
                      </a:cubicBezTo>
                      <a:cubicBezTo>
                        <a:pt x="17667" y="5267"/>
                        <a:pt x="17667" y="5267"/>
                        <a:pt x="17667" y="5267"/>
                      </a:cubicBezTo>
                      <a:cubicBezTo>
                        <a:pt x="17667" y="5267"/>
                        <a:pt x="17667" y="5267"/>
                        <a:pt x="17667" y="5267"/>
                      </a:cubicBezTo>
                      <a:cubicBezTo>
                        <a:pt x="17667" y="5267"/>
                        <a:pt x="16958" y="3013"/>
                        <a:pt x="16700" y="2199"/>
                      </a:cubicBezTo>
                      <a:cubicBezTo>
                        <a:pt x="16248" y="1197"/>
                        <a:pt x="15539" y="446"/>
                        <a:pt x="14379" y="133"/>
                      </a:cubicBezTo>
                      <a:cubicBezTo>
                        <a:pt x="13089" y="-243"/>
                        <a:pt x="11541" y="258"/>
                        <a:pt x="10059" y="634"/>
                      </a:cubicBezTo>
                      <a:cubicBezTo>
                        <a:pt x="9349" y="884"/>
                        <a:pt x="8382" y="1072"/>
                        <a:pt x="7737" y="1385"/>
                      </a:cubicBezTo>
                      <a:cubicBezTo>
                        <a:pt x="7737" y="1385"/>
                        <a:pt x="6899" y="1573"/>
                        <a:pt x="6641" y="2387"/>
                      </a:cubicBezTo>
                      <a:cubicBezTo>
                        <a:pt x="5996" y="6519"/>
                        <a:pt x="5996" y="6519"/>
                        <a:pt x="5996" y="6519"/>
                      </a:cubicBezTo>
                      <a:cubicBezTo>
                        <a:pt x="7157" y="6707"/>
                        <a:pt x="7157" y="6707"/>
                        <a:pt x="7157" y="6707"/>
                      </a:cubicBezTo>
                      <a:cubicBezTo>
                        <a:pt x="8511" y="3013"/>
                        <a:pt x="8511" y="3013"/>
                        <a:pt x="8511" y="3013"/>
                      </a:cubicBezTo>
                      <a:cubicBezTo>
                        <a:pt x="8769" y="3013"/>
                        <a:pt x="10123" y="2762"/>
                        <a:pt x="10703" y="2700"/>
                      </a:cubicBezTo>
                      <a:cubicBezTo>
                        <a:pt x="10381" y="3326"/>
                        <a:pt x="9349" y="5204"/>
                        <a:pt x="8447" y="6894"/>
                      </a:cubicBezTo>
                      <a:cubicBezTo>
                        <a:pt x="7866" y="7834"/>
                        <a:pt x="7350" y="8773"/>
                        <a:pt x="6770" y="9712"/>
                      </a:cubicBezTo>
                      <a:cubicBezTo>
                        <a:pt x="6319" y="10463"/>
                        <a:pt x="5867" y="11465"/>
                        <a:pt x="4900" y="11527"/>
                      </a:cubicBezTo>
                      <a:cubicBezTo>
                        <a:pt x="4256" y="11590"/>
                        <a:pt x="3417" y="11465"/>
                        <a:pt x="2837" y="11340"/>
                      </a:cubicBezTo>
                      <a:cubicBezTo>
                        <a:pt x="2257" y="11152"/>
                        <a:pt x="1612" y="11027"/>
                        <a:pt x="967" y="10901"/>
                      </a:cubicBezTo>
                      <a:cubicBezTo>
                        <a:pt x="838" y="10839"/>
                        <a:pt x="709" y="10839"/>
                        <a:pt x="580" y="10776"/>
                      </a:cubicBezTo>
                      <a:cubicBezTo>
                        <a:pt x="0" y="12216"/>
                        <a:pt x="0" y="12216"/>
                        <a:pt x="0" y="12216"/>
                      </a:cubicBezTo>
                      <a:cubicBezTo>
                        <a:pt x="580" y="12404"/>
                        <a:pt x="1225" y="12654"/>
                        <a:pt x="1870" y="12842"/>
                      </a:cubicBezTo>
                      <a:cubicBezTo>
                        <a:pt x="2837" y="13218"/>
                        <a:pt x="3998" y="13594"/>
                        <a:pt x="5029" y="13719"/>
                      </a:cubicBezTo>
                      <a:cubicBezTo>
                        <a:pt x="6577" y="13907"/>
                        <a:pt x="7802" y="13155"/>
                        <a:pt x="8704" y="12028"/>
                      </a:cubicBezTo>
                      <a:cubicBezTo>
                        <a:pt x="9156" y="11590"/>
                        <a:pt x="9607" y="11089"/>
                        <a:pt x="9994" y="10588"/>
                      </a:cubicBezTo>
                      <a:cubicBezTo>
                        <a:pt x="10187" y="10338"/>
                        <a:pt x="10574" y="10150"/>
                        <a:pt x="10897" y="10213"/>
                      </a:cubicBezTo>
                      <a:cubicBezTo>
                        <a:pt x="11219" y="10275"/>
                        <a:pt x="11413" y="10588"/>
                        <a:pt x="11541" y="10839"/>
                      </a:cubicBezTo>
                      <a:cubicBezTo>
                        <a:pt x="12251" y="11840"/>
                        <a:pt x="12896" y="13093"/>
                        <a:pt x="13347" y="14282"/>
                      </a:cubicBezTo>
                      <a:cubicBezTo>
                        <a:pt x="13734" y="15221"/>
                        <a:pt x="13347" y="16661"/>
                        <a:pt x="13218" y="17600"/>
                      </a:cubicBezTo>
                      <a:cubicBezTo>
                        <a:pt x="13024" y="18665"/>
                        <a:pt x="12960" y="19354"/>
                        <a:pt x="12767" y="20418"/>
                      </a:cubicBezTo>
                      <a:cubicBezTo>
                        <a:pt x="12767" y="20606"/>
                        <a:pt x="12702" y="20981"/>
                        <a:pt x="12702" y="21107"/>
                      </a:cubicBezTo>
                      <a:cubicBezTo>
                        <a:pt x="14314" y="21357"/>
                        <a:pt x="14314" y="21357"/>
                        <a:pt x="14314" y="21357"/>
                      </a:cubicBezTo>
                      <a:cubicBezTo>
                        <a:pt x="14572" y="20230"/>
                        <a:pt x="15023" y="18915"/>
                        <a:pt x="15346" y="17851"/>
                      </a:cubicBezTo>
                      <a:cubicBezTo>
                        <a:pt x="15668" y="16536"/>
                        <a:pt x="16119" y="15034"/>
                        <a:pt x="15797" y="13719"/>
                      </a:cubicBezTo>
                      <a:cubicBezTo>
                        <a:pt x="15604" y="12905"/>
                        <a:pt x="15346" y="12216"/>
                        <a:pt x="15023" y="11465"/>
                      </a:cubicBezTo>
                      <a:cubicBezTo>
                        <a:pt x="14765" y="10714"/>
                        <a:pt x="14443" y="10087"/>
                        <a:pt x="14185" y="9336"/>
                      </a:cubicBezTo>
                      <a:cubicBezTo>
                        <a:pt x="14121" y="9211"/>
                        <a:pt x="13927" y="8898"/>
                        <a:pt x="13992" y="8835"/>
                      </a:cubicBezTo>
                      <a:cubicBezTo>
                        <a:pt x="13992" y="8835"/>
                        <a:pt x="15475" y="4453"/>
                        <a:pt x="15475" y="4453"/>
                      </a:cubicBezTo>
                      <a:cubicBezTo>
                        <a:pt x="16377" y="7020"/>
                        <a:pt x="16377" y="7020"/>
                        <a:pt x="16377" y="7020"/>
                      </a:cubicBezTo>
                      <a:cubicBezTo>
                        <a:pt x="16442" y="6894"/>
                        <a:pt x="16571" y="7771"/>
                        <a:pt x="17667" y="7771"/>
                      </a:cubicBezTo>
                      <a:cubicBezTo>
                        <a:pt x="21600" y="7583"/>
                        <a:pt x="21600" y="7583"/>
                        <a:pt x="21600" y="7583"/>
                      </a:cubicBezTo>
                      <a:cubicBezTo>
                        <a:pt x="21536" y="6707"/>
                        <a:pt x="21536" y="6707"/>
                        <a:pt x="21536" y="6707"/>
                      </a:cubicBezTo>
                      <a:lnTo>
                        <a:pt x="18183" y="6331"/>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sz="3200"/>
                </a:p>
              </p:txBody>
            </p:sp>
          </p:grpSp>
        </p:grpSp>
        <p:grpSp>
          <p:nvGrpSpPr>
            <p:cNvPr id="76" name="组合 75"/>
            <p:cNvGrpSpPr/>
            <p:nvPr/>
          </p:nvGrpSpPr>
          <p:grpSpPr>
            <a:xfrm>
              <a:off x="15146857" y="6474388"/>
              <a:ext cx="1469851" cy="1469851"/>
              <a:chOff x="15011564" y="6106697"/>
              <a:chExt cx="1469851" cy="1469851"/>
            </a:xfrm>
          </p:grpSpPr>
          <p:grpSp>
            <p:nvGrpSpPr>
              <p:cNvPr id="77" name="组合 76"/>
              <p:cNvGrpSpPr/>
              <p:nvPr/>
            </p:nvGrpSpPr>
            <p:grpSpPr>
              <a:xfrm>
                <a:off x="15011564" y="6106697"/>
                <a:ext cx="1469851" cy="1469851"/>
                <a:chOff x="6486101" y="4012072"/>
                <a:chExt cx="1469851" cy="1469851"/>
              </a:xfrm>
            </p:grpSpPr>
            <p:sp>
              <p:nvSpPr>
                <p:cNvPr id="109" name="Shape 501"/>
                <p:cNvSpPr/>
                <p:nvPr/>
              </p:nvSpPr>
              <p:spPr>
                <a:xfrm>
                  <a:off x="6486101" y="4012072"/>
                  <a:ext cx="1469851" cy="1469851"/>
                </a:xfrm>
                <a:prstGeom prst="ellipse">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pPr>
                    <a:defRPr sz="3200"/>
                  </a:pPr>
                  <a:endParaRPr/>
                </a:p>
              </p:txBody>
            </p:sp>
            <p:sp>
              <p:nvSpPr>
                <p:cNvPr id="110" name="Shape 501"/>
                <p:cNvSpPr/>
                <p:nvPr/>
              </p:nvSpPr>
              <p:spPr>
                <a:xfrm>
                  <a:off x="6599020" y="4124991"/>
                  <a:ext cx="1244012" cy="1244012"/>
                </a:xfrm>
                <a:prstGeom prst="ellipse">
                  <a:avLst/>
                </a:prstGeom>
                <a:solidFill>
                  <a:schemeClr val="bg1"/>
                </a:soli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pPr>
                    <a:defRPr sz="3200"/>
                  </a:pPr>
                  <a:endParaRPr/>
                </a:p>
              </p:txBody>
            </p:sp>
          </p:grpSp>
          <p:grpSp>
            <p:nvGrpSpPr>
              <p:cNvPr id="78" name="Group 486"/>
              <p:cNvGrpSpPr/>
              <p:nvPr/>
            </p:nvGrpSpPr>
            <p:grpSpPr>
              <a:xfrm>
                <a:off x="15500910" y="6423252"/>
                <a:ext cx="491157" cy="753889"/>
                <a:chExt cx="491154" cy="753887"/>
              </a:xfrm>
            </p:grpSpPr>
            <p:sp>
              <p:nvSpPr>
                <p:cNvPr id="80" name="Shape 482"/>
                <p:cNvSpPr/>
                <p:nvPr/>
              </p:nvSpPr>
              <p:spPr>
                <a:xfrm>
                  <a:off x="164739" y="0"/>
                  <a:ext cx="153449" cy="136636"/>
                </a:xfrm>
                <a:custGeom>
                  <a:cxnLst>
                    <a:cxn ang="0">
                      <a:pos x="wd2" y="hd2"/>
                    </a:cxn>
                    <a:cxn ang="5400000">
                      <a:pos x="wd2" y="hd2"/>
                    </a:cxn>
                    <a:cxn ang="10800000">
                      <a:pos x="wd2" y="hd2"/>
                    </a:cxn>
                    <a:cxn ang="16200000">
                      <a:pos x="wd2" y="hd2"/>
                    </a:cxn>
                  </a:cxnLst>
                  <a:rect b="b" l="0" r="r" t="0"/>
                  <a:pathLst>
                    <a:path extrusionOk="0" h="19173" w="19197">
                      <a:moveTo>
                        <a:pt x="516" y="6484"/>
                      </a:moveTo>
                      <a:cubicBezTo>
                        <a:pt x="-1202" y="11697"/>
                        <a:pt x="1498" y="17159"/>
                        <a:pt x="6653" y="18649"/>
                      </a:cubicBezTo>
                      <a:cubicBezTo>
                        <a:pt x="11562" y="20387"/>
                        <a:pt x="16962" y="17656"/>
                        <a:pt x="18680" y="12690"/>
                      </a:cubicBezTo>
                      <a:cubicBezTo>
                        <a:pt x="20398" y="7477"/>
                        <a:pt x="17698" y="2015"/>
                        <a:pt x="12543" y="525"/>
                      </a:cubicBezTo>
                      <a:cubicBezTo>
                        <a:pt x="7634" y="-1213"/>
                        <a:pt x="2234" y="1518"/>
                        <a:pt x="516" y="6484"/>
                      </a:cubicBez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sz="3200"/>
                </a:p>
              </p:txBody>
            </p:sp>
            <p:sp>
              <p:nvSpPr>
                <p:cNvPr id="106" name="Shape 483"/>
                <p:cNvSpPr/>
                <p:nvPr/>
              </p:nvSpPr>
              <p:spPr>
                <a:xfrm>
                  <a:off x="49185" y="157112"/>
                  <a:ext cx="347336" cy="590855"/>
                </a:xfrm>
                <a:custGeom>
                  <a:cxnLst>
                    <a:cxn ang="0">
                      <a:pos x="wd2" y="hd2"/>
                    </a:cxn>
                    <a:cxn ang="5400000">
                      <a:pos x="wd2" y="hd2"/>
                    </a:cxn>
                    <a:cxn ang="10800000">
                      <a:pos x="wd2" y="hd2"/>
                    </a:cxn>
                    <a:cxn ang="16200000">
                      <a:pos x="wd2" y="hd2"/>
                    </a:cxn>
                  </a:cxnLst>
                  <a:rect b="b" l="0" r="r" t="0"/>
                  <a:pathLst>
                    <a:path extrusionOk="0" h="21259" w="21402">
                      <a:moveTo>
                        <a:pt x="6154" y="678"/>
                      </a:moveTo>
                      <a:cubicBezTo>
                        <a:pt x="7844" y="-341"/>
                        <a:pt x="10136" y="-86"/>
                        <a:pt x="11946" y="615"/>
                      </a:cubicBezTo>
                      <a:cubicBezTo>
                        <a:pt x="13877" y="1379"/>
                        <a:pt x="15084" y="2463"/>
                        <a:pt x="16170" y="3546"/>
                      </a:cubicBezTo>
                      <a:cubicBezTo>
                        <a:pt x="16894" y="4247"/>
                        <a:pt x="17497" y="5011"/>
                        <a:pt x="18221" y="5712"/>
                      </a:cubicBezTo>
                      <a:cubicBezTo>
                        <a:pt x="19066" y="6540"/>
                        <a:pt x="19911" y="7432"/>
                        <a:pt x="20755" y="8261"/>
                      </a:cubicBezTo>
                      <a:cubicBezTo>
                        <a:pt x="20755" y="8388"/>
                        <a:pt x="21600" y="9089"/>
                        <a:pt x="21359" y="9217"/>
                      </a:cubicBezTo>
                      <a:cubicBezTo>
                        <a:pt x="19669" y="10109"/>
                        <a:pt x="19669" y="10109"/>
                        <a:pt x="19669" y="10109"/>
                      </a:cubicBezTo>
                      <a:cubicBezTo>
                        <a:pt x="18583" y="9280"/>
                        <a:pt x="13153" y="4565"/>
                        <a:pt x="13153" y="4565"/>
                      </a:cubicBezTo>
                      <a:cubicBezTo>
                        <a:pt x="13032" y="4884"/>
                        <a:pt x="12912" y="5712"/>
                        <a:pt x="12912" y="6732"/>
                      </a:cubicBezTo>
                      <a:cubicBezTo>
                        <a:pt x="12912" y="7687"/>
                        <a:pt x="13032" y="8771"/>
                        <a:pt x="13515" y="9408"/>
                      </a:cubicBezTo>
                      <a:cubicBezTo>
                        <a:pt x="19187" y="21068"/>
                        <a:pt x="19187" y="21068"/>
                        <a:pt x="19187" y="21068"/>
                      </a:cubicBezTo>
                      <a:cubicBezTo>
                        <a:pt x="19307" y="21132"/>
                        <a:pt x="19187" y="21132"/>
                        <a:pt x="19187" y="21132"/>
                      </a:cubicBezTo>
                      <a:cubicBezTo>
                        <a:pt x="19187" y="21132"/>
                        <a:pt x="19187" y="21195"/>
                        <a:pt x="19187" y="21195"/>
                      </a:cubicBezTo>
                      <a:cubicBezTo>
                        <a:pt x="15325" y="21259"/>
                        <a:pt x="15325" y="21259"/>
                        <a:pt x="15325" y="21259"/>
                      </a:cubicBezTo>
                      <a:cubicBezTo>
                        <a:pt x="15204" y="21195"/>
                        <a:pt x="15204" y="21195"/>
                        <a:pt x="15204" y="21195"/>
                      </a:cubicBezTo>
                      <a:cubicBezTo>
                        <a:pt x="8809" y="11765"/>
                        <a:pt x="8809" y="11765"/>
                        <a:pt x="8809" y="11765"/>
                      </a:cubicBezTo>
                      <a:cubicBezTo>
                        <a:pt x="3861" y="21132"/>
                        <a:pt x="3861" y="21132"/>
                        <a:pt x="3861" y="21132"/>
                      </a:cubicBezTo>
                      <a:cubicBezTo>
                        <a:pt x="3861" y="21195"/>
                        <a:pt x="3741" y="21195"/>
                        <a:pt x="3741" y="21195"/>
                      </a:cubicBezTo>
                      <a:cubicBezTo>
                        <a:pt x="121" y="20940"/>
                        <a:pt x="121" y="20940"/>
                        <a:pt x="121" y="20940"/>
                      </a:cubicBezTo>
                      <a:cubicBezTo>
                        <a:pt x="0" y="20940"/>
                        <a:pt x="0" y="20940"/>
                        <a:pt x="0" y="20940"/>
                      </a:cubicBezTo>
                      <a:cubicBezTo>
                        <a:pt x="0" y="20877"/>
                        <a:pt x="0" y="20877"/>
                        <a:pt x="0" y="20877"/>
                      </a:cubicBezTo>
                      <a:cubicBezTo>
                        <a:pt x="121" y="20494"/>
                        <a:pt x="241" y="20048"/>
                        <a:pt x="362" y="19666"/>
                      </a:cubicBezTo>
                      <a:cubicBezTo>
                        <a:pt x="724" y="18710"/>
                        <a:pt x="965" y="17755"/>
                        <a:pt x="1327" y="16735"/>
                      </a:cubicBezTo>
                      <a:cubicBezTo>
                        <a:pt x="1689" y="15588"/>
                        <a:pt x="2051" y="14441"/>
                        <a:pt x="2413" y="13294"/>
                      </a:cubicBezTo>
                      <a:cubicBezTo>
                        <a:pt x="2775" y="12339"/>
                        <a:pt x="3137" y="11383"/>
                        <a:pt x="3379" y="10427"/>
                      </a:cubicBezTo>
                      <a:cubicBezTo>
                        <a:pt x="3982" y="8579"/>
                        <a:pt x="3982" y="6732"/>
                        <a:pt x="4344" y="4884"/>
                      </a:cubicBezTo>
                      <a:cubicBezTo>
                        <a:pt x="4465" y="3482"/>
                        <a:pt x="4465" y="1825"/>
                        <a:pt x="6154" y="678"/>
                      </a:cubicBez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sz="3200"/>
                </a:p>
              </p:txBody>
            </p:sp>
            <p:sp>
              <p:nvSpPr>
                <p:cNvPr id="107" name="Shape 484"/>
                <p:cNvSpPr/>
                <p:nvPr/>
              </p:nvSpPr>
              <p:spPr>
                <a:xfrm>
                  <a:off x="372265" y="409326"/>
                  <a:ext cx="118890" cy="344562"/>
                </a:xfrm>
                <a:custGeom>
                  <a:cxnLst>
                    <a:cxn ang="0">
                      <a:pos x="wd2" y="hd2"/>
                    </a:cxn>
                    <a:cxn ang="5400000">
                      <a:pos x="wd2" y="hd2"/>
                    </a:cxn>
                    <a:cxn ang="10800000">
                      <a:pos x="wd2" y="hd2"/>
                    </a:cxn>
                    <a:cxn ang="16200000">
                      <a:pos x="wd2" y="hd2"/>
                    </a:cxn>
                  </a:cxnLst>
                  <a:rect b="b" l="0" r="r" t="0"/>
                  <a:pathLst>
                    <a:path extrusionOk="0" h="21600" w="21340">
                      <a:moveTo>
                        <a:pt x="18413" y="21266"/>
                      </a:moveTo>
                      <a:cubicBezTo>
                        <a:pt x="0" y="557"/>
                        <a:pt x="0" y="557"/>
                        <a:pt x="0" y="557"/>
                      </a:cubicBezTo>
                      <a:cubicBezTo>
                        <a:pt x="0" y="334"/>
                        <a:pt x="354" y="111"/>
                        <a:pt x="1062" y="0"/>
                      </a:cubicBezTo>
                      <a:cubicBezTo>
                        <a:pt x="1062" y="0"/>
                        <a:pt x="1062" y="0"/>
                        <a:pt x="1062" y="0"/>
                      </a:cubicBezTo>
                      <a:cubicBezTo>
                        <a:pt x="1770" y="0"/>
                        <a:pt x="2833" y="111"/>
                        <a:pt x="2833" y="334"/>
                      </a:cubicBezTo>
                      <a:cubicBezTo>
                        <a:pt x="2833" y="334"/>
                        <a:pt x="2833" y="334"/>
                        <a:pt x="2833" y="334"/>
                      </a:cubicBezTo>
                      <a:cubicBezTo>
                        <a:pt x="21246" y="21043"/>
                        <a:pt x="21246" y="21043"/>
                        <a:pt x="21246" y="21043"/>
                      </a:cubicBezTo>
                      <a:cubicBezTo>
                        <a:pt x="21600" y="21266"/>
                        <a:pt x="20892" y="21600"/>
                        <a:pt x="20184" y="21600"/>
                      </a:cubicBezTo>
                      <a:cubicBezTo>
                        <a:pt x="20184" y="21600"/>
                        <a:pt x="20184" y="21600"/>
                        <a:pt x="20184" y="21600"/>
                      </a:cubicBezTo>
                      <a:cubicBezTo>
                        <a:pt x="20184" y="21600"/>
                        <a:pt x="19830" y="21600"/>
                        <a:pt x="19830" y="21600"/>
                      </a:cubicBezTo>
                      <a:cubicBezTo>
                        <a:pt x="19830" y="21600"/>
                        <a:pt x="19830" y="21600"/>
                        <a:pt x="19830" y="21600"/>
                      </a:cubicBezTo>
                      <a:cubicBezTo>
                        <a:pt x="19121" y="21600"/>
                        <a:pt x="18767" y="21489"/>
                        <a:pt x="18413" y="21266"/>
                      </a:cubicBez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sz="3200"/>
                </a:p>
              </p:txBody>
            </p:sp>
            <p:sp>
              <p:nvSpPr>
                <p:cNvPr id="108" name="Shape 485"/>
                <p:cNvSpPr/>
                <p:nvPr/>
              </p:nvSpPr>
              <p:spPr>
                <a:xfrm>
                  <a:off x="0" y="154007"/>
                  <a:ext cx="114068" cy="232384"/>
                </a:xfrm>
                <a:custGeom>
                  <a:cxnLst>
                    <a:cxn ang="0">
                      <a:pos x="wd2" y="hd2"/>
                    </a:cxn>
                    <a:cxn ang="5400000">
                      <a:pos x="wd2" y="hd2"/>
                    </a:cxn>
                    <a:cxn ang="10800000">
                      <a:pos x="wd2" y="hd2"/>
                    </a:cxn>
                    <a:cxn ang="16200000">
                      <a:pos x="wd2" y="hd2"/>
                    </a:cxn>
                  </a:cxnLst>
                  <a:rect b="b" l="0" r="r" t="0"/>
                  <a:pathLst>
                    <a:path extrusionOk="0" h="21303" w="20930">
                      <a:moveTo>
                        <a:pt x="17305" y="18203"/>
                      </a:moveTo>
                      <a:cubicBezTo>
                        <a:pt x="16945" y="20152"/>
                        <a:pt x="12625" y="21451"/>
                        <a:pt x="7945" y="21289"/>
                      </a:cubicBezTo>
                      <a:cubicBezTo>
                        <a:pt x="7945" y="21289"/>
                        <a:pt x="7945" y="21289"/>
                        <a:pt x="7945" y="21289"/>
                      </a:cubicBezTo>
                      <a:cubicBezTo>
                        <a:pt x="3265" y="20964"/>
                        <a:pt x="-335" y="19177"/>
                        <a:pt x="25" y="17391"/>
                      </a:cubicBezTo>
                      <a:cubicBezTo>
                        <a:pt x="3265" y="3099"/>
                        <a:pt x="3265" y="3099"/>
                        <a:pt x="3265" y="3099"/>
                      </a:cubicBezTo>
                      <a:cubicBezTo>
                        <a:pt x="3625" y="1150"/>
                        <a:pt x="7945" y="-149"/>
                        <a:pt x="12985" y="13"/>
                      </a:cubicBezTo>
                      <a:cubicBezTo>
                        <a:pt x="12985" y="13"/>
                        <a:pt x="12985" y="13"/>
                        <a:pt x="12985" y="13"/>
                      </a:cubicBezTo>
                      <a:cubicBezTo>
                        <a:pt x="17665" y="176"/>
                        <a:pt x="21265" y="1962"/>
                        <a:pt x="20905" y="3911"/>
                      </a:cubicBezTo>
                      <a:lnTo>
                        <a:pt x="17305" y="18203"/>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sz="3200"/>
                </a:p>
              </p:txBody>
            </p:sp>
          </p:grpSp>
        </p:grpSp>
        <p:grpSp>
          <p:nvGrpSpPr>
            <p:cNvPr id="111" name="组合 110"/>
            <p:cNvGrpSpPr/>
            <p:nvPr/>
          </p:nvGrpSpPr>
          <p:grpSpPr>
            <a:xfrm>
              <a:off x="7586772" y="4732464"/>
              <a:ext cx="1469851" cy="1469851"/>
              <a:chOff x="6486101" y="4012072"/>
              <a:chExt cx="1469851" cy="1469851"/>
            </a:xfrm>
          </p:grpSpPr>
          <p:grpSp>
            <p:nvGrpSpPr>
              <p:cNvPr id="112" name="组合 111"/>
              <p:cNvGrpSpPr/>
              <p:nvPr/>
            </p:nvGrpSpPr>
            <p:grpSpPr>
              <a:xfrm>
                <a:off x="6486101" y="4012072"/>
                <a:ext cx="1469851" cy="1469851"/>
                <a:chOff x="6486101" y="4012072"/>
                <a:chExt cx="1469851" cy="1469851"/>
              </a:xfrm>
            </p:grpSpPr>
            <p:sp>
              <p:nvSpPr>
                <p:cNvPr id="129" name="Shape 501"/>
                <p:cNvSpPr/>
                <p:nvPr/>
              </p:nvSpPr>
              <p:spPr>
                <a:xfrm>
                  <a:off x="6486101" y="4012072"/>
                  <a:ext cx="1469851" cy="1469851"/>
                </a:xfrm>
                <a:prstGeom prst="ellipse">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pPr>
                    <a:defRPr sz="3200"/>
                  </a:pPr>
                  <a:endParaRPr/>
                </a:p>
              </p:txBody>
            </p:sp>
            <p:sp>
              <p:nvSpPr>
                <p:cNvPr id="130" name="Shape 501"/>
                <p:cNvSpPr/>
                <p:nvPr/>
              </p:nvSpPr>
              <p:spPr>
                <a:xfrm>
                  <a:off x="6599020" y="4124991"/>
                  <a:ext cx="1244012" cy="1244012"/>
                </a:xfrm>
                <a:prstGeom prst="ellipse">
                  <a:avLst/>
                </a:prstGeom>
                <a:solidFill>
                  <a:schemeClr val="bg1"/>
                </a:soli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pPr>
                    <a:defRPr sz="3200"/>
                  </a:pPr>
                  <a:endParaRPr/>
                </a:p>
              </p:txBody>
            </p:sp>
          </p:grpSp>
          <p:grpSp>
            <p:nvGrpSpPr>
              <p:cNvPr id="113" name="组合 112"/>
              <p:cNvGrpSpPr/>
              <p:nvPr/>
            </p:nvGrpSpPr>
            <p:grpSpPr>
              <a:xfrm>
                <a:off x="6803609" y="4315167"/>
                <a:ext cx="794232" cy="753891"/>
                <a:chOff x="6823910" y="2834234"/>
                <a:chExt cx="794232" cy="753891"/>
              </a:xfrm>
            </p:grpSpPr>
            <p:sp>
              <p:nvSpPr>
                <p:cNvPr id="114" name="Shape 489"/>
                <p:cNvSpPr/>
                <p:nvPr/>
              </p:nvSpPr>
              <p:spPr>
                <a:xfrm>
                  <a:off x="7251282" y="3038509"/>
                  <a:ext cx="200451" cy="144562"/>
                </a:xfrm>
                <a:custGeom>
                  <a:cxnLst>
                    <a:cxn ang="0">
                      <a:pos x="wd2" y="hd2"/>
                    </a:cxn>
                    <a:cxn ang="5400000">
                      <a:pos x="wd2" y="hd2"/>
                    </a:cxn>
                    <a:cxn ang="10800000">
                      <a:pos x="wd2" y="hd2"/>
                    </a:cxn>
                    <a:cxn ang="16200000">
                      <a:pos x="wd2" y="hd2"/>
                    </a:cxn>
                  </a:cxnLst>
                  <a:rect b="b" l="0" r="r" t="0"/>
                  <a:pathLst>
                    <a:path extrusionOk="0" h="20814" w="21600">
                      <a:moveTo>
                        <a:pt x="20581" y="15831"/>
                      </a:moveTo>
                      <a:cubicBezTo>
                        <a:pt x="20785" y="15831"/>
                        <a:pt x="21192" y="16101"/>
                        <a:pt x="21192" y="16101"/>
                      </a:cubicBezTo>
                      <a:cubicBezTo>
                        <a:pt x="21396" y="16101"/>
                        <a:pt x="21396" y="16101"/>
                        <a:pt x="21396" y="16101"/>
                      </a:cubicBezTo>
                      <a:cubicBezTo>
                        <a:pt x="21600" y="16371"/>
                        <a:pt x="21600" y="16371"/>
                        <a:pt x="21600" y="16371"/>
                      </a:cubicBezTo>
                      <a:cubicBezTo>
                        <a:pt x="21192" y="20421"/>
                        <a:pt x="21192" y="20421"/>
                        <a:pt x="21192" y="20421"/>
                      </a:cubicBezTo>
                      <a:cubicBezTo>
                        <a:pt x="21192" y="20691"/>
                        <a:pt x="21192" y="20691"/>
                        <a:pt x="21192" y="20691"/>
                      </a:cubicBezTo>
                      <a:cubicBezTo>
                        <a:pt x="20377" y="21231"/>
                        <a:pt x="16302" y="19881"/>
                        <a:pt x="14264" y="18801"/>
                      </a:cubicBezTo>
                      <a:cubicBezTo>
                        <a:pt x="14060" y="18801"/>
                        <a:pt x="14060" y="18801"/>
                        <a:pt x="14060" y="18801"/>
                      </a:cubicBezTo>
                      <a:cubicBezTo>
                        <a:pt x="9374" y="16641"/>
                        <a:pt x="4687" y="12051"/>
                        <a:pt x="1223" y="6381"/>
                      </a:cubicBezTo>
                      <a:cubicBezTo>
                        <a:pt x="815" y="5841"/>
                        <a:pt x="408" y="5301"/>
                        <a:pt x="0" y="4761"/>
                      </a:cubicBezTo>
                      <a:cubicBezTo>
                        <a:pt x="1019" y="171"/>
                        <a:pt x="4075" y="-369"/>
                        <a:pt x="6317" y="171"/>
                      </a:cubicBezTo>
                      <a:cubicBezTo>
                        <a:pt x="8762" y="5031"/>
                        <a:pt x="11411" y="9081"/>
                        <a:pt x="15283" y="12051"/>
                      </a:cubicBezTo>
                      <a:cubicBezTo>
                        <a:pt x="15487" y="12321"/>
                        <a:pt x="18747" y="15021"/>
                        <a:pt x="20581" y="15831"/>
                      </a:cubicBez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sz="3200"/>
                </a:p>
              </p:txBody>
            </p:sp>
            <p:sp>
              <p:nvSpPr>
                <p:cNvPr id="115" name="Shape 490"/>
                <p:cNvSpPr/>
                <p:nvPr/>
              </p:nvSpPr>
              <p:spPr>
                <a:xfrm>
                  <a:off x="7348354" y="2834234"/>
                  <a:ext cx="141197" cy="141197"/>
                </a:xfrm>
                <a:prstGeom prst="ellipse">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sz="3200"/>
                </a:p>
              </p:txBody>
            </p:sp>
            <p:sp>
              <p:nvSpPr>
                <p:cNvPr id="117" name="Shape 491"/>
                <p:cNvSpPr/>
                <p:nvPr/>
              </p:nvSpPr>
              <p:spPr>
                <a:xfrm>
                  <a:off x="6954232" y="3198461"/>
                  <a:ext cx="413034" cy="256031"/>
                </a:xfrm>
                <a:custGeom>
                  <a:cxnLst>
                    <a:cxn ang="0">
                      <a:pos x="wd2" y="hd2"/>
                    </a:cxn>
                    <a:cxn ang="5400000">
                      <a:pos x="wd2" y="hd2"/>
                    </a:cxn>
                    <a:cxn ang="10800000">
                      <a:pos x="wd2" y="hd2"/>
                    </a:cxn>
                    <a:cxn ang="16200000">
                      <a:pos x="wd2" y="hd2"/>
                    </a:cxn>
                  </a:cxnLst>
                  <a:rect b="b" l="0" r="r" t="0"/>
                  <a:pathLst>
                    <a:path extrusionOk="0" h="21503" w="21575">
                      <a:moveTo>
                        <a:pt x="370" y="21503"/>
                      </a:moveTo>
                      <a:cubicBezTo>
                        <a:pt x="271" y="21503"/>
                        <a:pt x="74" y="21503"/>
                        <a:pt x="74" y="21185"/>
                      </a:cubicBezTo>
                      <a:cubicBezTo>
                        <a:pt x="74" y="21185"/>
                        <a:pt x="74" y="21185"/>
                        <a:pt x="74" y="21185"/>
                      </a:cubicBezTo>
                      <a:cubicBezTo>
                        <a:pt x="-25" y="21027"/>
                        <a:pt x="-25" y="20709"/>
                        <a:pt x="74" y="20550"/>
                      </a:cubicBezTo>
                      <a:cubicBezTo>
                        <a:pt x="74" y="20550"/>
                        <a:pt x="74" y="20550"/>
                        <a:pt x="74" y="20550"/>
                      </a:cubicBezTo>
                      <a:cubicBezTo>
                        <a:pt x="7274" y="379"/>
                        <a:pt x="7274" y="379"/>
                        <a:pt x="7274" y="379"/>
                      </a:cubicBezTo>
                      <a:cubicBezTo>
                        <a:pt x="7372" y="62"/>
                        <a:pt x="7570" y="-97"/>
                        <a:pt x="7767" y="62"/>
                      </a:cubicBezTo>
                      <a:cubicBezTo>
                        <a:pt x="7767" y="62"/>
                        <a:pt x="7767" y="62"/>
                        <a:pt x="7767" y="62"/>
                      </a:cubicBezTo>
                      <a:cubicBezTo>
                        <a:pt x="7964" y="221"/>
                        <a:pt x="8063" y="697"/>
                        <a:pt x="7964" y="1015"/>
                      </a:cubicBezTo>
                      <a:cubicBezTo>
                        <a:pt x="7964" y="1015"/>
                        <a:pt x="7964" y="1015"/>
                        <a:pt x="7964" y="1015"/>
                      </a:cubicBezTo>
                      <a:cubicBezTo>
                        <a:pt x="1060" y="20232"/>
                        <a:pt x="1060" y="20232"/>
                        <a:pt x="1060" y="20232"/>
                      </a:cubicBezTo>
                      <a:cubicBezTo>
                        <a:pt x="13980" y="20232"/>
                        <a:pt x="13980" y="20232"/>
                        <a:pt x="13980" y="20232"/>
                      </a:cubicBezTo>
                      <a:cubicBezTo>
                        <a:pt x="20490" y="1491"/>
                        <a:pt x="20490" y="1491"/>
                        <a:pt x="20490" y="1491"/>
                      </a:cubicBezTo>
                      <a:cubicBezTo>
                        <a:pt x="8753" y="1491"/>
                        <a:pt x="8753" y="1491"/>
                        <a:pt x="8753" y="1491"/>
                      </a:cubicBezTo>
                      <a:cubicBezTo>
                        <a:pt x="8556" y="1491"/>
                        <a:pt x="8359" y="1174"/>
                        <a:pt x="8359" y="856"/>
                      </a:cubicBezTo>
                      <a:cubicBezTo>
                        <a:pt x="8359" y="856"/>
                        <a:pt x="8359" y="856"/>
                        <a:pt x="8359" y="856"/>
                      </a:cubicBezTo>
                      <a:cubicBezTo>
                        <a:pt x="8359" y="538"/>
                        <a:pt x="8556" y="221"/>
                        <a:pt x="8753" y="221"/>
                      </a:cubicBezTo>
                      <a:cubicBezTo>
                        <a:pt x="8753" y="221"/>
                        <a:pt x="8753" y="221"/>
                        <a:pt x="8753" y="221"/>
                      </a:cubicBezTo>
                      <a:cubicBezTo>
                        <a:pt x="21180" y="221"/>
                        <a:pt x="21180" y="221"/>
                        <a:pt x="21180" y="221"/>
                      </a:cubicBezTo>
                      <a:cubicBezTo>
                        <a:pt x="21378" y="221"/>
                        <a:pt x="21476" y="379"/>
                        <a:pt x="21575" y="538"/>
                      </a:cubicBezTo>
                      <a:cubicBezTo>
                        <a:pt x="21575" y="538"/>
                        <a:pt x="21575" y="538"/>
                        <a:pt x="21575" y="538"/>
                      </a:cubicBezTo>
                      <a:cubicBezTo>
                        <a:pt x="21575" y="697"/>
                        <a:pt x="21575" y="1015"/>
                        <a:pt x="21575" y="1174"/>
                      </a:cubicBezTo>
                      <a:cubicBezTo>
                        <a:pt x="21575" y="1174"/>
                        <a:pt x="21575" y="1174"/>
                        <a:pt x="21575" y="1174"/>
                      </a:cubicBezTo>
                      <a:cubicBezTo>
                        <a:pt x="14572" y="21185"/>
                        <a:pt x="14572" y="21185"/>
                        <a:pt x="14572" y="21185"/>
                      </a:cubicBezTo>
                      <a:cubicBezTo>
                        <a:pt x="14474" y="21344"/>
                        <a:pt x="14375" y="21503"/>
                        <a:pt x="14178" y="21503"/>
                      </a:cubicBezTo>
                      <a:cubicBezTo>
                        <a:pt x="14178" y="21503"/>
                        <a:pt x="14178" y="21503"/>
                        <a:pt x="14178" y="21503"/>
                      </a:cubicBezTo>
                      <a:cubicBezTo>
                        <a:pt x="370" y="21503"/>
                        <a:pt x="370" y="21503"/>
                        <a:pt x="370" y="21503"/>
                      </a:cubicBez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sz="3200"/>
                </a:p>
              </p:txBody>
            </p:sp>
            <p:sp>
              <p:nvSpPr>
                <p:cNvPr id="118" name="Shape 492"/>
                <p:cNvSpPr/>
                <p:nvPr/>
              </p:nvSpPr>
              <p:spPr>
                <a:xfrm>
                  <a:off x="6823910" y="3291863"/>
                  <a:ext cx="293740" cy="296262"/>
                </a:xfrm>
                <a:custGeom>
                  <a:cxnLst>
                    <a:cxn ang="0">
                      <a:pos x="wd2" y="hd2"/>
                    </a:cxn>
                    <a:cxn ang="5400000">
                      <a:pos x="wd2" y="hd2"/>
                    </a:cxn>
                    <a:cxn ang="10800000">
                      <a:pos x="wd2" y="hd2"/>
                    </a:cxn>
                    <a:cxn ang="16200000">
                      <a:pos x="wd2" y="hd2"/>
                    </a:cxn>
                  </a:cxnLst>
                  <a:rect b="b" l="0" r="r" t="0"/>
                  <a:pathLst>
                    <a:path extrusionOk="0" h="21600" w="21600">
                      <a:moveTo>
                        <a:pt x="0" y="10731"/>
                      </a:moveTo>
                      <a:cubicBezTo>
                        <a:pt x="0" y="4815"/>
                        <a:pt x="4846" y="0"/>
                        <a:pt x="10800" y="0"/>
                      </a:cubicBezTo>
                      <a:cubicBezTo>
                        <a:pt x="10800" y="0"/>
                        <a:pt x="10800" y="0"/>
                        <a:pt x="10800" y="0"/>
                      </a:cubicBezTo>
                      <a:cubicBezTo>
                        <a:pt x="16754" y="0"/>
                        <a:pt x="21600" y="4815"/>
                        <a:pt x="21600" y="10731"/>
                      </a:cubicBezTo>
                      <a:cubicBezTo>
                        <a:pt x="21600" y="10731"/>
                        <a:pt x="21600" y="10731"/>
                        <a:pt x="21600" y="10731"/>
                      </a:cubicBezTo>
                      <a:cubicBezTo>
                        <a:pt x="21600" y="16785"/>
                        <a:pt x="16754" y="21600"/>
                        <a:pt x="10800" y="21600"/>
                      </a:cubicBezTo>
                      <a:cubicBezTo>
                        <a:pt x="10800" y="21600"/>
                        <a:pt x="10800" y="21600"/>
                        <a:pt x="10800" y="21600"/>
                      </a:cubicBezTo>
                      <a:cubicBezTo>
                        <a:pt x="4846" y="21600"/>
                        <a:pt x="0" y="16785"/>
                        <a:pt x="0" y="10731"/>
                      </a:cubicBezTo>
                      <a:close/>
                      <a:moveTo>
                        <a:pt x="1108" y="10731"/>
                      </a:moveTo>
                      <a:cubicBezTo>
                        <a:pt x="1108" y="16097"/>
                        <a:pt x="5400" y="20499"/>
                        <a:pt x="10800" y="20499"/>
                      </a:cubicBezTo>
                      <a:cubicBezTo>
                        <a:pt x="10800" y="20499"/>
                        <a:pt x="10800" y="20499"/>
                        <a:pt x="10800" y="20499"/>
                      </a:cubicBezTo>
                      <a:cubicBezTo>
                        <a:pt x="16200" y="20499"/>
                        <a:pt x="20492" y="16097"/>
                        <a:pt x="20492" y="10731"/>
                      </a:cubicBezTo>
                      <a:cubicBezTo>
                        <a:pt x="20492" y="10731"/>
                        <a:pt x="20492" y="10731"/>
                        <a:pt x="20492" y="10731"/>
                      </a:cubicBezTo>
                      <a:cubicBezTo>
                        <a:pt x="20492" y="5503"/>
                        <a:pt x="16200" y="1101"/>
                        <a:pt x="10800" y="1101"/>
                      </a:cubicBezTo>
                      <a:cubicBezTo>
                        <a:pt x="10800" y="1101"/>
                        <a:pt x="10800" y="1101"/>
                        <a:pt x="10800" y="1101"/>
                      </a:cubicBezTo>
                      <a:cubicBezTo>
                        <a:pt x="5400" y="1101"/>
                        <a:pt x="1108" y="5503"/>
                        <a:pt x="1108" y="10731"/>
                      </a:cubicBez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sz="3200"/>
                </a:p>
              </p:txBody>
            </p:sp>
            <p:sp>
              <p:nvSpPr>
                <p:cNvPr id="119" name="Shape 493"/>
                <p:cNvSpPr/>
                <p:nvPr/>
              </p:nvSpPr>
              <p:spPr>
                <a:xfrm>
                  <a:off x="7321880" y="3291863"/>
                  <a:ext cx="296262" cy="296262"/>
                </a:xfrm>
                <a:custGeom>
                  <a:cxnLst>
                    <a:cxn ang="0">
                      <a:pos x="wd2" y="hd2"/>
                    </a:cxn>
                    <a:cxn ang="5400000">
                      <a:pos x="wd2" y="hd2"/>
                    </a:cxn>
                    <a:cxn ang="10800000">
                      <a:pos x="wd2" y="hd2"/>
                    </a:cxn>
                    <a:cxn ang="16200000">
                      <a:pos x="wd2" y="hd2"/>
                    </a:cxn>
                  </a:cxnLst>
                  <a:rect b="b" l="0" r="r" t="0"/>
                  <a:pathLst>
                    <a:path extrusionOk="0" h="21600" w="21600">
                      <a:moveTo>
                        <a:pt x="0" y="10731"/>
                      </a:moveTo>
                      <a:cubicBezTo>
                        <a:pt x="0" y="4815"/>
                        <a:pt x="4815" y="0"/>
                        <a:pt x="10731" y="0"/>
                      </a:cubicBezTo>
                      <a:cubicBezTo>
                        <a:pt x="10731" y="0"/>
                        <a:pt x="10731" y="0"/>
                        <a:pt x="10731" y="0"/>
                      </a:cubicBezTo>
                      <a:cubicBezTo>
                        <a:pt x="16785" y="0"/>
                        <a:pt x="21600" y="4815"/>
                        <a:pt x="21600" y="10731"/>
                      </a:cubicBezTo>
                      <a:cubicBezTo>
                        <a:pt x="21600" y="10731"/>
                        <a:pt x="21600" y="10731"/>
                        <a:pt x="21600" y="10731"/>
                      </a:cubicBezTo>
                      <a:cubicBezTo>
                        <a:pt x="21600" y="10731"/>
                        <a:pt x="21600" y="10731"/>
                        <a:pt x="21600" y="10731"/>
                      </a:cubicBezTo>
                      <a:cubicBezTo>
                        <a:pt x="21600" y="16785"/>
                        <a:pt x="16785" y="21600"/>
                        <a:pt x="10731" y="21600"/>
                      </a:cubicBezTo>
                      <a:cubicBezTo>
                        <a:pt x="10731" y="21600"/>
                        <a:pt x="10731" y="21600"/>
                        <a:pt x="10731" y="21600"/>
                      </a:cubicBezTo>
                      <a:cubicBezTo>
                        <a:pt x="4815" y="21600"/>
                        <a:pt x="0" y="16785"/>
                        <a:pt x="0" y="10731"/>
                      </a:cubicBezTo>
                      <a:close/>
                      <a:moveTo>
                        <a:pt x="1101" y="10731"/>
                      </a:moveTo>
                      <a:cubicBezTo>
                        <a:pt x="1101" y="16097"/>
                        <a:pt x="5503" y="20499"/>
                        <a:pt x="10731" y="20499"/>
                      </a:cubicBezTo>
                      <a:cubicBezTo>
                        <a:pt x="10731" y="20499"/>
                        <a:pt x="10731" y="20499"/>
                        <a:pt x="10731" y="20499"/>
                      </a:cubicBezTo>
                      <a:cubicBezTo>
                        <a:pt x="16097" y="20499"/>
                        <a:pt x="20499" y="16097"/>
                        <a:pt x="20499" y="10731"/>
                      </a:cubicBezTo>
                      <a:cubicBezTo>
                        <a:pt x="20499" y="10731"/>
                        <a:pt x="20499" y="10731"/>
                        <a:pt x="20499" y="10731"/>
                      </a:cubicBezTo>
                      <a:cubicBezTo>
                        <a:pt x="20499" y="5503"/>
                        <a:pt x="16097" y="1101"/>
                        <a:pt x="10731" y="1101"/>
                      </a:cubicBezTo>
                      <a:cubicBezTo>
                        <a:pt x="10731" y="1101"/>
                        <a:pt x="10731" y="1101"/>
                        <a:pt x="10731" y="1101"/>
                      </a:cubicBezTo>
                      <a:cubicBezTo>
                        <a:pt x="5503" y="1101"/>
                        <a:pt x="1101" y="5503"/>
                        <a:pt x="1101" y="10731"/>
                      </a:cubicBez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sz="3200"/>
                </a:p>
              </p:txBody>
            </p:sp>
            <p:sp>
              <p:nvSpPr>
                <p:cNvPr id="120" name="Shape 494"/>
                <p:cNvSpPr/>
                <p:nvPr/>
              </p:nvSpPr>
              <p:spPr>
                <a:xfrm>
                  <a:off x="7338269" y="3133351"/>
                  <a:ext cx="161684" cy="321141"/>
                </a:xfrm>
                <a:custGeom>
                  <a:cxnLst>
                    <a:cxn ang="0">
                      <a:pos x="wd2" y="hd2"/>
                    </a:cxn>
                    <a:cxn ang="5400000">
                      <a:pos x="wd2" y="hd2"/>
                    </a:cxn>
                    <a:cxn ang="10800000">
                      <a:pos x="wd2" y="hd2"/>
                    </a:cxn>
                    <a:cxn ang="16200000">
                      <a:pos x="wd2" y="hd2"/>
                    </a:cxn>
                  </a:cxnLst>
                  <a:rect b="b" l="0" r="r" t="0"/>
                  <a:pathLst>
                    <a:path extrusionOk="0" h="21493" w="21474">
                      <a:moveTo>
                        <a:pt x="17330" y="21114"/>
                      </a:moveTo>
                      <a:cubicBezTo>
                        <a:pt x="17330" y="21114"/>
                        <a:pt x="13563" y="17072"/>
                        <a:pt x="9293" y="12777"/>
                      </a:cubicBezTo>
                      <a:cubicBezTo>
                        <a:pt x="9293" y="12777"/>
                        <a:pt x="9293" y="12777"/>
                        <a:pt x="9293" y="12777"/>
                      </a:cubicBezTo>
                      <a:cubicBezTo>
                        <a:pt x="5274" y="8609"/>
                        <a:pt x="1005" y="4188"/>
                        <a:pt x="251" y="3556"/>
                      </a:cubicBezTo>
                      <a:cubicBezTo>
                        <a:pt x="251" y="3556"/>
                        <a:pt x="251" y="3556"/>
                        <a:pt x="251" y="3556"/>
                      </a:cubicBezTo>
                      <a:cubicBezTo>
                        <a:pt x="251" y="3556"/>
                        <a:pt x="0" y="3430"/>
                        <a:pt x="0" y="3177"/>
                      </a:cubicBezTo>
                      <a:cubicBezTo>
                        <a:pt x="0" y="3177"/>
                        <a:pt x="0" y="3177"/>
                        <a:pt x="0" y="3177"/>
                      </a:cubicBezTo>
                      <a:cubicBezTo>
                        <a:pt x="251" y="2798"/>
                        <a:pt x="502" y="2798"/>
                        <a:pt x="753" y="2798"/>
                      </a:cubicBezTo>
                      <a:cubicBezTo>
                        <a:pt x="753" y="2798"/>
                        <a:pt x="753" y="2798"/>
                        <a:pt x="753" y="2798"/>
                      </a:cubicBezTo>
                      <a:cubicBezTo>
                        <a:pt x="753" y="2672"/>
                        <a:pt x="753" y="2672"/>
                        <a:pt x="753" y="2672"/>
                      </a:cubicBezTo>
                      <a:cubicBezTo>
                        <a:pt x="753" y="2672"/>
                        <a:pt x="753" y="2672"/>
                        <a:pt x="753" y="2672"/>
                      </a:cubicBezTo>
                      <a:cubicBezTo>
                        <a:pt x="1005" y="2672"/>
                        <a:pt x="1005" y="2672"/>
                        <a:pt x="1005" y="2672"/>
                      </a:cubicBezTo>
                      <a:cubicBezTo>
                        <a:pt x="1005" y="2672"/>
                        <a:pt x="1005" y="2672"/>
                        <a:pt x="1005" y="2672"/>
                      </a:cubicBezTo>
                      <a:cubicBezTo>
                        <a:pt x="1005" y="2672"/>
                        <a:pt x="1005" y="2672"/>
                        <a:pt x="1005" y="2672"/>
                      </a:cubicBezTo>
                      <a:cubicBezTo>
                        <a:pt x="1005" y="2672"/>
                        <a:pt x="1005" y="2672"/>
                        <a:pt x="1005" y="2672"/>
                      </a:cubicBezTo>
                      <a:cubicBezTo>
                        <a:pt x="1256" y="2672"/>
                        <a:pt x="1256" y="2672"/>
                        <a:pt x="1507" y="2672"/>
                      </a:cubicBezTo>
                      <a:cubicBezTo>
                        <a:pt x="1507" y="2672"/>
                        <a:pt x="1507" y="2672"/>
                        <a:pt x="1507" y="2672"/>
                      </a:cubicBezTo>
                      <a:cubicBezTo>
                        <a:pt x="3265" y="2672"/>
                        <a:pt x="12809" y="2798"/>
                        <a:pt x="15070" y="2798"/>
                      </a:cubicBezTo>
                      <a:cubicBezTo>
                        <a:pt x="15070" y="2798"/>
                        <a:pt x="15070" y="2798"/>
                        <a:pt x="15070" y="2798"/>
                      </a:cubicBezTo>
                      <a:cubicBezTo>
                        <a:pt x="19591" y="146"/>
                        <a:pt x="19591" y="146"/>
                        <a:pt x="19591" y="146"/>
                      </a:cubicBezTo>
                      <a:cubicBezTo>
                        <a:pt x="20093" y="19"/>
                        <a:pt x="20595" y="-107"/>
                        <a:pt x="21098" y="146"/>
                      </a:cubicBezTo>
                      <a:cubicBezTo>
                        <a:pt x="21098" y="146"/>
                        <a:pt x="21098" y="146"/>
                        <a:pt x="21098" y="146"/>
                      </a:cubicBezTo>
                      <a:cubicBezTo>
                        <a:pt x="21600" y="272"/>
                        <a:pt x="21600" y="651"/>
                        <a:pt x="21098" y="904"/>
                      </a:cubicBezTo>
                      <a:cubicBezTo>
                        <a:pt x="21098" y="904"/>
                        <a:pt x="21098" y="904"/>
                        <a:pt x="21098" y="904"/>
                      </a:cubicBezTo>
                      <a:cubicBezTo>
                        <a:pt x="16326" y="3682"/>
                        <a:pt x="16326" y="3682"/>
                        <a:pt x="16326" y="3682"/>
                      </a:cubicBezTo>
                      <a:cubicBezTo>
                        <a:pt x="16074" y="3809"/>
                        <a:pt x="15823" y="3935"/>
                        <a:pt x="15572" y="3935"/>
                      </a:cubicBezTo>
                      <a:cubicBezTo>
                        <a:pt x="15572" y="3935"/>
                        <a:pt x="15572" y="3935"/>
                        <a:pt x="15572" y="3935"/>
                      </a:cubicBezTo>
                      <a:cubicBezTo>
                        <a:pt x="15572" y="3935"/>
                        <a:pt x="6781" y="3809"/>
                        <a:pt x="2763" y="3682"/>
                      </a:cubicBezTo>
                      <a:cubicBezTo>
                        <a:pt x="2763" y="3682"/>
                        <a:pt x="2763" y="3682"/>
                        <a:pt x="2763" y="3682"/>
                      </a:cubicBezTo>
                      <a:cubicBezTo>
                        <a:pt x="2763" y="3809"/>
                        <a:pt x="2763" y="3809"/>
                        <a:pt x="2763" y="3809"/>
                      </a:cubicBezTo>
                      <a:cubicBezTo>
                        <a:pt x="2763" y="3809"/>
                        <a:pt x="2763" y="3809"/>
                        <a:pt x="2763" y="3809"/>
                      </a:cubicBezTo>
                      <a:cubicBezTo>
                        <a:pt x="3516" y="4314"/>
                        <a:pt x="4019" y="4946"/>
                        <a:pt x="5023" y="5830"/>
                      </a:cubicBezTo>
                      <a:cubicBezTo>
                        <a:pt x="5023" y="5830"/>
                        <a:pt x="5023" y="5830"/>
                        <a:pt x="5023" y="5830"/>
                      </a:cubicBezTo>
                      <a:cubicBezTo>
                        <a:pt x="6530" y="7472"/>
                        <a:pt x="8791" y="9619"/>
                        <a:pt x="10800" y="11893"/>
                      </a:cubicBezTo>
                      <a:cubicBezTo>
                        <a:pt x="10800" y="11893"/>
                        <a:pt x="10800" y="11893"/>
                        <a:pt x="10800" y="11893"/>
                      </a:cubicBezTo>
                      <a:cubicBezTo>
                        <a:pt x="15070" y="16314"/>
                        <a:pt x="19088" y="20735"/>
                        <a:pt x="19088" y="20735"/>
                      </a:cubicBezTo>
                      <a:cubicBezTo>
                        <a:pt x="19088" y="20735"/>
                        <a:pt x="19088" y="20735"/>
                        <a:pt x="19088" y="20735"/>
                      </a:cubicBezTo>
                      <a:cubicBezTo>
                        <a:pt x="19340" y="20735"/>
                        <a:pt x="19340" y="20735"/>
                        <a:pt x="19340" y="20735"/>
                      </a:cubicBezTo>
                      <a:cubicBezTo>
                        <a:pt x="19340" y="20988"/>
                        <a:pt x="19340" y="21240"/>
                        <a:pt x="18837" y="21367"/>
                      </a:cubicBezTo>
                      <a:cubicBezTo>
                        <a:pt x="18837" y="21367"/>
                        <a:pt x="18837" y="21367"/>
                        <a:pt x="18837" y="21367"/>
                      </a:cubicBezTo>
                      <a:cubicBezTo>
                        <a:pt x="18586" y="21493"/>
                        <a:pt x="18335" y="21493"/>
                        <a:pt x="18335" y="21493"/>
                      </a:cubicBezTo>
                      <a:cubicBezTo>
                        <a:pt x="18335" y="21493"/>
                        <a:pt x="18335" y="21493"/>
                        <a:pt x="18335" y="21493"/>
                      </a:cubicBezTo>
                      <a:cubicBezTo>
                        <a:pt x="17833" y="21493"/>
                        <a:pt x="17581" y="21367"/>
                        <a:pt x="17330" y="21114"/>
                      </a:cubicBezTo>
                      <a:close/>
                      <a:moveTo>
                        <a:pt x="1758" y="2798"/>
                      </a:moveTo>
                      <a:cubicBezTo>
                        <a:pt x="1758" y="2798"/>
                        <a:pt x="1758" y="2798"/>
                        <a:pt x="1758" y="2798"/>
                      </a:cubicBezTo>
                      <a:cubicBezTo>
                        <a:pt x="1758" y="2798"/>
                        <a:pt x="1758" y="2798"/>
                        <a:pt x="1758" y="2798"/>
                      </a:cubicBezTo>
                      <a:cubicBezTo>
                        <a:pt x="1758" y="2798"/>
                        <a:pt x="1758" y="2798"/>
                        <a:pt x="1758" y="2798"/>
                      </a:cubicBez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sz="3200"/>
                </a:p>
              </p:txBody>
            </p:sp>
            <p:sp>
              <p:nvSpPr>
                <p:cNvPr id="121" name="Shape 495"/>
                <p:cNvSpPr/>
                <p:nvPr/>
              </p:nvSpPr>
              <p:spPr>
                <a:xfrm>
                  <a:off x="7026880" y="3191198"/>
                  <a:ext cx="79425" cy="21053"/>
                </a:xfrm>
                <a:custGeom>
                  <a:cxnLst>
                    <a:cxn ang="0">
                      <a:pos x="wd2" y="hd2"/>
                    </a:cxn>
                    <a:cxn ang="5400000">
                      <a:pos x="wd2" y="hd2"/>
                    </a:cxn>
                    <a:cxn ang="10800000">
                      <a:pos x="wd2" y="hd2"/>
                    </a:cxn>
                    <a:cxn ang="16200000">
                      <a:pos x="wd2" y="hd2"/>
                    </a:cxn>
                  </a:cxnLst>
                  <a:rect b="b" l="0" r="r" t="0"/>
                  <a:pathLst>
                    <a:path extrusionOk="0" h="21600" w="21600">
                      <a:moveTo>
                        <a:pt x="19543" y="21600"/>
                      </a:moveTo>
                      <a:cubicBezTo>
                        <a:pt x="2057" y="19440"/>
                        <a:pt x="2057" y="19440"/>
                        <a:pt x="2057" y="19440"/>
                      </a:cubicBezTo>
                      <a:cubicBezTo>
                        <a:pt x="1029" y="19440"/>
                        <a:pt x="0" y="15120"/>
                        <a:pt x="0" y="8640"/>
                      </a:cubicBezTo>
                      <a:cubicBezTo>
                        <a:pt x="0" y="8640"/>
                        <a:pt x="0" y="8640"/>
                        <a:pt x="0" y="8640"/>
                      </a:cubicBezTo>
                      <a:cubicBezTo>
                        <a:pt x="0" y="4320"/>
                        <a:pt x="1029" y="0"/>
                        <a:pt x="2057" y="0"/>
                      </a:cubicBezTo>
                      <a:cubicBezTo>
                        <a:pt x="2057" y="0"/>
                        <a:pt x="2057" y="0"/>
                        <a:pt x="2057" y="0"/>
                      </a:cubicBezTo>
                      <a:cubicBezTo>
                        <a:pt x="19543" y="2160"/>
                        <a:pt x="19543" y="2160"/>
                        <a:pt x="19543" y="2160"/>
                      </a:cubicBezTo>
                      <a:cubicBezTo>
                        <a:pt x="20571" y="2160"/>
                        <a:pt x="21600" y="6480"/>
                        <a:pt x="21600" y="12960"/>
                      </a:cubicBezTo>
                      <a:cubicBezTo>
                        <a:pt x="21600" y="12960"/>
                        <a:pt x="21600" y="12960"/>
                        <a:pt x="21600" y="12960"/>
                      </a:cubicBezTo>
                      <a:cubicBezTo>
                        <a:pt x="21600" y="17280"/>
                        <a:pt x="20571" y="21600"/>
                        <a:pt x="19543" y="21600"/>
                      </a:cubicBezTo>
                      <a:cubicBezTo>
                        <a:pt x="19543" y="21600"/>
                        <a:pt x="19543" y="21600"/>
                        <a:pt x="19543" y="21600"/>
                      </a:cubicBezTo>
                      <a:cubicBezTo>
                        <a:pt x="19543" y="21600"/>
                        <a:pt x="19543" y="21600"/>
                        <a:pt x="19543" y="21600"/>
                      </a:cubicBez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sz="3200"/>
                </a:p>
              </p:txBody>
            </p:sp>
            <p:sp>
              <p:nvSpPr>
                <p:cNvPr id="122" name="Shape 496"/>
                <p:cNvSpPr/>
                <p:nvPr/>
              </p:nvSpPr>
              <p:spPr>
                <a:xfrm>
                  <a:off x="7054734" y="3063679"/>
                  <a:ext cx="207381" cy="379469"/>
                </a:xfrm>
                <a:custGeom>
                  <a:cxnLst>
                    <a:cxn ang="0">
                      <a:pos x="wd2" y="hd2"/>
                    </a:cxn>
                    <a:cxn ang="5400000">
                      <a:pos x="wd2" y="hd2"/>
                    </a:cxn>
                    <a:cxn ang="10800000">
                      <a:pos x="wd2" y="hd2"/>
                    </a:cxn>
                    <a:cxn ang="16200000">
                      <a:pos x="wd2" y="hd2"/>
                    </a:cxn>
                  </a:cxnLst>
                  <a:rect b="b" l="0" r="r" t="0"/>
                  <a:pathLst>
                    <a:path extrusionOk="0" h="21600" w="21025">
                      <a:moveTo>
                        <a:pt x="12157" y="4191"/>
                      </a:moveTo>
                      <a:cubicBezTo>
                        <a:pt x="11966" y="4191"/>
                        <a:pt x="11774" y="4084"/>
                        <a:pt x="11774" y="4084"/>
                      </a:cubicBezTo>
                      <a:cubicBezTo>
                        <a:pt x="11774" y="3976"/>
                        <a:pt x="11201" y="2472"/>
                        <a:pt x="11774" y="3654"/>
                      </a:cubicBezTo>
                      <a:cubicBezTo>
                        <a:pt x="10628" y="2687"/>
                        <a:pt x="10628" y="2687"/>
                        <a:pt x="10628" y="2687"/>
                      </a:cubicBezTo>
                      <a:cubicBezTo>
                        <a:pt x="10628" y="2687"/>
                        <a:pt x="10628" y="2687"/>
                        <a:pt x="10628" y="2687"/>
                      </a:cubicBezTo>
                      <a:cubicBezTo>
                        <a:pt x="10628" y="2687"/>
                        <a:pt x="10628" y="2579"/>
                        <a:pt x="10628" y="2579"/>
                      </a:cubicBezTo>
                      <a:cubicBezTo>
                        <a:pt x="10245" y="2472"/>
                        <a:pt x="9672" y="2472"/>
                        <a:pt x="9481" y="2364"/>
                      </a:cubicBezTo>
                      <a:cubicBezTo>
                        <a:pt x="8525" y="2257"/>
                        <a:pt x="7760" y="2149"/>
                        <a:pt x="6805" y="2042"/>
                      </a:cubicBezTo>
                      <a:cubicBezTo>
                        <a:pt x="5849" y="1934"/>
                        <a:pt x="4893" y="1827"/>
                        <a:pt x="4128" y="1719"/>
                      </a:cubicBezTo>
                      <a:cubicBezTo>
                        <a:pt x="3364" y="1612"/>
                        <a:pt x="5084" y="107"/>
                        <a:pt x="4511" y="0"/>
                      </a:cubicBezTo>
                      <a:cubicBezTo>
                        <a:pt x="4320" y="0"/>
                        <a:pt x="2599" y="537"/>
                        <a:pt x="2599" y="645"/>
                      </a:cubicBezTo>
                      <a:cubicBezTo>
                        <a:pt x="2217" y="752"/>
                        <a:pt x="1452" y="1397"/>
                        <a:pt x="1261" y="1612"/>
                      </a:cubicBezTo>
                      <a:cubicBezTo>
                        <a:pt x="688" y="2149"/>
                        <a:pt x="114" y="2901"/>
                        <a:pt x="114" y="3439"/>
                      </a:cubicBezTo>
                      <a:cubicBezTo>
                        <a:pt x="-268" y="4728"/>
                        <a:pt x="305" y="5910"/>
                        <a:pt x="1835" y="6878"/>
                      </a:cubicBezTo>
                      <a:cubicBezTo>
                        <a:pt x="3746" y="8060"/>
                        <a:pt x="6231" y="8812"/>
                        <a:pt x="8525" y="9672"/>
                      </a:cubicBezTo>
                      <a:cubicBezTo>
                        <a:pt x="10245" y="10316"/>
                        <a:pt x="11774" y="10961"/>
                        <a:pt x="12921" y="11928"/>
                      </a:cubicBezTo>
                      <a:cubicBezTo>
                        <a:pt x="14068" y="12788"/>
                        <a:pt x="14451" y="13863"/>
                        <a:pt x="14451" y="14937"/>
                      </a:cubicBezTo>
                      <a:cubicBezTo>
                        <a:pt x="14451" y="16979"/>
                        <a:pt x="13304" y="19021"/>
                        <a:pt x="11966" y="20955"/>
                      </a:cubicBezTo>
                      <a:cubicBezTo>
                        <a:pt x="11774" y="21170"/>
                        <a:pt x="11774" y="21278"/>
                        <a:pt x="11583" y="21493"/>
                      </a:cubicBezTo>
                      <a:cubicBezTo>
                        <a:pt x="11583" y="21493"/>
                        <a:pt x="11583" y="21493"/>
                        <a:pt x="11583" y="21493"/>
                      </a:cubicBezTo>
                      <a:cubicBezTo>
                        <a:pt x="11583" y="21600"/>
                        <a:pt x="11583" y="21600"/>
                        <a:pt x="11583" y="21600"/>
                      </a:cubicBezTo>
                      <a:cubicBezTo>
                        <a:pt x="16171" y="21600"/>
                        <a:pt x="16171" y="21600"/>
                        <a:pt x="16171" y="21600"/>
                      </a:cubicBezTo>
                      <a:cubicBezTo>
                        <a:pt x="16171" y="21493"/>
                        <a:pt x="16171" y="21493"/>
                        <a:pt x="16171" y="21493"/>
                      </a:cubicBezTo>
                      <a:cubicBezTo>
                        <a:pt x="17318" y="20633"/>
                        <a:pt x="18082" y="19558"/>
                        <a:pt x="18847" y="18484"/>
                      </a:cubicBezTo>
                      <a:cubicBezTo>
                        <a:pt x="20185" y="16442"/>
                        <a:pt x="21332" y="14400"/>
                        <a:pt x="20950" y="12251"/>
                      </a:cubicBezTo>
                      <a:cubicBezTo>
                        <a:pt x="20567" y="11176"/>
                        <a:pt x="19994" y="10101"/>
                        <a:pt x="19038" y="9134"/>
                      </a:cubicBezTo>
                      <a:cubicBezTo>
                        <a:pt x="17700" y="7952"/>
                        <a:pt x="15215" y="5588"/>
                        <a:pt x="13304" y="4621"/>
                      </a:cubicBezTo>
                      <a:cubicBezTo>
                        <a:pt x="12730" y="4299"/>
                        <a:pt x="12730" y="4513"/>
                        <a:pt x="12157" y="4191"/>
                      </a:cubicBez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sz="3200"/>
                </a:p>
              </p:txBody>
            </p:sp>
            <p:sp>
              <p:nvSpPr>
                <p:cNvPr id="125" name="Shape 497"/>
                <p:cNvSpPr/>
                <p:nvPr/>
              </p:nvSpPr>
              <p:spPr>
                <a:xfrm>
                  <a:off x="7324592" y="2936539"/>
                  <a:ext cx="21052" cy="21052"/>
                </a:xfrm>
                <a:prstGeom prst="rect">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sz="3200"/>
                </a:p>
              </p:txBody>
            </p:sp>
            <p:sp>
              <p:nvSpPr>
                <p:cNvPr id="128" name="Shape 498"/>
                <p:cNvSpPr/>
                <p:nvPr/>
              </p:nvSpPr>
              <p:spPr>
                <a:xfrm>
                  <a:off x="7067222" y="2934552"/>
                  <a:ext cx="291250" cy="217376"/>
                </a:xfrm>
                <a:custGeom>
                  <a:cxnLst>
                    <a:cxn ang="0">
                      <a:pos x="wd2" y="hd2"/>
                    </a:cxn>
                    <a:cxn ang="5400000">
                      <a:pos x="wd2" y="hd2"/>
                    </a:cxn>
                    <a:cxn ang="10800000">
                      <a:pos x="wd2" y="hd2"/>
                    </a:cxn>
                    <a:cxn ang="16200000">
                      <a:pos x="wd2" y="hd2"/>
                    </a:cxn>
                  </a:cxnLst>
                  <a:rect b="b" l="0" r="r" t="0"/>
                  <a:pathLst>
                    <a:path extrusionOk="0" h="21282" w="21509">
                      <a:moveTo>
                        <a:pt x="21461" y="3744"/>
                      </a:moveTo>
                      <a:cubicBezTo>
                        <a:pt x="21182" y="1897"/>
                        <a:pt x="19788" y="420"/>
                        <a:pt x="17837" y="51"/>
                      </a:cubicBezTo>
                      <a:cubicBezTo>
                        <a:pt x="14911" y="-318"/>
                        <a:pt x="12124" y="1344"/>
                        <a:pt x="9755" y="3559"/>
                      </a:cubicBezTo>
                      <a:cubicBezTo>
                        <a:pt x="8779" y="4482"/>
                        <a:pt x="7804" y="5405"/>
                        <a:pt x="6828" y="6328"/>
                      </a:cubicBezTo>
                      <a:cubicBezTo>
                        <a:pt x="5714" y="7436"/>
                        <a:pt x="4599" y="8544"/>
                        <a:pt x="3484" y="9836"/>
                      </a:cubicBezTo>
                      <a:cubicBezTo>
                        <a:pt x="2230" y="11497"/>
                        <a:pt x="975" y="13344"/>
                        <a:pt x="0" y="15374"/>
                      </a:cubicBezTo>
                      <a:cubicBezTo>
                        <a:pt x="7804" y="21282"/>
                        <a:pt x="7804" y="21282"/>
                        <a:pt x="7804" y="21282"/>
                      </a:cubicBezTo>
                      <a:cubicBezTo>
                        <a:pt x="7804" y="21282"/>
                        <a:pt x="7804" y="21282"/>
                        <a:pt x="7804" y="21282"/>
                      </a:cubicBezTo>
                      <a:cubicBezTo>
                        <a:pt x="9476" y="19251"/>
                        <a:pt x="12263" y="16851"/>
                        <a:pt x="13657" y="15374"/>
                      </a:cubicBezTo>
                      <a:cubicBezTo>
                        <a:pt x="16026" y="12790"/>
                        <a:pt x="18813" y="10944"/>
                        <a:pt x="20764" y="7620"/>
                      </a:cubicBezTo>
                      <a:cubicBezTo>
                        <a:pt x="21461" y="6328"/>
                        <a:pt x="21600" y="4851"/>
                        <a:pt x="21461" y="3744"/>
                      </a:cubicBezTo>
                      <a:close/>
                      <a:moveTo>
                        <a:pt x="19788" y="1159"/>
                      </a:moveTo>
                      <a:cubicBezTo>
                        <a:pt x="19788" y="1159"/>
                        <a:pt x="19788" y="1159"/>
                        <a:pt x="19788" y="1159"/>
                      </a:cubicBezTo>
                      <a:cubicBezTo>
                        <a:pt x="19788" y="1159"/>
                        <a:pt x="19788" y="1159"/>
                        <a:pt x="19788" y="1159"/>
                      </a:cubicBez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sz="3200"/>
                </a:p>
              </p:txBody>
            </p:sp>
          </p:grpSp>
        </p:grpSp>
        <p:grpSp>
          <p:nvGrpSpPr>
            <p:cNvPr id="131" name="组合 130"/>
            <p:cNvGrpSpPr/>
            <p:nvPr/>
          </p:nvGrpSpPr>
          <p:grpSpPr>
            <a:xfrm>
              <a:off x="14086272" y="4804093"/>
              <a:ext cx="1469851" cy="1469851"/>
              <a:chOff x="18201706" y="5950544"/>
              <a:chExt cx="1469851" cy="1469851"/>
            </a:xfrm>
          </p:grpSpPr>
          <p:grpSp>
            <p:nvGrpSpPr>
              <p:cNvPr id="132" name="组合 131"/>
              <p:cNvGrpSpPr/>
              <p:nvPr/>
            </p:nvGrpSpPr>
            <p:grpSpPr>
              <a:xfrm>
                <a:off x="18201706" y="5950544"/>
                <a:ext cx="1469851" cy="1469851"/>
                <a:chOff x="6486101" y="4012072"/>
                <a:chExt cx="1469851" cy="1469851"/>
              </a:xfrm>
            </p:grpSpPr>
            <p:sp>
              <p:nvSpPr>
                <p:cNvPr id="137" name="Shape 501"/>
                <p:cNvSpPr/>
                <p:nvPr/>
              </p:nvSpPr>
              <p:spPr>
                <a:xfrm>
                  <a:off x="6486101" y="4012072"/>
                  <a:ext cx="1469851" cy="1469851"/>
                </a:xfrm>
                <a:prstGeom prst="ellipse">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pPr>
                    <a:defRPr sz="3200"/>
                  </a:pPr>
                  <a:endParaRPr/>
                </a:p>
              </p:txBody>
            </p:sp>
            <p:sp>
              <p:nvSpPr>
                <p:cNvPr id="138" name="Shape 501"/>
                <p:cNvSpPr/>
                <p:nvPr/>
              </p:nvSpPr>
              <p:spPr>
                <a:xfrm>
                  <a:off x="6599020" y="4124991"/>
                  <a:ext cx="1244012" cy="1244012"/>
                </a:xfrm>
                <a:prstGeom prst="ellipse">
                  <a:avLst/>
                </a:prstGeom>
                <a:solidFill>
                  <a:schemeClr val="bg1"/>
                </a:soli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pPr>
                    <a:defRPr sz="3200"/>
                  </a:pPr>
                  <a:endParaRPr/>
                </a:p>
              </p:txBody>
            </p:sp>
          </p:grpSp>
          <p:grpSp>
            <p:nvGrpSpPr>
              <p:cNvPr id="133" name="Group 479"/>
              <p:cNvGrpSpPr/>
              <p:nvPr/>
            </p:nvGrpSpPr>
            <p:grpSpPr>
              <a:xfrm>
                <a:off x="18457239" y="6339033"/>
                <a:ext cx="958782" cy="753889"/>
                <a:chExt cx="958779" cy="753886"/>
              </a:xfrm>
            </p:grpSpPr>
            <p:sp>
              <p:nvSpPr>
                <p:cNvPr id="134" name="Shape 476"/>
                <p:cNvSpPr/>
                <p:nvPr/>
              </p:nvSpPr>
              <p:spPr>
                <a:xfrm>
                  <a:off x="117892" y="615203"/>
                  <a:ext cx="840888" cy="138684"/>
                </a:xfrm>
                <a:custGeom>
                  <a:cxnLst>
                    <a:cxn ang="0">
                      <a:pos x="wd2" y="hd2"/>
                    </a:cxn>
                    <a:cxn ang="5400000">
                      <a:pos x="wd2" y="hd2"/>
                    </a:cxn>
                    <a:cxn ang="10800000">
                      <a:pos x="wd2" y="hd2"/>
                    </a:cxn>
                    <a:cxn ang="16200000">
                      <a:pos x="wd2" y="hd2"/>
                    </a:cxn>
                  </a:cxnLst>
                  <a:rect b="b" l="0" r="r" t="0"/>
                  <a:pathLst>
                    <a:path extrusionOk="0" h="19705" w="21581">
                      <a:moveTo>
                        <a:pt x="18656" y="0"/>
                      </a:moveTo>
                      <a:cubicBezTo>
                        <a:pt x="18131" y="0"/>
                        <a:pt x="17606" y="1137"/>
                        <a:pt x="17231" y="2652"/>
                      </a:cubicBezTo>
                      <a:cubicBezTo>
                        <a:pt x="16856" y="4547"/>
                        <a:pt x="16631" y="7200"/>
                        <a:pt x="16181" y="7958"/>
                      </a:cubicBezTo>
                      <a:cubicBezTo>
                        <a:pt x="15806" y="8716"/>
                        <a:pt x="15506" y="6821"/>
                        <a:pt x="15281" y="5305"/>
                      </a:cubicBezTo>
                      <a:cubicBezTo>
                        <a:pt x="14981" y="3789"/>
                        <a:pt x="14681" y="2273"/>
                        <a:pt x="14306" y="1137"/>
                      </a:cubicBezTo>
                      <a:cubicBezTo>
                        <a:pt x="13706" y="0"/>
                        <a:pt x="13106" y="0"/>
                        <a:pt x="12506" y="1516"/>
                      </a:cubicBezTo>
                      <a:cubicBezTo>
                        <a:pt x="11981" y="2652"/>
                        <a:pt x="11681" y="5684"/>
                        <a:pt x="11156" y="7579"/>
                      </a:cubicBezTo>
                      <a:cubicBezTo>
                        <a:pt x="10706" y="9473"/>
                        <a:pt x="10256" y="6063"/>
                        <a:pt x="10031" y="4547"/>
                      </a:cubicBezTo>
                      <a:cubicBezTo>
                        <a:pt x="9806" y="3410"/>
                        <a:pt x="9581" y="2273"/>
                        <a:pt x="9281" y="1516"/>
                      </a:cubicBezTo>
                      <a:cubicBezTo>
                        <a:pt x="8156" y="-1516"/>
                        <a:pt x="7031" y="1137"/>
                        <a:pt x="6281" y="5684"/>
                      </a:cubicBezTo>
                      <a:cubicBezTo>
                        <a:pt x="6056" y="6821"/>
                        <a:pt x="5756" y="8337"/>
                        <a:pt x="5381" y="7579"/>
                      </a:cubicBezTo>
                      <a:cubicBezTo>
                        <a:pt x="4781" y="6442"/>
                        <a:pt x="4481" y="2652"/>
                        <a:pt x="3881" y="1516"/>
                      </a:cubicBezTo>
                      <a:cubicBezTo>
                        <a:pt x="3206" y="0"/>
                        <a:pt x="2531" y="0"/>
                        <a:pt x="1931" y="1895"/>
                      </a:cubicBezTo>
                      <a:cubicBezTo>
                        <a:pt x="1331" y="3789"/>
                        <a:pt x="881" y="7958"/>
                        <a:pt x="56" y="7200"/>
                      </a:cubicBezTo>
                      <a:cubicBezTo>
                        <a:pt x="-19" y="9852"/>
                        <a:pt x="-19" y="10989"/>
                        <a:pt x="56" y="14400"/>
                      </a:cubicBezTo>
                      <a:cubicBezTo>
                        <a:pt x="56" y="15158"/>
                        <a:pt x="56" y="17431"/>
                        <a:pt x="56" y="18947"/>
                      </a:cubicBezTo>
                      <a:cubicBezTo>
                        <a:pt x="131" y="20084"/>
                        <a:pt x="506" y="19705"/>
                        <a:pt x="656" y="19326"/>
                      </a:cubicBezTo>
                      <a:cubicBezTo>
                        <a:pt x="956" y="18947"/>
                        <a:pt x="1406" y="17810"/>
                        <a:pt x="1631" y="17052"/>
                      </a:cubicBezTo>
                      <a:cubicBezTo>
                        <a:pt x="2081" y="15537"/>
                        <a:pt x="2381" y="12126"/>
                        <a:pt x="3056" y="12505"/>
                      </a:cubicBezTo>
                      <a:cubicBezTo>
                        <a:pt x="3506" y="12505"/>
                        <a:pt x="3881" y="14400"/>
                        <a:pt x="4256" y="15916"/>
                      </a:cubicBezTo>
                      <a:cubicBezTo>
                        <a:pt x="4406" y="16673"/>
                        <a:pt x="4631" y="17810"/>
                        <a:pt x="4856" y="18189"/>
                      </a:cubicBezTo>
                      <a:cubicBezTo>
                        <a:pt x="5531" y="20084"/>
                        <a:pt x="6131" y="18947"/>
                        <a:pt x="6731" y="17431"/>
                      </a:cubicBezTo>
                      <a:cubicBezTo>
                        <a:pt x="7106" y="16295"/>
                        <a:pt x="7331" y="14779"/>
                        <a:pt x="7631" y="13642"/>
                      </a:cubicBezTo>
                      <a:cubicBezTo>
                        <a:pt x="7781" y="12505"/>
                        <a:pt x="8156" y="10610"/>
                        <a:pt x="8456" y="11747"/>
                      </a:cubicBezTo>
                      <a:cubicBezTo>
                        <a:pt x="8756" y="12505"/>
                        <a:pt x="8906" y="14021"/>
                        <a:pt x="9056" y="15158"/>
                      </a:cubicBezTo>
                      <a:cubicBezTo>
                        <a:pt x="9731" y="18568"/>
                        <a:pt x="10706" y="20084"/>
                        <a:pt x="11531" y="18189"/>
                      </a:cubicBezTo>
                      <a:cubicBezTo>
                        <a:pt x="11981" y="17431"/>
                        <a:pt x="12431" y="16295"/>
                        <a:pt x="12731" y="14400"/>
                      </a:cubicBezTo>
                      <a:cubicBezTo>
                        <a:pt x="13031" y="12884"/>
                        <a:pt x="13406" y="10610"/>
                        <a:pt x="13856" y="12884"/>
                      </a:cubicBezTo>
                      <a:cubicBezTo>
                        <a:pt x="14456" y="15916"/>
                        <a:pt x="15056" y="19326"/>
                        <a:pt x="16031" y="19326"/>
                      </a:cubicBezTo>
                      <a:cubicBezTo>
                        <a:pt x="16631" y="19326"/>
                        <a:pt x="17081" y="17810"/>
                        <a:pt x="17531" y="15916"/>
                      </a:cubicBezTo>
                      <a:cubicBezTo>
                        <a:pt x="17831" y="14779"/>
                        <a:pt x="18056" y="12126"/>
                        <a:pt x="18506" y="11747"/>
                      </a:cubicBezTo>
                      <a:cubicBezTo>
                        <a:pt x="18881" y="10989"/>
                        <a:pt x="19181" y="12884"/>
                        <a:pt x="19406" y="14400"/>
                      </a:cubicBezTo>
                      <a:cubicBezTo>
                        <a:pt x="19856" y="17431"/>
                        <a:pt x="20456" y="19326"/>
                        <a:pt x="21281" y="19326"/>
                      </a:cubicBezTo>
                      <a:cubicBezTo>
                        <a:pt x="21581" y="19326"/>
                        <a:pt x="21581" y="19326"/>
                        <a:pt x="21581" y="19326"/>
                      </a:cubicBezTo>
                      <a:cubicBezTo>
                        <a:pt x="21581" y="19326"/>
                        <a:pt x="21581" y="17810"/>
                        <a:pt x="21581" y="17431"/>
                      </a:cubicBezTo>
                      <a:cubicBezTo>
                        <a:pt x="21581" y="14400"/>
                        <a:pt x="21581" y="11368"/>
                        <a:pt x="21581" y="7958"/>
                      </a:cubicBezTo>
                      <a:cubicBezTo>
                        <a:pt x="21431" y="7958"/>
                        <a:pt x="21206" y="8337"/>
                        <a:pt x="21056" y="7958"/>
                      </a:cubicBezTo>
                      <a:cubicBezTo>
                        <a:pt x="20606" y="6821"/>
                        <a:pt x="20381" y="4168"/>
                        <a:pt x="20081" y="2652"/>
                      </a:cubicBezTo>
                      <a:cubicBezTo>
                        <a:pt x="19631" y="1137"/>
                        <a:pt x="19181" y="0"/>
                        <a:pt x="18656" y="0"/>
                      </a:cubicBezTo>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sz="3200"/>
                </a:p>
              </p:txBody>
            </p:sp>
            <p:sp>
              <p:nvSpPr>
                <p:cNvPr id="135" name="Shape 477"/>
                <p:cNvSpPr/>
                <p:nvPr/>
              </p:nvSpPr>
              <p:spPr>
                <a:xfrm>
                  <a:off x="0" y="295197"/>
                  <a:ext cx="236280" cy="213887"/>
                </a:xfrm>
                <a:prstGeom prst="ellipse">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sz="3200"/>
                </a:p>
              </p:txBody>
            </p:sp>
            <p:sp>
              <p:nvSpPr>
                <p:cNvPr id="136" name="Shape 478"/>
                <p:cNvSpPr/>
                <p:nvPr/>
              </p:nvSpPr>
              <p:spPr>
                <a:xfrm>
                  <a:off x="107398" y="0"/>
                  <a:ext cx="846806" cy="609840"/>
                </a:xfrm>
                <a:custGeom>
                  <a:cxnLst>
                    <a:cxn ang="0">
                      <a:pos x="wd2" y="hd2"/>
                    </a:cxn>
                    <a:cxn ang="5400000">
                      <a:pos x="wd2" y="hd2"/>
                    </a:cxn>
                    <a:cxn ang="10800000">
                      <a:pos x="wd2" y="hd2"/>
                    </a:cxn>
                    <a:cxn ang="16200000">
                      <a:pos x="wd2" y="hd2"/>
                    </a:cxn>
                  </a:cxnLst>
                  <a:rect b="b" l="0" r="r" t="0"/>
                  <a:pathLst>
                    <a:path extrusionOk="0" h="21600" w="21386">
                      <a:moveTo>
                        <a:pt x="5104" y="21132"/>
                      </a:moveTo>
                      <a:cubicBezTo>
                        <a:pt x="5400" y="21506"/>
                        <a:pt x="5474" y="21600"/>
                        <a:pt x="5770" y="21600"/>
                      </a:cubicBezTo>
                      <a:cubicBezTo>
                        <a:pt x="5992" y="21600"/>
                        <a:pt x="6066" y="21506"/>
                        <a:pt x="6362" y="21132"/>
                      </a:cubicBezTo>
                      <a:cubicBezTo>
                        <a:pt x="6732" y="20665"/>
                        <a:pt x="7249" y="20010"/>
                        <a:pt x="8211" y="20010"/>
                      </a:cubicBezTo>
                      <a:cubicBezTo>
                        <a:pt x="9173" y="20010"/>
                        <a:pt x="9690" y="20665"/>
                        <a:pt x="10060" y="21132"/>
                      </a:cubicBezTo>
                      <a:cubicBezTo>
                        <a:pt x="10356" y="21600"/>
                        <a:pt x="10430" y="21600"/>
                        <a:pt x="10652" y="21600"/>
                      </a:cubicBezTo>
                      <a:cubicBezTo>
                        <a:pt x="10874" y="21600"/>
                        <a:pt x="10948" y="21600"/>
                        <a:pt x="11244" y="21226"/>
                      </a:cubicBezTo>
                      <a:cubicBezTo>
                        <a:pt x="11614" y="20758"/>
                        <a:pt x="12132" y="20010"/>
                        <a:pt x="13093" y="20010"/>
                      </a:cubicBezTo>
                      <a:cubicBezTo>
                        <a:pt x="14055" y="20010"/>
                        <a:pt x="14499" y="20758"/>
                        <a:pt x="14868" y="21132"/>
                      </a:cubicBezTo>
                      <a:cubicBezTo>
                        <a:pt x="15164" y="21506"/>
                        <a:pt x="15238" y="21600"/>
                        <a:pt x="15460" y="21600"/>
                      </a:cubicBezTo>
                      <a:cubicBezTo>
                        <a:pt x="15682" y="21600"/>
                        <a:pt x="15830" y="21506"/>
                        <a:pt x="16126" y="21132"/>
                      </a:cubicBezTo>
                      <a:cubicBezTo>
                        <a:pt x="16496" y="20665"/>
                        <a:pt x="17014" y="20197"/>
                        <a:pt x="17532" y="20010"/>
                      </a:cubicBezTo>
                      <a:cubicBezTo>
                        <a:pt x="18049" y="19917"/>
                        <a:pt x="18567" y="20104"/>
                        <a:pt x="19085" y="20384"/>
                      </a:cubicBezTo>
                      <a:cubicBezTo>
                        <a:pt x="19381" y="20571"/>
                        <a:pt x="19677" y="20758"/>
                        <a:pt x="20047" y="20852"/>
                      </a:cubicBezTo>
                      <a:cubicBezTo>
                        <a:pt x="20268" y="20945"/>
                        <a:pt x="20564" y="21039"/>
                        <a:pt x="20860" y="21039"/>
                      </a:cubicBezTo>
                      <a:cubicBezTo>
                        <a:pt x="21008" y="21039"/>
                        <a:pt x="21600" y="20945"/>
                        <a:pt x="21304" y="20665"/>
                      </a:cubicBezTo>
                      <a:cubicBezTo>
                        <a:pt x="18197" y="17486"/>
                        <a:pt x="12132" y="13371"/>
                        <a:pt x="11318" y="12904"/>
                      </a:cubicBezTo>
                      <a:cubicBezTo>
                        <a:pt x="12427" y="9725"/>
                        <a:pt x="13315" y="5423"/>
                        <a:pt x="11170" y="2525"/>
                      </a:cubicBezTo>
                      <a:cubicBezTo>
                        <a:pt x="9542" y="468"/>
                        <a:pt x="7471" y="0"/>
                        <a:pt x="5252" y="0"/>
                      </a:cubicBezTo>
                      <a:cubicBezTo>
                        <a:pt x="1923" y="0"/>
                        <a:pt x="74" y="1964"/>
                        <a:pt x="74" y="1964"/>
                      </a:cubicBezTo>
                      <a:cubicBezTo>
                        <a:pt x="0" y="2057"/>
                        <a:pt x="0" y="2057"/>
                        <a:pt x="0" y="2057"/>
                      </a:cubicBezTo>
                      <a:cubicBezTo>
                        <a:pt x="1036" y="3927"/>
                        <a:pt x="1036" y="3927"/>
                        <a:pt x="1036" y="3927"/>
                      </a:cubicBezTo>
                      <a:cubicBezTo>
                        <a:pt x="1110" y="3927"/>
                        <a:pt x="1110" y="3927"/>
                        <a:pt x="1110" y="3927"/>
                      </a:cubicBezTo>
                      <a:cubicBezTo>
                        <a:pt x="2441" y="3553"/>
                        <a:pt x="3551" y="3460"/>
                        <a:pt x="4438" y="3460"/>
                      </a:cubicBezTo>
                      <a:cubicBezTo>
                        <a:pt x="6214" y="3460"/>
                        <a:pt x="8951" y="4021"/>
                        <a:pt x="8359" y="7106"/>
                      </a:cubicBezTo>
                      <a:cubicBezTo>
                        <a:pt x="7989" y="8883"/>
                        <a:pt x="6953" y="10379"/>
                        <a:pt x="6066" y="11782"/>
                      </a:cubicBezTo>
                      <a:cubicBezTo>
                        <a:pt x="4512" y="14400"/>
                        <a:pt x="2959" y="17299"/>
                        <a:pt x="2145" y="20478"/>
                      </a:cubicBezTo>
                      <a:cubicBezTo>
                        <a:pt x="2441" y="20197"/>
                        <a:pt x="2885" y="20010"/>
                        <a:pt x="3329" y="20010"/>
                      </a:cubicBezTo>
                      <a:cubicBezTo>
                        <a:pt x="4290" y="20010"/>
                        <a:pt x="4808" y="20758"/>
                        <a:pt x="5104" y="21132"/>
                      </a:cubicBez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sz="3200"/>
                </a:p>
              </p:txBody>
            </p:sp>
          </p:grpSp>
        </p:grpSp>
        <p:grpSp>
          <p:nvGrpSpPr>
            <p:cNvPr id="139" name="组合 138"/>
            <p:cNvGrpSpPr/>
            <p:nvPr/>
          </p:nvGrpSpPr>
          <p:grpSpPr>
            <a:xfrm>
              <a:off x="15488710" y="8182799"/>
              <a:ext cx="1469851" cy="1469851"/>
              <a:chOff x="20896490" y="7226239"/>
              <a:chExt cx="1469851" cy="1469851"/>
            </a:xfrm>
          </p:grpSpPr>
          <p:grpSp>
            <p:nvGrpSpPr>
              <p:cNvPr id="140" name="组合 139"/>
              <p:cNvGrpSpPr/>
              <p:nvPr/>
            </p:nvGrpSpPr>
            <p:grpSpPr>
              <a:xfrm>
                <a:off x="20896490" y="7226239"/>
                <a:ext cx="1469851" cy="1469851"/>
                <a:chOff x="6486101" y="4012072"/>
                <a:chExt cx="1469851" cy="1469851"/>
              </a:xfrm>
            </p:grpSpPr>
            <p:sp>
              <p:nvSpPr>
                <p:cNvPr id="151" name="Shape 501"/>
                <p:cNvSpPr/>
                <p:nvPr/>
              </p:nvSpPr>
              <p:spPr>
                <a:xfrm>
                  <a:off x="6486101" y="4012072"/>
                  <a:ext cx="1469851" cy="1469851"/>
                </a:xfrm>
                <a:prstGeom prst="ellipse">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pPr>
                    <a:defRPr sz="3200"/>
                  </a:pPr>
                  <a:endParaRPr/>
                </a:p>
              </p:txBody>
            </p:sp>
            <p:sp>
              <p:nvSpPr>
                <p:cNvPr id="152" name="Shape 501"/>
                <p:cNvSpPr/>
                <p:nvPr/>
              </p:nvSpPr>
              <p:spPr>
                <a:xfrm>
                  <a:off x="6599020" y="4124991"/>
                  <a:ext cx="1244012" cy="1244012"/>
                </a:xfrm>
                <a:prstGeom prst="ellipse">
                  <a:avLst/>
                </a:prstGeom>
                <a:solidFill>
                  <a:schemeClr val="bg1"/>
                </a:soli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pPr>
                    <a:defRPr sz="3200"/>
                  </a:pPr>
                  <a:endParaRPr/>
                </a:p>
              </p:txBody>
            </p:sp>
          </p:grpSp>
          <p:grpSp>
            <p:nvGrpSpPr>
              <p:cNvPr id="141" name="Group 468"/>
              <p:cNvGrpSpPr/>
              <p:nvPr/>
            </p:nvGrpSpPr>
            <p:grpSpPr>
              <a:xfrm>
                <a:off x="21200903" y="7628823"/>
                <a:ext cx="840595" cy="787745"/>
                <a:chExt cx="840592" cy="787742"/>
              </a:xfrm>
            </p:grpSpPr>
            <p:sp>
              <p:nvSpPr>
                <p:cNvPr id="142" name="Shape 462"/>
                <p:cNvSpPr/>
                <p:nvPr/>
              </p:nvSpPr>
              <p:spPr>
                <a:xfrm>
                  <a:off x="265635" y="-1"/>
                  <a:ext cx="167855" cy="153259"/>
                </a:xfrm>
                <a:custGeom>
                  <a:cxnLst>
                    <a:cxn ang="0">
                      <a:pos x="wd2" y="hd2"/>
                    </a:cxn>
                    <a:cxn ang="5400000">
                      <a:pos x="wd2" y="hd2"/>
                    </a:cxn>
                    <a:cxn ang="10800000">
                      <a:pos x="wd2" y="hd2"/>
                    </a:cxn>
                    <a:cxn ang="16200000">
                      <a:pos x="wd2" y="hd2"/>
                    </a:cxn>
                  </a:cxnLst>
                  <a:rect b="b" l="0" r="r" t="0"/>
                  <a:pathLst>
                    <a:path extrusionOk="0" h="19201" w="19327">
                      <a:moveTo>
                        <a:pt x="18811" y="6578"/>
                      </a:moveTo>
                      <a:cubicBezTo>
                        <a:pt x="20529" y="11675"/>
                        <a:pt x="17829" y="17014"/>
                        <a:pt x="12674" y="18713"/>
                      </a:cubicBezTo>
                      <a:cubicBezTo>
                        <a:pt x="7765" y="20412"/>
                        <a:pt x="2120" y="17500"/>
                        <a:pt x="402" y="12646"/>
                      </a:cubicBezTo>
                      <a:cubicBezTo>
                        <a:pt x="-1071" y="7549"/>
                        <a:pt x="1629" y="2210"/>
                        <a:pt x="6538" y="511"/>
                      </a:cubicBezTo>
                      <a:cubicBezTo>
                        <a:pt x="11693" y="-1188"/>
                        <a:pt x="17093" y="1482"/>
                        <a:pt x="18811" y="6578"/>
                      </a:cubicBez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sz="3200"/>
                </a:p>
              </p:txBody>
            </p:sp>
            <p:sp>
              <p:nvSpPr>
                <p:cNvPr id="143" name="Shape 463"/>
                <p:cNvSpPr/>
                <p:nvPr/>
              </p:nvSpPr>
              <p:spPr>
                <a:xfrm>
                  <a:off x="184730" y="149872"/>
                  <a:ext cx="534498" cy="637871"/>
                </a:xfrm>
                <a:custGeom>
                  <a:cxnLst>
                    <a:cxn ang="0">
                      <a:pos x="wd2" y="hd2"/>
                    </a:cxn>
                    <a:cxn ang="5400000">
                      <a:pos x="wd2" y="hd2"/>
                    </a:cxn>
                    <a:cxn ang="10800000">
                      <a:pos x="wd2" y="hd2"/>
                    </a:cxn>
                    <a:cxn ang="16200000">
                      <a:pos x="wd2" y="hd2"/>
                    </a:cxn>
                  </a:cxnLst>
                  <a:rect b="b" l="0" r="r" t="0"/>
                  <a:pathLst>
                    <a:path extrusionOk="0" h="21386" w="20619">
                      <a:moveTo>
                        <a:pt x="4221" y="6227"/>
                      </a:moveTo>
                      <a:cubicBezTo>
                        <a:pt x="4221" y="6227"/>
                        <a:pt x="4221" y="6227"/>
                        <a:pt x="4221" y="6227"/>
                      </a:cubicBezTo>
                      <a:cubicBezTo>
                        <a:pt x="4386" y="6162"/>
                        <a:pt x="4469" y="6032"/>
                        <a:pt x="4800" y="5251"/>
                      </a:cubicBezTo>
                      <a:cubicBezTo>
                        <a:pt x="4800" y="5251"/>
                        <a:pt x="4800" y="5251"/>
                        <a:pt x="4800" y="5251"/>
                      </a:cubicBezTo>
                      <a:cubicBezTo>
                        <a:pt x="4800" y="5186"/>
                        <a:pt x="4800" y="5186"/>
                        <a:pt x="4800" y="5186"/>
                      </a:cubicBezTo>
                      <a:cubicBezTo>
                        <a:pt x="4800" y="5186"/>
                        <a:pt x="5628" y="2974"/>
                        <a:pt x="6041" y="2193"/>
                      </a:cubicBezTo>
                      <a:cubicBezTo>
                        <a:pt x="6538" y="1152"/>
                        <a:pt x="7448" y="437"/>
                        <a:pt x="8855" y="111"/>
                      </a:cubicBezTo>
                      <a:cubicBezTo>
                        <a:pt x="10428" y="-214"/>
                        <a:pt x="12331" y="241"/>
                        <a:pt x="14152" y="632"/>
                      </a:cubicBezTo>
                      <a:cubicBezTo>
                        <a:pt x="15062" y="827"/>
                        <a:pt x="16221" y="1022"/>
                        <a:pt x="17048" y="1347"/>
                      </a:cubicBezTo>
                      <a:cubicBezTo>
                        <a:pt x="17048" y="1347"/>
                        <a:pt x="18041" y="1543"/>
                        <a:pt x="18290" y="2388"/>
                      </a:cubicBezTo>
                      <a:cubicBezTo>
                        <a:pt x="19117" y="6422"/>
                        <a:pt x="19117" y="6422"/>
                        <a:pt x="19117" y="6422"/>
                      </a:cubicBezTo>
                      <a:cubicBezTo>
                        <a:pt x="17793" y="6617"/>
                        <a:pt x="17793" y="6617"/>
                        <a:pt x="17793" y="6617"/>
                      </a:cubicBezTo>
                      <a:cubicBezTo>
                        <a:pt x="16055" y="2974"/>
                        <a:pt x="16055" y="2974"/>
                        <a:pt x="16055" y="2974"/>
                      </a:cubicBezTo>
                      <a:cubicBezTo>
                        <a:pt x="15724" y="2974"/>
                        <a:pt x="14069" y="2714"/>
                        <a:pt x="13324" y="2649"/>
                      </a:cubicBezTo>
                      <a:cubicBezTo>
                        <a:pt x="13738" y="3234"/>
                        <a:pt x="15062" y="5186"/>
                        <a:pt x="16138" y="6813"/>
                      </a:cubicBezTo>
                      <a:cubicBezTo>
                        <a:pt x="16800" y="7788"/>
                        <a:pt x="17545" y="8699"/>
                        <a:pt x="18207" y="9675"/>
                      </a:cubicBezTo>
                      <a:cubicBezTo>
                        <a:pt x="18703" y="10391"/>
                        <a:pt x="21600" y="13514"/>
                        <a:pt x="20276" y="13644"/>
                      </a:cubicBezTo>
                      <a:cubicBezTo>
                        <a:pt x="18372" y="13839"/>
                        <a:pt x="16966" y="13058"/>
                        <a:pt x="15807" y="11952"/>
                      </a:cubicBezTo>
                      <a:cubicBezTo>
                        <a:pt x="15310" y="11497"/>
                        <a:pt x="14731" y="10976"/>
                        <a:pt x="14234" y="10521"/>
                      </a:cubicBezTo>
                      <a:cubicBezTo>
                        <a:pt x="13986" y="10261"/>
                        <a:pt x="13490" y="10066"/>
                        <a:pt x="13159" y="10131"/>
                      </a:cubicBezTo>
                      <a:cubicBezTo>
                        <a:pt x="12745" y="10196"/>
                        <a:pt x="12497" y="10456"/>
                        <a:pt x="12331" y="10716"/>
                      </a:cubicBezTo>
                      <a:cubicBezTo>
                        <a:pt x="11503" y="11757"/>
                        <a:pt x="10676" y="12993"/>
                        <a:pt x="10097" y="14164"/>
                      </a:cubicBezTo>
                      <a:cubicBezTo>
                        <a:pt x="9683" y="15075"/>
                        <a:pt x="10097" y="16506"/>
                        <a:pt x="10345" y="17417"/>
                      </a:cubicBezTo>
                      <a:cubicBezTo>
                        <a:pt x="10510" y="18523"/>
                        <a:pt x="10593" y="19174"/>
                        <a:pt x="10841" y="20280"/>
                      </a:cubicBezTo>
                      <a:cubicBezTo>
                        <a:pt x="10841" y="20410"/>
                        <a:pt x="11007" y="21256"/>
                        <a:pt x="11007" y="21386"/>
                      </a:cubicBezTo>
                      <a:cubicBezTo>
                        <a:pt x="8855" y="21386"/>
                        <a:pt x="8855" y="21386"/>
                        <a:pt x="8855" y="21386"/>
                      </a:cubicBezTo>
                      <a:cubicBezTo>
                        <a:pt x="8524" y="20280"/>
                        <a:pt x="8028" y="18784"/>
                        <a:pt x="7697" y="17678"/>
                      </a:cubicBezTo>
                      <a:cubicBezTo>
                        <a:pt x="7283" y="16441"/>
                        <a:pt x="6703" y="14945"/>
                        <a:pt x="7117" y="13579"/>
                      </a:cubicBezTo>
                      <a:cubicBezTo>
                        <a:pt x="7366" y="12798"/>
                        <a:pt x="7614" y="12082"/>
                        <a:pt x="8028" y="11367"/>
                      </a:cubicBezTo>
                      <a:cubicBezTo>
                        <a:pt x="8441" y="10586"/>
                        <a:pt x="8772" y="10000"/>
                        <a:pt x="9103" y="9220"/>
                      </a:cubicBezTo>
                      <a:cubicBezTo>
                        <a:pt x="9186" y="9155"/>
                        <a:pt x="9352" y="8829"/>
                        <a:pt x="9352" y="8764"/>
                      </a:cubicBezTo>
                      <a:cubicBezTo>
                        <a:pt x="9352" y="8764"/>
                        <a:pt x="7531" y="4405"/>
                        <a:pt x="7531" y="4405"/>
                      </a:cubicBezTo>
                      <a:cubicBezTo>
                        <a:pt x="6372" y="6943"/>
                        <a:pt x="6372" y="6943"/>
                        <a:pt x="6372" y="6943"/>
                      </a:cubicBezTo>
                      <a:cubicBezTo>
                        <a:pt x="6372" y="6878"/>
                        <a:pt x="6207" y="7658"/>
                        <a:pt x="4883" y="7723"/>
                      </a:cubicBezTo>
                      <a:cubicBezTo>
                        <a:pt x="0" y="7463"/>
                        <a:pt x="0" y="7463"/>
                        <a:pt x="0" y="7463"/>
                      </a:cubicBezTo>
                      <a:cubicBezTo>
                        <a:pt x="83" y="6617"/>
                        <a:pt x="83" y="6617"/>
                        <a:pt x="83" y="6617"/>
                      </a:cubicBezTo>
                      <a:lnTo>
                        <a:pt x="4221" y="6227"/>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sz="3200"/>
                </a:p>
              </p:txBody>
            </p:sp>
            <p:sp>
              <p:nvSpPr>
                <p:cNvPr id="147" name="Shape 464"/>
                <p:cNvSpPr/>
                <p:nvPr/>
              </p:nvSpPr>
              <p:spPr>
                <a:xfrm>
                  <a:off x="525549" y="229036"/>
                  <a:ext cx="315044" cy="550930"/>
                </a:xfrm>
                <a:custGeom>
                  <a:cxnLst>
                    <a:cxn ang="0">
                      <a:pos x="wd2" y="hd2"/>
                    </a:cxn>
                    <a:cxn ang="5400000">
                      <a:pos x="wd2" y="hd2"/>
                    </a:cxn>
                    <a:cxn ang="10800000">
                      <a:pos x="wd2" y="hd2"/>
                    </a:cxn>
                    <a:cxn ang="16200000">
                      <a:pos x="wd2" y="hd2"/>
                    </a:cxn>
                  </a:cxnLst>
                  <a:rect b="b" l="0" r="r" t="0"/>
                  <a:pathLst>
                    <a:path extrusionOk="0" h="21600" w="21600">
                      <a:moveTo>
                        <a:pt x="294" y="0"/>
                      </a:moveTo>
                      <a:cubicBezTo>
                        <a:pt x="294" y="0"/>
                        <a:pt x="17780" y="15363"/>
                        <a:pt x="21600" y="21448"/>
                      </a:cubicBezTo>
                      <a:cubicBezTo>
                        <a:pt x="17486" y="21600"/>
                        <a:pt x="17486" y="21600"/>
                        <a:pt x="17486" y="21600"/>
                      </a:cubicBezTo>
                      <a:cubicBezTo>
                        <a:pt x="17486" y="21600"/>
                        <a:pt x="3380" y="8442"/>
                        <a:pt x="0" y="8746"/>
                      </a:cubicBezTo>
                      <a:lnTo>
                        <a:pt x="294" y="0"/>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sz="3200"/>
                </a:p>
              </p:txBody>
            </p:sp>
            <p:sp>
              <p:nvSpPr>
                <p:cNvPr id="148" name="Shape 465"/>
                <p:cNvSpPr/>
                <p:nvPr/>
              </p:nvSpPr>
              <p:spPr>
                <a:xfrm>
                  <a:off x="0" y="112369"/>
                  <a:ext cx="154658" cy="155557"/>
                </a:xfrm>
                <a:custGeom>
                  <a:cxnLst>
                    <a:cxn ang="0">
                      <a:pos x="wd2" y="hd2"/>
                    </a:cxn>
                    <a:cxn ang="5400000">
                      <a:pos x="wd2" y="hd2"/>
                    </a:cxn>
                    <a:cxn ang="10800000">
                      <a:pos x="wd2" y="hd2"/>
                    </a:cxn>
                    <a:cxn ang="16200000">
                      <a:pos x="wd2" y="hd2"/>
                    </a:cxn>
                  </a:cxnLst>
                  <a:rect b="b" l="0" r="r" t="0"/>
                  <a:pathLst>
                    <a:path extrusionOk="0" h="21600" w="21600">
                      <a:moveTo>
                        <a:pt x="1800" y="15120"/>
                      </a:moveTo>
                      <a:cubicBezTo>
                        <a:pt x="600" y="13230"/>
                        <a:pt x="0" y="11070"/>
                        <a:pt x="0" y="9180"/>
                      </a:cubicBezTo>
                      <a:cubicBezTo>
                        <a:pt x="0" y="9180"/>
                        <a:pt x="0" y="9180"/>
                        <a:pt x="0" y="9180"/>
                      </a:cubicBezTo>
                      <a:cubicBezTo>
                        <a:pt x="0" y="5670"/>
                        <a:pt x="1800" y="2430"/>
                        <a:pt x="5100" y="1080"/>
                      </a:cubicBezTo>
                      <a:cubicBezTo>
                        <a:pt x="5100" y="1080"/>
                        <a:pt x="5100" y="1080"/>
                        <a:pt x="5100" y="1080"/>
                      </a:cubicBezTo>
                      <a:cubicBezTo>
                        <a:pt x="6300" y="270"/>
                        <a:pt x="7800" y="0"/>
                        <a:pt x="9300" y="0"/>
                      </a:cubicBezTo>
                      <a:cubicBezTo>
                        <a:pt x="9300" y="0"/>
                        <a:pt x="9300" y="0"/>
                        <a:pt x="9300" y="0"/>
                      </a:cubicBezTo>
                      <a:cubicBezTo>
                        <a:pt x="13500" y="0"/>
                        <a:pt x="17700" y="2430"/>
                        <a:pt x="19800" y="6480"/>
                      </a:cubicBezTo>
                      <a:cubicBezTo>
                        <a:pt x="19800" y="6480"/>
                        <a:pt x="19800" y="6480"/>
                        <a:pt x="19800" y="6480"/>
                      </a:cubicBezTo>
                      <a:cubicBezTo>
                        <a:pt x="18900" y="7020"/>
                        <a:pt x="18900" y="7020"/>
                        <a:pt x="18900" y="7020"/>
                      </a:cubicBezTo>
                      <a:cubicBezTo>
                        <a:pt x="19800" y="6480"/>
                        <a:pt x="19800" y="6480"/>
                        <a:pt x="19800" y="6480"/>
                      </a:cubicBezTo>
                      <a:cubicBezTo>
                        <a:pt x="21000" y="8370"/>
                        <a:pt x="21600" y="10530"/>
                        <a:pt x="21600" y="12420"/>
                      </a:cubicBezTo>
                      <a:cubicBezTo>
                        <a:pt x="21600" y="12420"/>
                        <a:pt x="21600" y="12420"/>
                        <a:pt x="21600" y="12420"/>
                      </a:cubicBezTo>
                      <a:cubicBezTo>
                        <a:pt x="21600" y="15930"/>
                        <a:pt x="19800" y="19170"/>
                        <a:pt x="16500" y="20520"/>
                      </a:cubicBezTo>
                      <a:cubicBezTo>
                        <a:pt x="16500" y="20520"/>
                        <a:pt x="16500" y="20520"/>
                        <a:pt x="16500" y="20520"/>
                      </a:cubicBezTo>
                      <a:cubicBezTo>
                        <a:pt x="15300" y="21330"/>
                        <a:pt x="13800" y="21600"/>
                        <a:pt x="12300" y="21600"/>
                      </a:cubicBezTo>
                      <a:cubicBezTo>
                        <a:pt x="12300" y="21600"/>
                        <a:pt x="12300" y="21600"/>
                        <a:pt x="12300" y="21600"/>
                      </a:cubicBezTo>
                      <a:cubicBezTo>
                        <a:pt x="8100" y="21600"/>
                        <a:pt x="3900" y="19170"/>
                        <a:pt x="1800" y="15120"/>
                      </a:cubicBezTo>
                      <a:close/>
                      <a:moveTo>
                        <a:pt x="9300" y="2160"/>
                      </a:moveTo>
                      <a:cubicBezTo>
                        <a:pt x="8100" y="2160"/>
                        <a:pt x="7200" y="2430"/>
                        <a:pt x="6300" y="2970"/>
                      </a:cubicBezTo>
                      <a:cubicBezTo>
                        <a:pt x="6300" y="2970"/>
                        <a:pt x="6300" y="2970"/>
                        <a:pt x="6300" y="2970"/>
                      </a:cubicBezTo>
                      <a:cubicBezTo>
                        <a:pt x="3900" y="4050"/>
                        <a:pt x="2400" y="6480"/>
                        <a:pt x="2400" y="9180"/>
                      </a:cubicBezTo>
                      <a:cubicBezTo>
                        <a:pt x="2400" y="9180"/>
                        <a:pt x="2400" y="9180"/>
                        <a:pt x="2400" y="9180"/>
                      </a:cubicBezTo>
                      <a:cubicBezTo>
                        <a:pt x="2400" y="10800"/>
                        <a:pt x="3000" y="12420"/>
                        <a:pt x="3900" y="14040"/>
                      </a:cubicBezTo>
                      <a:cubicBezTo>
                        <a:pt x="3900" y="14040"/>
                        <a:pt x="3900" y="14040"/>
                        <a:pt x="3900" y="14040"/>
                      </a:cubicBezTo>
                      <a:cubicBezTo>
                        <a:pt x="5700" y="17280"/>
                        <a:pt x="9300" y="19440"/>
                        <a:pt x="12300" y="19440"/>
                      </a:cubicBezTo>
                      <a:cubicBezTo>
                        <a:pt x="12300" y="19440"/>
                        <a:pt x="12300" y="19440"/>
                        <a:pt x="12300" y="19440"/>
                      </a:cubicBezTo>
                      <a:cubicBezTo>
                        <a:pt x="13500" y="19440"/>
                        <a:pt x="14400" y="19170"/>
                        <a:pt x="15300" y="18630"/>
                      </a:cubicBezTo>
                      <a:cubicBezTo>
                        <a:pt x="15300" y="18630"/>
                        <a:pt x="15300" y="18630"/>
                        <a:pt x="15300" y="18630"/>
                      </a:cubicBezTo>
                      <a:cubicBezTo>
                        <a:pt x="17700" y="17550"/>
                        <a:pt x="19200" y="15120"/>
                        <a:pt x="19200" y="12420"/>
                      </a:cubicBezTo>
                      <a:cubicBezTo>
                        <a:pt x="19200" y="12420"/>
                        <a:pt x="19200" y="12420"/>
                        <a:pt x="19200" y="12420"/>
                      </a:cubicBezTo>
                      <a:cubicBezTo>
                        <a:pt x="19200" y="10800"/>
                        <a:pt x="18600" y="9180"/>
                        <a:pt x="17700" y="7560"/>
                      </a:cubicBezTo>
                      <a:cubicBezTo>
                        <a:pt x="17700" y="7560"/>
                        <a:pt x="17700" y="7560"/>
                        <a:pt x="17700" y="7560"/>
                      </a:cubicBezTo>
                      <a:cubicBezTo>
                        <a:pt x="17700" y="7560"/>
                        <a:pt x="17700" y="7560"/>
                        <a:pt x="17700" y="7560"/>
                      </a:cubicBezTo>
                      <a:cubicBezTo>
                        <a:pt x="15900" y="4320"/>
                        <a:pt x="12300" y="2160"/>
                        <a:pt x="9300" y="2160"/>
                      </a:cubicBezTo>
                      <a:cubicBezTo>
                        <a:pt x="9300" y="2160"/>
                        <a:pt x="9300" y="2160"/>
                        <a:pt x="9300" y="2160"/>
                      </a:cubicBezTo>
                      <a:cubicBezTo>
                        <a:pt x="9300" y="2160"/>
                        <a:pt x="9300" y="2160"/>
                        <a:pt x="9300" y="2160"/>
                      </a:cubicBez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sz="3200"/>
                </a:p>
              </p:txBody>
            </p:sp>
            <p:sp>
              <p:nvSpPr>
                <p:cNvPr id="149" name="Shape 466"/>
                <p:cNvSpPr/>
                <p:nvPr/>
              </p:nvSpPr>
              <p:spPr>
                <a:xfrm>
                  <a:off x="60144" y="248481"/>
                  <a:ext cx="147619" cy="125743"/>
                </a:xfrm>
                <a:custGeom>
                  <a:cxnLst>
                    <a:cxn ang="0">
                      <a:pos x="wd2" y="hd2"/>
                    </a:cxn>
                    <a:cxn ang="5400000">
                      <a:pos x="wd2" y="hd2"/>
                    </a:cxn>
                    <a:cxn ang="10800000">
                      <a:pos x="wd2" y="hd2"/>
                    </a:cxn>
                    <a:cxn ang="16200000">
                      <a:pos x="wd2" y="hd2"/>
                    </a:cxn>
                  </a:cxnLst>
                  <a:rect b="b" l="0" r="r" t="0"/>
                  <a:pathLst>
                    <a:path extrusionOk="0" h="21600" w="21410">
                      <a:moveTo>
                        <a:pt x="19096" y="20935"/>
                      </a:moveTo>
                      <a:cubicBezTo>
                        <a:pt x="16904" y="16948"/>
                        <a:pt x="14713" y="13625"/>
                        <a:pt x="13148" y="10966"/>
                      </a:cubicBezTo>
                      <a:cubicBezTo>
                        <a:pt x="13148" y="10966"/>
                        <a:pt x="13148" y="10966"/>
                        <a:pt x="13148" y="10966"/>
                      </a:cubicBezTo>
                      <a:cubicBezTo>
                        <a:pt x="10017" y="5982"/>
                        <a:pt x="7513" y="3988"/>
                        <a:pt x="939" y="2658"/>
                      </a:cubicBezTo>
                      <a:cubicBezTo>
                        <a:pt x="939" y="2658"/>
                        <a:pt x="939" y="2658"/>
                        <a:pt x="939" y="2658"/>
                      </a:cubicBezTo>
                      <a:cubicBezTo>
                        <a:pt x="313" y="2658"/>
                        <a:pt x="0" y="1994"/>
                        <a:pt x="0" y="997"/>
                      </a:cubicBezTo>
                      <a:cubicBezTo>
                        <a:pt x="0" y="997"/>
                        <a:pt x="0" y="997"/>
                        <a:pt x="0" y="997"/>
                      </a:cubicBezTo>
                      <a:cubicBezTo>
                        <a:pt x="0" y="332"/>
                        <a:pt x="939" y="0"/>
                        <a:pt x="1565" y="0"/>
                      </a:cubicBezTo>
                      <a:cubicBezTo>
                        <a:pt x="1565" y="0"/>
                        <a:pt x="1565" y="0"/>
                        <a:pt x="1565" y="0"/>
                      </a:cubicBezTo>
                      <a:cubicBezTo>
                        <a:pt x="8452" y="1329"/>
                        <a:pt x="12209" y="3988"/>
                        <a:pt x="15339" y="9637"/>
                      </a:cubicBezTo>
                      <a:cubicBezTo>
                        <a:pt x="15339" y="9637"/>
                        <a:pt x="15339" y="9637"/>
                        <a:pt x="15339" y="9637"/>
                      </a:cubicBezTo>
                      <a:cubicBezTo>
                        <a:pt x="16904" y="12295"/>
                        <a:pt x="19096" y="15286"/>
                        <a:pt x="21287" y="19274"/>
                      </a:cubicBezTo>
                      <a:cubicBezTo>
                        <a:pt x="21287" y="19274"/>
                        <a:pt x="21287" y="19274"/>
                        <a:pt x="21287" y="19274"/>
                      </a:cubicBezTo>
                      <a:cubicBezTo>
                        <a:pt x="21600" y="19938"/>
                        <a:pt x="21287" y="20935"/>
                        <a:pt x="20661" y="21268"/>
                      </a:cubicBezTo>
                      <a:cubicBezTo>
                        <a:pt x="20661" y="21268"/>
                        <a:pt x="20661" y="21268"/>
                        <a:pt x="20661" y="21268"/>
                      </a:cubicBezTo>
                      <a:cubicBezTo>
                        <a:pt x="20661" y="21268"/>
                        <a:pt x="20348" y="21600"/>
                        <a:pt x="20035" y="21600"/>
                      </a:cubicBezTo>
                      <a:cubicBezTo>
                        <a:pt x="20035" y="21600"/>
                        <a:pt x="20035" y="21600"/>
                        <a:pt x="20035" y="21600"/>
                      </a:cubicBezTo>
                      <a:cubicBezTo>
                        <a:pt x="19722" y="21600"/>
                        <a:pt x="19096" y="21268"/>
                        <a:pt x="19096" y="20935"/>
                      </a:cubicBez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sz="3200"/>
                </a:p>
              </p:txBody>
            </p:sp>
            <p:sp>
              <p:nvSpPr>
                <p:cNvPr id="150" name="Shape 467"/>
                <p:cNvSpPr/>
                <p:nvPr/>
              </p:nvSpPr>
              <p:spPr>
                <a:xfrm>
                  <a:off x="128881" y="217237"/>
                  <a:ext cx="28731" cy="86985"/>
                </a:xfrm>
                <a:custGeom>
                  <a:cxnLst>
                    <a:cxn ang="0">
                      <a:pos x="wd2" y="hd2"/>
                    </a:cxn>
                    <a:cxn ang="5400000">
                      <a:pos x="wd2" y="hd2"/>
                    </a:cxn>
                    <a:cxn ang="10800000">
                      <a:pos x="wd2" y="hd2"/>
                    </a:cxn>
                    <a:cxn ang="16200000">
                      <a:pos x="wd2" y="hd2"/>
                    </a:cxn>
                  </a:cxnLst>
                  <a:rect b="b" l="0" r="r" t="0"/>
                  <a:pathLst>
                    <a:path extrusionOk="0" h="21315" w="20636">
                      <a:moveTo>
                        <a:pt x="7714" y="19906"/>
                      </a:moveTo>
                      <a:cubicBezTo>
                        <a:pt x="1543" y="15680"/>
                        <a:pt x="0" y="11454"/>
                        <a:pt x="0" y="8167"/>
                      </a:cubicBezTo>
                      <a:cubicBezTo>
                        <a:pt x="0" y="8167"/>
                        <a:pt x="0" y="8167"/>
                        <a:pt x="0" y="8167"/>
                      </a:cubicBezTo>
                      <a:cubicBezTo>
                        <a:pt x="0" y="3941"/>
                        <a:pt x="3086" y="1124"/>
                        <a:pt x="3086" y="1124"/>
                      </a:cubicBezTo>
                      <a:cubicBezTo>
                        <a:pt x="3086" y="1124"/>
                        <a:pt x="3086" y="1124"/>
                        <a:pt x="3086" y="1124"/>
                      </a:cubicBezTo>
                      <a:cubicBezTo>
                        <a:pt x="3086" y="1124"/>
                        <a:pt x="3086" y="1124"/>
                        <a:pt x="3086" y="1124"/>
                      </a:cubicBezTo>
                      <a:cubicBezTo>
                        <a:pt x="4629" y="185"/>
                        <a:pt x="7714" y="-285"/>
                        <a:pt x="10800" y="185"/>
                      </a:cubicBezTo>
                      <a:cubicBezTo>
                        <a:pt x="10800" y="185"/>
                        <a:pt x="10800" y="185"/>
                        <a:pt x="10800" y="185"/>
                      </a:cubicBezTo>
                      <a:cubicBezTo>
                        <a:pt x="15429" y="185"/>
                        <a:pt x="16971" y="1593"/>
                        <a:pt x="15429" y="2532"/>
                      </a:cubicBezTo>
                      <a:cubicBezTo>
                        <a:pt x="15429" y="2532"/>
                        <a:pt x="15429" y="2532"/>
                        <a:pt x="15429" y="2532"/>
                      </a:cubicBezTo>
                      <a:cubicBezTo>
                        <a:pt x="15429" y="2532"/>
                        <a:pt x="15429" y="3002"/>
                        <a:pt x="13886" y="3941"/>
                      </a:cubicBezTo>
                      <a:cubicBezTo>
                        <a:pt x="13886" y="3941"/>
                        <a:pt x="13886" y="3941"/>
                        <a:pt x="13886" y="3941"/>
                      </a:cubicBezTo>
                      <a:cubicBezTo>
                        <a:pt x="13886" y="4880"/>
                        <a:pt x="12343" y="6289"/>
                        <a:pt x="12343" y="8167"/>
                      </a:cubicBezTo>
                      <a:cubicBezTo>
                        <a:pt x="12343" y="8167"/>
                        <a:pt x="12343" y="8167"/>
                        <a:pt x="12343" y="8167"/>
                      </a:cubicBezTo>
                      <a:cubicBezTo>
                        <a:pt x="12343" y="10985"/>
                        <a:pt x="13886" y="14741"/>
                        <a:pt x="20057" y="18498"/>
                      </a:cubicBezTo>
                      <a:cubicBezTo>
                        <a:pt x="20057" y="18498"/>
                        <a:pt x="20057" y="18498"/>
                        <a:pt x="20057" y="18498"/>
                      </a:cubicBezTo>
                      <a:cubicBezTo>
                        <a:pt x="21600" y="19437"/>
                        <a:pt x="20057" y="20845"/>
                        <a:pt x="15429" y="21315"/>
                      </a:cubicBezTo>
                      <a:cubicBezTo>
                        <a:pt x="15429" y="21315"/>
                        <a:pt x="15429" y="21315"/>
                        <a:pt x="15429" y="21315"/>
                      </a:cubicBezTo>
                      <a:cubicBezTo>
                        <a:pt x="15429" y="21315"/>
                        <a:pt x="13886" y="21315"/>
                        <a:pt x="13886" y="21315"/>
                      </a:cubicBezTo>
                      <a:cubicBezTo>
                        <a:pt x="13886" y="21315"/>
                        <a:pt x="13886" y="21315"/>
                        <a:pt x="13886" y="21315"/>
                      </a:cubicBezTo>
                      <a:cubicBezTo>
                        <a:pt x="10800" y="21315"/>
                        <a:pt x="9257" y="20845"/>
                        <a:pt x="7714" y="19906"/>
                      </a:cubicBez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sz="3200"/>
                </a:p>
              </p:txBody>
            </p:sp>
          </p:grpSp>
        </p:grpSp>
        <p:grpSp>
          <p:nvGrpSpPr>
            <p:cNvPr id="153" name="组合 152"/>
            <p:cNvGrpSpPr/>
            <p:nvPr/>
          </p:nvGrpSpPr>
          <p:grpSpPr>
            <a:xfrm>
              <a:off x="12545760" y="3715381"/>
              <a:ext cx="1469851" cy="1469851"/>
              <a:chOff x="20684567" y="4401547"/>
              <a:chExt cx="1469851" cy="1469851"/>
            </a:xfrm>
          </p:grpSpPr>
          <p:grpSp>
            <p:nvGrpSpPr>
              <p:cNvPr id="154" name="组合 153"/>
              <p:cNvGrpSpPr/>
              <p:nvPr/>
            </p:nvGrpSpPr>
            <p:grpSpPr>
              <a:xfrm>
                <a:off x="20684567" y="4401547"/>
                <a:ext cx="1469851" cy="1469851"/>
                <a:chOff x="6486101" y="4012072"/>
                <a:chExt cx="1469851" cy="1469851"/>
              </a:xfrm>
            </p:grpSpPr>
            <p:sp>
              <p:nvSpPr>
                <p:cNvPr id="156" name="Shape 501"/>
                <p:cNvSpPr/>
                <p:nvPr/>
              </p:nvSpPr>
              <p:spPr>
                <a:xfrm>
                  <a:off x="6486101" y="4012072"/>
                  <a:ext cx="1469851" cy="1469851"/>
                </a:xfrm>
                <a:prstGeom prst="ellipse">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pPr>
                    <a:defRPr sz="3200"/>
                  </a:pPr>
                  <a:endParaRPr/>
                </a:p>
              </p:txBody>
            </p:sp>
            <p:sp>
              <p:nvSpPr>
                <p:cNvPr id="157" name="Shape 501"/>
                <p:cNvSpPr/>
                <p:nvPr/>
              </p:nvSpPr>
              <p:spPr>
                <a:xfrm>
                  <a:off x="6599020" y="4124991"/>
                  <a:ext cx="1244012" cy="1244012"/>
                </a:xfrm>
                <a:prstGeom prst="ellipse">
                  <a:avLst/>
                </a:prstGeom>
                <a:solidFill>
                  <a:schemeClr val="bg1"/>
                </a:soli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pPr>
                    <a:defRPr sz="3200"/>
                  </a:pPr>
                  <a:endParaRPr/>
                </a:p>
              </p:txBody>
            </p:sp>
          </p:grpSp>
          <p:sp>
            <p:nvSpPr>
              <p:cNvPr id="155" name="Shape 507"/>
              <p:cNvSpPr/>
              <p:nvPr/>
            </p:nvSpPr>
            <p:spPr>
              <a:xfrm>
                <a:off x="21059691" y="4819830"/>
                <a:ext cx="721096" cy="575391"/>
              </a:xfrm>
              <a:custGeom>
                <a:cxnLst>
                  <a:cxn ang="0">
                    <a:pos x="wd2" y="hd2"/>
                  </a:cxn>
                  <a:cxn ang="5400000">
                    <a:pos x="wd2" y="hd2"/>
                  </a:cxn>
                  <a:cxn ang="10800000">
                    <a:pos x="wd2" y="hd2"/>
                  </a:cxn>
                  <a:cxn ang="16200000">
                    <a:pos x="wd2" y="hd2"/>
                  </a:cxn>
                </a:cxnLst>
                <a:rect b="b" l="0" r="r" t="0"/>
                <a:pathLst>
                  <a:path extrusionOk="0" h="21600" w="21600">
                    <a:moveTo>
                      <a:pt x="20743" y="6574"/>
                    </a:moveTo>
                    <a:cubicBezTo>
                      <a:pt x="20743" y="4696"/>
                      <a:pt x="20743" y="4696"/>
                      <a:pt x="20743" y="4696"/>
                    </a:cubicBezTo>
                    <a:cubicBezTo>
                      <a:pt x="20571" y="4226"/>
                      <a:pt x="20571" y="4226"/>
                      <a:pt x="20571" y="4226"/>
                    </a:cubicBezTo>
                    <a:cubicBezTo>
                      <a:pt x="20571" y="4226"/>
                      <a:pt x="20057" y="3287"/>
                      <a:pt x="19200" y="2113"/>
                    </a:cubicBezTo>
                    <a:cubicBezTo>
                      <a:pt x="18343" y="1174"/>
                      <a:pt x="16971" y="0"/>
                      <a:pt x="15257" y="0"/>
                    </a:cubicBezTo>
                    <a:cubicBezTo>
                      <a:pt x="13543" y="0"/>
                      <a:pt x="12171" y="1174"/>
                      <a:pt x="11314" y="2113"/>
                    </a:cubicBezTo>
                    <a:cubicBezTo>
                      <a:pt x="10971" y="2583"/>
                      <a:pt x="10800" y="2817"/>
                      <a:pt x="10629" y="3052"/>
                    </a:cubicBezTo>
                    <a:cubicBezTo>
                      <a:pt x="10457" y="2817"/>
                      <a:pt x="10286" y="2583"/>
                      <a:pt x="9943" y="2113"/>
                    </a:cubicBezTo>
                    <a:cubicBezTo>
                      <a:pt x="9086" y="1174"/>
                      <a:pt x="7714" y="0"/>
                      <a:pt x="6000" y="0"/>
                    </a:cubicBezTo>
                    <a:cubicBezTo>
                      <a:pt x="4286" y="0"/>
                      <a:pt x="2914" y="1174"/>
                      <a:pt x="2057" y="2113"/>
                    </a:cubicBezTo>
                    <a:cubicBezTo>
                      <a:pt x="1200" y="3287"/>
                      <a:pt x="686" y="4226"/>
                      <a:pt x="686" y="4226"/>
                    </a:cubicBezTo>
                    <a:cubicBezTo>
                      <a:pt x="686" y="4696"/>
                      <a:pt x="686" y="4696"/>
                      <a:pt x="686" y="4696"/>
                    </a:cubicBezTo>
                    <a:cubicBezTo>
                      <a:pt x="686" y="6574"/>
                      <a:pt x="686" y="6574"/>
                      <a:pt x="686" y="6574"/>
                    </a:cubicBezTo>
                    <a:cubicBezTo>
                      <a:pt x="0" y="6574"/>
                      <a:pt x="0" y="6574"/>
                      <a:pt x="0" y="6574"/>
                    </a:cubicBezTo>
                    <a:cubicBezTo>
                      <a:pt x="0" y="21600"/>
                      <a:pt x="0" y="21600"/>
                      <a:pt x="0" y="21600"/>
                    </a:cubicBezTo>
                    <a:cubicBezTo>
                      <a:pt x="21600" y="21600"/>
                      <a:pt x="21600" y="21600"/>
                      <a:pt x="21600" y="21600"/>
                    </a:cubicBezTo>
                    <a:cubicBezTo>
                      <a:pt x="21600" y="6574"/>
                      <a:pt x="21600" y="6574"/>
                      <a:pt x="21600" y="6574"/>
                    </a:cubicBezTo>
                    <a:lnTo>
                      <a:pt x="20743" y="6574"/>
                    </a:lnTo>
                    <a:close/>
                    <a:moveTo>
                      <a:pt x="3771" y="18548"/>
                    </a:moveTo>
                    <a:cubicBezTo>
                      <a:pt x="4457" y="18078"/>
                      <a:pt x="5143" y="17609"/>
                      <a:pt x="6000" y="17609"/>
                    </a:cubicBezTo>
                    <a:cubicBezTo>
                      <a:pt x="6857" y="17609"/>
                      <a:pt x="7543" y="18078"/>
                      <a:pt x="8057" y="18548"/>
                    </a:cubicBezTo>
                    <a:lnTo>
                      <a:pt x="3771" y="18548"/>
                    </a:lnTo>
                    <a:close/>
                    <a:moveTo>
                      <a:pt x="13200" y="18548"/>
                    </a:moveTo>
                    <a:cubicBezTo>
                      <a:pt x="13714" y="18078"/>
                      <a:pt x="14400" y="17609"/>
                      <a:pt x="15257" y="17609"/>
                    </a:cubicBezTo>
                    <a:cubicBezTo>
                      <a:pt x="16114" y="17609"/>
                      <a:pt x="16800" y="18078"/>
                      <a:pt x="17486" y="18548"/>
                    </a:cubicBezTo>
                    <a:lnTo>
                      <a:pt x="13200" y="18548"/>
                    </a:lnTo>
                    <a:close/>
                    <a:moveTo>
                      <a:pt x="19200" y="17843"/>
                    </a:moveTo>
                    <a:cubicBezTo>
                      <a:pt x="18343" y="16670"/>
                      <a:pt x="16971" y="15730"/>
                      <a:pt x="15257" y="15730"/>
                    </a:cubicBezTo>
                    <a:cubicBezTo>
                      <a:pt x="13543" y="15730"/>
                      <a:pt x="12171" y="16670"/>
                      <a:pt x="11314" y="17843"/>
                    </a:cubicBezTo>
                    <a:cubicBezTo>
                      <a:pt x="11314" y="14557"/>
                      <a:pt x="11314" y="14557"/>
                      <a:pt x="11314" y="14557"/>
                    </a:cubicBezTo>
                    <a:cubicBezTo>
                      <a:pt x="9943" y="13617"/>
                      <a:pt x="9943" y="13617"/>
                      <a:pt x="9943" y="13617"/>
                    </a:cubicBezTo>
                    <a:cubicBezTo>
                      <a:pt x="9943" y="17843"/>
                      <a:pt x="9943" y="17843"/>
                      <a:pt x="9943" y="17843"/>
                    </a:cubicBezTo>
                    <a:cubicBezTo>
                      <a:pt x="9086" y="16670"/>
                      <a:pt x="7714" y="15730"/>
                      <a:pt x="6000" y="15730"/>
                    </a:cubicBezTo>
                    <a:cubicBezTo>
                      <a:pt x="6000" y="15730"/>
                      <a:pt x="6000" y="15730"/>
                      <a:pt x="6000" y="15730"/>
                    </a:cubicBezTo>
                    <a:cubicBezTo>
                      <a:pt x="4286" y="15730"/>
                      <a:pt x="2914" y="16670"/>
                      <a:pt x="2057" y="17843"/>
                    </a:cubicBezTo>
                    <a:cubicBezTo>
                      <a:pt x="2057" y="5165"/>
                      <a:pt x="2057" y="5165"/>
                      <a:pt x="2057" y="5165"/>
                    </a:cubicBezTo>
                    <a:cubicBezTo>
                      <a:pt x="2229" y="4696"/>
                      <a:pt x="2571" y="4226"/>
                      <a:pt x="3086" y="3522"/>
                    </a:cubicBezTo>
                    <a:cubicBezTo>
                      <a:pt x="3771" y="2817"/>
                      <a:pt x="4629" y="1878"/>
                      <a:pt x="6000" y="1878"/>
                    </a:cubicBezTo>
                    <a:cubicBezTo>
                      <a:pt x="7200" y="1878"/>
                      <a:pt x="8229" y="2817"/>
                      <a:pt x="8914" y="3757"/>
                    </a:cubicBezTo>
                    <a:cubicBezTo>
                      <a:pt x="9257" y="3991"/>
                      <a:pt x="9600" y="4461"/>
                      <a:pt x="9771" y="4930"/>
                    </a:cubicBezTo>
                    <a:cubicBezTo>
                      <a:pt x="9771" y="4930"/>
                      <a:pt x="9943" y="4930"/>
                      <a:pt x="9943" y="5165"/>
                    </a:cubicBezTo>
                    <a:cubicBezTo>
                      <a:pt x="9943" y="10565"/>
                      <a:pt x="9943" y="10565"/>
                      <a:pt x="9943" y="10565"/>
                    </a:cubicBezTo>
                    <a:cubicBezTo>
                      <a:pt x="11314" y="11504"/>
                      <a:pt x="11314" y="11504"/>
                      <a:pt x="11314" y="11504"/>
                    </a:cubicBezTo>
                    <a:cubicBezTo>
                      <a:pt x="11314" y="5165"/>
                      <a:pt x="11314" y="5165"/>
                      <a:pt x="11314" y="5165"/>
                    </a:cubicBezTo>
                    <a:cubicBezTo>
                      <a:pt x="11486" y="4696"/>
                      <a:pt x="11829" y="4226"/>
                      <a:pt x="12343" y="3522"/>
                    </a:cubicBezTo>
                    <a:cubicBezTo>
                      <a:pt x="13029" y="2817"/>
                      <a:pt x="14057" y="1878"/>
                      <a:pt x="15257" y="1878"/>
                    </a:cubicBezTo>
                    <a:cubicBezTo>
                      <a:pt x="16629" y="1878"/>
                      <a:pt x="17657" y="2817"/>
                      <a:pt x="18343" y="3757"/>
                    </a:cubicBezTo>
                    <a:cubicBezTo>
                      <a:pt x="18686" y="3991"/>
                      <a:pt x="18857" y="4461"/>
                      <a:pt x="19029" y="4930"/>
                    </a:cubicBezTo>
                    <a:cubicBezTo>
                      <a:pt x="19200" y="4930"/>
                      <a:pt x="19200" y="4930"/>
                      <a:pt x="19200" y="5165"/>
                    </a:cubicBezTo>
                    <a:lnTo>
                      <a:pt x="19200" y="17843"/>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endParaRPr sz="3200"/>
              </a:p>
            </p:txBody>
          </p:sp>
        </p:grpSp>
        <p:grpSp>
          <p:nvGrpSpPr>
            <p:cNvPr id="13" name="组合 12"/>
            <p:cNvGrpSpPr/>
            <p:nvPr/>
          </p:nvGrpSpPr>
          <p:grpSpPr>
            <a:xfrm>
              <a:off x="6380463" y="8015891"/>
              <a:ext cx="1469851" cy="1469851"/>
              <a:chOff x="2313717" y="4449953"/>
              <a:chExt cx="1469851" cy="1469851"/>
            </a:xfrm>
          </p:grpSpPr>
          <p:sp>
            <p:nvSpPr>
              <p:cNvPr id="181" name="Shape 501"/>
              <p:cNvSpPr/>
              <p:nvPr/>
            </p:nvSpPr>
            <p:spPr>
              <a:xfrm>
                <a:off x="2313717" y="4449953"/>
                <a:ext cx="1469851" cy="1469851"/>
              </a:xfrm>
              <a:prstGeom prst="ellipse">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pPr>
                  <a:defRPr sz="3200"/>
                </a:pPr>
                <a:endParaRPr/>
              </a:p>
            </p:txBody>
          </p:sp>
          <p:grpSp>
            <p:nvGrpSpPr>
              <p:cNvPr id="12" name="组合 11"/>
              <p:cNvGrpSpPr/>
              <p:nvPr/>
            </p:nvGrpSpPr>
            <p:grpSpPr>
              <a:xfrm>
                <a:off x="2426636" y="4562872"/>
                <a:ext cx="1244012" cy="1244012"/>
                <a:chOff x="2426636" y="4562872"/>
                <a:chExt cx="1244012" cy="1244012"/>
              </a:xfrm>
            </p:grpSpPr>
            <p:sp>
              <p:nvSpPr>
                <p:cNvPr id="182" name="Shape 501"/>
                <p:cNvSpPr/>
                <p:nvPr/>
              </p:nvSpPr>
              <p:spPr>
                <a:xfrm>
                  <a:off x="2426636" y="4562872"/>
                  <a:ext cx="1244012" cy="1244012"/>
                </a:xfrm>
                <a:prstGeom prst="ellipse">
                  <a:avLst/>
                </a:prstGeom>
                <a:solidFill>
                  <a:schemeClr val="bg1"/>
                </a:solidFill>
                <a:ln cap="flat" w="12700">
                  <a:noFill/>
                  <a:miter lim="400000"/>
                </a:ln>
                <a:effectLst>
                  <a:outerShdw blurRad="50800" dir="2700000" dist="38100" rotWithShape="0">
                    <a:srgbClr val="0070C0">
                      <a:alpha val="43000"/>
                    </a:srgbClr>
                  </a:outerShdw>
                </a:effectLst>
              </p:spPr>
              <p:txBody>
                <a:bodyPr anchor="ctr" bIns="50800" lIns="50800" numCol="1" rIns="50800" tIns="50800" wrap="square">
                  <a:noAutofit/>
                </a:bodyPr>
                <a:lstStyle/>
                <a:p>
                  <a:pPr>
                    <a:defRPr sz="3200"/>
                  </a:pPr>
                  <a:endParaRPr/>
                </a:p>
              </p:txBody>
            </p:sp>
            <p:sp>
              <p:nvSpPr>
                <p:cNvPr id="178" name="Shape 345"/>
                <p:cNvSpPr/>
                <p:nvPr/>
              </p:nvSpPr>
              <p:spPr>
                <a:xfrm>
                  <a:off x="2717842" y="4769585"/>
                  <a:ext cx="768470" cy="697804"/>
                </a:xfrm>
                <a:custGeom>
                  <a:cxnLst>
                    <a:cxn ang="0">
                      <a:pos x="wd2" y="hd2"/>
                    </a:cxn>
                    <a:cxn ang="5400000">
                      <a:pos x="wd2" y="hd2"/>
                    </a:cxn>
                    <a:cxn ang="10800000">
                      <a:pos x="wd2" y="hd2"/>
                    </a:cxn>
                    <a:cxn ang="16200000">
                      <a:pos x="wd2" y="hd2"/>
                    </a:cxn>
                  </a:cxnLst>
                  <a:rect b="b" l="0" r="r" t="0"/>
                  <a:pathLst>
                    <a:path extrusionOk="0" h="21600" w="21600">
                      <a:moveTo>
                        <a:pt x="20138" y="0"/>
                      </a:moveTo>
                      <a:cubicBezTo>
                        <a:pt x="1462" y="0"/>
                        <a:pt x="1462" y="0"/>
                        <a:pt x="1462" y="0"/>
                      </a:cubicBezTo>
                      <a:cubicBezTo>
                        <a:pt x="650" y="0"/>
                        <a:pt x="0" y="680"/>
                        <a:pt x="0" y="1531"/>
                      </a:cubicBezTo>
                      <a:cubicBezTo>
                        <a:pt x="0" y="15477"/>
                        <a:pt x="0" y="15477"/>
                        <a:pt x="0" y="15477"/>
                      </a:cubicBezTo>
                      <a:cubicBezTo>
                        <a:pt x="0" y="16328"/>
                        <a:pt x="650" y="17008"/>
                        <a:pt x="1462" y="17008"/>
                      </a:cubicBezTo>
                      <a:cubicBezTo>
                        <a:pt x="8608" y="17008"/>
                        <a:pt x="8608" y="17008"/>
                        <a:pt x="8608" y="17008"/>
                      </a:cubicBezTo>
                      <a:cubicBezTo>
                        <a:pt x="8608" y="17008"/>
                        <a:pt x="8932" y="20069"/>
                        <a:pt x="6334" y="20069"/>
                      </a:cubicBezTo>
                      <a:cubicBezTo>
                        <a:pt x="6334" y="21600"/>
                        <a:pt x="6334" y="21600"/>
                        <a:pt x="6334" y="21600"/>
                      </a:cubicBezTo>
                      <a:cubicBezTo>
                        <a:pt x="8608" y="21600"/>
                        <a:pt x="8608" y="21600"/>
                        <a:pt x="8608" y="21600"/>
                      </a:cubicBezTo>
                      <a:cubicBezTo>
                        <a:pt x="12992" y="21600"/>
                        <a:pt x="12992" y="21600"/>
                        <a:pt x="12992" y="21600"/>
                      </a:cubicBezTo>
                      <a:cubicBezTo>
                        <a:pt x="15104" y="21600"/>
                        <a:pt x="15104" y="21600"/>
                        <a:pt x="15104" y="21600"/>
                      </a:cubicBezTo>
                      <a:cubicBezTo>
                        <a:pt x="15104" y="20069"/>
                        <a:pt x="15104" y="20069"/>
                        <a:pt x="15104" y="20069"/>
                      </a:cubicBezTo>
                      <a:cubicBezTo>
                        <a:pt x="12505" y="20069"/>
                        <a:pt x="12992" y="17008"/>
                        <a:pt x="12992" y="17008"/>
                      </a:cubicBezTo>
                      <a:cubicBezTo>
                        <a:pt x="20138" y="17008"/>
                        <a:pt x="20138" y="17008"/>
                        <a:pt x="20138" y="17008"/>
                      </a:cubicBezTo>
                      <a:cubicBezTo>
                        <a:pt x="20950" y="17008"/>
                        <a:pt x="21600" y="16328"/>
                        <a:pt x="21600" y="15477"/>
                      </a:cubicBezTo>
                      <a:cubicBezTo>
                        <a:pt x="21600" y="1531"/>
                        <a:pt x="21600" y="1531"/>
                        <a:pt x="21600" y="1531"/>
                      </a:cubicBezTo>
                      <a:cubicBezTo>
                        <a:pt x="21600" y="680"/>
                        <a:pt x="20950" y="0"/>
                        <a:pt x="20138" y="0"/>
                      </a:cubicBezTo>
                      <a:close/>
                      <a:moveTo>
                        <a:pt x="9582" y="15137"/>
                      </a:moveTo>
                      <a:cubicBezTo>
                        <a:pt x="9582" y="14457"/>
                        <a:pt x="10232" y="13946"/>
                        <a:pt x="10881" y="13946"/>
                      </a:cubicBezTo>
                      <a:cubicBezTo>
                        <a:pt x="11531" y="13946"/>
                        <a:pt x="12180" y="14457"/>
                        <a:pt x="12180" y="15137"/>
                      </a:cubicBezTo>
                      <a:cubicBezTo>
                        <a:pt x="12180" y="15817"/>
                        <a:pt x="11531" y="16498"/>
                        <a:pt x="10881" y="16498"/>
                      </a:cubicBezTo>
                      <a:cubicBezTo>
                        <a:pt x="10232" y="16498"/>
                        <a:pt x="9582" y="15817"/>
                        <a:pt x="9582" y="15137"/>
                      </a:cubicBezTo>
                      <a:close/>
                      <a:moveTo>
                        <a:pt x="19976" y="13436"/>
                      </a:moveTo>
                      <a:cubicBezTo>
                        <a:pt x="1462" y="13436"/>
                        <a:pt x="1462" y="13436"/>
                        <a:pt x="1462" y="13436"/>
                      </a:cubicBezTo>
                      <a:cubicBezTo>
                        <a:pt x="1462" y="1701"/>
                        <a:pt x="1462" y="1701"/>
                        <a:pt x="1462" y="1701"/>
                      </a:cubicBezTo>
                      <a:cubicBezTo>
                        <a:pt x="19976" y="1701"/>
                        <a:pt x="19976" y="1701"/>
                        <a:pt x="19976" y="1701"/>
                      </a:cubicBezTo>
                      <a:lnTo>
                        <a:pt x="19976" y="13436"/>
                      </a:lnTo>
                      <a:close/>
                    </a:path>
                  </a:pathLst>
                </a:cu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p:spPr>
              <p:txBody>
                <a:bodyPr anchor="ctr" bIns="50800" lIns="50800" numCol="1" rIns="50800" tIns="50800" wrap="square">
                  <a:noAutofit/>
                </a:bodyPr>
                <a:lstStyle/>
                <a:p>
                  <a:endParaRPr sz="3200"/>
                </a:p>
              </p:txBody>
            </p:sp>
          </p:grpSp>
        </p:grpSp>
      </p:grpSp>
      <p:sp>
        <p:nvSpPr>
          <p:cNvPr id="184" name="Shape 209"/>
          <p:cNvSpPr/>
          <p:nvPr/>
        </p:nvSpPr>
        <p:spPr>
          <a:xfrm>
            <a:off x="1299296" y="3407102"/>
            <a:ext cx="4214812" cy="955040"/>
          </a:xfrm>
          <a:prstGeom prst="rect">
            <a:avLst/>
          </a:prstGeom>
          <a:ln w="12700">
            <a:miter lim="400000"/>
          </a:ln>
          <a:extLst>
            <a:ext uri="{C572A759-6A51-4108-AA02-DFA0A04FC94B}">
              <ma14:wrappingTextBoxFlag xmlns:ma14="http://schemas.microsoft.com/office/mac/drawingml/2011/main" val="1"/>
            </a:ext>
          </a:extLst>
        </p:spPr>
        <p:txBody>
          <a:bodyPr bIns="50800" lIns="50800" rIns="50800" tIns="50800" wrap="none">
            <a:spAutoFit/>
          </a:bodyPr>
          <a:lstStyle>
            <a:lvl1pPr>
              <a:defRPr sz="5600">
                <a:solidFill>
                  <a:srgbClr val="FFFFFF"/>
                </a:solidFill>
                <a:latin typeface="Chalkduster"/>
                <a:ea typeface="Chalkduster"/>
                <a:cs typeface="Chalkduster"/>
                <a:sym typeface="Chalkduster"/>
              </a:defRPr>
            </a:lvl1pPr>
          </a:lstStyle>
          <a:p>
            <a:r>
              <a:rPr altLang="zh-CN" lang="en-US" smtClean="0">
                <a:solidFill>
                  <a:schemeClr val="accent1"/>
                </a:solidFill>
                <a:latin charset="-122" panose="020b0503020204020204" pitchFamily="34" typeface="微软雅黑"/>
                <a:ea charset="-122" panose="020b0503020204020204" pitchFamily="34" typeface="微软雅黑"/>
              </a:rPr>
              <a:t>My Hobbies</a:t>
            </a:r>
          </a:p>
        </p:txBody>
      </p:sp>
      <p:sp>
        <p:nvSpPr>
          <p:cNvPr id="185" name="矩形 184"/>
          <p:cNvSpPr/>
          <p:nvPr/>
        </p:nvSpPr>
        <p:spPr>
          <a:xfrm>
            <a:off x="1378334" y="4650945"/>
            <a:ext cx="6404282" cy="87550"/>
          </a:xfrm>
          <a:prstGeom prst="rect">
            <a:avLst/>
          </a:prstGeom>
          <a:gradFill flip="none" rotWithShape="1">
            <a:gsLst>
              <a:gs pos="45000">
                <a:srgbClr val="8747AF"/>
              </a:gs>
              <a:gs pos="100000">
                <a:srgbClr val="00FFFF"/>
              </a:gs>
              <a:gs pos="68000">
                <a:srgbClr val="7030A0"/>
              </a:gs>
              <a:gs pos="16000">
                <a:srgbClr val="F8330C"/>
              </a:gs>
              <a:gs pos="0">
                <a:srgbClr val="EC5242"/>
              </a:gs>
            </a:gsLst>
            <a:lin ang="2700000" scaled="1"/>
          </a:gradFill>
          <a:ln cap="flat" w="12700">
            <a:noFill/>
            <a:miter lim="400000"/>
          </a:ln>
          <a:effectLst/>
        </p:spPr>
        <p:txBody>
          <a:bodyPr anchor="ctr" bIns="50800" lIns="50800" numCol="1" rIns="50800" tIns="50800" wrap="square">
            <a:noAutofit/>
          </a:bodyPr>
          <a:lstStyle/>
          <a:p>
            <a:endParaRPr altLang="en-US" lang="zh-CN" sz="3200"/>
          </a:p>
        </p:txBody>
      </p:sp>
      <p:grpSp>
        <p:nvGrpSpPr>
          <p:cNvPr id="186" name="Group 290"/>
          <p:cNvGrpSpPr/>
          <p:nvPr/>
        </p:nvGrpSpPr>
        <p:grpSpPr>
          <a:xfrm>
            <a:off x="1128029" y="5515887"/>
            <a:ext cx="7087830" cy="1427482"/>
            <a:chExt cx="9789899" cy="1427481"/>
          </a:xfrm>
        </p:grpSpPr>
        <p:sp>
          <p:nvSpPr>
            <p:cNvPr id="187" name="Shape 289"/>
            <p:cNvSpPr/>
            <p:nvPr/>
          </p:nvSpPr>
          <p:spPr>
            <a:xfrm>
              <a:off x="50800" y="50799"/>
              <a:ext cx="9688299" cy="1600198"/>
            </a:xfrm>
            <a:prstGeom prst="rect">
              <a:avLst/>
            </a:prstGeom>
            <a:noFill/>
            <a:ln>
              <a:noFill/>
            </a:ln>
            <a:effectLst/>
            <a:extLst>
              <a:ext uri="{C572A759-6A51-4108-AA02-DFA0A04FC94B}">
                <ma14:wrappingTextBoxFlag xmlns:ma14="http://schemas.microsoft.com/office/mac/drawingml/2011/main" val="1"/>
              </a:ext>
            </a:extLst>
          </p:spPr>
          <p:txBody>
            <a:bodyPr anchor="t" bIns="91439" lIns="91439" numCol="1" rIns="91439" tIns="91439" wrap="square">
              <a:spAutoFit/>
            </a:bodyPr>
            <a:lstStyle>
              <a:lvl1pPr defTabSz="914400">
                <a:defRPr spc="211" sz="3100">
                  <a:solidFill>
                    <a:srgbClr val="FFFFFF"/>
                  </a:solidFill>
                  <a:latin typeface="Microsoft YaHei"/>
                  <a:ea typeface="Microsoft YaHei"/>
                  <a:cs typeface="Microsoft YaHei"/>
                  <a:sym typeface="Microsoft YaHei"/>
                </a:defRPr>
              </a:lvl1pPr>
            </a:lstStyle>
            <a:p>
              <a:r>
                <a:rPr>
                  <a:solidFill>
                    <a:schemeClr val="tx1"/>
                  </a:solidFill>
                </a:rPr>
                <a:t>此处输入文本此处输入文本此处输入文本此处输入文本此处输入文本此处输入文本此处输入文本</a:t>
              </a:r>
            </a:p>
          </p:txBody>
        </p:sp>
        <p:pic>
          <p:nvPicPr>
            <p:cNvPr id="188" name="图片 187"/>
            <p:cNvPicPr/>
            <p:nvPr/>
          </p:nvPicPr>
          <p:blipFill>
            <a:blip r:embed="rId3">
              <a:extLst/>
            </a:blip>
            <a:stretch>
              <a:fillRect/>
            </a:stretch>
          </p:blipFill>
          <p:spPr>
            <a:xfrm>
              <a:off x="0" y="0"/>
              <a:ext cx="9789899" cy="1427481"/>
            </a:xfrm>
            <a:prstGeom prst="rect">
              <a:avLst/>
            </a:prstGeom>
            <a:effectLst/>
          </p:spPr>
        </p:pic>
      </p:grpSp>
      <p:grpSp>
        <p:nvGrpSpPr>
          <p:cNvPr id="189" name="Group 290"/>
          <p:cNvGrpSpPr/>
          <p:nvPr/>
        </p:nvGrpSpPr>
        <p:grpSpPr>
          <a:xfrm>
            <a:off x="1128029" y="8216881"/>
            <a:ext cx="7087830" cy="1427482"/>
            <a:chExt cx="9789899" cy="1427481"/>
          </a:xfrm>
        </p:grpSpPr>
        <p:sp>
          <p:nvSpPr>
            <p:cNvPr id="190" name="Shape 289"/>
            <p:cNvSpPr/>
            <p:nvPr/>
          </p:nvSpPr>
          <p:spPr>
            <a:xfrm>
              <a:off x="50800" y="50799"/>
              <a:ext cx="9688299" cy="1600198"/>
            </a:xfrm>
            <a:prstGeom prst="rect">
              <a:avLst/>
            </a:prstGeom>
            <a:noFill/>
            <a:ln>
              <a:noFill/>
            </a:ln>
            <a:effectLst/>
            <a:extLst>
              <a:ext uri="{C572A759-6A51-4108-AA02-DFA0A04FC94B}">
                <ma14:wrappingTextBoxFlag xmlns:ma14="http://schemas.microsoft.com/office/mac/drawingml/2011/main" val="1"/>
              </a:ext>
            </a:extLst>
          </p:spPr>
          <p:txBody>
            <a:bodyPr anchor="t" bIns="91439" lIns="91439" numCol="1" rIns="91439" tIns="91439" wrap="square">
              <a:spAutoFit/>
            </a:bodyPr>
            <a:lstStyle>
              <a:lvl1pPr defTabSz="914400">
                <a:defRPr spc="211" sz="3100">
                  <a:solidFill>
                    <a:srgbClr val="FFFFFF"/>
                  </a:solidFill>
                  <a:latin typeface="Microsoft YaHei"/>
                  <a:ea typeface="Microsoft YaHei"/>
                  <a:cs typeface="Microsoft YaHei"/>
                  <a:sym typeface="Microsoft YaHei"/>
                </a:defRPr>
              </a:lvl1pPr>
            </a:lstStyle>
            <a:p>
              <a:r>
                <a:rPr>
                  <a:solidFill>
                    <a:schemeClr val="tx1"/>
                  </a:solidFill>
                </a:rPr>
                <a:t>此处输入文本此处输入文本此处输入文本此处输入文本此处输入文本此处输入文本此处输入文本</a:t>
              </a:r>
            </a:p>
          </p:txBody>
        </p:sp>
        <p:pic>
          <p:nvPicPr>
            <p:cNvPr id="191" name="图片 190"/>
            <p:cNvPicPr/>
            <p:nvPr/>
          </p:nvPicPr>
          <p:blipFill>
            <a:blip r:embed="rId3">
              <a:extLst/>
            </a:blip>
            <a:stretch>
              <a:fillRect/>
            </a:stretch>
          </p:blipFill>
          <p:spPr>
            <a:xfrm>
              <a:off x="0" y="0"/>
              <a:ext cx="9789899" cy="1427481"/>
            </a:xfrm>
            <a:prstGeom prst="rect">
              <a:avLst/>
            </a:prstGeom>
            <a:effectLst/>
          </p:spPr>
        </p:pic>
      </p:grpSp>
    </p:spTree>
    <p:extLst>
      <p:ext uri="{BB962C8B-B14F-4D97-AF65-F5344CB8AC3E}">
        <p14:creationId val="4018950932"/>
      </p:ext>
    </p:extLst>
  </p:cSld>
  <p:clrMapOvr>
    <a:masterClrMapping/>
  </p:clrMapOvr>
  <p:transition spd="med"/>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childTnLst>
                                    <p:set>
                                      <p:cBhvr>
                                        <p:cTn fill="hold" id="6"/>
                                        <p:tgtEl>
                                          <p:spTgt spid="186"/>
                                        </p:tgtEl>
                                        <p:attrNameLst>
                                          <p:attrName>style.visibility</p:attrName>
                                        </p:attrNameLst>
                                      </p:cBhvr>
                                      <p:to>
                                        <p:strVal val="visible"/>
                                      </p:to>
                                    </p:set>
                                    <p:animEffect filter="wipe(left)" transition="in">
                                      <p:cBhvr>
                                        <p:cTn dur="1000" id="7"/>
                                        <p:tgtEl>
                                          <p:spTgt spid="186"/>
                                        </p:tgtEl>
                                      </p:cBhvr>
                                    </p:animEffect>
                                  </p:childTnLst>
                                </p:cTn>
                              </p:par>
                            </p:childTnLst>
                          </p:cTn>
                        </p:par>
                        <p:par>
                          <p:cTn fill="hold" id="8" nodeType="afterGroup">
                            <p:stCondLst>
                              <p:cond delay="1000"/>
                            </p:stCondLst>
                            <p:childTnLst>
                              <p:par>
                                <p:cTn fill="hold" grpId="0" id="9" nodeType="afterEffect" presetClass="entr" presetID="22" presetSubtype="8">
                                  <p:stCondLst>
                                    <p:cond delay="0"/>
                                  </p:stCondLst>
                                  <p:childTnLst>
                                    <p:set>
                                      <p:cBhvr>
                                        <p:cTn fill="hold" id="10"/>
                                        <p:tgtEl>
                                          <p:spTgt spid="189"/>
                                        </p:tgtEl>
                                        <p:attrNameLst>
                                          <p:attrName>style.visibility</p:attrName>
                                        </p:attrNameLst>
                                      </p:cBhvr>
                                      <p:to>
                                        <p:strVal val="visible"/>
                                      </p:to>
                                    </p:set>
                                    <p:animEffect filter="wipe(left)" transition="in">
                                      <p:cBhvr>
                                        <p:cTn dur="1000" id="11"/>
                                        <p:tgtEl>
                                          <p:spTgt spid="18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advAuto="0" grpId="0" spid="186"/>
      <p:bldP advAuto="0" grpId="0" spid="189"/>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5" name="图片 4"/>
          <p:cNvPicPr>
            <a:picLocks noChangeAspect="1"/>
          </p:cNvPicPr>
          <p:nvPr/>
        </p:nvPicPr>
        <p:blipFill>
          <a:blip r:embed="rId2">
            <a:extLst>
              <a:ext uri="{28A0092B-C50C-407E-A947-70E740481C1C}">
                <a14:useLocalDpi/>
              </a:ext>
            </a:extLst>
          </a:blip>
          <a:stretch>
            <a:fillRect/>
          </a:stretch>
        </p:blipFill>
        <p:spPr>
          <a:xfrm>
            <a:off x="0" y="-52746"/>
            <a:ext cx="24445871" cy="13768746"/>
          </a:xfrm>
          <a:prstGeom prst="rect">
            <a:avLst/>
          </a:prstGeom>
          <a:ln w="28575">
            <a:noFill/>
          </a:ln>
        </p:spPr>
      </p:pic>
      <p:sp>
        <p:nvSpPr>
          <p:cNvPr id="8" name="Shape 209"/>
          <p:cNvSpPr/>
          <p:nvPr/>
        </p:nvSpPr>
        <p:spPr>
          <a:xfrm>
            <a:off x="7247711" y="5318621"/>
            <a:ext cx="9950448" cy="2204720"/>
          </a:xfrm>
          <a:prstGeom prst="rect">
            <a:avLst/>
          </a:prstGeom>
          <a:ln w="12700">
            <a:miter lim="400000"/>
          </a:ln>
          <a:extLst>
            <a:ext uri="{C572A759-6A51-4108-AA02-DFA0A04FC94B}">
              <ma14:wrappingTextBoxFlag xmlns:ma14="http://schemas.microsoft.com/office/mac/drawingml/2011/main" val="1"/>
            </a:ext>
          </a:extLst>
        </p:spPr>
        <p:txBody>
          <a:bodyPr bIns="50800" lIns="50800" rIns="50800" tIns="50800" wrap="none">
            <a:spAutoFit/>
          </a:bodyPr>
          <a:lstStyle>
            <a:lvl1pPr>
              <a:defRPr sz="5600">
                <a:solidFill>
                  <a:srgbClr val="FFFFFF"/>
                </a:solidFill>
                <a:latin typeface="Chalkduster"/>
                <a:ea typeface="Chalkduster"/>
                <a:cs typeface="Chalkduster"/>
                <a:sym typeface="Chalkduster"/>
              </a:defRPr>
            </a:lvl1pPr>
          </a:lstStyle>
          <a:p>
            <a:r>
              <a:rPr altLang="zh-CN" b="1" lang="en-US" smtClean="0" sz="13800">
                <a:solidFill>
                  <a:schemeClr val="bg1"/>
                </a:solidFill>
                <a:latin charset="-122" panose="020b0503020204020204" pitchFamily="34" typeface="微软雅黑"/>
                <a:ea charset="-122" panose="020b0503020204020204" pitchFamily="34" typeface="微软雅黑"/>
              </a:rPr>
              <a:t>Thank you!</a:t>
            </a:r>
          </a:p>
        </p:txBody>
      </p:sp>
    </p:spTree>
    <p:extLst>
      <p:ext uri="{BB962C8B-B14F-4D97-AF65-F5344CB8AC3E}">
        <p14:creationId val="2195143876"/>
      </p:ext>
    </p:extLst>
  </p:cSld>
  <p:clrMapOvr>
    <a:masterClrMapping/>
  </p:clrMapOvr>
  <p:transition spd="med"/>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a:tile algn="tl" flip="none" sx="100000" sy="100000" tx="0" ty="0"/>
        </a:blipFill>
        <a:ln cap="flat" w="12700">
          <a:noFill/>
          <a:miter lim="400000"/>
        </a:ln>
        <a:effectLst>
          <a:outerShdw blurRad="38100" dir="5400000" dist="25400" rotWithShape="0">
            <a:srgbClr val="000000">
              <a:alpha val="50000"/>
            </a:srgbClr>
          </a:outerShdw>
        </a:effectLst>
        <a:sp3d/>
      </a:spPr>
      <a:bodyPr anchor="ctr" bIns="50800" horzOverflow="overflow" lIns="50800" numCol="1" rIns="50800" rot="0" rtlCol="0" spcCol="38100" spcFirstLastPara="1" tIns="50800" vert="horz" vertOverflow="overflow" wrap="square">
        <a:spAutoFit/>
      </a:bodyPr>
      <a:lstStyle>
        <a:defPPr algn="ctr" defTabSz="825500" fontAlgn="auto" hangingPunct="0" indent="0" latinLnBrk="0" marL="0" marR="0" rtl="0">
          <a:lnSpc>
            <a:spcPct val="100000"/>
          </a:lnSpc>
          <a:spcBef>
            <a:spcPts val="0"/>
          </a:spcBef>
          <a:spcAft>
            <a:spcPts val="0"/>
          </a:spcAft>
          <a:buClrTx/>
          <a:buSzTx/>
          <a:buFontTx/>
          <a:buNone/>
          <a:tabLst/>
          <a:defRPr b="0" baseline="0" cap="none" i="0" kumimoji="0" normalizeH="0" spc="0" strike="noStrike" sz="3200" u="none">
            <a:ln>
              <a:noFill/>
            </a:ln>
            <a:solidFill>
              <a:srgbClr val="FFFFFF"/>
            </a:solidFill>
            <a:effectLst/>
            <a:uFillTx/>
            <a:latin typeface="+mn-lt"/>
            <a:ea typeface="+mn-ea"/>
            <a:cs typeface="+mn-cs"/>
            <a:sym typeface="Helvetica Light"/>
          </a:defRPr>
        </a:defPPr>
        <a:lvl1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1pPr>
        <a:lvl2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2pPr>
        <a:lvl3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3pPr>
        <a:lvl4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4pPr>
        <a:lvl5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5pPr>
        <a:lvl6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6pPr>
        <a:lvl7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7pPr>
        <a:lvl8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8pPr>
        <a:lvl9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9pPr>
      </a:lstStyle>
      <a:style>
        <a:lnRef idx="0">
          <a:scrgbClr b="0" g="0" r="0"/>
        </a:lnRef>
        <a:fillRef idx="0">
          <a:scrgbClr b="0" g="0" r="0"/>
        </a:fillRef>
        <a:effectRef idx="0">
          <a:scrgbClr b="0" g="0" r="0"/>
        </a:effectRef>
        <a:fontRef idx="none"/>
      </a:style>
    </a:spDef>
    <a:lnDef>
      <a:spPr>
        <a:noFill/>
        <a:ln cap="flat" w="25400">
          <a:solidFill>
            <a:srgbClr val="000000"/>
          </a:solidFill>
          <a:prstDash val="solid"/>
          <a:miter lim="400000"/>
        </a:ln>
        <a:effectLst/>
        <a:sp3d/>
      </a:spPr>
      <a:bodyPr anchor="t" bIns="45719" horzOverflow="overflow" lIns="91439" numCol="1" rIns="91439" rot="0" rtlCol="0" spcCol="38100" spcFirstLastPara="1" tIns="45719" vert="horz" vertOverflow="overflow" wrap="square">
        <a:noAutofit/>
      </a:bodyPr>
      <a:lstStyle>
        <a:def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defPPr>
        <a:lvl1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1pPr>
        <a:lvl2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2pPr>
        <a:lvl3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3pPr>
        <a:lvl4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4pPr>
        <a:lvl5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5pPr>
        <a:lvl6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6pPr>
        <a:lvl7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7pPr>
        <a:lvl8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8pPr>
        <a:lvl9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9pPr>
      </a:lstStyle>
      <a:style>
        <a:lnRef idx="0">
          <a:scrgbClr b="0" g="0" r="0"/>
        </a:lnRef>
        <a:fillRef idx="0">
          <a:scrgbClr b="0" g="0" r="0"/>
        </a:fillRef>
        <a:effectRef idx="0">
          <a:scrgbClr b="0" g="0" r="0"/>
        </a:effectRef>
        <a:fontRef idx="none"/>
      </a:style>
    </a:lnDef>
    <a:txDef>
      <a:spPr>
        <a:noFill/>
        <a:ln cap="flat" w="12700">
          <a:noFill/>
          <a:miter lim="400000"/>
        </a:ln>
        <a:effectLst/>
        <a:sp3d/>
      </a:spPr>
      <a:bodyPr anchor="ctr" bIns="50800" horzOverflow="overflow" lIns="50800" numCol="1" rIns="50800" rot="0" rtlCol="0" spcCol="38100" spcFirstLastPara="1" tIns="50800" vert="horz" vertOverflow="overflow" wrap="square">
        <a:spAutoFit/>
      </a:bodyPr>
      <a:lstStyle>
        <a:defPPr algn="ctr" defTabSz="825500" fontAlgn="auto" hangingPunct="0" indent="0" latinLnBrk="0" marL="0" marR="0" rtl="0">
          <a:lnSpc>
            <a:spcPct val="100000"/>
          </a:lnSpc>
          <a:spcBef>
            <a:spcPts val="0"/>
          </a:spcBef>
          <a:spcAft>
            <a:spcPts val="0"/>
          </a:spcAft>
          <a:buClrTx/>
          <a:buSzTx/>
          <a:buFontTx/>
          <a:buNone/>
          <a:tabLst/>
          <a:defRPr b="0" baseline="0" cap="none" i="0" kumimoji="0" normalizeH="0" spc="0" strike="noStrike" sz="5000" u="none">
            <a:ln>
              <a:noFill/>
            </a:ln>
            <a:solidFill>
              <a:srgbClr val="000000"/>
            </a:solidFill>
            <a:effectLst/>
            <a:uFillTx/>
            <a:latin typeface="+mn-lt"/>
            <a:ea typeface="+mn-ea"/>
            <a:cs typeface="+mn-cs"/>
            <a:sym typeface="Helvetica Light"/>
          </a:defRPr>
        </a:defPPr>
        <a:lvl1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1pPr>
        <a:lvl2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2pPr>
        <a:lvl3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3pPr>
        <a:lvl4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4pPr>
        <a:lvl5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5pPr>
        <a:lvl6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6pPr>
        <a:lvl7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7pPr>
        <a:lvl8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8pPr>
        <a:lvl9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9pPr>
      </a:lstStyle>
      <a:style>
        <a:lnRef idx="0">
          <a:scrgbClr b="0" g="0" r="0"/>
        </a:lnRef>
        <a:fillRef idx="0">
          <a:scrgbClr b="0" g="0" r="0"/>
        </a:fillRef>
        <a:effectRef idx="0">
          <a:scrgbClr b="0" g="0" r="0"/>
        </a:effectRef>
        <a:fontRef idx="none"/>
      </a:style>
    </a:txDef>
  </a:objectDefaults>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a:tile algn="tl" flip="none" sx="100000" sy="100000" tx="0" ty="0"/>
        </a:blipFill>
        <a:ln cap="flat" w="12700">
          <a:noFill/>
          <a:miter lim="400000"/>
        </a:ln>
        <a:effectLst>
          <a:outerShdw blurRad="38100" dir="5400000" dist="25400" rotWithShape="0">
            <a:srgbClr val="000000">
              <a:alpha val="50000"/>
            </a:srgbClr>
          </a:outerShdw>
        </a:effectLst>
        <a:sp3d/>
      </a:spPr>
      <a:bodyPr anchor="ctr" bIns="50800" horzOverflow="overflow" lIns="50800" numCol="1" rIns="50800" rot="0" rtlCol="0" spcCol="38100" spcFirstLastPara="1" tIns="50800" vert="horz" vertOverflow="overflow" wrap="square">
        <a:spAutoFit/>
      </a:bodyPr>
      <a:lstStyle>
        <a:defPPr algn="ctr" defTabSz="825500" fontAlgn="auto" hangingPunct="0" indent="0" latinLnBrk="0" marL="0" marR="0" rtl="0">
          <a:lnSpc>
            <a:spcPct val="100000"/>
          </a:lnSpc>
          <a:spcBef>
            <a:spcPts val="0"/>
          </a:spcBef>
          <a:spcAft>
            <a:spcPts val="0"/>
          </a:spcAft>
          <a:buClrTx/>
          <a:buSzTx/>
          <a:buFontTx/>
          <a:buNone/>
          <a:tabLst/>
          <a:defRPr b="0" baseline="0" cap="none" i="0" kumimoji="0" normalizeH="0" spc="0" strike="noStrike" sz="3200" u="none">
            <a:ln>
              <a:noFill/>
            </a:ln>
            <a:solidFill>
              <a:srgbClr val="FFFFFF"/>
            </a:solidFill>
            <a:effectLst/>
            <a:uFillTx/>
            <a:latin typeface="+mn-lt"/>
            <a:ea typeface="+mn-ea"/>
            <a:cs typeface="+mn-cs"/>
            <a:sym typeface="Helvetica Light"/>
          </a:defRPr>
        </a:defPPr>
        <a:lvl1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1pPr>
        <a:lvl2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2pPr>
        <a:lvl3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3pPr>
        <a:lvl4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4pPr>
        <a:lvl5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5pPr>
        <a:lvl6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6pPr>
        <a:lvl7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7pPr>
        <a:lvl8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8pPr>
        <a:lvl9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9pPr>
      </a:lstStyle>
      <a:style>
        <a:lnRef idx="0">
          <a:scrgbClr b="0" g="0" r="0"/>
        </a:lnRef>
        <a:fillRef idx="0">
          <a:scrgbClr b="0" g="0" r="0"/>
        </a:fillRef>
        <a:effectRef idx="0">
          <a:scrgbClr b="0" g="0" r="0"/>
        </a:effectRef>
        <a:fontRef idx="none"/>
      </a:style>
    </a:spDef>
    <a:lnDef>
      <a:spPr>
        <a:noFill/>
        <a:ln cap="flat" w="25400">
          <a:solidFill>
            <a:srgbClr val="000000"/>
          </a:solidFill>
          <a:prstDash val="solid"/>
          <a:miter lim="400000"/>
        </a:ln>
        <a:effectLst/>
        <a:sp3d/>
      </a:spPr>
      <a:bodyPr anchor="t" bIns="45719" horzOverflow="overflow" lIns="91439" numCol="1" rIns="91439" rot="0" rtlCol="0" spcCol="38100" spcFirstLastPara="1" tIns="45719" vert="horz" vertOverflow="overflow" wrap="square">
        <a:noAutofit/>
      </a:bodyPr>
      <a:lstStyle>
        <a:def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defPPr>
        <a:lvl1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1pPr>
        <a:lvl2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2pPr>
        <a:lvl3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3pPr>
        <a:lvl4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4pPr>
        <a:lvl5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5pPr>
        <a:lvl6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6pPr>
        <a:lvl7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7pPr>
        <a:lvl8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8pPr>
        <a:lvl9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9pPr>
      </a:lstStyle>
      <a:style>
        <a:lnRef idx="0">
          <a:scrgbClr b="0" g="0" r="0"/>
        </a:lnRef>
        <a:fillRef idx="0">
          <a:scrgbClr b="0" g="0" r="0"/>
        </a:fillRef>
        <a:effectRef idx="0">
          <a:scrgbClr b="0" g="0" r="0"/>
        </a:effectRef>
        <a:fontRef idx="none"/>
      </a:style>
    </a:lnDef>
    <a:txDef>
      <a:spPr>
        <a:noFill/>
        <a:ln cap="flat" w="12700">
          <a:noFill/>
          <a:miter lim="400000"/>
        </a:ln>
        <a:effectLst/>
        <a:sp3d/>
      </a:spPr>
      <a:bodyPr anchor="ctr" bIns="50800" horzOverflow="overflow" lIns="50800" numCol="1" rIns="50800" rot="0" rtlCol="0" spcCol="38100" spcFirstLastPara="1" tIns="50800" vert="horz" vertOverflow="overflow" wrap="square">
        <a:spAutoFit/>
      </a:bodyPr>
      <a:lstStyle>
        <a:defPPr algn="ctr" defTabSz="825500" fontAlgn="auto" hangingPunct="0" indent="0" latinLnBrk="0" marL="0" marR="0" rtl="0">
          <a:lnSpc>
            <a:spcPct val="100000"/>
          </a:lnSpc>
          <a:spcBef>
            <a:spcPts val="0"/>
          </a:spcBef>
          <a:spcAft>
            <a:spcPts val="0"/>
          </a:spcAft>
          <a:buClrTx/>
          <a:buSzTx/>
          <a:buFontTx/>
          <a:buNone/>
          <a:tabLst/>
          <a:defRPr b="0" baseline="0" cap="none" i="0" kumimoji="0" normalizeH="0" spc="0" strike="noStrike" sz="5000" u="none">
            <a:ln>
              <a:noFill/>
            </a:ln>
            <a:solidFill>
              <a:srgbClr val="000000"/>
            </a:solidFill>
            <a:effectLst/>
            <a:uFillTx/>
            <a:latin typeface="+mn-lt"/>
            <a:ea typeface="+mn-ea"/>
            <a:cs typeface="+mn-cs"/>
            <a:sym typeface="Helvetica Light"/>
          </a:defRPr>
        </a:defPPr>
        <a:lvl1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1pPr>
        <a:lvl2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2pPr>
        <a:lvl3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3pPr>
        <a:lvl4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4pPr>
        <a:lvl5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5pPr>
        <a:lvl6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6pPr>
        <a:lvl7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7pPr>
        <a:lvl8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8pPr>
        <a:lvl9pPr algn="l" defTabSz="914400" fontAlgn="auto" hangingPunct="0" indent="0" latinLnBrk="1" marL="0" marR="0" rtl="0">
          <a:lnSpc>
            <a:spcPct val="100000"/>
          </a:lnSpc>
          <a:spcBef>
            <a:spcPts val="0"/>
          </a:spcBef>
          <a:spcAft>
            <a:spcPts val="0"/>
          </a:spcAft>
          <a:buClrTx/>
          <a:buSzTx/>
          <a:buFontTx/>
          <a:buNone/>
          <a:tabLst/>
          <a:defRPr b="0" baseline="0" cap="none" i="0" kumimoji="0" normalizeH="0" spc="0" strike="noStrike" sz="1800" u="none">
            <a:ln>
              <a:noFill/>
            </a:ln>
            <a:solidFill>
              <a:srgbClr val="000000"/>
            </a:solidFill>
            <a:effectLst/>
            <a:uFillTx/>
          </a:defRPr>
        </a:lvl9pPr>
      </a:lstStyle>
      <a:style>
        <a:lnRef idx="0">
          <a:scrgbClr b="0" g="0" r="0"/>
        </a:lnRef>
        <a:fillRef idx="0">
          <a:scrgbClr b="0" g="0" r="0"/>
        </a:fillRef>
        <a:effectRef idx="0">
          <a:scrgbClr b="0" g="0" r="0"/>
        </a:effectRef>
        <a:fontRef idx="none"/>
      </a:style>
    </a:txDef>
  </a:objectDefaults>
</a:theme>
</file>

<file path=docProps/app.xml><?xml version="1.0" encoding="utf-8"?>
<Properties xmlns:vt="http://schemas.openxmlformats.org/officeDocument/2006/docPropsVTypes" xmlns="http://schemas.openxmlformats.org/officeDocument/2006/extended-properties">
  <Company/>
  <PresentationFormat>自定义</PresentationFormat>
  <Paragraphs>62</Paragraphs>
  <Slides>8</Slides>
  <Notes>1</Notes>
  <TotalTime>439</TotalTime>
  <HiddenSlides>0</HiddenSlides>
  <MMClips>0</MMClips>
  <ScaleCrop>0</ScaleCrop>
  <HeadingPairs>
    <vt:vector baseType="variant" size="6">
      <vt:variant>
        <vt:lpstr>Fonts used</vt:lpstr>
      </vt:variant>
      <vt:variant>
        <vt:i4>10</vt:i4>
      </vt:variant>
      <vt:variant>
        <vt:lpstr>Theme</vt:lpstr>
      </vt:variant>
      <vt:variant>
        <vt:i4>1</vt:i4>
      </vt:variant>
      <vt:variant>
        <vt:lpstr>Slide Titles</vt:lpstr>
      </vt:variant>
      <vt:variant>
        <vt:i4>8</vt:i4>
      </vt:variant>
    </vt:vector>
  </HeadingPairs>
  <TitlesOfParts>
    <vt:vector baseType="lpstr" size="19">
      <vt:lpstr>Arial</vt:lpstr>
      <vt:lpstr>Helvetica</vt:lpstr>
      <vt:lpstr>Helvetica Light</vt:lpstr>
      <vt:lpstr>Calibri Light</vt:lpstr>
      <vt:lpstr>Calibri</vt:lpstr>
      <vt:lpstr>Helvetica Neue</vt:lpstr>
      <vt:lpstr>Microsoft YaHei</vt:lpstr>
      <vt:lpstr>Chalkduster</vt:lpstr>
      <vt:lpstr>微软雅黑</vt:lpstr>
      <vt:lpstr>宋体</vt: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cp:lastModifiedBy>kan</cp:lastModifiedBy>
  <dcterms:modified xsi:type="dcterms:W3CDTF">2021-08-20T10:50:32Z</dcterms:modified>
  <cp:revision>40</cp:revision>
  <dc:title>PowerPoint 演示文稿</dc:title>
</cp:coreProperties>
</file>