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7" r:id="rId4"/>
    <p:sldId id="285" r:id="rId5"/>
    <p:sldId id="260" r:id="rId6"/>
    <p:sldId id="267" r:id="rId7"/>
    <p:sldId id="271" r:id="rId8"/>
    <p:sldId id="274" r:id="rId9"/>
    <p:sldId id="280" r:id="rId10"/>
    <p:sldId id="283" r:id="rId11"/>
    <p:sldId id="264" r:id="rId12"/>
    <p:sldId id="268" r:id="rId13"/>
    <p:sldId id="269" r:id="rId14"/>
    <p:sldId id="272" r:id="rId15"/>
    <p:sldId id="282" r:id="rId16"/>
    <p:sldId id="286" r:id="rId17"/>
    <p:sldId id="263" r:id="rId18"/>
    <p:sldId id="266" r:id="rId19"/>
    <p:sldId id="279" r:id="rId20"/>
    <p:sldId id="281" r:id="rId21"/>
    <p:sldId id="261" r:id="rId22"/>
    <p:sldId id="262" r:id="rId23"/>
    <p:sldId id="287" r:id="rId24"/>
    <p:sldId id="276" r:id="rId25"/>
    <p:sldId id="277" r:id="rId26"/>
    <p:sldId id="28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7.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88D58-9FDD-4C58-9FC4-4667448151F3}" type="datetimeFigureOut">
              <a:rPr lang="zh-CN" altLang="en-US" smtClean="0"/>
              <a:t>2018/6/8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8A948-9DDE-4D71-BE98-DB3674A98521}" type="slidenum">
              <a:rPr lang="zh-CN" altLang="en-US" smtClean="0"/>
              <a:t>‹#›</a:t>
            </a:fld>
            <a:endParaRPr lang="zh-CN" altLang="en-US"/>
          </a:p>
        </p:txBody>
      </p:sp>
    </p:spTree>
    <p:extLst>
      <p:ext uri="{BB962C8B-B14F-4D97-AF65-F5344CB8AC3E}">
        <p14:creationId val="310530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44421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206254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964935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440268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067292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678372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696797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989358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0986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921717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18363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38787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566653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383505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338456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13704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863430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009740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22845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106031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32193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492024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4356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1305461"/>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val="4138746567"/>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313473" y="2221007"/>
            <a:ext cx="2769660" cy="1512000"/>
          </a:xfrm>
          <a:custGeom>
            <a:gdLst>
              <a:gd name="connsiteX0" fmla="*/ 0 w 2769660"/>
              <a:gd name="connsiteY0" fmla="*/ 0 h 1512000"/>
              <a:gd name="connsiteX1" fmla="*/ 2769660 w 2769660"/>
              <a:gd name="connsiteY1" fmla="*/ 0 h 1512000"/>
              <a:gd name="connsiteX2" fmla="*/ 2769660 w 2769660"/>
              <a:gd name="connsiteY2" fmla="*/ 1512000 h 1512000"/>
              <a:gd name="connsiteX3" fmla="*/ 0 w 2769660"/>
              <a:gd name="connsiteY3" fmla="*/ 1512000 h 1512000"/>
            </a:gdLst>
            <a:cxnLst>
              <a:cxn ang="0">
                <a:pos x="connsiteX0" y="connsiteY0"/>
              </a:cxn>
              <a:cxn ang="0">
                <a:pos x="connsiteX1" y="connsiteY1"/>
              </a:cxn>
              <a:cxn ang="0">
                <a:pos x="connsiteX2" y="connsiteY2"/>
              </a:cxn>
              <a:cxn ang="0">
                <a:pos x="connsiteX3" y="connsiteY3"/>
              </a:cxn>
            </a:cxnLst>
            <a:rect l="l" t="t" r="r" b="b"/>
            <a:pathLst>
              <a:path w="2769660" h="1512000">
                <a:moveTo>
                  <a:pt x="0" y="0"/>
                </a:moveTo>
                <a:lnTo>
                  <a:pt x="2769660" y="0"/>
                </a:lnTo>
                <a:lnTo>
                  <a:pt x="2769660" y="1512000"/>
                </a:lnTo>
                <a:lnTo>
                  <a:pt x="0" y="151200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713482" y="2221007"/>
            <a:ext cx="2769660" cy="1512000"/>
          </a:xfrm>
          <a:custGeom>
            <a:gdLst>
              <a:gd name="connsiteX0" fmla="*/ 0 w 2769660"/>
              <a:gd name="connsiteY0" fmla="*/ 0 h 1512000"/>
              <a:gd name="connsiteX1" fmla="*/ 2769660 w 2769660"/>
              <a:gd name="connsiteY1" fmla="*/ 0 h 1512000"/>
              <a:gd name="connsiteX2" fmla="*/ 2769660 w 2769660"/>
              <a:gd name="connsiteY2" fmla="*/ 1512000 h 1512000"/>
              <a:gd name="connsiteX3" fmla="*/ 0 w 2769660"/>
              <a:gd name="connsiteY3" fmla="*/ 1512000 h 1512000"/>
            </a:gdLst>
            <a:cxnLst>
              <a:cxn ang="0">
                <a:pos x="connsiteX0" y="connsiteY0"/>
              </a:cxn>
              <a:cxn ang="0">
                <a:pos x="connsiteX1" y="connsiteY1"/>
              </a:cxn>
              <a:cxn ang="0">
                <a:pos x="connsiteX2" y="connsiteY2"/>
              </a:cxn>
              <a:cxn ang="0">
                <a:pos x="connsiteX3" y="connsiteY3"/>
              </a:cxn>
            </a:cxnLst>
            <a:rect l="l" t="t" r="r" b="b"/>
            <a:pathLst>
              <a:path w="2769660" h="1512000">
                <a:moveTo>
                  <a:pt x="0" y="0"/>
                </a:moveTo>
                <a:lnTo>
                  <a:pt x="2769660" y="0"/>
                </a:lnTo>
                <a:lnTo>
                  <a:pt x="2769660" y="1512000"/>
                </a:lnTo>
                <a:lnTo>
                  <a:pt x="0" y="151200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13491" y="2221007"/>
            <a:ext cx="2769660" cy="1512000"/>
          </a:xfrm>
          <a:custGeom>
            <a:gdLst>
              <a:gd name="connsiteX0" fmla="*/ 0 w 2769660"/>
              <a:gd name="connsiteY0" fmla="*/ 0 h 1512000"/>
              <a:gd name="connsiteX1" fmla="*/ 2769660 w 2769660"/>
              <a:gd name="connsiteY1" fmla="*/ 0 h 1512000"/>
              <a:gd name="connsiteX2" fmla="*/ 2769660 w 2769660"/>
              <a:gd name="connsiteY2" fmla="*/ 1512000 h 1512000"/>
              <a:gd name="connsiteX3" fmla="*/ 0 w 2769660"/>
              <a:gd name="connsiteY3" fmla="*/ 1512000 h 1512000"/>
            </a:gdLst>
            <a:cxnLst>
              <a:cxn ang="0">
                <a:pos x="connsiteX0" y="connsiteY0"/>
              </a:cxn>
              <a:cxn ang="0">
                <a:pos x="connsiteX1" y="connsiteY1"/>
              </a:cxn>
              <a:cxn ang="0">
                <a:pos x="connsiteX2" y="connsiteY2"/>
              </a:cxn>
              <a:cxn ang="0">
                <a:pos x="connsiteX3" y="connsiteY3"/>
              </a:cxn>
            </a:cxnLst>
            <a:rect l="l" t="t" r="r" b="b"/>
            <a:pathLst>
              <a:path w="2769660" h="1512000">
                <a:moveTo>
                  <a:pt x="0" y="0"/>
                </a:moveTo>
                <a:lnTo>
                  <a:pt x="2769660" y="0"/>
                </a:lnTo>
                <a:lnTo>
                  <a:pt x="2769660" y="1512000"/>
                </a:lnTo>
                <a:lnTo>
                  <a:pt x="0" y="1512000"/>
                </a:lnTo>
                <a:close/>
              </a:path>
            </a:pathLst>
          </a:custGeom>
        </p:spPr>
        <p:txBody>
          <a:bodyPr wrap="square">
            <a:noAutofit/>
          </a:bodyPr>
          <a:lstStyle/>
          <a:p>
            <a:endParaRPr lang="zh-CN" altLang="en-US"/>
          </a:p>
        </p:txBody>
      </p:sp>
    </p:spTree>
    <p:extLst>
      <p:ext uri="{BB962C8B-B14F-4D97-AF65-F5344CB8AC3E}">
        <p14:creationId val="781533709"/>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013325" y="2719388"/>
            <a:ext cx="2155826" cy="2154238"/>
          </a:xfrm>
          <a:custGeom>
            <a:gdLst>
              <a:gd name="connsiteX0" fmla="*/ 1077913 w 2155826"/>
              <a:gd name="connsiteY0" fmla="*/ 0 h 2154238"/>
              <a:gd name="connsiteX1" fmla="*/ 2155826 w 2155826"/>
              <a:gd name="connsiteY1" fmla="*/ 1077119 h 2154238"/>
              <a:gd name="connsiteX2" fmla="*/ 1077913 w 2155826"/>
              <a:gd name="connsiteY2" fmla="*/ 2154238 h 2154238"/>
              <a:gd name="connsiteX3" fmla="*/ 0 w 2155826"/>
              <a:gd name="connsiteY3" fmla="*/ 1077119 h 2154238"/>
              <a:gd name="connsiteX4" fmla="*/ 1077913 w 2155826"/>
              <a:gd name="connsiteY4" fmla="*/ 0 h 21542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55826" h="2154238">
                <a:moveTo>
                  <a:pt x="1077913" y="0"/>
                </a:moveTo>
                <a:cubicBezTo>
                  <a:pt x="1673228" y="0"/>
                  <a:pt x="2155826" y="482243"/>
                  <a:pt x="2155826" y="1077119"/>
                </a:cubicBezTo>
                <a:cubicBezTo>
                  <a:pt x="2155826" y="1671995"/>
                  <a:pt x="1673228" y="2154238"/>
                  <a:pt x="1077913" y="2154238"/>
                </a:cubicBezTo>
                <a:cubicBezTo>
                  <a:pt x="482598" y="2154238"/>
                  <a:pt x="0" y="1671995"/>
                  <a:pt x="0" y="1077119"/>
                </a:cubicBezTo>
                <a:cubicBezTo>
                  <a:pt x="0" y="482243"/>
                  <a:pt x="482598" y="0"/>
                  <a:pt x="1077913" y="0"/>
                </a:cubicBezTo>
                <a:close/>
              </a:path>
            </a:pathLst>
          </a:custGeom>
        </p:spPr>
        <p:txBody>
          <a:bodyPr wrap="square">
            <a:noAutofit/>
          </a:bodyPr>
          <a:lstStyle/>
          <a:p>
            <a:endParaRPr lang="zh-CN" altLang="en-US"/>
          </a:p>
        </p:txBody>
      </p:sp>
    </p:spTree>
    <p:extLst>
      <p:ext uri="{BB962C8B-B14F-4D97-AF65-F5344CB8AC3E}">
        <p14:creationId val="1886495135"/>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64691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21560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9730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28579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19217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76434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690498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67886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27996137"/>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911966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360927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57596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3240687564"/>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1" y="2028825"/>
            <a:ext cx="5946775" cy="4273550"/>
          </a:xfrm>
          <a:custGeom>
            <a:gdLst>
              <a:gd name="connsiteX0" fmla="*/ 0 w 5946775"/>
              <a:gd name="connsiteY0" fmla="*/ 0 h 4273550"/>
              <a:gd name="connsiteX1" fmla="*/ 5946775 w 5946775"/>
              <a:gd name="connsiteY1" fmla="*/ 0 h 4273550"/>
              <a:gd name="connsiteX2" fmla="*/ 4799812 w 5946775"/>
              <a:gd name="connsiteY2" fmla="*/ 4273550 h 4273550"/>
              <a:gd name="connsiteX3" fmla="*/ 0 w 5946775"/>
              <a:gd name="connsiteY3" fmla="*/ 4273550 h 4273550"/>
            </a:gdLst>
            <a:cxnLst>
              <a:cxn ang="0">
                <a:pos x="connsiteX0" y="connsiteY0"/>
              </a:cxn>
              <a:cxn ang="0">
                <a:pos x="connsiteX1" y="connsiteY1"/>
              </a:cxn>
              <a:cxn ang="0">
                <a:pos x="connsiteX2" y="connsiteY2"/>
              </a:cxn>
              <a:cxn ang="0">
                <a:pos x="connsiteX3" y="connsiteY3"/>
              </a:cxn>
            </a:cxnLst>
            <a:rect l="l" t="t" r="r" b="b"/>
            <a:pathLst>
              <a:path w="5946775" h="4273550">
                <a:moveTo>
                  <a:pt x="0" y="0"/>
                </a:moveTo>
                <a:lnTo>
                  <a:pt x="5946775" y="0"/>
                </a:lnTo>
                <a:lnTo>
                  <a:pt x="4799812" y="4273550"/>
                </a:lnTo>
                <a:lnTo>
                  <a:pt x="0" y="4273550"/>
                </a:lnTo>
                <a:close/>
              </a:path>
            </a:pathLst>
          </a:custGeom>
        </p:spPr>
        <p:txBody>
          <a:bodyPr wrap="square">
            <a:noAutofit/>
          </a:bodyPr>
          <a:lstStyle/>
          <a:p>
            <a:endParaRPr lang="zh-CN" altLang="en-US"/>
          </a:p>
        </p:txBody>
      </p:sp>
    </p:spTree>
    <p:extLst>
      <p:ext uri="{BB962C8B-B14F-4D97-AF65-F5344CB8AC3E}">
        <p14:creationId val="204967172"/>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9" name="图片占位符 8"/>
          <p:cNvSpPr>
            <a:spLocks noGrp="1"/>
          </p:cNvSpPr>
          <p:nvPr>
            <p:ph type="pic" sz="quarter" idx="10"/>
          </p:nvPr>
        </p:nvSpPr>
        <p:spPr>
          <a:xfrm>
            <a:off x="5165898" y="2191235"/>
            <a:ext cx="1855499" cy="3315152"/>
          </a:xfrm>
          <a:custGeom>
            <a:gdLst>
              <a:gd name="connsiteX0" fmla="*/ 0 w 1855499"/>
              <a:gd name="connsiteY0" fmla="*/ 0 h 3315152"/>
              <a:gd name="connsiteX1" fmla="*/ 1855499 w 1855499"/>
              <a:gd name="connsiteY1" fmla="*/ 0 h 3315152"/>
              <a:gd name="connsiteX2" fmla="*/ 1855499 w 1855499"/>
              <a:gd name="connsiteY2" fmla="*/ 3315152 h 3315152"/>
              <a:gd name="connsiteX3" fmla="*/ 0 w 1855499"/>
              <a:gd name="connsiteY3" fmla="*/ 3315152 h 3315152"/>
            </a:gdLst>
            <a:cxnLst>
              <a:cxn ang="0">
                <a:pos x="connsiteX0" y="connsiteY0"/>
              </a:cxn>
              <a:cxn ang="0">
                <a:pos x="connsiteX1" y="connsiteY1"/>
              </a:cxn>
              <a:cxn ang="0">
                <a:pos x="connsiteX2" y="connsiteY2"/>
              </a:cxn>
              <a:cxn ang="0">
                <a:pos x="connsiteX3" y="connsiteY3"/>
              </a:cxn>
            </a:cxnLst>
            <a:rect l="l" t="t" r="r" b="b"/>
            <a:pathLst>
              <a:path w="1855499" h="3315152">
                <a:moveTo>
                  <a:pt x="0" y="0"/>
                </a:moveTo>
                <a:lnTo>
                  <a:pt x="1855499" y="0"/>
                </a:lnTo>
                <a:lnTo>
                  <a:pt x="1855499" y="3315152"/>
                </a:lnTo>
                <a:lnTo>
                  <a:pt x="0" y="3315152"/>
                </a:lnTo>
                <a:close/>
              </a:path>
            </a:pathLst>
          </a:custGeom>
        </p:spPr>
        <p:txBody>
          <a:bodyPr wrap="square">
            <a:noAutofit/>
          </a:bodyPr>
          <a:lstStyle/>
          <a:p>
            <a:endParaRPr lang="zh-CN" altLang="en-US"/>
          </a:p>
        </p:txBody>
      </p:sp>
    </p:spTree>
    <p:extLst>
      <p:ext uri="{BB962C8B-B14F-4D97-AF65-F5344CB8AC3E}">
        <p14:creationId val="2780694668"/>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701800" y="2187697"/>
            <a:ext cx="1568450" cy="1568450"/>
          </a:xfrm>
          <a:custGeom>
            <a:gdLst>
              <a:gd name="connsiteX0" fmla="*/ 784225 w 1568450"/>
              <a:gd name="connsiteY0" fmla="*/ 0 h 1568450"/>
              <a:gd name="connsiteX1" fmla="*/ 1568450 w 1568450"/>
              <a:gd name="connsiteY1" fmla="*/ 784225 h 1568450"/>
              <a:gd name="connsiteX2" fmla="*/ 784225 w 1568450"/>
              <a:gd name="connsiteY2" fmla="*/ 1568450 h 1568450"/>
              <a:gd name="connsiteX3" fmla="*/ 0 w 1568450"/>
              <a:gd name="connsiteY3" fmla="*/ 784225 h 1568450"/>
              <a:gd name="connsiteX4" fmla="*/ 784225 w 1568450"/>
              <a:gd name="connsiteY4" fmla="*/ 0 h 1568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68450" h="1568450">
                <a:moveTo>
                  <a:pt x="784225" y="0"/>
                </a:moveTo>
                <a:cubicBezTo>
                  <a:pt x="1217341" y="0"/>
                  <a:pt x="1568450" y="351109"/>
                  <a:pt x="1568450" y="784225"/>
                </a:cubicBezTo>
                <a:cubicBezTo>
                  <a:pt x="1568450" y="1217341"/>
                  <a:pt x="1217341" y="1568450"/>
                  <a:pt x="784225" y="1568450"/>
                </a:cubicBezTo>
                <a:cubicBezTo>
                  <a:pt x="351109" y="1568450"/>
                  <a:pt x="0" y="1217341"/>
                  <a:pt x="0" y="784225"/>
                </a:cubicBezTo>
                <a:cubicBezTo>
                  <a:pt x="0" y="351109"/>
                  <a:pt x="351109" y="0"/>
                  <a:pt x="784225"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292725" y="2187697"/>
            <a:ext cx="1566864" cy="1568450"/>
          </a:xfrm>
          <a:custGeom>
            <a:gdLst>
              <a:gd name="connsiteX0" fmla="*/ 783432 w 1566864"/>
              <a:gd name="connsiteY0" fmla="*/ 0 h 1568450"/>
              <a:gd name="connsiteX1" fmla="*/ 1566864 w 1566864"/>
              <a:gd name="connsiteY1" fmla="*/ 784225 h 1568450"/>
              <a:gd name="connsiteX2" fmla="*/ 783432 w 1566864"/>
              <a:gd name="connsiteY2" fmla="*/ 1568450 h 1568450"/>
              <a:gd name="connsiteX3" fmla="*/ 0 w 1566864"/>
              <a:gd name="connsiteY3" fmla="*/ 784225 h 1568450"/>
              <a:gd name="connsiteX4" fmla="*/ 783432 w 1566864"/>
              <a:gd name="connsiteY4" fmla="*/ 0 h 1568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66864" h="1568450">
                <a:moveTo>
                  <a:pt x="783432" y="0"/>
                </a:moveTo>
                <a:cubicBezTo>
                  <a:pt x="1216110" y="0"/>
                  <a:pt x="1566864" y="351109"/>
                  <a:pt x="1566864" y="784225"/>
                </a:cubicBezTo>
                <a:cubicBezTo>
                  <a:pt x="1566864" y="1217341"/>
                  <a:pt x="1216110" y="1568450"/>
                  <a:pt x="783432" y="1568450"/>
                </a:cubicBezTo>
                <a:cubicBezTo>
                  <a:pt x="350754" y="1568450"/>
                  <a:pt x="0" y="1217341"/>
                  <a:pt x="0" y="784225"/>
                </a:cubicBezTo>
                <a:cubicBezTo>
                  <a:pt x="0" y="351109"/>
                  <a:pt x="350754" y="0"/>
                  <a:pt x="783432"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921750" y="2187697"/>
            <a:ext cx="1568450" cy="1568450"/>
          </a:xfrm>
          <a:custGeom>
            <a:gdLst>
              <a:gd name="connsiteX0" fmla="*/ 784225 w 1568450"/>
              <a:gd name="connsiteY0" fmla="*/ 0 h 1568450"/>
              <a:gd name="connsiteX1" fmla="*/ 1568450 w 1568450"/>
              <a:gd name="connsiteY1" fmla="*/ 784225 h 1568450"/>
              <a:gd name="connsiteX2" fmla="*/ 784225 w 1568450"/>
              <a:gd name="connsiteY2" fmla="*/ 1568450 h 1568450"/>
              <a:gd name="connsiteX3" fmla="*/ 0 w 1568450"/>
              <a:gd name="connsiteY3" fmla="*/ 784225 h 1568450"/>
              <a:gd name="connsiteX4" fmla="*/ 784225 w 1568450"/>
              <a:gd name="connsiteY4" fmla="*/ 0 h 1568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68450" h="1568450">
                <a:moveTo>
                  <a:pt x="784225" y="0"/>
                </a:moveTo>
                <a:cubicBezTo>
                  <a:pt x="1217341" y="0"/>
                  <a:pt x="1568450" y="351109"/>
                  <a:pt x="1568450" y="784225"/>
                </a:cubicBezTo>
                <a:cubicBezTo>
                  <a:pt x="1568450" y="1217341"/>
                  <a:pt x="1217341" y="1568450"/>
                  <a:pt x="784225" y="1568450"/>
                </a:cubicBezTo>
                <a:cubicBezTo>
                  <a:pt x="351109" y="1568450"/>
                  <a:pt x="0" y="1217341"/>
                  <a:pt x="0" y="784225"/>
                </a:cubicBezTo>
                <a:cubicBezTo>
                  <a:pt x="0" y="351109"/>
                  <a:pt x="351109" y="0"/>
                  <a:pt x="784225" y="0"/>
                </a:cubicBezTo>
                <a:close/>
              </a:path>
            </a:pathLst>
          </a:custGeom>
        </p:spPr>
        <p:txBody>
          <a:bodyPr wrap="square">
            <a:noAutofit/>
          </a:bodyPr>
          <a:lstStyle/>
          <a:p>
            <a:endParaRPr lang="zh-CN" altLang="en-US"/>
          </a:p>
        </p:txBody>
      </p:sp>
    </p:spTree>
    <p:extLst>
      <p:ext uri="{BB962C8B-B14F-4D97-AF65-F5344CB8AC3E}">
        <p14:creationId val="1098379290"/>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936625" y="3794126"/>
            <a:ext cx="2952750" cy="2143125"/>
          </a:xfrm>
          <a:custGeom>
            <a:gdLst>
              <a:gd name="connsiteX0" fmla="*/ 0 w 2952750"/>
              <a:gd name="connsiteY0" fmla="*/ 0 h 2143125"/>
              <a:gd name="connsiteX1" fmla="*/ 2952750 w 2952750"/>
              <a:gd name="connsiteY1" fmla="*/ 0 h 2143125"/>
              <a:gd name="connsiteX2" fmla="*/ 2952750 w 2952750"/>
              <a:gd name="connsiteY2" fmla="*/ 2143125 h 2143125"/>
              <a:gd name="connsiteX3" fmla="*/ 0 w 2952750"/>
              <a:gd name="connsiteY3" fmla="*/ 2143125 h 2143125"/>
            </a:gdLst>
            <a:cxnLst>
              <a:cxn ang="0">
                <a:pos x="connsiteX0" y="connsiteY0"/>
              </a:cxn>
              <a:cxn ang="0">
                <a:pos x="connsiteX1" y="connsiteY1"/>
              </a:cxn>
              <a:cxn ang="0">
                <a:pos x="connsiteX2" y="connsiteY2"/>
              </a:cxn>
              <a:cxn ang="0">
                <a:pos x="connsiteX3" y="connsiteY3"/>
              </a:cxn>
            </a:cxnLst>
            <a:rect l="l" t="t" r="r" b="b"/>
            <a:pathLst>
              <a:path w="2952750" h="2143125">
                <a:moveTo>
                  <a:pt x="0" y="0"/>
                </a:moveTo>
                <a:lnTo>
                  <a:pt x="2952750" y="0"/>
                </a:lnTo>
                <a:lnTo>
                  <a:pt x="2952750" y="2143125"/>
                </a:lnTo>
                <a:lnTo>
                  <a:pt x="0" y="2143125"/>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8310564" y="1619251"/>
            <a:ext cx="2841625" cy="2143125"/>
          </a:xfrm>
          <a:custGeom>
            <a:gdLst>
              <a:gd name="connsiteX0" fmla="*/ 0 w 2841625"/>
              <a:gd name="connsiteY0" fmla="*/ 0 h 2143125"/>
              <a:gd name="connsiteX1" fmla="*/ 2841625 w 2841625"/>
              <a:gd name="connsiteY1" fmla="*/ 0 h 2143125"/>
              <a:gd name="connsiteX2" fmla="*/ 2841625 w 2841625"/>
              <a:gd name="connsiteY2" fmla="*/ 2143125 h 2143125"/>
              <a:gd name="connsiteX3" fmla="*/ 0 w 2841625"/>
              <a:gd name="connsiteY3" fmla="*/ 2143125 h 2143125"/>
            </a:gdLst>
            <a:cxnLst>
              <a:cxn ang="0">
                <a:pos x="connsiteX0" y="connsiteY0"/>
              </a:cxn>
              <a:cxn ang="0">
                <a:pos x="connsiteX1" y="connsiteY1"/>
              </a:cxn>
              <a:cxn ang="0">
                <a:pos x="connsiteX2" y="connsiteY2"/>
              </a:cxn>
              <a:cxn ang="0">
                <a:pos x="connsiteX3" y="connsiteY3"/>
              </a:cxn>
            </a:cxnLst>
            <a:rect l="l" t="t" r="r" b="b"/>
            <a:pathLst>
              <a:path w="2841625" h="2143125">
                <a:moveTo>
                  <a:pt x="0" y="0"/>
                </a:moveTo>
                <a:lnTo>
                  <a:pt x="2841625" y="0"/>
                </a:lnTo>
                <a:lnTo>
                  <a:pt x="2841625" y="2143125"/>
                </a:lnTo>
                <a:lnTo>
                  <a:pt x="0" y="2143125"/>
                </a:lnTo>
                <a:close/>
              </a:path>
            </a:pathLst>
          </a:custGeom>
        </p:spPr>
        <p:txBody>
          <a:bodyPr wrap="square">
            <a:noAutofit/>
          </a:bodyPr>
          <a:lstStyle/>
          <a:p>
            <a:endParaRPr lang="zh-CN" altLang="en-US"/>
          </a:p>
        </p:txBody>
      </p:sp>
    </p:spTree>
    <p:extLst>
      <p:ext uri="{BB962C8B-B14F-4D97-AF65-F5344CB8AC3E}">
        <p14:creationId val="3495506946"/>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1391244" y="2209536"/>
            <a:ext cx="4342474" cy="2453930"/>
          </a:xfrm>
          <a:custGeom>
            <a:gdLst>
              <a:gd name="connsiteX0" fmla="*/ 0 w 4342474"/>
              <a:gd name="connsiteY0" fmla="*/ 0 h 2453930"/>
              <a:gd name="connsiteX1" fmla="*/ 4342474 w 4342474"/>
              <a:gd name="connsiteY1" fmla="*/ 0 h 2453930"/>
              <a:gd name="connsiteX2" fmla="*/ 4342474 w 4342474"/>
              <a:gd name="connsiteY2" fmla="*/ 2453930 h 2453930"/>
              <a:gd name="connsiteX3" fmla="*/ 0 w 4342474"/>
              <a:gd name="connsiteY3" fmla="*/ 2453930 h 2453930"/>
            </a:gdLst>
            <a:cxnLst>
              <a:cxn ang="0">
                <a:pos x="connsiteX0" y="connsiteY0"/>
              </a:cxn>
              <a:cxn ang="0">
                <a:pos x="connsiteX1" y="connsiteY1"/>
              </a:cxn>
              <a:cxn ang="0">
                <a:pos x="connsiteX2" y="connsiteY2"/>
              </a:cxn>
              <a:cxn ang="0">
                <a:pos x="connsiteX3" y="connsiteY3"/>
              </a:cxn>
            </a:cxnLst>
            <a:rect l="l" t="t" r="r" b="b"/>
            <a:pathLst>
              <a:path w="4342474" h="2453930">
                <a:moveTo>
                  <a:pt x="0" y="0"/>
                </a:moveTo>
                <a:lnTo>
                  <a:pt x="4342474" y="0"/>
                </a:lnTo>
                <a:lnTo>
                  <a:pt x="4342474" y="2453930"/>
                </a:lnTo>
                <a:lnTo>
                  <a:pt x="0" y="2453930"/>
                </a:lnTo>
                <a:close/>
              </a:path>
            </a:pathLst>
          </a:custGeom>
        </p:spPr>
        <p:txBody>
          <a:bodyPr wrap="square">
            <a:noAutofit/>
          </a:bodyPr>
          <a:lstStyle/>
          <a:p>
            <a:endParaRPr lang="zh-CN" altLang="en-US"/>
          </a:p>
        </p:txBody>
      </p:sp>
    </p:spTree>
    <p:extLst>
      <p:ext uri="{BB962C8B-B14F-4D97-AF65-F5344CB8AC3E}">
        <p14:creationId val="1036770100"/>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451607" y="2143736"/>
            <a:ext cx="1491254" cy="1491254"/>
          </a:xfrm>
          <a:custGeom>
            <a:gdLst>
              <a:gd name="connsiteX0" fmla="*/ 745627 w 1491254"/>
              <a:gd name="connsiteY0" fmla="*/ 0 h 1491254"/>
              <a:gd name="connsiteX1" fmla="*/ 1491254 w 1491254"/>
              <a:gd name="connsiteY1" fmla="*/ 745627 h 1491254"/>
              <a:gd name="connsiteX2" fmla="*/ 745627 w 1491254"/>
              <a:gd name="connsiteY2" fmla="*/ 1491254 h 1491254"/>
              <a:gd name="connsiteX3" fmla="*/ 0 w 1491254"/>
              <a:gd name="connsiteY3" fmla="*/ 745627 h 1491254"/>
              <a:gd name="connsiteX4" fmla="*/ 745627 w 1491254"/>
              <a:gd name="connsiteY4" fmla="*/ 0 h 1491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1254" h="1491254">
                <a:moveTo>
                  <a:pt x="745627" y="0"/>
                </a:moveTo>
                <a:cubicBezTo>
                  <a:pt x="1157425" y="0"/>
                  <a:pt x="1491254" y="333829"/>
                  <a:pt x="1491254" y="745627"/>
                </a:cubicBezTo>
                <a:cubicBezTo>
                  <a:pt x="1491254" y="1157425"/>
                  <a:pt x="1157425" y="1491254"/>
                  <a:pt x="745627" y="1491254"/>
                </a:cubicBezTo>
                <a:cubicBezTo>
                  <a:pt x="333829" y="1491254"/>
                  <a:pt x="0" y="1157425"/>
                  <a:pt x="0" y="745627"/>
                </a:cubicBezTo>
                <a:cubicBezTo>
                  <a:pt x="0" y="333829"/>
                  <a:pt x="333829" y="0"/>
                  <a:pt x="745627"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50784" y="3953598"/>
            <a:ext cx="1491254" cy="1491254"/>
          </a:xfrm>
          <a:custGeom>
            <a:gdLst>
              <a:gd name="connsiteX0" fmla="*/ 745627 w 1491254"/>
              <a:gd name="connsiteY0" fmla="*/ 0 h 1491254"/>
              <a:gd name="connsiteX1" fmla="*/ 1491254 w 1491254"/>
              <a:gd name="connsiteY1" fmla="*/ 745627 h 1491254"/>
              <a:gd name="connsiteX2" fmla="*/ 745627 w 1491254"/>
              <a:gd name="connsiteY2" fmla="*/ 1491254 h 1491254"/>
              <a:gd name="connsiteX3" fmla="*/ 0 w 1491254"/>
              <a:gd name="connsiteY3" fmla="*/ 745627 h 1491254"/>
              <a:gd name="connsiteX4" fmla="*/ 745627 w 1491254"/>
              <a:gd name="connsiteY4" fmla="*/ 0 h 1491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1254" h="1491254">
                <a:moveTo>
                  <a:pt x="745627" y="0"/>
                </a:moveTo>
                <a:cubicBezTo>
                  <a:pt x="1157425" y="0"/>
                  <a:pt x="1491254" y="333829"/>
                  <a:pt x="1491254" y="745627"/>
                </a:cubicBezTo>
                <a:cubicBezTo>
                  <a:pt x="1491254" y="1157425"/>
                  <a:pt x="1157425" y="1491254"/>
                  <a:pt x="745627" y="1491254"/>
                </a:cubicBezTo>
                <a:cubicBezTo>
                  <a:pt x="333829" y="1491254"/>
                  <a:pt x="0" y="1157425"/>
                  <a:pt x="0" y="745627"/>
                </a:cubicBezTo>
                <a:cubicBezTo>
                  <a:pt x="0" y="333829"/>
                  <a:pt x="333829" y="0"/>
                  <a:pt x="745627"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49961" y="2143736"/>
            <a:ext cx="1491254" cy="1491254"/>
          </a:xfrm>
          <a:custGeom>
            <a:gdLst>
              <a:gd name="connsiteX0" fmla="*/ 745627 w 1491254"/>
              <a:gd name="connsiteY0" fmla="*/ 0 h 1491254"/>
              <a:gd name="connsiteX1" fmla="*/ 1491254 w 1491254"/>
              <a:gd name="connsiteY1" fmla="*/ 745627 h 1491254"/>
              <a:gd name="connsiteX2" fmla="*/ 745627 w 1491254"/>
              <a:gd name="connsiteY2" fmla="*/ 1491254 h 1491254"/>
              <a:gd name="connsiteX3" fmla="*/ 0 w 1491254"/>
              <a:gd name="connsiteY3" fmla="*/ 745627 h 1491254"/>
              <a:gd name="connsiteX4" fmla="*/ 745627 w 1491254"/>
              <a:gd name="connsiteY4" fmla="*/ 0 h 1491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1254" h="1491254">
                <a:moveTo>
                  <a:pt x="745627" y="0"/>
                </a:moveTo>
                <a:cubicBezTo>
                  <a:pt x="1157425" y="0"/>
                  <a:pt x="1491254" y="333829"/>
                  <a:pt x="1491254" y="745627"/>
                </a:cubicBezTo>
                <a:cubicBezTo>
                  <a:pt x="1491254" y="1157425"/>
                  <a:pt x="1157425" y="1491254"/>
                  <a:pt x="745627" y="1491254"/>
                </a:cubicBezTo>
                <a:cubicBezTo>
                  <a:pt x="333829" y="1491254"/>
                  <a:pt x="0" y="1157425"/>
                  <a:pt x="0" y="745627"/>
                </a:cubicBezTo>
                <a:cubicBezTo>
                  <a:pt x="0" y="333829"/>
                  <a:pt x="333829" y="0"/>
                  <a:pt x="745627"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249139" y="3953598"/>
            <a:ext cx="1491254" cy="1491254"/>
          </a:xfrm>
          <a:custGeom>
            <a:gdLst>
              <a:gd name="connsiteX0" fmla="*/ 745627 w 1491254"/>
              <a:gd name="connsiteY0" fmla="*/ 0 h 1491254"/>
              <a:gd name="connsiteX1" fmla="*/ 1491254 w 1491254"/>
              <a:gd name="connsiteY1" fmla="*/ 745627 h 1491254"/>
              <a:gd name="connsiteX2" fmla="*/ 745627 w 1491254"/>
              <a:gd name="connsiteY2" fmla="*/ 1491254 h 1491254"/>
              <a:gd name="connsiteX3" fmla="*/ 0 w 1491254"/>
              <a:gd name="connsiteY3" fmla="*/ 745627 h 1491254"/>
              <a:gd name="connsiteX4" fmla="*/ 745627 w 1491254"/>
              <a:gd name="connsiteY4" fmla="*/ 0 h 14912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91254" h="1491254">
                <a:moveTo>
                  <a:pt x="745627" y="0"/>
                </a:moveTo>
                <a:cubicBezTo>
                  <a:pt x="1157425" y="0"/>
                  <a:pt x="1491254" y="333829"/>
                  <a:pt x="1491254" y="745627"/>
                </a:cubicBezTo>
                <a:cubicBezTo>
                  <a:pt x="1491254" y="1157425"/>
                  <a:pt x="1157425" y="1491254"/>
                  <a:pt x="745627" y="1491254"/>
                </a:cubicBezTo>
                <a:cubicBezTo>
                  <a:pt x="333829" y="1491254"/>
                  <a:pt x="0" y="1157425"/>
                  <a:pt x="0" y="745627"/>
                </a:cubicBezTo>
                <a:cubicBezTo>
                  <a:pt x="0" y="333829"/>
                  <a:pt x="333829" y="0"/>
                  <a:pt x="745627" y="0"/>
                </a:cubicBezTo>
                <a:close/>
              </a:path>
            </a:pathLst>
          </a:custGeom>
        </p:spPr>
        <p:txBody>
          <a:bodyPr wrap="square">
            <a:noAutofit/>
          </a:bodyPr>
          <a:lstStyle/>
          <a:p>
            <a:endParaRPr lang="zh-CN" altLang="en-US"/>
          </a:p>
        </p:txBody>
      </p:sp>
    </p:spTree>
    <p:extLst>
      <p:ext uri="{BB962C8B-B14F-4D97-AF65-F5344CB8AC3E}">
        <p14:creationId val="2263725251"/>
      </p:ext>
    </p:extLst>
  </p:cSld>
  <p:clrMapOvr>
    <a:masterClrMapping/>
  </p:clrMapOvr>
  <mc:AlternateContent>
    <mc:Choice Requires="p14">
      <p:transition spd="slow" p14:dur="225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2.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p:cNvPicPr>
            <a:picLocks noChangeAspect="1"/>
          </p:cNvPicPr>
          <p:nvPr userDrawn="1"/>
        </p:nvPicPr>
        <p:blipFill>
          <a:blip r:embed="rId12">
            <a:extLst>
              <a:ext uri="{28A0092B-C50C-407E-A947-70E740481C1C}">
                <a14:useLocalDpi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val="207127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mc:AlternateContent>
    <mc:Choice Requires="p14">
      <p:transition spd="slow" p14:dur="225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6343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1.jpeg" Type="http://schemas.openxmlformats.org/officeDocument/2006/relationships/image"/><Relationship Id="rId4"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4.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1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xml" Type="http://schemas.openxmlformats.org/officeDocument/2006/relationships/tags"/><Relationship Id="rId11" Target="../tags/tag12.xml" Type="http://schemas.openxmlformats.org/officeDocument/2006/relationships/tags"/><Relationship Id="rId12" Target="../tags/tag13.xml" Type="http://schemas.openxmlformats.org/officeDocument/2006/relationships/tags"/><Relationship Id="rId2" Target="../notesSlides/notesSlide2.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1.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14.xml" Type="http://schemas.openxmlformats.org/officeDocument/2006/relationships/tags"/><Relationship Id="rId4" Target="../tags/tag15.xml" Type="http://schemas.openxmlformats.org/officeDocument/2006/relationships/tags"/><Relationship Id="rId5" Target="../tags/tag16.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3"/>
          <p:cNvSpPr txBox="1"/>
          <p:nvPr/>
        </p:nvSpPr>
        <p:spPr>
          <a:xfrm>
            <a:off x="1738451" y="4494225"/>
            <a:ext cx="5431809" cy="396240"/>
          </a:xfrm>
          <a:prstGeom prst="rect">
            <a:avLst/>
          </a:prstGeom>
          <a:noFill/>
        </p:spPr>
        <p:txBody>
          <a:bodyPr lIns="89979" rtlCol="0" wrap="square">
            <a:spAutoFit/>
            <a:scene3d>
              <a:camera prst="orthographicFront"/>
              <a:lightRig dir="t" rig="threePt"/>
            </a:scene3d>
            <a:sp3d contourW="12700"/>
          </a:bodyPr>
          <a:lstStyle/>
          <a:p>
            <a:pPr algn="ctr" lvl="0">
              <a:defRPr/>
            </a:pPr>
            <a:r>
              <a:rPr altLang="en-US" lang="zh-CN" sz="2000">
                <a:solidFill>
                  <a:prstClr val="white"/>
                </a:solidFill>
                <a:effectLst>
                  <a:outerShdw algn="tl" blurRad="38100" dir="2700000" dist="38100">
                    <a:srgbClr val="000000">
                      <a:alpha val="43137"/>
                    </a:srgbClr>
                  </a:outerShdw>
                </a:effectLst>
                <a:cs typeface="+mn-ea"/>
                <a:sym typeface="+mn-lt"/>
              </a:rPr>
              <a:t>汇报时间：2018年6月      汇报人：优页PPT</a:t>
            </a:r>
          </a:p>
        </p:txBody>
      </p:sp>
      <p:sp>
        <p:nvSpPr>
          <p:cNvPr id="6" name="TextBox 4"/>
          <p:cNvSpPr txBox="1"/>
          <p:nvPr/>
        </p:nvSpPr>
        <p:spPr>
          <a:xfrm>
            <a:off x="2000250" y="3810368"/>
            <a:ext cx="5052060" cy="396240"/>
          </a:xfrm>
          <a:prstGeom prst="rect">
            <a:avLst/>
          </a:prstGeom>
          <a:noFill/>
        </p:spPr>
        <p:txBody>
          <a:bodyPr lIns="89979"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2000" u="none">
                <a:ln>
                  <a:noFill/>
                </a:ln>
                <a:solidFill>
                  <a:prstClr val="white"/>
                </a:solidFill>
                <a:effectLst>
                  <a:outerShdw algn="tl" blurRad="38100" dir="2700000" dist="38100">
                    <a:srgbClr val="000000">
                      <a:alpha val="43137"/>
                    </a:srgbClr>
                  </a:outerShdw>
                </a:effectLst>
                <a:uLnTx/>
                <a:uFillTx/>
                <a:cs typeface="+mn-ea"/>
                <a:sym typeface="+mn-lt"/>
              </a:rPr>
              <a:t>2018 NEW BUSINESS ANNUAL REPORT</a:t>
            </a:r>
          </a:p>
        </p:txBody>
      </p:sp>
      <p:grpSp>
        <p:nvGrpSpPr>
          <p:cNvPr id="3" name="组合 2"/>
          <p:cNvGrpSpPr/>
          <p:nvPr/>
        </p:nvGrpSpPr>
        <p:grpSpPr>
          <a:xfrm>
            <a:off x="2726971" y="3520948"/>
            <a:ext cx="3167652" cy="172780"/>
            <a:chOff x="2726971" y="3520948"/>
            <a:chExt cx="3167652" cy="172780"/>
          </a:xfrm>
        </p:grpSpPr>
        <p:sp>
          <p:nvSpPr>
            <p:cNvPr id="9" name="PA_矩形 6"/>
            <p:cNvSpPr/>
            <p:nvPr>
              <p:custDataLst>
                <p:tags r:id="rId3"/>
              </p:custDataLst>
            </p:nvPr>
          </p:nvSpPr>
          <p:spPr>
            <a:xfrm rot="2700000">
              <a:off x="4245793" y="3520948"/>
              <a:ext cx="172780" cy="172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cxnSp>
          <p:nvCxnSpPr>
            <p:cNvPr id="10" name="PA_直接连接符 8"/>
            <p:cNvCxnSpPr/>
            <p:nvPr>
              <p:custDataLst>
                <p:tags r:id="rId4"/>
              </p:custDataLst>
            </p:nvPr>
          </p:nvCxnSpPr>
          <p:spPr>
            <a:xfrm flipH="1">
              <a:off x="2726971" y="3607338"/>
              <a:ext cx="1367849" cy="0"/>
            </a:xfrm>
            <a:prstGeom prst="line">
              <a:avLst/>
            </a:prstGeom>
            <a:solidFill>
              <a:schemeClr val="bg1"/>
            </a:solidFill>
            <a:ln>
              <a:gradFill flip="none" rotWithShape="1">
                <a:gsLst>
                  <a:gs pos="0">
                    <a:schemeClr val="accent1">
                      <a:lumMod val="5000"/>
                      <a:lumOff val="95000"/>
                    </a:schemeClr>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 name="PA_直接连接符 9"/>
            <p:cNvCxnSpPr/>
            <p:nvPr>
              <p:custDataLst>
                <p:tags r:id="rId5"/>
              </p:custDataLst>
            </p:nvPr>
          </p:nvCxnSpPr>
          <p:spPr>
            <a:xfrm flipH="1">
              <a:off x="4584367" y="3607338"/>
              <a:ext cx="1310256" cy="0"/>
            </a:xfrm>
            <a:prstGeom prst="line">
              <a:avLst/>
            </a:prstGeom>
            <a:solidFill>
              <a:schemeClr val="bg1"/>
            </a:solidFill>
            <a:ln>
              <a:gradFill flip="none" rotWithShape="1">
                <a:gsLst>
                  <a:gs pos="100000">
                    <a:schemeClr val="accent1">
                      <a:lumMod val="5000"/>
                      <a:lumOff val="95000"/>
                    </a:schemeClr>
                  </a:gs>
                  <a:gs pos="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624222" y="2403143"/>
            <a:ext cx="7373150" cy="9144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100" strike="noStrike" sz="5400" u="none">
                <a:ln>
                  <a:noFill/>
                </a:ln>
                <a:solidFill>
                  <a:prstClr val="white"/>
                </a:solidFill>
                <a:effectLst>
                  <a:outerShdw algn="tl" blurRad="88900" dir="2700000" dist="50800" rotWithShape="0">
                    <a:prstClr val="black">
                      <a:alpha val="65000"/>
                    </a:prstClr>
                  </a:outerShdw>
                </a:effectLst>
                <a:uLnTx/>
                <a:uFillTx/>
                <a:cs typeface="+mn-ea"/>
                <a:sym typeface="+mn-lt"/>
              </a:rPr>
              <a:t>云科技大数据PPT模板</a:t>
            </a:r>
          </a:p>
        </p:txBody>
      </p:sp>
    </p:spTree>
    <p:extLst>
      <p:ext uri="{BB962C8B-B14F-4D97-AF65-F5344CB8AC3E}">
        <p14:creationId val="1754072620"/>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strVal val="(6*min(max(#ppt_w*#ppt_h,.3),1)-7.4)/-.7*#ppt_w"/>
                                          </p:val>
                                        </p:tav>
                                        <p:tav tm="100000">
                                          <p:val>
                                            <p:strVal val="#ppt_w"/>
                                          </p:val>
                                        </p:tav>
                                      </p:tavLst>
                                    </p:anim>
                                    <p:anim calcmode="lin" valueType="num">
                                      <p:cBhvr>
                                        <p:cTn dur="500" fill="hold" id="8"/>
                                        <p:tgtEl>
                                          <p:spTgt spid="12"/>
                                        </p:tgtEl>
                                        <p:attrNameLst>
                                          <p:attrName>ppt_h</p:attrName>
                                        </p:attrNameLst>
                                      </p:cBhvr>
                                      <p:tavLst>
                                        <p:tav tm="0">
                                          <p:val>
                                            <p:strVal val="(6*min(max(#ppt_w*#ppt_h,.3),1)-7.4)/-.7*#ppt_h"/>
                                          </p:val>
                                        </p:tav>
                                        <p:tav tm="100000">
                                          <p:val>
                                            <p:strVal val="#ppt_h"/>
                                          </p:val>
                                        </p:tav>
                                      </p:tavLst>
                                    </p:anim>
                                    <p:anim calcmode="lin" valueType="num">
                                      <p:cBhvr>
                                        <p:cTn dur="500" fill="hold" id="9"/>
                                        <p:tgtEl>
                                          <p:spTgt spid="12"/>
                                        </p:tgtEl>
                                        <p:attrNameLst>
                                          <p:attrName>ppt_x</p:attrName>
                                        </p:attrNameLst>
                                      </p:cBhvr>
                                      <p:tavLst>
                                        <p:tav tm="0">
                                          <p:val>
                                            <p:fltVal val="0.5"/>
                                          </p:val>
                                        </p:tav>
                                        <p:tav tm="100000">
                                          <p:val>
                                            <p:strVal val="#ppt_x"/>
                                          </p:val>
                                        </p:tav>
                                      </p:tavLst>
                                    </p:anim>
                                    <p:anim calcmode="lin" valueType="num">
                                      <p:cBhvr>
                                        <p:cTn dur="500" fill="hold" id="10"/>
                                        <p:tgtEl>
                                          <p:spTgt spid="12"/>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id="12" nodeType="afterEffect" presetClass="entr" presetID="16" presetSubtype="21">
                                  <p:stCondLst>
                                    <p:cond delay="0"/>
                                  </p:stCondLst>
                                  <p:childTnLst>
                                    <p:set>
                                      <p:cBhvr>
                                        <p:cTn dur="1" fill="hold" id="13">
                                          <p:stCondLst>
                                            <p:cond delay="0"/>
                                          </p:stCondLst>
                                        </p:cTn>
                                        <p:tgtEl>
                                          <p:spTgt spid="3"/>
                                        </p:tgtEl>
                                        <p:attrNameLst>
                                          <p:attrName>style.visibility</p:attrName>
                                        </p:attrNameLst>
                                      </p:cBhvr>
                                      <p:to>
                                        <p:strVal val="visible"/>
                                      </p:to>
                                    </p:set>
                                    <p:animEffect filter="barn(inVertical)" transition="in">
                                      <p:cBhvr>
                                        <p:cTn dur="500" id="14"/>
                                        <p:tgtEl>
                                          <p:spTgt spid="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500" fill="hold" id="18"/>
                                        <p:tgtEl>
                                          <p:spTgt spid="5"/>
                                        </p:tgtEl>
                                        <p:attrNameLst>
                                          <p:attrName>ppt_w</p:attrName>
                                        </p:attrNameLst>
                                      </p:cBhvr>
                                      <p:tavLst>
                                        <p:tav tm="0">
                                          <p:val>
                                            <p:fltVal val="0"/>
                                          </p:val>
                                        </p:tav>
                                        <p:tav tm="100000">
                                          <p:val>
                                            <p:strVal val="#ppt_w"/>
                                          </p:val>
                                        </p:tav>
                                      </p:tavLst>
                                    </p:anim>
                                    <p:anim calcmode="lin" valueType="num">
                                      <p:cBhvr>
                                        <p:cTn dur="500" fill="hold" id="19"/>
                                        <p:tgtEl>
                                          <p:spTgt spid="5"/>
                                        </p:tgtEl>
                                        <p:attrNameLst>
                                          <p:attrName>ppt_h</p:attrName>
                                        </p:attrNameLst>
                                      </p:cBhvr>
                                      <p:tavLst>
                                        <p:tav tm="0">
                                          <p:val>
                                            <p:fltVal val="0"/>
                                          </p:val>
                                        </p:tav>
                                        <p:tav tm="100000">
                                          <p:val>
                                            <p:strVal val="#ppt_h"/>
                                          </p:val>
                                        </p:tav>
                                      </p:tavLst>
                                    </p:anim>
                                    <p:animEffect filter="fade" transition="in">
                                      <p:cBhvr>
                                        <p:cTn dur="500" id="20"/>
                                        <p:tgtEl>
                                          <p:spTgt spid="5"/>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500" id="24"/>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0" y="687070"/>
            <a:ext cx="12192965" cy="694056"/>
            <a:chOff x="0" y="623570"/>
            <a:chExt cx="12192965" cy="694056"/>
          </a:xfrm>
        </p:grpSpPr>
        <p:cxnSp>
          <p:nvCxnSpPr>
            <p:cNvPr id="16" name="直接连接符 15"/>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25262" y="302189"/>
            <a:ext cx="3975100" cy="656661"/>
            <a:chOff x="7192010" y="1640849"/>
            <a:chExt cx="3975100" cy="656661"/>
          </a:xfrm>
        </p:grpSpPr>
        <p:sp>
          <p:nvSpPr>
            <p:cNvPr id="25" name="文本框 24"/>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26" name="文本框 25"/>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6" name="组合 5"/>
          <p:cNvGrpSpPr/>
          <p:nvPr/>
        </p:nvGrpSpPr>
        <p:grpSpPr>
          <a:xfrm>
            <a:off x="0" y="1619250"/>
            <a:ext cx="12203113" cy="2155825"/>
            <a:chOff x="0" y="1619250"/>
            <a:chExt cx="12203113" cy="2155825"/>
          </a:xfrm>
        </p:grpSpPr>
        <p:sp>
          <p:nvSpPr>
            <p:cNvPr id="12293" name="矩形 8"/>
            <p:cNvSpPr>
              <a:spLocks noChangeArrowheads="1"/>
            </p:cNvSpPr>
            <p:nvPr/>
          </p:nvSpPr>
          <p:spPr bwMode="auto">
            <a:xfrm>
              <a:off x="11195050" y="1619250"/>
              <a:ext cx="1008063" cy="2143125"/>
            </a:xfrm>
            <a:prstGeom prst="rect">
              <a:avLst/>
            </a:prstGeom>
            <a:solidFill>
              <a:srgbClr val="FEFEFE">
                <a:alpha val="20000"/>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2296" name="矩形 11"/>
            <p:cNvSpPr>
              <a:spLocks noChangeArrowheads="1"/>
            </p:cNvSpPr>
            <p:nvPr/>
          </p:nvSpPr>
          <p:spPr bwMode="auto">
            <a:xfrm>
              <a:off x="0" y="1631950"/>
              <a:ext cx="8261350" cy="2143125"/>
            </a:xfrm>
            <a:prstGeom prst="rect">
              <a:avLst/>
            </a:prstGeom>
            <a:solidFill>
              <a:srgbClr val="FEFEFE">
                <a:alpha val="60000"/>
              </a:srgbClr>
            </a:solidFill>
            <a:ln>
              <a:noFill/>
            </a:ln>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27" name="组合 26"/>
            <p:cNvGrpSpPr/>
            <p:nvPr/>
          </p:nvGrpSpPr>
          <p:grpSpPr>
            <a:xfrm>
              <a:off x="1345193" y="2080535"/>
              <a:ext cx="6510337" cy="1220554"/>
              <a:chOff x="874712" y="3325188"/>
              <a:chExt cx="6510337" cy="1220554"/>
            </a:xfrm>
          </p:grpSpPr>
          <p:sp>
            <p:nvSpPr>
              <p:cNvPr id="28" name="矩形 27"/>
              <p:cNvSpPr/>
              <p:nvPr/>
            </p:nvSpPr>
            <p:spPr>
              <a:xfrm>
                <a:off x="874712" y="3677812"/>
                <a:ext cx="6510337" cy="859536"/>
              </a:xfrm>
              <a:prstGeom prst="rect">
                <a:avLst/>
              </a:prstGeom>
            </p:spPr>
            <p:txBody>
              <a:bodyPr wrap="square">
                <a:spAutoFit/>
                <a:scene3d>
                  <a:camera prst="orthographicFront"/>
                  <a:lightRig dir="t" rig="threePt"/>
                </a:scene3d>
                <a:sp3d contourW="12700"/>
              </a:bodyPr>
              <a:lstStyle/>
              <a:p>
                <a:pPr algn="just" lvl="0">
                  <a:lnSpc>
                    <a:spcPct val="120000"/>
                  </a:lnSpc>
                  <a:defRPr/>
                </a:pPr>
                <a:r>
                  <a:rPr altLang="en-US" b="0" baseline="0" cap="none" i="0" kern="1200" kumimoji="0" lang="zh-CN" noProof="0" normalizeH="0" spc="0" strike="noStrike" sz="1400" u="none">
                    <a:ln>
                      <a:noFill/>
                    </a:ln>
                    <a:effectLst/>
                    <a:uLnTx/>
                    <a:uFillTx/>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9" name="矩形 2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cs typeface="+mn-ea"/>
                    <a:sym typeface="+mn-lt"/>
                  </a:rPr>
                  <a:t>标题文字添加</a:t>
                </a:r>
              </a:p>
            </p:txBody>
          </p:sp>
        </p:grpSp>
      </p:grpSp>
      <p:grpSp>
        <p:nvGrpSpPr>
          <p:cNvPr id="7" name="组合 6"/>
          <p:cNvGrpSpPr/>
          <p:nvPr/>
        </p:nvGrpSpPr>
        <p:grpSpPr>
          <a:xfrm>
            <a:off x="0" y="3794125"/>
            <a:ext cx="12196763" cy="2143125"/>
            <a:chOff x="0" y="3794125"/>
            <a:chExt cx="12196763" cy="2143125"/>
          </a:xfrm>
        </p:grpSpPr>
        <p:sp>
          <p:nvSpPr>
            <p:cNvPr id="12297" name="矩形 12"/>
            <p:cNvSpPr>
              <a:spLocks noChangeArrowheads="1"/>
            </p:cNvSpPr>
            <p:nvPr/>
          </p:nvSpPr>
          <p:spPr bwMode="auto">
            <a:xfrm>
              <a:off x="3940175" y="3794125"/>
              <a:ext cx="8256588" cy="2143125"/>
            </a:xfrm>
            <a:prstGeom prst="rect">
              <a:avLst/>
            </a:prstGeom>
            <a:solidFill>
              <a:srgbClr val="FEFEFE">
                <a:alpha val="60000"/>
              </a:srgbClr>
            </a:solidFill>
            <a:ln>
              <a:noFill/>
            </a:ln>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2298" name="矩形 13"/>
            <p:cNvSpPr>
              <a:spLocks noChangeArrowheads="1"/>
            </p:cNvSpPr>
            <p:nvPr/>
          </p:nvSpPr>
          <p:spPr bwMode="auto">
            <a:xfrm>
              <a:off x="0" y="3794125"/>
              <a:ext cx="890588" cy="2143125"/>
            </a:xfrm>
            <a:prstGeom prst="rect">
              <a:avLst/>
            </a:prstGeom>
            <a:solidFill>
              <a:srgbClr val="FEFEFE">
                <a:alpha val="20000"/>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30" name="组合 29"/>
            <p:cNvGrpSpPr/>
            <p:nvPr/>
          </p:nvGrpSpPr>
          <p:grpSpPr>
            <a:xfrm>
              <a:off x="4311768" y="4242710"/>
              <a:ext cx="6510337" cy="1220554"/>
              <a:chOff x="874712" y="3325188"/>
              <a:chExt cx="6510337" cy="1220554"/>
            </a:xfrm>
          </p:grpSpPr>
          <p:sp>
            <p:nvSpPr>
              <p:cNvPr id="31" name="矩形 30"/>
              <p:cNvSpPr/>
              <p:nvPr/>
            </p:nvSpPr>
            <p:spPr>
              <a:xfrm>
                <a:off x="874712" y="3677812"/>
                <a:ext cx="6510337" cy="859536"/>
              </a:xfrm>
              <a:prstGeom prst="rect">
                <a:avLst/>
              </a:prstGeom>
            </p:spPr>
            <p:txBody>
              <a:bodyPr wrap="square">
                <a:spAutoFit/>
                <a:scene3d>
                  <a:camera prst="orthographicFront"/>
                  <a:lightRig dir="t" rig="threePt"/>
                </a:scene3d>
                <a:sp3d contourW="12700"/>
              </a:bodyPr>
              <a:lstStyle/>
              <a:p>
                <a:pPr algn="just" lvl="0">
                  <a:lnSpc>
                    <a:spcPct val="120000"/>
                  </a:lnSpc>
                  <a:defRPr/>
                </a:pPr>
                <a:r>
                  <a:rPr altLang="en-US" b="0" baseline="0" cap="none" i="0" kern="1200" kumimoji="0" lang="zh-CN" noProof="0" normalizeH="0" spc="0" strike="noStrike" sz="1400" u="none">
                    <a:ln>
                      <a:noFill/>
                    </a:ln>
                    <a:effectLst/>
                    <a:uLnTx/>
                    <a:uFillTx/>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32" name="矩形 31"/>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cs typeface="+mn-ea"/>
                    <a:sym typeface="+mn-lt"/>
                  </a:rPr>
                  <a:t>标题文字添加</a:t>
                </a:r>
              </a:p>
            </p:txBody>
          </p:sp>
        </p:grpSp>
      </p:grpSp>
      <p:pic>
        <p:nvPicPr>
          <p:cNvPr id="4" name="图片占位符 3"/>
          <p:cNvPicPr>
            <a:picLocks noChangeAspect="1" noGrp="1"/>
          </p:cNvPicPr>
          <p:nvPr>
            <p:ph idx="10" sz="quarter" type="pic"/>
          </p:nvPr>
        </p:nvPicPr>
        <p:blipFill>
          <a:blip r:embed="rId3">
            <a:extLst>
              <a:ext uri="{28A0092B-C50C-407E-A947-70E740481C1C}">
                <a14:useLocalDpi val="0"/>
              </a:ext>
            </a:extLst>
          </a:blip>
          <a:srcRect l="4095" r="4095"/>
          <a:stretch>
            <a:fillRect/>
          </a:stretch>
        </p:blipFill>
        <p:spPr/>
      </p:pic>
      <p:pic>
        <p:nvPicPr>
          <p:cNvPr id="5" name="图片占位符 4"/>
          <p:cNvPicPr>
            <a:picLocks noChangeAspect="1" noGrp="1"/>
          </p:cNvPicPr>
          <p:nvPr>
            <p:ph idx="11" sz="quarter" type="pic"/>
          </p:nvPr>
        </p:nvPicPr>
        <p:blipFill>
          <a:blip r:embed="rId4">
            <a:extLst>
              <a:ext uri="{28A0092B-C50C-407E-A947-70E740481C1C}">
                <a14:useLocalDpi val="0"/>
              </a:ext>
            </a:extLst>
          </a:blip>
          <a:srcRect l="5780" r="5780"/>
          <a:stretch>
            <a:fillRect/>
          </a:stretch>
        </p:blipFill>
        <p:spPr/>
      </p:pic>
    </p:spTree>
    <p:extLst>
      <p:ext uri="{BB962C8B-B14F-4D97-AF65-F5344CB8AC3E}">
        <p14:creationId val="955455181"/>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par>
                                <p:cTn fill="hold" id="19" nodeType="with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56088" y="2670175"/>
            <a:ext cx="3794719" cy="4359275"/>
            <a:chOff x="4256088" y="2670175"/>
            <a:chExt cx="3794719" cy="4359275"/>
          </a:xfrm>
        </p:grpSpPr>
        <p:sp>
          <p:nvSpPr>
            <p:cNvPr id="13314" name="椭圆 26"/>
            <p:cNvSpPr>
              <a:spLocks noChangeArrowheads="1"/>
            </p:cNvSpPr>
            <p:nvPr/>
          </p:nvSpPr>
          <p:spPr bwMode="auto">
            <a:xfrm>
              <a:off x="4256088" y="3937000"/>
              <a:ext cx="1073150" cy="1073150"/>
            </a:xfrm>
            <a:prstGeom prst="ellipse">
              <a:avLst/>
            </a:prstGeom>
            <a:solidFill>
              <a:srgbClr val="FEFEFE">
                <a:alpha val="39999"/>
              </a:srgbClr>
            </a:solidFill>
            <a:ln>
              <a:noFill/>
            </a:ln>
            <a:extLst>
              <a:ext uri="{91240B29-F687-4F45-9708-019B960494DF}">
                <a14:hiddenLine w="254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3315" name="椭圆 28"/>
            <p:cNvSpPr>
              <a:spLocks noChangeArrowheads="1"/>
            </p:cNvSpPr>
            <p:nvPr/>
          </p:nvSpPr>
          <p:spPr bwMode="auto">
            <a:xfrm>
              <a:off x="4527550" y="5151438"/>
              <a:ext cx="1200150" cy="1198562"/>
            </a:xfrm>
            <a:prstGeom prst="ellipse">
              <a:avLst/>
            </a:prstGeom>
            <a:solidFill>
              <a:srgbClr val="FEFEFE">
                <a:alpha val="39999"/>
              </a:srgbClr>
            </a:solidFill>
            <a:ln>
              <a:noFill/>
            </a:ln>
            <a:extLst>
              <a:ext uri="{91240B29-F687-4F45-9708-019B960494DF}">
                <a14:hiddenLine w="254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3316" name="椭圆 30"/>
            <p:cNvSpPr>
              <a:spLocks noChangeArrowheads="1"/>
            </p:cNvSpPr>
            <p:nvPr/>
          </p:nvSpPr>
          <p:spPr bwMode="auto">
            <a:xfrm>
              <a:off x="6849469" y="4194836"/>
              <a:ext cx="1201338" cy="1202664"/>
            </a:xfrm>
            <a:prstGeom prst="ellipse">
              <a:avLst/>
            </a:prstGeom>
            <a:solidFill>
              <a:srgbClr val="FEFEFE">
                <a:alpha val="39999"/>
              </a:srgbClr>
            </a:solidFill>
            <a:ln>
              <a:noFill/>
            </a:ln>
            <a:extLst>
              <a:ext uri="{91240B29-F687-4F45-9708-019B960494DF}">
                <a14:hiddenLine w="254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3317" name="椭圆 32"/>
            <p:cNvSpPr>
              <a:spLocks noChangeArrowheads="1"/>
            </p:cNvSpPr>
            <p:nvPr/>
          </p:nvSpPr>
          <p:spPr bwMode="auto">
            <a:xfrm>
              <a:off x="6435725" y="5543550"/>
              <a:ext cx="1014413" cy="1014413"/>
            </a:xfrm>
            <a:prstGeom prst="ellipse">
              <a:avLst/>
            </a:prstGeom>
            <a:solidFill>
              <a:srgbClr val="FEFEFE">
                <a:alpha val="39999"/>
              </a:srgbClr>
            </a:solidFill>
            <a:ln>
              <a:noFill/>
            </a:ln>
            <a:extLst>
              <a:ext uri="{91240B29-F687-4F45-9708-019B960494DF}">
                <a14:hiddenLine w="254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3321" name="任意多边形 31"/>
            <p:cNvSpPr>
              <a:spLocks noChangeArrowheads="1"/>
            </p:cNvSpPr>
            <p:nvPr/>
          </p:nvSpPr>
          <p:spPr bwMode="auto">
            <a:xfrm flipH="1" rot="18300000">
              <a:off x="4900612" y="4522788"/>
              <a:ext cx="2028825" cy="2000250"/>
            </a:xfrm>
            <a:custGeom>
              <a:gdLst>
                <a:gd fmla="*/ 0 w 2028813" name="T0"/>
                <a:gd fmla="*/ 618210 h 1999955" name="T1"/>
                <a:gd fmla="*/ 961763 w 2028813" name="T2"/>
                <a:gd fmla="*/ 1291739 h 1999955" name="T3"/>
                <a:gd fmla="*/ 88910 w 2028813" name="T4"/>
                <a:gd fmla="*/ 1609476 h 1999955" name="T5"/>
                <a:gd fmla="*/ 92597 w 2028813" name="T6"/>
                <a:gd fmla="*/ 1616869 h 1999955" name="T7"/>
                <a:gd fmla="*/ 119306 w 2028813" name="T8"/>
                <a:gd fmla="*/ 1713359 h 1999955" name="T9"/>
                <a:gd fmla="*/ 1069762 w 2028813" name="T10"/>
                <a:gd fmla="*/ 1367372 h 1999955" name="T11"/>
                <a:gd fmla="*/ 1649079 w 2028813" name="T12"/>
                <a:gd fmla="*/ 1773071 h 1999955" name="T13"/>
                <a:gd fmla="*/ 1299183 w 2028813" name="T14"/>
                <a:gd fmla="*/ 1900441 h 1999955" name="T15"/>
                <a:gd fmla="*/ 1330562 w 2028813" name="T16"/>
                <a:gd fmla="*/ 1963365 h 1999955" name="T17"/>
                <a:gd fmla="*/ 1340772 w 2028813" name="T18"/>
                <a:gd fmla="*/ 2000250 h 1999955" name="T19"/>
                <a:gd fmla="*/ 1757079 w 2028813" name="T20"/>
                <a:gd fmla="*/ 1848705 h 1999955" name="T21"/>
                <a:gd fmla="*/ 1953166 w 2028813" name="T22"/>
                <a:gd fmla="*/ 1986025 h 1999955" name="T23"/>
                <a:gd fmla="*/ 2028825 w 2028813" name="T24"/>
                <a:gd fmla="*/ 1877957 h 1999955" name="T25"/>
                <a:gd fmla="*/ 1800399 w 2028813" name="T26"/>
                <a:gd fmla="*/ 1717988 h 1999955" name="T27"/>
                <a:gd fmla="*/ 1800398 w 2028813" name="T28"/>
                <a:gd fmla="*/ 1717988 h 1999955" name="T29"/>
                <a:gd fmla="*/ 1532805 w 2028813" name="T30"/>
                <a:gd fmla="*/ 1530592 h 1999955" name="T31"/>
                <a:gd fmla="*/ 1532805 w 2028813" name="T32"/>
                <a:gd fmla="*/ 1073755 h 1999955" name="T33"/>
                <a:gd fmla="*/ 1527162 w 2028813" name="T34"/>
                <a:gd fmla="*/ 1073111 h 1999955" name="T35"/>
                <a:gd fmla="*/ 1424805 w 2028813" name="T36"/>
                <a:gd fmla="*/ 1040332 h 1999955" name="T37"/>
                <a:gd fmla="*/ 1424805 w 2028813" name="T38"/>
                <a:gd fmla="*/ 1454959 h 1999955" name="T39"/>
                <a:gd fmla="*/ 786170 w 2028813" name="T40"/>
                <a:gd fmla="*/ 1007718 h 1999955" name="T41"/>
                <a:gd fmla="*/ 786170 w 2028813" name="T42"/>
                <a:gd fmla="*/ 13933 h 1999955" name="T43"/>
                <a:gd fmla="*/ 685989 w 2028813" name="T44"/>
                <a:gd fmla="*/ 2503 h 1999955" name="T45"/>
                <a:gd fmla="*/ 678169 w 2028813" name="T46"/>
                <a:gd fmla="*/ 0 h 1999955" name="T47"/>
                <a:gd fmla="*/ 678169 w 2028813" name="T48"/>
                <a:gd fmla="*/ 932084 h 1999955" name="T49"/>
                <a:gd fmla="*/ 75659 w 2028813" name="T50"/>
                <a:gd fmla="*/ 510143 h 1999955"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028813" name="T78"/>
                <a:gd fmla="*/ 0 h 1999955" name="T79"/>
                <a:gd fmla="*/ 2028813 w 2028813" name="T80"/>
                <a:gd fmla="*/ 1999955 h 1999955"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999954" w="2028813">
                  <a:moveTo>
                    <a:pt x="0" y="618119"/>
                  </a:moveTo>
                  <a:lnTo>
                    <a:pt x="961757" y="1291548"/>
                  </a:lnTo>
                  <a:lnTo>
                    <a:pt x="88909" y="1609239"/>
                  </a:lnTo>
                  <a:lnTo>
                    <a:pt x="92596" y="1616631"/>
                  </a:lnTo>
                  <a:lnTo>
                    <a:pt x="119305" y="1713106"/>
                  </a:lnTo>
                  <a:lnTo>
                    <a:pt x="1069756" y="1367170"/>
                  </a:lnTo>
                  <a:lnTo>
                    <a:pt x="1649069" y="1772810"/>
                  </a:lnTo>
                  <a:lnTo>
                    <a:pt x="1299175" y="1900161"/>
                  </a:lnTo>
                  <a:lnTo>
                    <a:pt x="1330554" y="1963075"/>
                  </a:lnTo>
                  <a:lnTo>
                    <a:pt x="1340764" y="1999955"/>
                  </a:lnTo>
                  <a:lnTo>
                    <a:pt x="1757069" y="1848432"/>
                  </a:lnTo>
                  <a:lnTo>
                    <a:pt x="1953154" y="1985732"/>
                  </a:lnTo>
                  <a:lnTo>
                    <a:pt x="2028813" y="1877680"/>
                  </a:lnTo>
                  <a:lnTo>
                    <a:pt x="1800388" y="1717735"/>
                  </a:lnTo>
                  <a:lnTo>
                    <a:pt x="1800387" y="1717735"/>
                  </a:lnTo>
                  <a:lnTo>
                    <a:pt x="1532796" y="1530366"/>
                  </a:lnTo>
                  <a:lnTo>
                    <a:pt x="1532796" y="1073597"/>
                  </a:lnTo>
                  <a:lnTo>
                    <a:pt x="1527153" y="1072953"/>
                  </a:lnTo>
                  <a:lnTo>
                    <a:pt x="1424797" y="1040179"/>
                  </a:lnTo>
                  <a:lnTo>
                    <a:pt x="1424797" y="1454744"/>
                  </a:lnTo>
                  <a:lnTo>
                    <a:pt x="786165" y="1007569"/>
                  </a:lnTo>
                  <a:lnTo>
                    <a:pt x="786165" y="13931"/>
                  </a:lnTo>
                  <a:lnTo>
                    <a:pt x="685985" y="2503"/>
                  </a:lnTo>
                  <a:lnTo>
                    <a:pt x="678165" y="0"/>
                  </a:lnTo>
                  <a:lnTo>
                    <a:pt x="678165" y="931947"/>
                  </a:lnTo>
                  <a:lnTo>
                    <a:pt x="75659" y="510068"/>
                  </a:lnTo>
                  <a:lnTo>
                    <a:pt x="0" y="618119"/>
                  </a:lnTo>
                  <a:close/>
                </a:path>
              </a:pathLst>
            </a:custGeom>
            <a:solidFill>
              <a:schemeClr val="bg1"/>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3322" name="椭圆 9"/>
            <p:cNvSpPr>
              <a:spLocks noChangeArrowheads="1"/>
            </p:cNvSpPr>
            <p:nvPr/>
          </p:nvSpPr>
          <p:spPr bwMode="auto">
            <a:xfrm>
              <a:off x="5210175" y="2670175"/>
              <a:ext cx="1819275" cy="1819275"/>
            </a:xfrm>
            <a:prstGeom prst="ellipse">
              <a:avLst/>
            </a:prstGeom>
            <a:solidFill>
              <a:srgbClr val="FEFEFE">
                <a:alpha val="39999"/>
              </a:srgbClr>
            </a:solidFill>
            <a:ln>
              <a:noFill/>
            </a:ln>
            <a:extLst>
              <a:ext uri="{91240B29-F687-4F45-9708-019B960494DF}">
                <a14:hiddenLine w="254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pic>
          <p:nvPicPr>
            <p:cNvPr id="13323" name="图片 14"/>
            <p:cNvPicPr preferRelativeResize="0">
              <a:picLocks noChangeArrowheads="1"/>
            </p:cNvPicPr>
            <p:nvPr/>
          </p:nvPicPr>
          <p:blipFill>
            <a:blip r:embed="rId3">
              <a:extLst>
                <a:ext uri="{28A0092B-C50C-407E-A947-70E740481C1C}">
                  <a14:useLocalDpi val="0"/>
                </a:ext>
              </a:extLst>
            </a:blip>
            <a:srcRect t="76775"/>
            <a:stretch>
              <a:fillRect/>
            </a:stretch>
          </p:blipFill>
          <p:spPr bwMode="auto">
            <a:xfrm>
              <a:off x="4498975" y="6850063"/>
              <a:ext cx="3238500" cy="179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24" name="文本框 15"/>
            <p:cNvSpPr>
              <a:spLocks noChangeArrowheads="1"/>
            </p:cNvSpPr>
            <p:nvPr/>
          </p:nvSpPr>
          <p:spPr bwMode="auto">
            <a:xfrm>
              <a:off x="4780368" y="5553075"/>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chemeClr val="bg1"/>
                  </a:solidFill>
                  <a:latin typeface="+mn-lt"/>
                  <a:ea typeface="+mn-ea"/>
                  <a:cs typeface="+mn-ea"/>
                  <a:sym typeface="+mn-lt"/>
                </a:rPr>
                <a:t>50%</a:t>
              </a:r>
            </a:p>
          </p:txBody>
        </p:sp>
        <p:sp>
          <p:nvSpPr>
            <p:cNvPr id="13325" name="文本框 16"/>
            <p:cNvSpPr>
              <a:spLocks noChangeArrowheads="1"/>
            </p:cNvSpPr>
            <p:nvPr/>
          </p:nvSpPr>
          <p:spPr bwMode="auto">
            <a:xfrm>
              <a:off x="6626134" y="5880100"/>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chemeClr val="bg1"/>
                  </a:solidFill>
                  <a:latin typeface="+mn-lt"/>
                  <a:ea typeface="+mn-ea"/>
                  <a:cs typeface="+mn-ea"/>
                  <a:sym typeface="+mn-lt"/>
                </a:rPr>
                <a:t>30%</a:t>
              </a:r>
            </a:p>
          </p:txBody>
        </p:sp>
        <p:sp>
          <p:nvSpPr>
            <p:cNvPr id="13326" name="文本框 17"/>
            <p:cNvSpPr>
              <a:spLocks noChangeArrowheads="1"/>
            </p:cNvSpPr>
            <p:nvPr/>
          </p:nvSpPr>
          <p:spPr bwMode="auto">
            <a:xfrm>
              <a:off x="4488268" y="4268788"/>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chemeClr val="bg1"/>
                  </a:solidFill>
                  <a:latin typeface="+mn-lt"/>
                  <a:ea typeface="+mn-ea"/>
                  <a:cs typeface="+mn-ea"/>
                  <a:sym typeface="+mn-lt"/>
                </a:rPr>
                <a:t>40%</a:t>
              </a:r>
            </a:p>
          </p:txBody>
        </p:sp>
        <p:sp>
          <p:nvSpPr>
            <p:cNvPr id="13327" name="文本框 18"/>
            <p:cNvSpPr>
              <a:spLocks noChangeArrowheads="1"/>
            </p:cNvSpPr>
            <p:nvPr/>
          </p:nvSpPr>
          <p:spPr bwMode="auto">
            <a:xfrm>
              <a:off x="7041157" y="4543755"/>
              <a:ext cx="89566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800">
                  <a:solidFill>
                    <a:schemeClr val="bg1"/>
                  </a:solidFill>
                  <a:latin typeface="+mn-lt"/>
                  <a:ea typeface="+mn-ea"/>
                  <a:cs typeface="+mn-ea"/>
                  <a:sym typeface="+mn-lt"/>
                </a:rPr>
                <a:t>65%</a:t>
              </a:r>
            </a:p>
          </p:txBody>
        </p:sp>
        <p:sp>
          <p:nvSpPr>
            <p:cNvPr id="13328" name="文本框 19"/>
            <p:cNvSpPr>
              <a:spLocks noChangeArrowheads="1"/>
            </p:cNvSpPr>
            <p:nvPr/>
          </p:nvSpPr>
          <p:spPr bwMode="auto">
            <a:xfrm>
              <a:off x="5613904" y="3197225"/>
              <a:ext cx="12004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000">
                  <a:solidFill>
                    <a:schemeClr val="bg1"/>
                  </a:solidFill>
                  <a:latin typeface="+mn-lt"/>
                  <a:ea typeface="+mn-ea"/>
                  <a:cs typeface="+mn-ea"/>
                  <a:sym typeface="+mn-lt"/>
                </a:rPr>
                <a:t>80%</a:t>
              </a:r>
            </a:p>
          </p:txBody>
        </p:sp>
      </p:grpSp>
      <p:grpSp>
        <p:nvGrpSpPr>
          <p:cNvPr id="21" name="组合 20"/>
          <p:cNvGrpSpPr/>
          <p:nvPr/>
        </p:nvGrpSpPr>
        <p:grpSpPr>
          <a:xfrm>
            <a:off x="0" y="687070"/>
            <a:ext cx="12192965" cy="694056"/>
            <a:chOff x="0" y="623570"/>
            <a:chExt cx="12192965" cy="694056"/>
          </a:xfrm>
        </p:grpSpPr>
        <p:cxnSp>
          <p:nvCxnSpPr>
            <p:cNvPr id="22" name="直接连接符 21"/>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25262" y="302189"/>
            <a:ext cx="3975100" cy="656661"/>
            <a:chOff x="7192010" y="1640849"/>
            <a:chExt cx="3975100" cy="656661"/>
          </a:xfrm>
        </p:grpSpPr>
        <p:sp>
          <p:nvSpPr>
            <p:cNvPr id="31" name="文本框 30"/>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32" name="文本框 31"/>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36" name="组合 35"/>
          <p:cNvGrpSpPr/>
          <p:nvPr/>
        </p:nvGrpSpPr>
        <p:grpSpPr>
          <a:xfrm>
            <a:off x="986430" y="2070217"/>
            <a:ext cx="3281362" cy="1220554"/>
            <a:chOff x="874713" y="3325188"/>
            <a:chExt cx="3281362" cy="1220554"/>
          </a:xfrm>
        </p:grpSpPr>
        <p:sp>
          <p:nvSpPr>
            <p:cNvPr id="37" name="矩形 36"/>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39" name="组合 38"/>
          <p:cNvGrpSpPr/>
          <p:nvPr/>
        </p:nvGrpSpPr>
        <p:grpSpPr>
          <a:xfrm>
            <a:off x="986430" y="4546717"/>
            <a:ext cx="3281362" cy="1220554"/>
            <a:chOff x="874713" y="3325188"/>
            <a:chExt cx="3281362" cy="1220554"/>
          </a:xfrm>
        </p:grpSpPr>
        <p:sp>
          <p:nvSpPr>
            <p:cNvPr id="40" name="矩形 39"/>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1" name="矩形 40"/>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2" name="组合 41"/>
          <p:cNvGrpSpPr/>
          <p:nvPr/>
        </p:nvGrpSpPr>
        <p:grpSpPr>
          <a:xfrm>
            <a:off x="7977188" y="2070217"/>
            <a:ext cx="3281362" cy="1220554"/>
            <a:chOff x="874713" y="3325188"/>
            <a:chExt cx="3281362" cy="1220554"/>
          </a:xfrm>
        </p:grpSpPr>
        <p:sp>
          <p:nvSpPr>
            <p:cNvPr id="43" name="矩形 42"/>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4" name="矩形 43"/>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5" name="组合 44"/>
          <p:cNvGrpSpPr/>
          <p:nvPr/>
        </p:nvGrpSpPr>
        <p:grpSpPr>
          <a:xfrm>
            <a:off x="7977188" y="4546717"/>
            <a:ext cx="3281362" cy="1220554"/>
            <a:chOff x="874713" y="3325188"/>
            <a:chExt cx="3281362" cy="1220554"/>
          </a:xfrm>
        </p:grpSpPr>
        <p:sp>
          <p:nvSpPr>
            <p:cNvPr id="46" name="矩形 45"/>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7" name="矩形 46"/>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205077247"/>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1000" fill="hold" id="12"/>
                                        <p:tgtEl>
                                          <p:spTgt spid="36"/>
                                        </p:tgtEl>
                                        <p:attrNameLst>
                                          <p:attrName>ppt_w</p:attrName>
                                        </p:attrNameLst>
                                      </p:cBhvr>
                                      <p:tavLst>
                                        <p:tav tm="0">
                                          <p:val>
                                            <p:fltVal val="0"/>
                                          </p:val>
                                        </p:tav>
                                        <p:tav tm="100000">
                                          <p:val>
                                            <p:strVal val="#ppt_w"/>
                                          </p:val>
                                        </p:tav>
                                      </p:tavLst>
                                    </p:anim>
                                    <p:anim calcmode="lin" valueType="num">
                                      <p:cBhvr>
                                        <p:cTn dur="1000" fill="hold" id="13"/>
                                        <p:tgtEl>
                                          <p:spTgt spid="36"/>
                                        </p:tgtEl>
                                        <p:attrNameLst>
                                          <p:attrName>ppt_h</p:attrName>
                                        </p:attrNameLst>
                                      </p:cBhvr>
                                      <p:tavLst>
                                        <p:tav tm="0">
                                          <p:val>
                                            <p:fltVal val="0"/>
                                          </p:val>
                                        </p:tav>
                                        <p:tav tm="100000">
                                          <p:val>
                                            <p:strVal val="#ppt_h"/>
                                          </p:val>
                                        </p:tav>
                                      </p:tavLst>
                                    </p:anim>
                                    <p:anim calcmode="lin" valueType="num">
                                      <p:cBhvr>
                                        <p:cTn dur="1000" fill="hold" id="14"/>
                                        <p:tgtEl>
                                          <p:spTgt spid="36"/>
                                        </p:tgtEl>
                                        <p:attrNameLst>
                                          <p:attrName>style.rotation</p:attrName>
                                        </p:attrNameLst>
                                      </p:cBhvr>
                                      <p:tavLst>
                                        <p:tav tm="0">
                                          <p:val>
                                            <p:fltVal val="90"/>
                                          </p:val>
                                        </p:tav>
                                        <p:tav tm="100000">
                                          <p:val>
                                            <p:fltVal val="0"/>
                                          </p:val>
                                        </p:tav>
                                      </p:tavLst>
                                    </p:anim>
                                    <p:animEffect filter="fade" transition="in">
                                      <p:cBhvr>
                                        <p:cTn dur="1000" id="15"/>
                                        <p:tgtEl>
                                          <p:spTgt spid="36"/>
                                        </p:tgtEl>
                                      </p:cBhvr>
                                    </p:animEffect>
                                  </p:childTnLst>
                                </p:cTn>
                              </p:par>
                              <p:par>
                                <p:cTn fill="hold" id="16" nodeType="withEffect" presetClass="entr" presetID="31" presetSubtype="0">
                                  <p:stCondLst>
                                    <p:cond delay="0"/>
                                  </p:stCondLst>
                                  <p:childTnLst>
                                    <p:set>
                                      <p:cBhvr>
                                        <p:cTn dur="1" fill="hold" id="17">
                                          <p:stCondLst>
                                            <p:cond delay="0"/>
                                          </p:stCondLst>
                                        </p:cTn>
                                        <p:tgtEl>
                                          <p:spTgt spid="39"/>
                                        </p:tgtEl>
                                        <p:attrNameLst>
                                          <p:attrName>style.visibility</p:attrName>
                                        </p:attrNameLst>
                                      </p:cBhvr>
                                      <p:to>
                                        <p:strVal val="visible"/>
                                      </p:to>
                                    </p:set>
                                    <p:anim calcmode="lin" valueType="num">
                                      <p:cBhvr>
                                        <p:cTn dur="1000" fill="hold" id="18"/>
                                        <p:tgtEl>
                                          <p:spTgt spid="39"/>
                                        </p:tgtEl>
                                        <p:attrNameLst>
                                          <p:attrName>ppt_w</p:attrName>
                                        </p:attrNameLst>
                                      </p:cBhvr>
                                      <p:tavLst>
                                        <p:tav tm="0">
                                          <p:val>
                                            <p:fltVal val="0"/>
                                          </p:val>
                                        </p:tav>
                                        <p:tav tm="100000">
                                          <p:val>
                                            <p:strVal val="#ppt_w"/>
                                          </p:val>
                                        </p:tav>
                                      </p:tavLst>
                                    </p:anim>
                                    <p:anim calcmode="lin" valueType="num">
                                      <p:cBhvr>
                                        <p:cTn dur="1000" fill="hold" id="19"/>
                                        <p:tgtEl>
                                          <p:spTgt spid="39"/>
                                        </p:tgtEl>
                                        <p:attrNameLst>
                                          <p:attrName>ppt_h</p:attrName>
                                        </p:attrNameLst>
                                      </p:cBhvr>
                                      <p:tavLst>
                                        <p:tav tm="0">
                                          <p:val>
                                            <p:fltVal val="0"/>
                                          </p:val>
                                        </p:tav>
                                        <p:tav tm="100000">
                                          <p:val>
                                            <p:strVal val="#ppt_h"/>
                                          </p:val>
                                        </p:tav>
                                      </p:tavLst>
                                    </p:anim>
                                    <p:anim calcmode="lin" valueType="num">
                                      <p:cBhvr>
                                        <p:cTn dur="1000" fill="hold" id="20"/>
                                        <p:tgtEl>
                                          <p:spTgt spid="39"/>
                                        </p:tgtEl>
                                        <p:attrNameLst>
                                          <p:attrName>style.rotation</p:attrName>
                                        </p:attrNameLst>
                                      </p:cBhvr>
                                      <p:tavLst>
                                        <p:tav tm="0">
                                          <p:val>
                                            <p:fltVal val="90"/>
                                          </p:val>
                                        </p:tav>
                                        <p:tav tm="100000">
                                          <p:val>
                                            <p:fltVal val="0"/>
                                          </p:val>
                                        </p:tav>
                                      </p:tavLst>
                                    </p:anim>
                                    <p:animEffect filter="fade" transition="in">
                                      <p:cBhvr>
                                        <p:cTn dur="1000" id="21"/>
                                        <p:tgtEl>
                                          <p:spTgt spid="39"/>
                                        </p:tgtEl>
                                      </p:cBhvr>
                                    </p:animEffect>
                                  </p:childTnLst>
                                </p:cTn>
                              </p:par>
                              <p:par>
                                <p:cTn fill="hold" id="22" nodeType="withEffect" presetClass="entr" presetID="31" presetSubtype="0">
                                  <p:stCondLst>
                                    <p:cond delay="0"/>
                                  </p:stCondLst>
                                  <p:childTnLst>
                                    <p:set>
                                      <p:cBhvr>
                                        <p:cTn dur="1" fill="hold" id="23">
                                          <p:stCondLst>
                                            <p:cond delay="0"/>
                                          </p:stCondLst>
                                        </p:cTn>
                                        <p:tgtEl>
                                          <p:spTgt spid="42"/>
                                        </p:tgtEl>
                                        <p:attrNameLst>
                                          <p:attrName>style.visibility</p:attrName>
                                        </p:attrNameLst>
                                      </p:cBhvr>
                                      <p:to>
                                        <p:strVal val="visible"/>
                                      </p:to>
                                    </p:set>
                                    <p:anim calcmode="lin" valueType="num">
                                      <p:cBhvr>
                                        <p:cTn dur="1000" fill="hold" id="24"/>
                                        <p:tgtEl>
                                          <p:spTgt spid="42"/>
                                        </p:tgtEl>
                                        <p:attrNameLst>
                                          <p:attrName>ppt_w</p:attrName>
                                        </p:attrNameLst>
                                      </p:cBhvr>
                                      <p:tavLst>
                                        <p:tav tm="0">
                                          <p:val>
                                            <p:fltVal val="0"/>
                                          </p:val>
                                        </p:tav>
                                        <p:tav tm="100000">
                                          <p:val>
                                            <p:strVal val="#ppt_w"/>
                                          </p:val>
                                        </p:tav>
                                      </p:tavLst>
                                    </p:anim>
                                    <p:anim calcmode="lin" valueType="num">
                                      <p:cBhvr>
                                        <p:cTn dur="1000" fill="hold" id="25"/>
                                        <p:tgtEl>
                                          <p:spTgt spid="42"/>
                                        </p:tgtEl>
                                        <p:attrNameLst>
                                          <p:attrName>ppt_h</p:attrName>
                                        </p:attrNameLst>
                                      </p:cBhvr>
                                      <p:tavLst>
                                        <p:tav tm="0">
                                          <p:val>
                                            <p:fltVal val="0"/>
                                          </p:val>
                                        </p:tav>
                                        <p:tav tm="100000">
                                          <p:val>
                                            <p:strVal val="#ppt_h"/>
                                          </p:val>
                                        </p:tav>
                                      </p:tavLst>
                                    </p:anim>
                                    <p:anim calcmode="lin" valueType="num">
                                      <p:cBhvr>
                                        <p:cTn dur="1000" fill="hold" id="26"/>
                                        <p:tgtEl>
                                          <p:spTgt spid="42"/>
                                        </p:tgtEl>
                                        <p:attrNameLst>
                                          <p:attrName>style.rotation</p:attrName>
                                        </p:attrNameLst>
                                      </p:cBhvr>
                                      <p:tavLst>
                                        <p:tav tm="0">
                                          <p:val>
                                            <p:fltVal val="90"/>
                                          </p:val>
                                        </p:tav>
                                        <p:tav tm="100000">
                                          <p:val>
                                            <p:fltVal val="0"/>
                                          </p:val>
                                        </p:tav>
                                      </p:tavLst>
                                    </p:anim>
                                    <p:animEffect filter="fade" transition="in">
                                      <p:cBhvr>
                                        <p:cTn dur="1000" id="27"/>
                                        <p:tgtEl>
                                          <p:spTgt spid="42"/>
                                        </p:tgtEl>
                                      </p:cBhvr>
                                    </p:animEffect>
                                  </p:childTnLst>
                                </p:cTn>
                              </p:par>
                              <p:par>
                                <p:cTn fill="hold" id="28" nodeType="withEffect" presetClass="entr" presetID="31" presetSubtype="0">
                                  <p:stCondLst>
                                    <p:cond delay="0"/>
                                  </p:stCondLst>
                                  <p:childTnLst>
                                    <p:set>
                                      <p:cBhvr>
                                        <p:cTn dur="1" fill="hold" id="29">
                                          <p:stCondLst>
                                            <p:cond delay="0"/>
                                          </p:stCondLst>
                                        </p:cTn>
                                        <p:tgtEl>
                                          <p:spTgt spid="45"/>
                                        </p:tgtEl>
                                        <p:attrNameLst>
                                          <p:attrName>style.visibility</p:attrName>
                                        </p:attrNameLst>
                                      </p:cBhvr>
                                      <p:to>
                                        <p:strVal val="visible"/>
                                      </p:to>
                                    </p:set>
                                    <p:anim calcmode="lin" valueType="num">
                                      <p:cBhvr>
                                        <p:cTn dur="1000" fill="hold" id="30"/>
                                        <p:tgtEl>
                                          <p:spTgt spid="45"/>
                                        </p:tgtEl>
                                        <p:attrNameLst>
                                          <p:attrName>ppt_w</p:attrName>
                                        </p:attrNameLst>
                                      </p:cBhvr>
                                      <p:tavLst>
                                        <p:tav tm="0">
                                          <p:val>
                                            <p:fltVal val="0"/>
                                          </p:val>
                                        </p:tav>
                                        <p:tav tm="100000">
                                          <p:val>
                                            <p:strVal val="#ppt_w"/>
                                          </p:val>
                                        </p:tav>
                                      </p:tavLst>
                                    </p:anim>
                                    <p:anim calcmode="lin" valueType="num">
                                      <p:cBhvr>
                                        <p:cTn dur="1000" fill="hold" id="31"/>
                                        <p:tgtEl>
                                          <p:spTgt spid="45"/>
                                        </p:tgtEl>
                                        <p:attrNameLst>
                                          <p:attrName>ppt_h</p:attrName>
                                        </p:attrNameLst>
                                      </p:cBhvr>
                                      <p:tavLst>
                                        <p:tav tm="0">
                                          <p:val>
                                            <p:fltVal val="0"/>
                                          </p:val>
                                        </p:tav>
                                        <p:tav tm="100000">
                                          <p:val>
                                            <p:strVal val="#ppt_h"/>
                                          </p:val>
                                        </p:tav>
                                      </p:tavLst>
                                    </p:anim>
                                    <p:anim calcmode="lin" valueType="num">
                                      <p:cBhvr>
                                        <p:cTn dur="1000" fill="hold" id="32"/>
                                        <p:tgtEl>
                                          <p:spTgt spid="45"/>
                                        </p:tgtEl>
                                        <p:attrNameLst>
                                          <p:attrName>style.rotation</p:attrName>
                                        </p:attrNameLst>
                                      </p:cBhvr>
                                      <p:tavLst>
                                        <p:tav tm="0">
                                          <p:val>
                                            <p:fltVal val="90"/>
                                          </p:val>
                                        </p:tav>
                                        <p:tav tm="100000">
                                          <p:val>
                                            <p:fltVal val="0"/>
                                          </p:val>
                                        </p:tav>
                                      </p:tavLst>
                                    </p:anim>
                                    <p:animEffect filter="fade" transition="in">
                                      <p:cBhvr>
                                        <p:cTn dur="1000" id="33"/>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19500" y="2130425"/>
            <a:ext cx="4956175" cy="3305175"/>
            <a:chOff x="3619500" y="2130425"/>
            <a:chExt cx="4956175" cy="3305175"/>
          </a:xfrm>
        </p:grpSpPr>
        <p:sp>
          <p:nvSpPr>
            <p:cNvPr id="16389" name="六边形 8"/>
            <p:cNvSpPr>
              <a:spLocks noChangeArrowheads="1"/>
            </p:cNvSpPr>
            <p:nvPr/>
          </p:nvSpPr>
          <p:spPr bwMode="auto">
            <a:xfrm>
              <a:off x="3619500" y="2981325"/>
              <a:ext cx="1878013" cy="1619250"/>
            </a:xfrm>
            <a:prstGeom prst="hexagon">
              <a:avLst>
                <a:gd fmla="val 24989" name="adj"/>
                <a:gd fmla="val 115470" name="vf"/>
              </a:avLst>
            </a:prstGeom>
            <a:solidFill>
              <a:srgbClr val="FEFEFE">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6390" name="六边形 9"/>
            <p:cNvSpPr>
              <a:spLocks noChangeArrowheads="1"/>
            </p:cNvSpPr>
            <p:nvPr/>
          </p:nvSpPr>
          <p:spPr bwMode="auto">
            <a:xfrm>
              <a:off x="6697663" y="2968625"/>
              <a:ext cx="1878012" cy="1617663"/>
            </a:xfrm>
            <a:prstGeom prst="hexagon">
              <a:avLst>
                <a:gd fmla="val 25014" name="adj"/>
                <a:gd fmla="val 115470" name="vf"/>
              </a:avLst>
            </a:prstGeom>
            <a:solidFill>
              <a:srgbClr val="FEFEFE">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6391" name="六边形 10"/>
            <p:cNvSpPr>
              <a:spLocks noChangeArrowheads="1"/>
            </p:cNvSpPr>
            <p:nvPr/>
          </p:nvSpPr>
          <p:spPr bwMode="auto">
            <a:xfrm>
              <a:off x="5151438" y="2130425"/>
              <a:ext cx="1878012" cy="1617663"/>
            </a:xfrm>
            <a:prstGeom prst="hexagon">
              <a:avLst>
                <a:gd fmla="val 25014" name="adj"/>
                <a:gd fmla="val 115470" name="vf"/>
              </a:avLst>
            </a:prstGeom>
            <a:solidFill>
              <a:srgbClr val="FEFEFE">
                <a:alpha val="50195"/>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6392" name="六边形 11"/>
            <p:cNvSpPr>
              <a:spLocks noChangeArrowheads="1"/>
            </p:cNvSpPr>
            <p:nvPr/>
          </p:nvSpPr>
          <p:spPr bwMode="auto">
            <a:xfrm>
              <a:off x="5159375" y="3816350"/>
              <a:ext cx="1876425" cy="1619250"/>
            </a:xfrm>
            <a:prstGeom prst="hexagon">
              <a:avLst>
                <a:gd fmla="val 24968" name="adj"/>
                <a:gd fmla="val 115470" name="vf"/>
              </a:avLst>
            </a:prstGeom>
            <a:solidFill>
              <a:srgbClr val="FEFEFE">
                <a:alpha val="50195"/>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17425" name="组合 26"/>
            <p:cNvGrpSpPr/>
            <p:nvPr/>
          </p:nvGrpSpPr>
          <p:grpSpPr>
            <a:xfrm>
              <a:off x="5803900" y="2606675"/>
              <a:ext cx="587375" cy="563563"/>
              <a:chExt cx="645684" cy="620945"/>
            </a:xfrm>
            <a:solidFill>
              <a:schemeClr val="bg1"/>
            </a:solidFill>
          </p:grpSpPr>
          <p:sp>
            <p:nvSpPr>
              <p:cNvPr id="17426" name="Oval 131"/>
              <p:cNvSpPr>
                <a:spLocks noChangeArrowheads="1"/>
              </p:cNvSpPr>
              <p:nvPr/>
            </p:nvSpPr>
            <p:spPr bwMode="auto">
              <a:xfrm>
                <a:off x="177563" y="0"/>
                <a:ext cx="290558" cy="294275"/>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7427" name="Freeform 134"/>
              <p:cNvSpPr>
                <a:spLocks noChangeArrowheads="1"/>
              </p:cNvSpPr>
              <p:nvPr/>
            </p:nvSpPr>
            <p:spPr bwMode="auto">
              <a:xfrm>
                <a:off x="0" y="340170"/>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6398" name="组合 29"/>
            <p:cNvGrpSpPr/>
            <p:nvPr/>
          </p:nvGrpSpPr>
          <p:grpSpPr>
            <a:xfrm>
              <a:off x="4189413" y="3517900"/>
              <a:ext cx="788987" cy="600075"/>
              <a:chExt cx="509646" cy="387231"/>
            </a:xfrm>
          </p:grpSpPr>
          <p:sp>
            <p:nvSpPr>
              <p:cNvPr id="16403" name="Freeform 20"/>
              <p:cNvSpPr>
                <a:spLocks noChangeArrowheads="1" noEditPoints="1"/>
              </p:cNvSpPr>
              <p:nvPr/>
            </p:nvSpPr>
            <p:spPr bwMode="auto">
              <a:xfrm>
                <a:off x="0" y="51839"/>
                <a:ext cx="337890" cy="335392"/>
              </a:xfrm>
              <a:custGeom>
                <a:gdLst>
                  <a:gd fmla="*/ 337890 w 229" name="T0"/>
                  <a:gd fmla="*/ 189120 h 227" name="T1"/>
                  <a:gd fmla="*/ 337890 w 229" name="T2"/>
                  <a:gd fmla="*/ 144795 h 227" name="T3"/>
                  <a:gd fmla="*/ 303953 w 229" name="T4"/>
                  <a:gd fmla="*/ 137407 h 227" name="T5"/>
                  <a:gd fmla="*/ 295100 w 229" name="T6"/>
                  <a:gd fmla="*/ 112290 h 227" name="T7"/>
                  <a:gd fmla="*/ 318708 w 229" name="T8"/>
                  <a:gd fmla="*/ 85695 h 227" name="T9"/>
                  <a:gd fmla="*/ 292149 w 229" name="T10"/>
                  <a:gd fmla="*/ 50235 h 227" name="T11"/>
                  <a:gd fmla="*/ 259688 w 229" name="T12"/>
                  <a:gd fmla="*/ 65010 h 227" name="T13"/>
                  <a:gd fmla="*/ 237556 w 229" name="T14"/>
                  <a:gd fmla="*/ 48757 h 227" name="T15"/>
                  <a:gd fmla="*/ 241982 w 229" name="T16"/>
                  <a:gd fmla="*/ 13297 h 227" name="T17"/>
                  <a:gd fmla="*/ 199193 w 229" name="T18"/>
                  <a:gd fmla="*/ 0 h 227" name="T19"/>
                  <a:gd fmla="*/ 181487 w 229" name="T20"/>
                  <a:gd fmla="*/ 29550 h 227" name="T21"/>
                  <a:gd fmla="*/ 168207 w 229" name="T22"/>
                  <a:gd fmla="*/ 29550 h 227" name="T23"/>
                  <a:gd fmla="*/ 154928 w 229" name="T24"/>
                  <a:gd fmla="*/ 29550 h 227" name="T25"/>
                  <a:gd fmla="*/ 137222 w 229" name="T26"/>
                  <a:gd fmla="*/ 0 h 227" name="T27"/>
                  <a:gd fmla="*/ 95908 w 229" name="T28"/>
                  <a:gd fmla="*/ 13297 h 227" name="T29"/>
                  <a:gd fmla="*/ 98859 w 229" name="T30"/>
                  <a:gd fmla="*/ 48757 h 227" name="T31"/>
                  <a:gd fmla="*/ 76726 w 229" name="T32"/>
                  <a:gd fmla="*/ 65010 h 227" name="T33"/>
                  <a:gd fmla="*/ 44265 w 229" name="T34"/>
                  <a:gd fmla="*/ 50235 h 227" name="T35"/>
                  <a:gd fmla="*/ 19182 w 229" name="T36"/>
                  <a:gd fmla="*/ 85695 h 227" name="T37"/>
                  <a:gd fmla="*/ 42790 w 229" name="T38"/>
                  <a:gd fmla="*/ 112290 h 227" name="T39"/>
                  <a:gd fmla="*/ 33937 w 229" name="T40"/>
                  <a:gd fmla="*/ 138885 h 227" name="T41"/>
                  <a:gd fmla="*/ 0 w 229" name="T42"/>
                  <a:gd fmla="*/ 144795 h 227" name="T43"/>
                  <a:gd fmla="*/ 0 w 229" name="T44"/>
                  <a:gd fmla="*/ 189120 h 227" name="T45"/>
                  <a:gd fmla="*/ 33937 w 229" name="T46"/>
                  <a:gd fmla="*/ 196507 h 227" name="T47"/>
                  <a:gd fmla="*/ 42790 w 229" name="T48"/>
                  <a:gd fmla="*/ 223102 h 227" name="T49"/>
                  <a:gd fmla="*/ 19182 w 229" name="T50"/>
                  <a:gd fmla="*/ 249697 h 227" name="T51"/>
                  <a:gd fmla="*/ 45741 w 229" name="T52"/>
                  <a:gd fmla="*/ 285157 h 227" name="T53"/>
                  <a:gd fmla="*/ 76726 w 229" name="T54"/>
                  <a:gd fmla="*/ 270382 h 227" name="T55"/>
                  <a:gd fmla="*/ 98859 w 229" name="T56"/>
                  <a:gd fmla="*/ 286635 h 227" name="T57"/>
                  <a:gd fmla="*/ 95908 w 229" name="T58"/>
                  <a:gd fmla="*/ 322095 h 227" name="T59"/>
                  <a:gd fmla="*/ 137222 w 229" name="T60"/>
                  <a:gd fmla="*/ 335392 h 227" name="T61"/>
                  <a:gd fmla="*/ 154928 w 229" name="T62"/>
                  <a:gd fmla="*/ 304365 h 227" name="T63"/>
                  <a:gd fmla="*/ 168207 w 229" name="T64"/>
                  <a:gd fmla="*/ 305842 h 227" name="T65"/>
                  <a:gd fmla="*/ 182962 w 229" name="T66"/>
                  <a:gd fmla="*/ 304365 h 227" name="T67"/>
                  <a:gd fmla="*/ 199193 w 229" name="T68"/>
                  <a:gd fmla="*/ 335392 h 227" name="T69"/>
                  <a:gd fmla="*/ 241982 w 229" name="T70"/>
                  <a:gd fmla="*/ 320617 h 227" name="T71"/>
                  <a:gd fmla="*/ 237556 w 229" name="T72"/>
                  <a:gd fmla="*/ 286635 h 227" name="T73"/>
                  <a:gd fmla="*/ 259688 w 229" name="T74"/>
                  <a:gd fmla="*/ 270382 h 227" name="T75"/>
                  <a:gd fmla="*/ 292149 w 229" name="T76"/>
                  <a:gd fmla="*/ 285157 h 227" name="T77"/>
                  <a:gd fmla="*/ 318708 w 229" name="T78"/>
                  <a:gd fmla="*/ 248220 h 227" name="T79"/>
                  <a:gd fmla="*/ 295100 w 229" name="T80"/>
                  <a:gd fmla="*/ 223102 h 227" name="T81"/>
                  <a:gd fmla="*/ 303953 w 229" name="T82"/>
                  <a:gd fmla="*/ 196507 h 227" name="T83"/>
                  <a:gd fmla="*/ 337890 w 229" name="T84"/>
                  <a:gd fmla="*/ 189120 h 227" name="T85"/>
                  <a:gd fmla="*/ 168207 w 229" name="T86"/>
                  <a:gd fmla="*/ 265950 h 227" name="T87"/>
                  <a:gd fmla="*/ 69349 w 229" name="T88"/>
                  <a:gd fmla="*/ 166957 h 227" name="T89"/>
                  <a:gd fmla="*/ 168207 w 229" name="T90"/>
                  <a:gd fmla="*/ 67965 h 227" name="T91"/>
                  <a:gd fmla="*/ 267066 w 229" name="T92"/>
                  <a:gd fmla="*/ 166957 h 227" name="T93"/>
                  <a:gd fmla="*/ 168207 w 229" name="T94"/>
                  <a:gd fmla="*/ 265950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16404" name="Freeform 21"/>
              <p:cNvSpPr>
                <a:spLocks noChangeArrowheads="1" noEditPoints="1"/>
              </p:cNvSpPr>
              <p:nvPr/>
            </p:nvSpPr>
            <p:spPr bwMode="auto">
              <a:xfrm>
                <a:off x="309785" y="0"/>
                <a:ext cx="199861" cy="199861"/>
              </a:xfrm>
              <a:custGeom>
                <a:gdLst>
                  <a:gd fmla="*/ 199861 w 135" name="T0"/>
                  <a:gd fmla="*/ 112514 h 135" name="T1"/>
                  <a:gd fmla="*/ 199861 w 135" name="T2"/>
                  <a:gd fmla="*/ 85866 h 135" name="T3"/>
                  <a:gd fmla="*/ 180615 w 135" name="T4"/>
                  <a:gd fmla="*/ 81425 h 135" name="T5"/>
                  <a:gd fmla="*/ 174693 w 135" name="T6"/>
                  <a:gd fmla="*/ 66620 h 135" name="T7"/>
                  <a:gd fmla="*/ 189498 w 135" name="T8"/>
                  <a:gd fmla="*/ 50335 h 135" name="T9"/>
                  <a:gd fmla="*/ 173213 w 135" name="T10"/>
                  <a:gd fmla="*/ 29609 h 135" name="T11"/>
                  <a:gd fmla="*/ 153967 w 135" name="T12"/>
                  <a:gd fmla="*/ 38492 h 135" name="T13"/>
                  <a:gd fmla="*/ 142123 w 135" name="T14"/>
                  <a:gd fmla="*/ 28129 h 135" name="T15"/>
                  <a:gd fmla="*/ 143604 w 135" name="T16"/>
                  <a:gd fmla="*/ 7402 h 135" name="T17"/>
                  <a:gd fmla="*/ 118436 w 135" name="T18"/>
                  <a:gd fmla="*/ 0 h 135" name="T19"/>
                  <a:gd fmla="*/ 108073 w 135" name="T20"/>
                  <a:gd fmla="*/ 17765 h 135" name="T21"/>
                  <a:gd fmla="*/ 99190 w 135" name="T22"/>
                  <a:gd fmla="*/ 17765 h 135" name="T23"/>
                  <a:gd fmla="*/ 91788 w 135" name="T24"/>
                  <a:gd fmla="*/ 17765 h 135" name="T25"/>
                  <a:gd fmla="*/ 81425 w 135" name="T26"/>
                  <a:gd fmla="*/ 0 h 135" name="T27"/>
                  <a:gd fmla="*/ 56257 w 135" name="T28"/>
                  <a:gd fmla="*/ 7402 h 135" name="T29"/>
                  <a:gd fmla="*/ 57738 w 135" name="T30"/>
                  <a:gd fmla="*/ 28129 h 135" name="T31"/>
                  <a:gd fmla="*/ 44414 w 135" name="T32"/>
                  <a:gd fmla="*/ 38492 h 135" name="T33"/>
                  <a:gd fmla="*/ 26648 w 135" name="T34"/>
                  <a:gd fmla="*/ 29609 h 135" name="T35"/>
                  <a:gd fmla="*/ 10363 w 135" name="T36"/>
                  <a:gd fmla="*/ 50335 h 135" name="T37"/>
                  <a:gd fmla="*/ 25168 w 135" name="T38"/>
                  <a:gd fmla="*/ 66620 h 135" name="T39"/>
                  <a:gd fmla="*/ 19246 w 135" name="T40"/>
                  <a:gd fmla="*/ 81425 h 135" name="T41"/>
                  <a:gd fmla="*/ 0 w 135" name="T42"/>
                  <a:gd fmla="*/ 85866 h 135" name="T43"/>
                  <a:gd fmla="*/ 0 w 135" name="T44"/>
                  <a:gd fmla="*/ 112514 h 135" name="T45"/>
                  <a:gd fmla="*/ 19246 w 135" name="T46"/>
                  <a:gd fmla="*/ 116956 h 135" name="T47"/>
                  <a:gd fmla="*/ 25168 w 135" name="T48"/>
                  <a:gd fmla="*/ 133241 h 135" name="T49"/>
                  <a:gd fmla="*/ 10363 w 135" name="T50"/>
                  <a:gd fmla="*/ 148045 h 135" name="T51"/>
                  <a:gd fmla="*/ 26648 w 135" name="T52"/>
                  <a:gd fmla="*/ 168772 h 135" name="T53"/>
                  <a:gd fmla="*/ 45894 w 135" name="T54"/>
                  <a:gd fmla="*/ 161369 h 135" name="T55"/>
                  <a:gd fmla="*/ 57738 w 135" name="T56"/>
                  <a:gd fmla="*/ 170252 h 135" name="T57"/>
                  <a:gd fmla="*/ 56257 w 135" name="T58"/>
                  <a:gd fmla="*/ 190978 h 135" name="T59"/>
                  <a:gd fmla="*/ 81425 w 135" name="T60"/>
                  <a:gd fmla="*/ 199861 h 135" name="T61"/>
                  <a:gd fmla="*/ 91788 w 135" name="T62"/>
                  <a:gd fmla="*/ 180615 h 135" name="T63"/>
                  <a:gd fmla="*/ 100671 w 135" name="T64"/>
                  <a:gd fmla="*/ 182096 h 135" name="T65"/>
                  <a:gd fmla="*/ 108073 w 135" name="T66"/>
                  <a:gd fmla="*/ 180615 h 135" name="T67"/>
                  <a:gd fmla="*/ 118436 w 135" name="T68"/>
                  <a:gd fmla="*/ 199861 h 135" name="T69"/>
                  <a:gd fmla="*/ 143604 w 135" name="T70"/>
                  <a:gd fmla="*/ 190978 h 135" name="T71"/>
                  <a:gd fmla="*/ 142123 w 135" name="T72"/>
                  <a:gd fmla="*/ 170252 h 135" name="T73"/>
                  <a:gd fmla="*/ 153967 w 135" name="T74"/>
                  <a:gd fmla="*/ 161369 h 135" name="T75"/>
                  <a:gd fmla="*/ 173213 w 135" name="T76"/>
                  <a:gd fmla="*/ 168772 h 135" name="T77"/>
                  <a:gd fmla="*/ 189498 w 135" name="T78"/>
                  <a:gd fmla="*/ 148045 h 135" name="T79"/>
                  <a:gd fmla="*/ 174693 w 135" name="T80"/>
                  <a:gd fmla="*/ 131760 h 135" name="T81"/>
                  <a:gd fmla="*/ 180615 w 135" name="T82"/>
                  <a:gd fmla="*/ 116956 h 135" name="T83"/>
                  <a:gd fmla="*/ 199861 w 135" name="T84"/>
                  <a:gd fmla="*/ 112514 h 135" name="T85"/>
                  <a:gd fmla="*/ 99190 w 135" name="T86"/>
                  <a:gd fmla="*/ 158408 h 135" name="T87"/>
                  <a:gd fmla="*/ 41453 w 135" name="T88"/>
                  <a:gd fmla="*/ 99190 h 135" name="T89"/>
                  <a:gd fmla="*/ 99190 w 135" name="T90"/>
                  <a:gd fmla="*/ 39972 h 135" name="T91"/>
                  <a:gd fmla="*/ 158408 w 135" name="T92"/>
                  <a:gd fmla="*/ 99190 h 135" name="T93"/>
                  <a:gd fmla="*/ 99190 w 135" name="T94"/>
                  <a:gd fmla="*/ 158408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17431" name="组合 32"/>
            <p:cNvGrpSpPr/>
            <p:nvPr/>
          </p:nvGrpSpPr>
          <p:grpSpPr>
            <a:xfrm>
              <a:off x="5856288" y="4340225"/>
              <a:ext cx="447675" cy="573088"/>
              <a:chExt cx="563562" cy="720725"/>
            </a:xfrm>
            <a:solidFill>
              <a:schemeClr val="bg1"/>
            </a:solidFill>
          </p:grpSpPr>
          <p:sp>
            <p:nvSpPr>
              <p:cNvPr id="17432" name="Freeform 32"/>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7433" name="Freeform 33"/>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7434" name="Freeform 34"/>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6400" name="组合 36"/>
            <p:cNvGrpSpPr/>
            <p:nvPr/>
          </p:nvGrpSpPr>
          <p:grpSpPr>
            <a:xfrm>
              <a:off x="7372350" y="3603625"/>
              <a:ext cx="528638" cy="506413"/>
              <a:chExt cx="2438400" cy="2332038"/>
            </a:xfrm>
          </p:grpSpPr>
          <p:sp>
            <p:nvSpPr>
              <p:cNvPr id="16401" name="Freeform 25"/>
              <p:cNvSpPr>
                <a:spLocks noChangeArrowheads="1"/>
              </p:cNvSpPr>
              <p:nvPr/>
            </p:nvSpPr>
            <p:spPr bwMode="auto">
              <a:xfrm>
                <a:off x="893763" y="1676400"/>
                <a:ext cx="655638" cy="655638"/>
              </a:xfrm>
              <a:custGeom>
                <a:gdLst>
                  <a:gd fmla="*/ 327025 w 413" name="T0"/>
                  <a:gd fmla="*/ 655638 h 413" name="T1"/>
                  <a:gd fmla="*/ 0 w 413" name="T2"/>
                  <a:gd fmla="*/ 0 h 413" name="T3"/>
                  <a:gd fmla="*/ 655638 w 413" name="T4"/>
                  <a:gd fmla="*/ 0 h 413" name="T5"/>
                  <a:gd fmla="*/ 327025 w 413" name="T6"/>
                  <a:gd fmla="*/ 655638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16402" name="任意多边形 38"/>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grpSp>
        <p:nvGrpSpPr>
          <p:cNvPr id="26" name="组合 25"/>
          <p:cNvGrpSpPr/>
          <p:nvPr/>
        </p:nvGrpSpPr>
        <p:grpSpPr>
          <a:xfrm>
            <a:off x="0" y="687070"/>
            <a:ext cx="12192965" cy="694056"/>
            <a:chOff x="0" y="623570"/>
            <a:chExt cx="12192965" cy="694056"/>
          </a:xfrm>
        </p:grpSpPr>
        <p:cxnSp>
          <p:nvCxnSpPr>
            <p:cNvPr id="27" name="直接连接符 26"/>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25262" y="302189"/>
            <a:ext cx="3975100" cy="656661"/>
            <a:chOff x="7192010" y="1640849"/>
            <a:chExt cx="3975100" cy="656661"/>
          </a:xfrm>
        </p:grpSpPr>
        <p:sp>
          <p:nvSpPr>
            <p:cNvPr id="36" name="文本框 35"/>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37" name="文本框 36"/>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41" name="组合 40"/>
          <p:cNvGrpSpPr/>
          <p:nvPr/>
        </p:nvGrpSpPr>
        <p:grpSpPr>
          <a:xfrm>
            <a:off x="986430" y="1905117"/>
            <a:ext cx="3281362" cy="1220554"/>
            <a:chOff x="874713" y="3325188"/>
            <a:chExt cx="3281362" cy="1220554"/>
          </a:xfrm>
        </p:grpSpPr>
        <p:sp>
          <p:nvSpPr>
            <p:cNvPr id="42" name="矩形 41"/>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4" name="组合 43"/>
          <p:cNvGrpSpPr/>
          <p:nvPr/>
        </p:nvGrpSpPr>
        <p:grpSpPr>
          <a:xfrm>
            <a:off x="986430" y="4521317"/>
            <a:ext cx="3281362" cy="1220554"/>
            <a:chOff x="874713" y="3325188"/>
            <a:chExt cx="3281362" cy="1220554"/>
          </a:xfrm>
        </p:grpSpPr>
        <p:sp>
          <p:nvSpPr>
            <p:cNvPr id="45" name="矩形 44"/>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6" name="矩形 45"/>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7" name="组合 46"/>
          <p:cNvGrpSpPr/>
          <p:nvPr/>
        </p:nvGrpSpPr>
        <p:grpSpPr>
          <a:xfrm>
            <a:off x="7977188" y="1905117"/>
            <a:ext cx="3281362" cy="1220554"/>
            <a:chOff x="874713" y="3325188"/>
            <a:chExt cx="3281362" cy="1220554"/>
          </a:xfrm>
        </p:grpSpPr>
        <p:sp>
          <p:nvSpPr>
            <p:cNvPr id="48" name="矩形 47"/>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9" name="矩形 48"/>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50" name="组合 49"/>
          <p:cNvGrpSpPr/>
          <p:nvPr/>
        </p:nvGrpSpPr>
        <p:grpSpPr>
          <a:xfrm>
            <a:off x="7977188" y="4521317"/>
            <a:ext cx="3281362" cy="1220554"/>
            <a:chOff x="874713" y="3325188"/>
            <a:chExt cx="3281362" cy="1220554"/>
          </a:xfrm>
        </p:grpSpPr>
        <p:sp>
          <p:nvSpPr>
            <p:cNvPr id="51" name="矩形 50"/>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52" name="矩形 51"/>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669435207"/>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41"/>
                                        </p:tgtEl>
                                        <p:attrNameLst>
                                          <p:attrName>style.visibility</p:attrName>
                                        </p:attrNameLst>
                                      </p:cBhvr>
                                      <p:to>
                                        <p:strVal val="visible"/>
                                      </p:to>
                                    </p:set>
                                    <p:anim calcmode="lin" valueType="num">
                                      <p:cBhvr additive="base">
                                        <p:cTn dur="500" fill="hold" id="14"/>
                                        <p:tgtEl>
                                          <p:spTgt spid="41"/>
                                        </p:tgtEl>
                                        <p:attrNameLst>
                                          <p:attrName>ppt_x</p:attrName>
                                        </p:attrNameLst>
                                      </p:cBhvr>
                                      <p:tavLst>
                                        <p:tav tm="0">
                                          <p:val>
                                            <p:strVal val="0-#ppt_w/2"/>
                                          </p:val>
                                        </p:tav>
                                        <p:tav tm="100000">
                                          <p:val>
                                            <p:strVal val="#ppt_x"/>
                                          </p:val>
                                        </p:tav>
                                      </p:tavLst>
                                    </p:anim>
                                    <p:anim calcmode="lin" valueType="num">
                                      <p:cBhvr additive="base">
                                        <p:cTn dur="500" fill="hold" id="15"/>
                                        <p:tgtEl>
                                          <p:spTgt spid="41"/>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4"/>
                                        </p:tgtEl>
                                        <p:attrNameLst>
                                          <p:attrName>style.visibility</p:attrName>
                                        </p:attrNameLst>
                                      </p:cBhvr>
                                      <p:to>
                                        <p:strVal val="visible"/>
                                      </p:to>
                                    </p:set>
                                    <p:anim calcmode="lin" valueType="num">
                                      <p:cBhvr additive="base">
                                        <p:cTn dur="500" fill="hold" id="18"/>
                                        <p:tgtEl>
                                          <p:spTgt spid="44"/>
                                        </p:tgtEl>
                                        <p:attrNameLst>
                                          <p:attrName>ppt_x</p:attrName>
                                        </p:attrNameLst>
                                      </p:cBhvr>
                                      <p:tavLst>
                                        <p:tav tm="0">
                                          <p:val>
                                            <p:strVal val="0-#ppt_w/2"/>
                                          </p:val>
                                        </p:tav>
                                        <p:tav tm="100000">
                                          <p:val>
                                            <p:strVal val="#ppt_x"/>
                                          </p:val>
                                        </p:tav>
                                      </p:tavLst>
                                    </p:anim>
                                    <p:anim calcmode="lin" valueType="num">
                                      <p:cBhvr additive="base">
                                        <p:cTn dur="500" fill="hold" id="19"/>
                                        <p:tgtEl>
                                          <p:spTgt spid="44"/>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47"/>
                                        </p:tgtEl>
                                        <p:attrNameLst>
                                          <p:attrName>style.visibility</p:attrName>
                                        </p:attrNameLst>
                                      </p:cBhvr>
                                      <p:to>
                                        <p:strVal val="visible"/>
                                      </p:to>
                                    </p:set>
                                    <p:anim calcmode="lin" valueType="num">
                                      <p:cBhvr additive="base">
                                        <p:cTn dur="500" fill="hold" id="22"/>
                                        <p:tgtEl>
                                          <p:spTgt spid="47"/>
                                        </p:tgtEl>
                                        <p:attrNameLst>
                                          <p:attrName>ppt_x</p:attrName>
                                        </p:attrNameLst>
                                      </p:cBhvr>
                                      <p:tavLst>
                                        <p:tav tm="0">
                                          <p:val>
                                            <p:strVal val="1+#ppt_w/2"/>
                                          </p:val>
                                        </p:tav>
                                        <p:tav tm="100000">
                                          <p:val>
                                            <p:strVal val="#ppt_x"/>
                                          </p:val>
                                        </p:tav>
                                      </p:tavLst>
                                    </p:anim>
                                    <p:anim calcmode="lin" valueType="num">
                                      <p:cBhvr additive="base">
                                        <p:cTn dur="500" fill="hold" id="23"/>
                                        <p:tgtEl>
                                          <p:spTgt spid="4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50"/>
                                        </p:tgtEl>
                                        <p:attrNameLst>
                                          <p:attrName>style.visibility</p:attrName>
                                        </p:attrNameLst>
                                      </p:cBhvr>
                                      <p:to>
                                        <p:strVal val="visible"/>
                                      </p:to>
                                    </p:set>
                                    <p:anim calcmode="lin" valueType="num">
                                      <p:cBhvr additive="base">
                                        <p:cTn dur="500" fill="hold" id="26"/>
                                        <p:tgtEl>
                                          <p:spTgt spid="50"/>
                                        </p:tgtEl>
                                        <p:attrNameLst>
                                          <p:attrName>ppt_x</p:attrName>
                                        </p:attrNameLst>
                                      </p:cBhvr>
                                      <p:tavLst>
                                        <p:tav tm="0">
                                          <p:val>
                                            <p:strVal val="1+#ppt_w/2"/>
                                          </p:val>
                                        </p:tav>
                                        <p:tav tm="100000">
                                          <p:val>
                                            <p:strVal val="#ppt_x"/>
                                          </p:val>
                                        </p:tav>
                                      </p:tavLst>
                                    </p:anim>
                                    <p:anim calcmode="lin" valueType="num">
                                      <p:cBhvr additive="base">
                                        <p:cTn dur="500" fill="hold" id="27"/>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10000"/>
          <a:stretch>
            <a:fillRect/>
          </a:stretch>
        </p:blipFill>
        <p:spPr>
          <a:xfrm>
            <a:off x="0" y="0"/>
            <a:ext cx="12192000" cy="6858000"/>
          </a:xfrm>
          <a:prstGeom prst="rect">
            <a:avLst/>
          </a:prstGeom>
        </p:spPr>
      </p:pic>
      <p:sp>
        <p:nvSpPr>
          <p:cNvPr id="11" name="文本框 10"/>
          <p:cNvSpPr txBox="1"/>
          <p:nvPr/>
        </p:nvSpPr>
        <p:spPr>
          <a:xfrm>
            <a:off x="4979631" y="2105321"/>
            <a:ext cx="2232739" cy="7010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prstClr val="white"/>
                </a:solidFill>
                <a:effectLst/>
                <a:uLnTx/>
                <a:uFillTx/>
                <a:cs typeface="+mn-ea"/>
                <a:sym typeface="+mn-lt"/>
              </a:rPr>
              <a:t>PART 03</a:t>
            </a:r>
          </a:p>
        </p:txBody>
      </p:sp>
      <p:sp>
        <p:nvSpPr>
          <p:cNvPr id="12" name="文本框 11"/>
          <p:cNvSpPr txBox="1"/>
          <p:nvPr/>
        </p:nvSpPr>
        <p:spPr>
          <a:xfrm>
            <a:off x="3867150" y="2789751"/>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prstClr val="white"/>
                </a:solidFill>
                <a:effectLst/>
                <a:uLnTx/>
                <a:uFillTx/>
                <a:cs typeface="+mn-ea"/>
                <a:sym typeface="+mn-lt"/>
              </a:rPr>
              <a:t>标题文字添加此处</a:t>
            </a:r>
          </a:p>
        </p:txBody>
      </p:sp>
      <p:sp>
        <p:nvSpPr>
          <p:cNvPr id="13" name="文本框 12"/>
          <p:cNvSpPr txBox="1"/>
          <p:nvPr/>
        </p:nvSpPr>
        <p:spPr>
          <a:xfrm>
            <a:off x="2768600" y="3412627"/>
            <a:ext cx="6654800" cy="473659"/>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a projector or computer, or print the presentation and make it into a film to be used in a wider field</a:t>
            </a:r>
          </a:p>
        </p:txBody>
      </p:sp>
    </p:spTree>
    <p:extLst>
      <p:ext uri="{BB962C8B-B14F-4D97-AF65-F5344CB8AC3E}">
        <p14:creationId val="1554918458"/>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3"/>
                                        </p:tgtEl>
                                        <p:attrNameLst>
                                          <p:attrName>style.visibility</p:attrName>
                                        </p:attrNameLst>
                                      </p:cBhvr>
                                      <p:to>
                                        <p:strVal val="visible"/>
                                      </p:to>
                                    </p:set>
                                    <p:animEffect filter="randombar(horizontal)"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0" y="687070"/>
            <a:ext cx="12192965" cy="694056"/>
            <a:chOff x="0" y="623570"/>
            <a:chExt cx="12192965" cy="694056"/>
          </a:xfrm>
        </p:grpSpPr>
        <p:cxnSp>
          <p:nvCxnSpPr>
            <p:cNvPr id="44" name="直接连接符 43"/>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625262" y="302189"/>
            <a:ext cx="3975100" cy="656661"/>
            <a:chOff x="7192010" y="1640849"/>
            <a:chExt cx="3975100" cy="656661"/>
          </a:xfrm>
        </p:grpSpPr>
        <p:sp>
          <p:nvSpPr>
            <p:cNvPr id="53" name="文本框 52"/>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54" name="文本框 53"/>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sp>
        <p:nvSpPr>
          <p:cNvPr id="2" name="矩形 1"/>
          <p:cNvSpPr/>
          <p:nvPr/>
        </p:nvSpPr>
        <p:spPr>
          <a:xfrm>
            <a:off x="1191659" y="2112963"/>
            <a:ext cx="3013288" cy="1728088"/>
          </a:xfrm>
          <a:prstGeom prst="rect">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72" name="矩形 71"/>
          <p:cNvSpPr/>
          <p:nvPr/>
        </p:nvSpPr>
        <p:spPr>
          <a:xfrm>
            <a:off x="4591668" y="2112963"/>
            <a:ext cx="3013288" cy="1728088"/>
          </a:xfrm>
          <a:prstGeom prst="rect">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75" name="矩形 74"/>
          <p:cNvSpPr/>
          <p:nvPr/>
        </p:nvSpPr>
        <p:spPr>
          <a:xfrm>
            <a:off x="7991677" y="2112963"/>
            <a:ext cx="3013288" cy="1728088"/>
          </a:xfrm>
          <a:prstGeom prst="rect">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grpSp>
        <p:nvGrpSpPr>
          <p:cNvPr id="77" name="组合 76"/>
          <p:cNvGrpSpPr/>
          <p:nvPr/>
        </p:nvGrpSpPr>
        <p:grpSpPr>
          <a:xfrm>
            <a:off x="1236192" y="4099136"/>
            <a:ext cx="2968755" cy="1220554"/>
            <a:chOff x="874713" y="3325188"/>
            <a:chExt cx="2968755" cy="1220554"/>
          </a:xfrm>
        </p:grpSpPr>
        <p:sp>
          <p:nvSpPr>
            <p:cNvPr id="78" name="矩形 77"/>
            <p:cNvSpPr/>
            <p:nvPr/>
          </p:nvSpPr>
          <p:spPr>
            <a:xfrm>
              <a:off x="874713" y="3677812"/>
              <a:ext cx="2968755"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79" name="矩形 7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80" name="组合 79"/>
          <p:cNvGrpSpPr/>
          <p:nvPr/>
        </p:nvGrpSpPr>
        <p:grpSpPr>
          <a:xfrm>
            <a:off x="4636201" y="4099136"/>
            <a:ext cx="2968755" cy="1220554"/>
            <a:chOff x="874713" y="3325188"/>
            <a:chExt cx="2968755" cy="1220554"/>
          </a:xfrm>
        </p:grpSpPr>
        <p:sp>
          <p:nvSpPr>
            <p:cNvPr id="81" name="矩形 80"/>
            <p:cNvSpPr/>
            <p:nvPr/>
          </p:nvSpPr>
          <p:spPr>
            <a:xfrm>
              <a:off x="874712" y="3677812"/>
              <a:ext cx="2968755"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82" name="矩形 81"/>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83" name="组合 82"/>
          <p:cNvGrpSpPr/>
          <p:nvPr/>
        </p:nvGrpSpPr>
        <p:grpSpPr>
          <a:xfrm>
            <a:off x="7994268" y="4099136"/>
            <a:ext cx="2968755" cy="1220554"/>
            <a:chOff x="874713" y="3325188"/>
            <a:chExt cx="2968755" cy="1220554"/>
          </a:xfrm>
        </p:grpSpPr>
        <p:sp>
          <p:nvSpPr>
            <p:cNvPr id="84" name="矩形 83"/>
            <p:cNvSpPr/>
            <p:nvPr/>
          </p:nvSpPr>
          <p:spPr>
            <a:xfrm>
              <a:off x="874714" y="3677812"/>
              <a:ext cx="2968755"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85" name="矩形 84"/>
            <p:cNvSpPr/>
            <p:nvPr/>
          </p:nvSpPr>
          <p:spPr>
            <a:xfrm>
              <a:off x="874714"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pic>
        <p:nvPicPr>
          <p:cNvPr id="7" name="图片占位符 6"/>
          <p:cNvPicPr>
            <a:picLocks noChangeAspect="1" noGrp="1"/>
          </p:cNvPicPr>
          <p:nvPr>
            <p:ph idx="10" sz="quarter" type="pic"/>
          </p:nvPr>
        </p:nvPicPr>
        <p:blipFill>
          <a:blip r:embed="rId3">
            <a:extLst>
              <a:ext uri="{28A0092B-C50C-407E-A947-70E740481C1C}">
                <a14:useLocalDpi val="0"/>
              </a:ext>
            </a:extLst>
          </a:blip>
          <a:srcRect b="7642" t="7642"/>
          <a:stretch>
            <a:fillRect/>
          </a:stretch>
        </p:blipFill>
        <p:spPr/>
      </p:pic>
      <p:pic>
        <p:nvPicPr>
          <p:cNvPr id="8" name="图片占位符 7"/>
          <p:cNvPicPr>
            <a:picLocks noChangeAspect="1" noGrp="1"/>
          </p:cNvPicPr>
          <p:nvPr>
            <p:ph idx="11" sz="quarter" type="pic"/>
          </p:nvPr>
        </p:nvPicPr>
        <p:blipFill>
          <a:blip r:embed="rId4">
            <a:extLst>
              <a:ext uri="{28A0092B-C50C-407E-A947-70E740481C1C}">
                <a14:useLocalDpi val="0"/>
              </a:ext>
            </a:extLst>
          </a:blip>
          <a:srcRect b="9040" t="9040"/>
          <a:stretch>
            <a:fillRect/>
          </a:stretch>
        </p:blipFill>
        <p:spPr/>
      </p:pic>
      <p:pic>
        <p:nvPicPr>
          <p:cNvPr id="9" name="图片占位符 8"/>
          <p:cNvPicPr>
            <a:picLocks noChangeAspect="1" noGrp="1"/>
          </p:cNvPicPr>
          <p:nvPr>
            <p:ph idx="12" sz="quarter" type="pic"/>
          </p:nvPr>
        </p:nvPicPr>
        <p:blipFill>
          <a:blip r:embed="rId5">
            <a:extLst>
              <a:ext uri="{28A0092B-C50C-407E-A947-70E740481C1C}">
                <a14:useLocalDpi val="0"/>
              </a:ext>
            </a:extLst>
          </a:blip>
          <a:srcRect b="13591" t="13591"/>
          <a:stretch>
            <a:fillRect/>
          </a:stretch>
        </p:blipFill>
        <p:spPr/>
      </p:pic>
    </p:spTree>
    <p:extLst>
      <p:ext uri="{BB962C8B-B14F-4D97-AF65-F5344CB8AC3E}">
        <p14:creationId val="525661502"/>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2"/>
                                        </p:tgtEl>
                                        <p:attrNameLst>
                                          <p:attrName>style.visibility</p:attrName>
                                        </p:attrNameLst>
                                      </p:cBhvr>
                                      <p:to>
                                        <p:strVal val="visible"/>
                                      </p:to>
                                    </p:set>
                                    <p:anim calcmode="lin" valueType="num">
                                      <p:cBhvr>
                                        <p:cTn dur="500" fill="hold" id="12"/>
                                        <p:tgtEl>
                                          <p:spTgt spid="72"/>
                                        </p:tgtEl>
                                        <p:attrNameLst>
                                          <p:attrName>ppt_w</p:attrName>
                                        </p:attrNameLst>
                                      </p:cBhvr>
                                      <p:tavLst>
                                        <p:tav tm="0">
                                          <p:val>
                                            <p:fltVal val="0"/>
                                          </p:val>
                                        </p:tav>
                                        <p:tav tm="100000">
                                          <p:val>
                                            <p:strVal val="#ppt_w"/>
                                          </p:val>
                                        </p:tav>
                                      </p:tavLst>
                                    </p:anim>
                                    <p:anim calcmode="lin" valueType="num">
                                      <p:cBhvr>
                                        <p:cTn dur="500" fill="hold" id="13"/>
                                        <p:tgtEl>
                                          <p:spTgt spid="72"/>
                                        </p:tgtEl>
                                        <p:attrNameLst>
                                          <p:attrName>ppt_h</p:attrName>
                                        </p:attrNameLst>
                                      </p:cBhvr>
                                      <p:tavLst>
                                        <p:tav tm="0">
                                          <p:val>
                                            <p:fltVal val="0"/>
                                          </p:val>
                                        </p:tav>
                                        <p:tav tm="100000">
                                          <p:val>
                                            <p:strVal val="#ppt_h"/>
                                          </p:val>
                                        </p:tav>
                                      </p:tavLst>
                                    </p:anim>
                                    <p:animEffect filter="fade" transition="in">
                                      <p:cBhvr>
                                        <p:cTn dur="500" id="14"/>
                                        <p:tgtEl>
                                          <p:spTgt spid="7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5"/>
                                        </p:tgtEl>
                                        <p:attrNameLst>
                                          <p:attrName>style.visibility</p:attrName>
                                        </p:attrNameLst>
                                      </p:cBhvr>
                                      <p:to>
                                        <p:strVal val="visible"/>
                                      </p:to>
                                    </p:set>
                                    <p:anim calcmode="lin" valueType="num">
                                      <p:cBhvr>
                                        <p:cTn dur="500" fill="hold" id="17"/>
                                        <p:tgtEl>
                                          <p:spTgt spid="75"/>
                                        </p:tgtEl>
                                        <p:attrNameLst>
                                          <p:attrName>ppt_w</p:attrName>
                                        </p:attrNameLst>
                                      </p:cBhvr>
                                      <p:tavLst>
                                        <p:tav tm="0">
                                          <p:val>
                                            <p:fltVal val="0"/>
                                          </p:val>
                                        </p:tav>
                                        <p:tav tm="100000">
                                          <p:val>
                                            <p:strVal val="#ppt_w"/>
                                          </p:val>
                                        </p:tav>
                                      </p:tavLst>
                                    </p:anim>
                                    <p:anim calcmode="lin" valueType="num">
                                      <p:cBhvr>
                                        <p:cTn dur="500" fill="hold" id="18"/>
                                        <p:tgtEl>
                                          <p:spTgt spid="75"/>
                                        </p:tgtEl>
                                        <p:attrNameLst>
                                          <p:attrName>ppt_h</p:attrName>
                                        </p:attrNameLst>
                                      </p:cBhvr>
                                      <p:tavLst>
                                        <p:tav tm="0">
                                          <p:val>
                                            <p:fltVal val="0"/>
                                          </p:val>
                                        </p:tav>
                                        <p:tav tm="100000">
                                          <p:val>
                                            <p:strVal val="#ppt_h"/>
                                          </p:val>
                                        </p:tav>
                                      </p:tavLst>
                                    </p:anim>
                                    <p:animEffect filter="fade" transition="in">
                                      <p:cBhvr>
                                        <p:cTn dur="500" id="19"/>
                                        <p:tgtEl>
                                          <p:spTgt spid="75"/>
                                        </p:tgtEl>
                                      </p:cBhvr>
                                    </p:animEffect>
                                  </p:childTnLst>
                                </p:cTn>
                              </p:par>
                              <p:par>
                                <p:cTn fill="hold"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childTnLst>
                          </p:cTn>
                        </p:par>
                        <p:par>
                          <p:cTn fill="hold" id="35" nodeType="afterGroup">
                            <p:stCondLst>
                              <p:cond delay="500"/>
                            </p:stCondLst>
                            <p:childTnLst>
                              <p:par>
                                <p:cTn fill="hold" id="36" nodeType="afterEffect" presetClass="entr" presetID="12" presetSubtype="1">
                                  <p:stCondLst>
                                    <p:cond delay="0"/>
                                  </p:stCondLst>
                                  <p:childTnLst>
                                    <p:set>
                                      <p:cBhvr>
                                        <p:cTn dur="1" fill="hold" id="37">
                                          <p:stCondLst>
                                            <p:cond delay="0"/>
                                          </p:stCondLst>
                                        </p:cTn>
                                        <p:tgtEl>
                                          <p:spTgt spid="77"/>
                                        </p:tgtEl>
                                        <p:attrNameLst>
                                          <p:attrName>style.visibility</p:attrName>
                                        </p:attrNameLst>
                                      </p:cBhvr>
                                      <p:to>
                                        <p:strVal val="visible"/>
                                      </p:to>
                                    </p:set>
                                    <p:anim calcmode="lin" valueType="num">
                                      <p:cBhvr additive="base">
                                        <p:cTn dur="500" id="38"/>
                                        <p:tgtEl>
                                          <p:spTgt spid="77"/>
                                        </p:tgtEl>
                                        <p:attrNameLst>
                                          <p:attrName>ppt_y</p:attrName>
                                        </p:attrNameLst>
                                      </p:cBhvr>
                                      <p:tavLst>
                                        <p:tav tm="0">
                                          <p:val>
                                            <p:strVal val="#ppt_y-#ppt_h*1.125000"/>
                                          </p:val>
                                        </p:tav>
                                        <p:tav tm="100000">
                                          <p:val>
                                            <p:strVal val="#ppt_y"/>
                                          </p:val>
                                        </p:tav>
                                      </p:tavLst>
                                    </p:anim>
                                    <p:animEffect filter="wipe(down)" transition="in">
                                      <p:cBhvr>
                                        <p:cTn dur="500" id="39"/>
                                        <p:tgtEl>
                                          <p:spTgt spid="77"/>
                                        </p:tgtEl>
                                      </p:cBhvr>
                                    </p:animEffect>
                                  </p:childTnLst>
                                </p:cTn>
                              </p:par>
                            </p:childTnLst>
                          </p:cTn>
                        </p:par>
                        <p:par>
                          <p:cTn fill="hold" id="40" nodeType="afterGroup">
                            <p:stCondLst>
                              <p:cond delay="1000"/>
                            </p:stCondLst>
                            <p:childTnLst>
                              <p:par>
                                <p:cTn fill="hold" id="41" nodeType="afterEffect" presetClass="entr" presetID="12" presetSubtype="1">
                                  <p:stCondLst>
                                    <p:cond delay="0"/>
                                  </p:stCondLst>
                                  <p:childTnLst>
                                    <p:set>
                                      <p:cBhvr>
                                        <p:cTn dur="1" fill="hold" id="42">
                                          <p:stCondLst>
                                            <p:cond delay="0"/>
                                          </p:stCondLst>
                                        </p:cTn>
                                        <p:tgtEl>
                                          <p:spTgt spid="80"/>
                                        </p:tgtEl>
                                        <p:attrNameLst>
                                          <p:attrName>style.visibility</p:attrName>
                                        </p:attrNameLst>
                                      </p:cBhvr>
                                      <p:to>
                                        <p:strVal val="visible"/>
                                      </p:to>
                                    </p:set>
                                    <p:anim calcmode="lin" valueType="num">
                                      <p:cBhvr additive="base">
                                        <p:cTn dur="500" id="43"/>
                                        <p:tgtEl>
                                          <p:spTgt spid="80"/>
                                        </p:tgtEl>
                                        <p:attrNameLst>
                                          <p:attrName>ppt_y</p:attrName>
                                        </p:attrNameLst>
                                      </p:cBhvr>
                                      <p:tavLst>
                                        <p:tav tm="0">
                                          <p:val>
                                            <p:strVal val="#ppt_y-#ppt_h*1.125000"/>
                                          </p:val>
                                        </p:tav>
                                        <p:tav tm="100000">
                                          <p:val>
                                            <p:strVal val="#ppt_y"/>
                                          </p:val>
                                        </p:tav>
                                      </p:tavLst>
                                    </p:anim>
                                    <p:animEffect filter="wipe(down)" transition="in">
                                      <p:cBhvr>
                                        <p:cTn dur="500" id="44"/>
                                        <p:tgtEl>
                                          <p:spTgt spid="80"/>
                                        </p:tgtEl>
                                      </p:cBhvr>
                                    </p:animEffect>
                                  </p:childTnLst>
                                </p:cTn>
                              </p:par>
                            </p:childTnLst>
                          </p:cTn>
                        </p:par>
                        <p:par>
                          <p:cTn fill="hold" id="45" nodeType="afterGroup">
                            <p:stCondLst>
                              <p:cond delay="1500"/>
                            </p:stCondLst>
                            <p:childTnLst>
                              <p:par>
                                <p:cTn fill="hold" id="46" nodeType="afterEffect" presetClass="entr" presetID="12" presetSubtype="1">
                                  <p:stCondLst>
                                    <p:cond delay="0"/>
                                  </p:stCondLst>
                                  <p:childTnLst>
                                    <p:set>
                                      <p:cBhvr>
                                        <p:cTn dur="1" fill="hold" id="47">
                                          <p:stCondLst>
                                            <p:cond delay="0"/>
                                          </p:stCondLst>
                                        </p:cTn>
                                        <p:tgtEl>
                                          <p:spTgt spid="83"/>
                                        </p:tgtEl>
                                        <p:attrNameLst>
                                          <p:attrName>style.visibility</p:attrName>
                                        </p:attrNameLst>
                                      </p:cBhvr>
                                      <p:to>
                                        <p:strVal val="visible"/>
                                      </p:to>
                                    </p:set>
                                    <p:anim calcmode="lin" valueType="num">
                                      <p:cBhvr additive="base">
                                        <p:cTn dur="500" id="48"/>
                                        <p:tgtEl>
                                          <p:spTgt spid="83"/>
                                        </p:tgtEl>
                                        <p:attrNameLst>
                                          <p:attrName>ppt_y</p:attrName>
                                        </p:attrNameLst>
                                      </p:cBhvr>
                                      <p:tavLst>
                                        <p:tav tm="0">
                                          <p:val>
                                            <p:strVal val="#ppt_y-#ppt_h*1.125000"/>
                                          </p:val>
                                        </p:tav>
                                        <p:tav tm="100000">
                                          <p:val>
                                            <p:strVal val="#ppt_y"/>
                                          </p:val>
                                        </p:tav>
                                      </p:tavLst>
                                    </p:anim>
                                    <p:animEffect filter="wipe(down)" transition="in">
                                      <p:cBhvr>
                                        <p:cTn dur="500" id="49"/>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2"/>
      <p:bldP grpId="0" spid="7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738813" y="3373438"/>
            <a:ext cx="1833562" cy="1835150"/>
            <a:chOff x="5738813" y="3373438"/>
            <a:chExt cx="1833562" cy="1835150"/>
          </a:xfrm>
        </p:grpSpPr>
        <p:sp>
          <p:nvSpPr>
            <p:cNvPr id="7176" name="任意多边形 7"/>
            <p:cNvSpPr>
              <a:spLocks noChangeArrowheads="1"/>
            </p:cNvSpPr>
            <p:nvPr/>
          </p:nvSpPr>
          <p:spPr bwMode="auto">
            <a:xfrm>
              <a:off x="5738813" y="3373438"/>
              <a:ext cx="1833562" cy="1835150"/>
            </a:xfrm>
            <a:custGeom>
              <a:gdLst>
                <a:gd fmla="*/ 311557 w 2204265" name="T0"/>
                <a:gd fmla="*/ 1111658 h 2204265" name="T1"/>
                <a:gd fmla="*/ 1892707 w 2204265" name="T2"/>
                <a:gd fmla="*/ 1111658 h 2204265" name="T3"/>
                <a:gd fmla="*/ 977042 w 2204265" name="T4"/>
                <a:gd fmla="*/ 0 h 2204265" name="T5"/>
                <a:gd fmla="*/ 1276006 w 2204265" name="T6"/>
                <a:gd fmla="*/ 227584 h 2204265" name="T7"/>
                <a:gd fmla="*/ 1387705 w 2204265" name="T8"/>
                <a:gd fmla="*/ 259057 h 2204265" name="T9"/>
                <a:gd fmla="*/ 1761531 w 2204265" name="T10"/>
                <a:gd fmla="*/ 210203 h 2204265" name="T11"/>
                <a:gd fmla="*/ 1705003 w 2204265" name="T12"/>
                <a:gd fmla="*/ 435309 h 2204265" name="T13"/>
                <a:gd fmla="*/ 1782142 w 2204265" name="T14"/>
                <a:gd fmla="*/ 511190 h 2204265" name="T15"/>
                <a:gd fmla="*/ 2119154 w 2204265" name="T16"/>
                <a:gd fmla="*/ 659399 h 2204265" name="T17"/>
                <a:gd fmla="*/ 1974042 w 2204265" name="T18"/>
                <a:gd fmla="*/ 833752 h 2204265" name="T19"/>
                <a:gd fmla="*/ 2204265 w 2204265" name="T20"/>
                <a:gd fmla="*/ 977042 h 2204265" name="T21"/>
                <a:gd fmla="*/ 2012137 w 2204265" name="T22"/>
                <a:gd fmla="*/ 1268406 h 2204265" name="T23"/>
                <a:gd fmla="*/ 1985237 w 2204265" name="T24"/>
                <a:gd fmla="*/ 1394985 h 2204265" name="T25"/>
                <a:gd fmla="*/ 2119154 w 2204265" name="T26"/>
                <a:gd fmla="*/ 1544868 h 2204265" name="T27"/>
                <a:gd fmla="*/ 1820151 w 2204265" name="T28"/>
                <a:gd fmla="*/ 1705353 h 2204265" name="T29"/>
                <a:gd fmla="*/ 1731696 w 2204265" name="T30"/>
                <a:gd fmla="*/ 1804423 h 2204265" name="T31"/>
                <a:gd fmla="*/ 1761531 w 2204265" name="T32"/>
                <a:gd fmla="*/ 1994062 h 2204265" name="T33"/>
                <a:gd fmla="*/ 1429863 w 2204265" name="T34"/>
                <a:gd fmla="*/ 1991868 h 2204265" name="T35"/>
                <a:gd fmla="*/ 1262745 w 2204265" name="T36"/>
                <a:gd fmla="*/ 2038549 h 2204265" name="T37"/>
                <a:gd fmla="*/ 977042 w 2204265" name="T38"/>
                <a:gd fmla="*/ 2204265 h 2204265" name="T39"/>
                <a:gd fmla="*/ 916475 w 2204265" name="T40"/>
                <a:gd fmla="*/ 2034392 h 2204265" name="T41"/>
                <a:gd fmla="*/ 659399 w 2204265" name="T42"/>
                <a:gd fmla="*/ 2119153 h 2204265" name="T43"/>
                <a:gd fmla="*/ 496981 w 2204265" name="T44"/>
                <a:gd fmla="*/ 1826130 h 2204265" name="T45"/>
                <a:gd fmla="*/ 382878 w 2204265" name="T46"/>
                <a:gd fmla="*/ 1705753 h 2204265" name="T47"/>
                <a:gd fmla="*/ 85113 w 2204265" name="T48"/>
                <a:gd fmla="*/ 1544868 h 2204265" name="T49"/>
                <a:gd fmla="*/ 212821 w 2204265" name="T50"/>
                <a:gd fmla="*/ 1373126 h 2204265" name="T51"/>
                <a:gd fmla="*/ 0 w 2204265" name="T52"/>
                <a:gd fmla="*/ 1227224 h 2204265" name="T53"/>
                <a:gd fmla="*/ 203220 w 2204265" name="T54"/>
                <a:gd fmla="*/ 933481 h 2204265" name="T55"/>
                <a:gd fmla="*/ 243470 w 2204265" name="T56"/>
                <a:gd fmla="*/ 802476 h 2204265" name="T57"/>
                <a:gd fmla="*/ 210204 w 2204265" name="T58"/>
                <a:gd fmla="*/ 442735 h 2204265" name="T59"/>
                <a:gd fmla="*/ 470557 w 2204265" name="T60"/>
                <a:gd fmla="*/ 461243 h 2204265" name="T61"/>
                <a:gd fmla="*/ 442735 w 2204265" name="T62"/>
                <a:gd fmla="*/ 210203 h 2204265" name="T63"/>
                <a:gd fmla="*/ 815299 w 2204265" name="T64"/>
                <a:gd fmla="*/ 257661 h 2204265" name="T65"/>
                <a:gd fmla="*/ 928259 w 2204265" name="T66"/>
                <a:gd fmla="*/ 227584 h 2204265" name="T67"/>
                <a:gd fmla="*/ 0 w 2204265" name="T68"/>
                <a:gd fmla="*/ 0 h 2204265" name="T69"/>
                <a:gd fmla="*/ 2204265 w 2204265" name="T70"/>
                <a:gd fmla="*/ 2204265 h 22042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lnTo>
                    <a:pt x="977042" y="0"/>
                  </a:lnTo>
                  <a:close/>
                </a:path>
              </a:pathLst>
            </a:cu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7177" name="椭圆 8"/>
            <p:cNvSpPr>
              <a:spLocks noChangeArrowheads="1"/>
            </p:cNvSpPr>
            <p:nvPr/>
          </p:nvSpPr>
          <p:spPr bwMode="auto">
            <a:xfrm>
              <a:off x="6051550" y="3690938"/>
              <a:ext cx="1208088" cy="1208087"/>
            </a:xfrm>
            <a:prstGeom prst="ellipse">
              <a:avLst/>
            </a:prstGeom>
            <a:solidFill>
              <a:srgbClr val="FCFCFC">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7178" name="组合 9"/>
            <p:cNvGrpSpPr/>
            <p:nvPr/>
          </p:nvGrpSpPr>
          <p:grpSpPr>
            <a:xfrm>
              <a:off x="6457950" y="4046538"/>
              <a:ext cx="444500" cy="496887"/>
              <a:chExt cx="402656" cy="450303"/>
            </a:xfrm>
          </p:grpSpPr>
          <p:sp>
            <p:nvSpPr>
              <p:cNvPr id="7203" name="Freeform 108"/>
              <p:cNvSpPr>
                <a:spLocks noChangeArrowheads="1" noEditPoints="1"/>
              </p:cNvSpPr>
              <p:nvPr/>
            </p:nvSpPr>
            <p:spPr bwMode="auto">
              <a:xfrm>
                <a:off x="69134" y="167228"/>
                <a:ext cx="56988" cy="57923"/>
              </a:xfrm>
              <a:custGeom>
                <a:gdLst>
                  <a:gd fmla="*/ 28494 w 26" name="T0"/>
                  <a:gd fmla="*/ 0 h 26" name="T1"/>
                  <a:gd fmla="*/ 0 w 26" name="T2"/>
                  <a:gd fmla="*/ 28962 h 26" name="T3"/>
                  <a:gd fmla="*/ 28494 w 26" name="T4"/>
                  <a:gd fmla="*/ 57923 h 26" name="T5"/>
                  <a:gd fmla="*/ 56988 w 26" name="T6"/>
                  <a:gd fmla="*/ 28962 h 26" name="T7"/>
                  <a:gd fmla="*/ 28494 w 26" name="T8"/>
                  <a:gd fmla="*/ 0 h 26" name="T9"/>
                  <a:gd fmla="*/ 28494 w 26" name="T10"/>
                  <a:gd fmla="*/ 51240 h 26" name="T11"/>
                  <a:gd fmla="*/ 6576 w 26" name="T12"/>
                  <a:gd fmla="*/ 28962 h 26" name="T13"/>
                  <a:gd fmla="*/ 28494 w 26" name="T14"/>
                  <a:gd fmla="*/ 6683 h 26" name="T15"/>
                  <a:gd fmla="*/ 50412 w 26" name="T16"/>
                  <a:gd fmla="*/ 28962 h 26" name="T17"/>
                  <a:gd fmla="*/ 28494 w 26" name="T18"/>
                  <a:gd fmla="*/ 5124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4" name="Freeform 109"/>
              <p:cNvSpPr>
                <a:spLocks noChangeArrowheads="1" noEditPoints="1"/>
              </p:cNvSpPr>
              <p:nvPr/>
            </p:nvSpPr>
            <p:spPr bwMode="auto">
              <a:xfrm>
                <a:off x="197125" y="129859"/>
                <a:ext cx="48580" cy="48580"/>
              </a:xfrm>
              <a:custGeom>
                <a:gdLst>
                  <a:gd fmla="*/ 24290 w 22" name="T0"/>
                  <a:gd fmla="*/ 0 h 22" name="T1"/>
                  <a:gd fmla="*/ 0 w 22" name="T2"/>
                  <a:gd fmla="*/ 24290 h 22" name="T3"/>
                  <a:gd fmla="*/ 24290 w 22" name="T4"/>
                  <a:gd fmla="*/ 48580 h 22" name="T5"/>
                  <a:gd fmla="*/ 48580 w 22" name="T6"/>
                  <a:gd fmla="*/ 24290 h 22" name="T7"/>
                  <a:gd fmla="*/ 24290 w 22" name="T8"/>
                  <a:gd fmla="*/ 0 h 22" name="T9"/>
                  <a:gd fmla="*/ 24290 w 22" name="T10"/>
                  <a:gd fmla="*/ 37539 h 22" name="T11"/>
                  <a:gd fmla="*/ 11041 w 22" name="T12"/>
                  <a:gd fmla="*/ 24290 h 22" name="T13"/>
                  <a:gd fmla="*/ 24290 w 22" name="T14"/>
                  <a:gd fmla="*/ 11041 h 22" name="T15"/>
                  <a:gd fmla="*/ 37539 w 22" name="T16"/>
                  <a:gd fmla="*/ 24290 h 22" name="T17"/>
                  <a:gd fmla="*/ 24290 w 22" name="T18"/>
                  <a:gd fmla="*/ 37539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5" name="Freeform 110"/>
              <p:cNvSpPr>
                <a:spLocks noChangeArrowheads="1" noEditPoints="1"/>
              </p:cNvSpPr>
              <p:nvPr/>
            </p:nvSpPr>
            <p:spPr bwMode="auto">
              <a:xfrm>
                <a:off x="82213" y="181242"/>
                <a:ext cx="30830" cy="30830"/>
              </a:xfrm>
              <a:custGeom>
                <a:gdLst>
                  <a:gd fmla="*/ 15415 w 14" name="T0"/>
                  <a:gd fmla="*/ 0 h 14" name="T1"/>
                  <a:gd fmla="*/ 0 w 14" name="T2"/>
                  <a:gd fmla="*/ 15415 h 14" name="T3"/>
                  <a:gd fmla="*/ 15415 w 14" name="T4"/>
                  <a:gd fmla="*/ 30830 h 14" name="T5"/>
                  <a:gd fmla="*/ 30830 w 14" name="T6"/>
                  <a:gd fmla="*/ 15415 h 14" name="T7"/>
                  <a:gd fmla="*/ 15415 w 14" name="T8"/>
                  <a:gd fmla="*/ 0 h 14" name="T9"/>
                  <a:gd fmla="*/ 15415 w 14" name="T10"/>
                  <a:gd fmla="*/ 22021 h 14" name="T11"/>
                  <a:gd fmla="*/ 8809 w 14" name="T12"/>
                  <a:gd fmla="*/ 15415 h 14" name="T13"/>
                  <a:gd fmla="*/ 15415 w 14" name="T14"/>
                  <a:gd fmla="*/ 6606 h 14" name="T15"/>
                  <a:gd fmla="*/ 24224 w 14" name="T16"/>
                  <a:gd fmla="*/ 15415 h 14" name="T17"/>
                  <a:gd fmla="*/ 15415 w 14" name="T18"/>
                  <a:gd fmla="*/ 22021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6" name="Freeform 111"/>
              <p:cNvSpPr>
                <a:spLocks noChangeArrowheads="1" noEditPoints="1"/>
              </p:cNvSpPr>
              <p:nvPr/>
            </p:nvSpPr>
            <p:spPr bwMode="auto">
              <a:xfrm>
                <a:off x="172834" y="105568"/>
                <a:ext cx="97161" cy="97161"/>
              </a:xfrm>
              <a:custGeom>
                <a:gdLst>
                  <a:gd fmla="*/ 48581 w 44" name="T0"/>
                  <a:gd fmla="*/ 0 h 44" name="T1"/>
                  <a:gd fmla="*/ 0 w 44" name="T2"/>
                  <a:gd fmla="*/ 48581 h 44" name="T3"/>
                  <a:gd fmla="*/ 48581 w 44" name="T4"/>
                  <a:gd fmla="*/ 97161 h 44" name="T5"/>
                  <a:gd fmla="*/ 97161 w 44" name="T6"/>
                  <a:gd fmla="*/ 48581 h 44" name="T7"/>
                  <a:gd fmla="*/ 48581 w 44" name="T8"/>
                  <a:gd fmla="*/ 0 h 44" name="T9"/>
                  <a:gd fmla="*/ 48581 w 44" name="T10"/>
                  <a:gd fmla="*/ 86120 h 44" name="T11"/>
                  <a:gd fmla="*/ 11041 w 44" name="T12"/>
                  <a:gd fmla="*/ 48581 h 44" name="T13"/>
                  <a:gd fmla="*/ 48581 w 44" name="T14"/>
                  <a:gd fmla="*/ 13249 h 44" name="T15"/>
                  <a:gd fmla="*/ 86120 w 44" name="T16"/>
                  <a:gd fmla="*/ 48581 h 44" name="T17"/>
                  <a:gd fmla="*/ 48581 w 44" name="T18"/>
                  <a:gd fmla="*/ 86120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7" name="Freeform 112"/>
              <p:cNvSpPr>
                <a:spLocks noChangeArrowheads="1" noEditPoints="1"/>
              </p:cNvSpPr>
              <p:nvPr/>
            </p:nvSpPr>
            <p:spPr bwMode="auto">
              <a:xfrm>
                <a:off x="0" y="0"/>
                <a:ext cx="402656" cy="450303"/>
              </a:xfrm>
              <a:custGeom>
                <a:gdLst>
                  <a:gd fmla="*/ 347346 w 182" name="T0"/>
                  <a:gd fmla="*/ 211907 h 204" name="T1"/>
                  <a:gd fmla="*/ 338497 w 182" name="T2"/>
                  <a:gd fmla="*/ 105954 h 204" name="T3"/>
                  <a:gd fmla="*/ 172567 w 182" name="T4"/>
                  <a:gd fmla="*/ 0 h 204" name="T5"/>
                  <a:gd fmla="*/ 2212 w 182" name="T6"/>
                  <a:gd fmla="*/ 174382 h 204" name="T7"/>
                  <a:gd fmla="*/ 0 w 182" name="T8"/>
                  <a:gd fmla="*/ 450303 h 204" name="T9"/>
                  <a:gd fmla="*/ 250001 w 182" name="T10"/>
                  <a:gd fmla="*/ 388497 h 204" name="T11"/>
                  <a:gd fmla="*/ 325222 w 182" name="T12"/>
                  <a:gd fmla="*/ 388497 h 204" name="T13"/>
                  <a:gd fmla="*/ 325222 w 182" name="T14"/>
                  <a:gd fmla="*/ 388497 h 204" name="T15"/>
                  <a:gd fmla="*/ 345134 w 182" name="T16"/>
                  <a:gd fmla="*/ 333313 h 204" name="T17"/>
                  <a:gd fmla="*/ 323010 w 182" name="T18"/>
                  <a:gd fmla="*/ 320068 h 204" name="T19"/>
                  <a:gd fmla="*/ 345134 w 182" name="T20"/>
                  <a:gd fmla="*/ 309031 h 204" name="T21"/>
                  <a:gd fmla="*/ 342921 w 182" name="T22"/>
                  <a:gd fmla="*/ 304617 h 204" name="T23"/>
                  <a:gd fmla="*/ 376107 w 182" name="T24"/>
                  <a:gd fmla="*/ 245018 h 204" name="T25"/>
                  <a:gd fmla="*/ 137169 w 182" name="T26"/>
                  <a:gd fmla="*/ 205285 h 204" name="T27"/>
                  <a:gd fmla="*/ 137169 w 182" name="T28"/>
                  <a:gd fmla="*/ 225152 h 204" name="T29"/>
                  <a:gd fmla="*/ 119469 w 182" name="T30"/>
                  <a:gd fmla="*/ 231774 h 204" name="T31"/>
                  <a:gd fmla="*/ 106195 w 182" name="T32"/>
                  <a:gd fmla="*/ 242810 h 204" name="T33"/>
                  <a:gd fmla="*/ 88496 w 182" name="T34"/>
                  <a:gd fmla="*/ 236188 h 204" name="T35"/>
                  <a:gd fmla="*/ 70797 w 182" name="T36"/>
                  <a:gd fmla="*/ 236188 h 204" name="T37"/>
                  <a:gd fmla="*/ 61947 w 182" name="T38"/>
                  <a:gd fmla="*/ 218529 h 204" name="T39"/>
                  <a:gd fmla="*/ 48673 w 182" name="T40"/>
                  <a:gd fmla="*/ 205285 h 204" name="T41"/>
                  <a:gd fmla="*/ 57522 w 182" name="T42"/>
                  <a:gd fmla="*/ 187626 h 204" name="T43"/>
                  <a:gd fmla="*/ 57522 w 182" name="T44"/>
                  <a:gd fmla="*/ 167760 h 204" name="T45"/>
                  <a:gd fmla="*/ 75221 w 182" name="T46"/>
                  <a:gd fmla="*/ 161138 h 204" name="T47"/>
                  <a:gd fmla="*/ 88496 w 182" name="T48"/>
                  <a:gd fmla="*/ 150101 h 204" name="T49"/>
                  <a:gd fmla="*/ 106195 w 182" name="T50"/>
                  <a:gd fmla="*/ 156723 h 204" name="T51"/>
                  <a:gd fmla="*/ 126107 w 182" name="T52"/>
                  <a:gd fmla="*/ 156723 h 204" name="T53"/>
                  <a:gd fmla="*/ 132744 w 182" name="T54"/>
                  <a:gd fmla="*/ 174382 h 204" name="T55"/>
                  <a:gd fmla="*/ 146018 w 182" name="T56"/>
                  <a:gd fmla="*/ 187626 h 204" name="T57"/>
                  <a:gd fmla="*/ 300886 w 182" name="T58"/>
                  <a:gd fmla="*/ 169967 h 204" name="T59"/>
                  <a:gd fmla="*/ 278762 w 182" name="T60"/>
                  <a:gd fmla="*/ 192041 h 204" name="T61"/>
                  <a:gd fmla="*/ 267700 w 182" name="T62"/>
                  <a:gd fmla="*/ 220737 h 204" name="T63"/>
                  <a:gd fmla="*/ 236726 w 182" name="T64"/>
                  <a:gd fmla="*/ 220737 h 204" name="T65"/>
                  <a:gd fmla="*/ 207965 w 182" name="T66"/>
                  <a:gd fmla="*/ 231774 h 204" name="T67"/>
                  <a:gd fmla="*/ 183629 w 182" name="T68"/>
                  <a:gd fmla="*/ 211907 h 204" name="T69"/>
                  <a:gd fmla="*/ 154868 w 182" name="T70"/>
                  <a:gd fmla="*/ 200870 h 204" name="T71"/>
                  <a:gd fmla="*/ 154868 w 182" name="T72"/>
                  <a:gd fmla="*/ 169967 h 204" name="T73"/>
                  <a:gd fmla="*/ 141593 w 182" name="T74"/>
                  <a:gd fmla="*/ 141272 h 204" name="T75"/>
                  <a:gd fmla="*/ 163717 w 182" name="T76"/>
                  <a:gd fmla="*/ 116990 h 204" name="T77"/>
                  <a:gd fmla="*/ 174779 w 182" name="T78"/>
                  <a:gd fmla="*/ 88295 h 204" name="T79"/>
                  <a:gd fmla="*/ 207965 w 182" name="T80"/>
                  <a:gd fmla="*/ 88295 h 204" name="T81"/>
                  <a:gd fmla="*/ 236726 w 182" name="T82"/>
                  <a:gd fmla="*/ 77258 h 204" name="T83"/>
                  <a:gd fmla="*/ 258850 w 182" name="T84"/>
                  <a:gd fmla="*/ 97124 h 204" name="T85"/>
                  <a:gd fmla="*/ 287611 w 182" name="T86"/>
                  <a:gd fmla="*/ 108161 h 204" name="T87"/>
                  <a:gd fmla="*/ 287611 w 182" name="T88"/>
                  <a:gd fmla="*/ 141272 h 204" name="T89"/>
                  <a:gd fmla="*/ 300886 w 182" name="T90"/>
                  <a:gd fmla="*/ 16996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grpSp>
        <p:nvGrpSpPr>
          <p:cNvPr id="4" name="组合 3"/>
          <p:cNvGrpSpPr/>
          <p:nvPr/>
        </p:nvGrpSpPr>
        <p:grpSpPr>
          <a:xfrm>
            <a:off x="4325938" y="2273300"/>
            <a:ext cx="1833562" cy="1833563"/>
            <a:chOff x="4325938" y="2273300"/>
            <a:chExt cx="1833562" cy="1833563"/>
          </a:xfrm>
        </p:grpSpPr>
        <p:sp>
          <p:nvSpPr>
            <p:cNvPr id="7172" name="任意多边形 3"/>
            <p:cNvSpPr>
              <a:spLocks noChangeArrowheads="1"/>
            </p:cNvSpPr>
            <p:nvPr/>
          </p:nvSpPr>
          <p:spPr bwMode="auto">
            <a:xfrm>
              <a:off x="4325938" y="2273300"/>
              <a:ext cx="1833562" cy="1833563"/>
            </a:xfrm>
            <a:custGeom>
              <a:gdLst>
                <a:gd fmla="*/ 311557 w 2204265" name="T0"/>
                <a:gd fmla="*/ 1111658 h 2204265" name="T1"/>
                <a:gd fmla="*/ 1892707 w 2204265" name="T2"/>
                <a:gd fmla="*/ 1111658 h 2204265" name="T3"/>
                <a:gd fmla="*/ 977042 w 2204265" name="T4"/>
                <a:gd fmla="*/ 0 h 2204265" name="T5"/>
                <a:gd fmla="*/ 1276006 w 2204265" name="T6"/>
                <a:gd fmla="*/ 227584 h 2204265" name="T7"/>
                <a:gd fmla="*/ 1387705 w 2204265" name="T8"/>
                <a:gd fmla="*/ 259057 h 2204265" name="T9"/>
                <a:gd fmla="*/ 1761531 w 2204265" name="T10"/>
                <a:gd fmla="*/ 210203 h 2204265" name="T11"/>
                <a:gd fmla="*/ 1705003 w 2204265" name="T12"/>
                <a:gd fmla="*/ 435309 h 2204265" name="T13"/>
                <a:gd fmla="*/ 1782142 w 2204265" name="T14"/>
                <a:gd fmla="*/ 511190 h 2204265" name="T15"/>
                <a:gd fmla="*/ 2119154 w 2204265" name="T16"/>
                <a:gd fmla="*/ 659399 h 2204265" name="T17"/>
                <a:gd fmla="*/ 1974042 w 2204265" name="T18"/>
                <a:gd fmla="*/ 833752 h 2204265" name="T19"/>
                <a:gd fmla="*/ 2204265 w 2204265" name="T20"/>
                <a:gd fmla="*/ 977042 h 2204265" name="T21"/>
                <a:gd fmla="*/ 2012137 w 2204265" name="T22"/>
                <a:gd fmla="*/ 1268406 h 2204265" name="T23"/>
                <a:gd fmla="*/ 1985237 w 2204265" name="T24"/>
                <a:gd fmla="*/ 1394985 h 2204265" name="T25"/>
                <a:gd fmla="*/ 2119154 w 2204265" name="T26"/>
                <a:gd fmla="*/ 1544868 h 2204265" name="T27"/>
                <a:gd fmla="*/ 1820151 w 2204265" name="T28"/>
                <a:gd fmla="*/ 1705353 h 2204265" name="T29"/>
                <a:gd fmla="*/ 1731696 w 2204265" name="T30"/>
                <a:gd fmla="*/ 1804423 h 2204265" name="T31"/>
                <a:gd fmla="*/ 1761531 w 2204265" name="T32"/>
                <a:gd fmla="*/ 1994062 h 2204265" name="T33"/>
                <a:gd fmla="*/ 1429863 w 2204265" name="T34"/>
                <a:gd fmla="*/ 1991868 h 2204265" name="T35"/>
                <a:gd fmla="*/ 1262745 w 2204265" name="T36"/>
                <a:gd fmla="*/ 2038549 h 2204265" name="T37"/>
                <a:gd fmla="*/ 977042 w 2204265" name="T38"/>
                <a:gd fmla="*/ 2204265 h 2204265" name="T39"/>
                <a:gd fmla="*/ 916475 w 2204265" name="T40"/>
                <a:gd fmla="*/ 2034392 h 2204265" name="T41"/>
                <a:gd fmla="*/ 659399 w 2204265" name="T42"/>
                <a:gd fmla="*/ 2119153 h 2204265" name="T43"/>
                <a:gd fmla="*/ 496981 w 2204265" name="T44"/>
                <a:gd fmla="*/ 1826130 h 2204265" name="T45"/>
                <a:gd fmla="*/ 382878 w 2204265" name="T46"/>
                <a:gd fmla="*/ 1705753 h 2204265" name="T47"/>
                <a:gd fmla="*/ 85113 w 2204265" name="T48"/>
                <a:gd fmla="*/ 1544868 h 2204265" name="T49"/>
                <a:gd fmla="*/ 212821 w 2204265" name="T50"/>
                <a:gd fmla="*/ 1373126 h 2204265" name="T51"/>
                <a:gd fmla="*/ 0 w 2204265" name="T52"/>
                <a:gd fmla="*/ 1227224 h 2204265" name="T53"/>
                <a:gd fmla="*/ 203220 w 2204265" name="T54"/>
                <a:gd fmla="*/ 933481 h 2204265" name="T55"/>
                <a:gd fmla="*/ 243470 w 2204265" name="T56"/>
                <a:gd fmla="*/ 802476 h 2204265" name="T57"/>
                <a:gd fmla="*/ 210204 w 2204265" name="T58"/>
                <a:gd fmla="*/ 442735 h 2204265" name="T59"/>
                <a:gd fmla="*/ 470557 w 2204265" name="T60"/>
                <a:gd fmla="*/ 461243 h 2204265" name="T61"/>
                <a:gd fmla="*/ 442735 w 2204265" name="T62"/>
                <a:gd fmla="*/ 210203 h 2204265" name="T63"/>
                <a:gd fmla="*/ 815299 w 2204265" name="T64"/>
                <a:gd fmla="*/ 257661 h 2204265" name="T65"/>
                <a:gd fmla="*/ 928259 w 2204265" name="T66"/>
                <a:gd fmla="*/ 227584 h 2204265" name="T67"/>
                <a:gd fmla="*/ 0 w 2204265" name="T68"/>
                <a:gd fmla="*/ 0 h 2204265" name="T69"/>
                <a:gd fmla="*/ 2204265 w 2204265" name="T70"/>
                <a:gd fmla="*/ 2204265 h 22042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lnTo>
                    <a:pt x="977042" y="0"/>
                  </a:lnTo>
                  <a:close/>
                </a:path>
              </a:pathLst>
            </a:cu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7173" name="椭圆 4"/>
            <p:cNvSpPr>
              <a:spLocks noChangeArrowheads="1"/>
            </p:cNvSpPr>
            <p:nvPr/>
          </p:nvSpPr>
          <p:spPr bwMode="auto">
            <a:xfrm>
              <a:off x="4638675" y="2590800"/>
              <a:ext cx="1208088" cy="1208088"/>
            </a:xfrm>
            <a:prstGeom prst="ellipse">
              <a:avLst/>
            </a:prstGeom>
            <a:solidFill>
              <a:srgbClr val="FCFCFC">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7179" name="组合 15"/>
            <p:cNvGrpSpPr/>
            <p:nvPr/>
          </p:nvGrpSpPr>
          <p:grpSpPr>
            <a:xfrm>
              <a:off x="5045075" y="2954338"/>
              <a:ext cx="406400" cy="404812"/>
              <a:chExt cx="453105" cy="448433"/>
            </a:xfrm>
          </p:grpSpPr>
          <p:sp>
            <p:nvSpPr>
              <p:cNvPr id="7201" name="Freeform 136"/>
              <p:cNvSpPr>
                <a:spLocks noChangeArrowheads="1"/>
              </p:cNvSpPr>
              <p:nvPr/>
            </p:nvSpPr>
            <p:spPr bwMode="auto">
              <a:xfrm>
                <a:off x="0" y="251309"/>
                <a:ext cx="453105" cy="197124"/>
              </a:xfrm>
              <a:custGeom>
                <a:gdLst>
                  <a:gd fmla="*/ 227658 w 205" name="T0"/>
                  <a:gd fmla="*/ 42083 h 89" name="T1"/>
                  <a:gd fmla="*/ 103883 w 205" name="T2"/>
                  <a:gd fmla="*/ 0 h 89" name="T3"/>
                  <a:gd fmla="*/ 0 w 205" name="T4"/>
                  <a:gd fmla="*/ 0 h 89" name="T5"/>
                  <a:gd fmla="*/ 0 w 205" name="T6"/>
                  <a:gd fmla="*/ 148397 h 89" name="T7"/>
                  <a:gd fmla="*/ 48626 w 205" name="T8"/>
                  <a:gd fmla="*/ 197124 h 89" name="T9"/>
                  <a:gd fmla="*/ 404479 w 205" name="T10"/>
                  <a:gd fmla="*/ 197124 h 89" name="T11"/>
                  <a:gd fmla="*/ 453105 w 205" name="T12"/>
                  <a:gd fmla="*/ 148397 h 89" name="T13"/>
                  <a:gd fmla="*/ 453105 w 205" name="T14"/>
                  <a:gd fmla="*/ 0 h 89" name="T15"/>
                  <a:gd fmla="*/ 349222 w 205" name="T16"/>
                  <a:gd fmla="*/ 0 h 89" name="T17"/>
                  <a:gd fmla="*/ 227658 w 205" name="T18"/>
                  <a:gd fmla="*/ 42083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2" name="Freeform 137"/>
              <p:cNvSpPr>
                <a:spLocks noChangeArrowheads="1" noEditPoints="1"/>
              </p:cNvSpPr>
              <p:nvPr/>
            </p:nvSpPr>
            <p:spPr bwMode="auto">
              <a:xfrm>
                <a:off x="0" y="0"/>
                <a:ext cx="453105" cy="260652"/>
              </a:xfrm>
              <a:custGeom>
                <a:gdLst>
                  <a:gd fmla="*/ 404479 w 205" name="T0"/>
                  <a:gd fmla="*/ 92774 h 118" name="T1"/>
                  <a:gd fmla="*/ 397848 w 205" name="T2"/>
                  <a:gd fmla="*/ 92774 h 118" name="T3"/>
                  <a:gd fmla="*/ 340381 w 205" name="T4"/>
                  <a:gd fmla="*/ 92774 h 118" name="T5"/>
                  <a:gd fmla="*/ 340381 w 205" name="T6"/>
                  <a:gd fmla="*/ 48596 h 118" name="T7"/>
                  <a:gd fmla="*/ 291755 w 205" name="T8"/>
                  <a:gd fmla="*/ 0 h 118" name="T9"/>
                  <a:gd fmla="*/ 161350 w 205" name="T10"/>
                  <a:gd fmla="*/ 0 h 118" name="T11"/>
                  <a:gd fmla="*/ 112724 w 205" name="T12"/>
                  <a:gd fmla="*/ 48596 h 118" name="T13"/>
                  <a:gd fmla="*/ 112724 w 205" name="T14"/>
                  <a:gd fmla="*/ 92774 h 118" name="T15"/>
                  <a:gd fmla="*/ 55257 w 205" name="T16"/>
                  <a:gd fmla="*/ 92774 h 118" name="T17"/>
                  <a:gd fmla="*/ 48626 w 205" name="T18"/>
                  <a:gd fmla="*/ 92774 h 118" name="T19"/>
                  <a:gd fmla="*/ 0 w 205" name="T20"/>
                  <a:gd fmla="*/ 141371 h 118" name="T21"/>
                  <a:gd fmla="*/ 0 w 205" name="T22"/>
                  <a:gd fmla="*/ 223100 h 118" name="T23"/>
                  <a:gd fmla="*/ 119354 w 205" name="T24"/>
                  <a:gd fmla="*/ 223100 h 118" name="T25"/>
                  <a:gd fmla="*/ 227658 w 205" name="T26"/>
                  <a:gd fmla="*/ 260652 h 118" name="T27"/>
                  <a:gd fmla="*/ 333751 w 205" name="T28"/>
                  <a:gd fmla="*/ 223100 h 118" name="T29"/>
                  <a:gd fmla="*/ 453105 w 205" name="T30"/>
                  <a:gd fmla="*/ 223100 h 118" name="T31"/>
                  <a:gd fmla="*/ 453105 w 205" name="T32"/>
                  <a:gd fmla="*/ 141371 h 118" name="T33"/>
                  <a:gd fmla="*/ 404479 w 205" name="T34"/>
                  <a:gd fmla="*/ 92774 h 118" name="T35"/>
                  <a:gd fmla="*/ 148088 w 205" name="T36"/>
                  <a:gd fmla="*/ 57432 h 118" name="T37"/>
                  <a:gd fmla="*/ 148088 w 205" name="T38"/>
                  <a:gd fmla="*/ 48596 h 118" name="T39"/>
                  <a:gd fmla="*/ 161350 w 205" name="T40"/>
                  <a:gd fmla="*/ 37552 h 118" name="T41"/>
                  <a:gd fmla="*/ 291755 w 205" name="T42"/>
                  <a:gd fmla="*/ 37552 h 118" name="T43"/>
                  <a:gd fmla="*/ 305017 w 205" name="T44"/>
                  <a:gd fmla="*/ 48596 h 118" name="T45"/>
                  <a:gd fmla="*/ 305017 w 205" name="T46"/>
                  <a:gd fmla="*/ 57432 h 118" name="T47"/>
                  <a:gd fmla="*/ 305017 w 205" name="T48"/>
                  <a:gd fmla="*/ 92774 h 118" name="T49"/>
                  <a:gd fmla="*/ 148088 w 205" name="T50"/>
                  <a:gd fmla="*/ 92774 h 118" name="T51"/>
                  <a:gd fmla="*/ 148088 w 205" name="T52"/>
                  <a:gd fmla="*/ 57432 h 118" name="T53"/>
                  <a:gd fmla="*/ 223237 w 205" name="T54"/>
                  <a:gd fmla="*/ 223100 h 118" name="T55"/>
                  <a:gd fmla="*/ 187873 w 205" name="T56"/>
                  <a:gd fmla="*/ 189967 h 118" name="T57"/>
                  <a:gd fmla="*/ 223237 w 205" name="T58"/>
                  <a:gd fmla="*/ 154624 h 118" name="T59"/>
                  <a:gd fmla="*/ 258601 w 205" name="T60"/>
                  <a:gd fmla="*/ 189967 h 118" name="T61"/>
                  <a:gd fmla="*/ 223237 w 205" name="T62"/>
                  <a:gd fmla="*/ 223100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grpSp>
        <p:nvGrpSpPr>
          <p:cNvPr id="2" name="组合 1"/>
          <p:cNvGrpSpPr/>
          <p:nvPr/>
        </p:nvGrpSpPr>
        <p:grpSpPr>
          <a:xfrm>
            <a:off x="7138988" y="2286000"/>
            <a:ext cx="1835150" cy="1835150"/>
            <a:chOff x="7138988" y="2286000"/>
            <a:chExt cx="1835150" cy="1835150"/>
          </a:xfrm>
        </p:grpSpPr>
        <p:sp>
          <p:nvSpPr>
            <p:cNvPr id="7174" name="任意多边形 5"/>
            <p:cNvSpPr>
              <a:spLocks noChangeArrowheads="1"/>
            </p:cNvSpPr>
            <p:nvPr/>
          </p:nvSpPr>
          <p:spPr bwMode="auto">
            <a:xfrm>
              <a:off x="7138988" y="2286000"/>
              <a:ext cx="1835150" cy="1835150"/>
            </a:xfrm>
            <a:custGeom>
              <a:gdLst>
                <a:gd fmla="*/ 311557 w 2204265" name="T0"/>
                <a:gd fmla="*/ 1111658 h 2204265" name="T1"/>
                <a:gd fmla="*/ 1892707 w 2204265" name="T2"/>
                <a:gd fmla="*/ 1111658 h 2204265" name="T3"/>
                <a:gd fmla="*/ 977042 w 2204265" name="T4"/>
                <a:gd fmla="*/ 0 h 2204265" name="T5"/>
                <a:gd fmla="*/ 1276006 w 2204265" name="T6"/>
                <a:gd fmla="*/ 227584 h 2204265" name="T7"/>
                <a:gd fmla="*/ 1387705 w 2204265" name="T8"/>
                <a:gd fmla="*/ 259057 h 2204265" name="T9"/>
                <a:gd fmla="*/ 1761531 w 2204265" name="T10"/>
                <a:gd fmla="*/ 210203 h 2204265" name="T11"/>
                <a:gd fmla="*/ 1705003 w 2204265" name="T12"/>
                <a:gd fmla="*/ 435309 h 2204265" name="T13"/>
                <a:gd fmla="*/ 1782142 w 2204265" name="T14"/>
                <a:gd fmla="*/ 511190 h 2204265" name="T15"/>
                <a:gd fmla="*/ 2119154 w 2204265" name="T16"/>
                <a:gd fmla="*/ 659399 h 2204265" name="T17"/>
                <a:gd fmla="*/ 1974042 w 2204265" name="T18"/>
                <a:gd fmla="*/ 833752 h 2204265" name="T19"/>
                <a:gd fmla="*/ 2204265 w 2204265" name="T20"/>
                <a:gd fmla="*/ 977042 h 2204265" name="T21"/>
                <a:gd fmla="*/ 2012137 w 2204265" name="T22"/>
                <a:gd fmla="*/ 1268406 h 2204265" name="T23"/>
                <a:gd fmla="*/ 1985237 w 2204265" name="T24"/>
                <a:gd fmla="*/ 1394985 h 2204265" name="T25"/>
                <a:gd fmla="*/ 2119154 w 2204265" name="T26"/>
                <a:gd fmla="*/ 1544868 h 2204265" name="T27"/>
                <a:gd fmla="*/ 1820151 w 2204265" name="T28"/>
                <a:gd fmla="*/ 1705353 h 2204265" name="T29"/>
                <a:gd fmla="*/ 1731696 w 2204265" name="T30"/>
                <a:gd fmla="*/ 1804423 h 2204265" name="T31"/>
                <a:gd fmla="*/ 1761531 w 2204265" name="T32"/>
                <a:gd fmla="*/ 1994062 h 2204265" name="T33"/>
                <a:gd fmla="*/ 1429863 w 2204265" name="T34"/>
                <a:gd fmla="*/ 1991868 h 2204265" name="T35"/>
                <a:gd fmla="*/ 1262745 w 2204265" name="T36"/>
                <a:gd fmla="*/ 2038549 h 2204265" name="T37"/>
                <a:gd fmla="*/ 977042 w 2204265" name="T38"/>
                <a:gd fmla="*/ 2204265 h 2204265" name="T39"/>
                <a:gd fmla="*/ 916475 w 2204265" name="T40"/>
                <a:gd fmla="*/ 2034392 h 2204265" name="T41"/>
                <a:gd fmla="*/ 659399 w 2204265" name="T42"/>
                <a:gd fmla="*/ 2119153 h 2204265" name="T43"/>
                <a:gd fmla="*/ 496981 w 2204265" name="T44"/>
                <a:gd fmla="*/ 1826130 h 2204265" name="T45"/>
                <a:gd fmla="*/ 382878 w 2204265" name="T46"/>
                <a:gd fmla="*/ 1705753 h 2204265" name="T47"/>
                <a:gd fmla="*/ 85113 w 2204265" name="T48"/>
                <a:gd fmla="*/ 1544868 h 2204265" name="T49"/>
                <a:gd fmla="*/ 212821 w 2204265" name="T50"/>
                <a:gd fmla="*/ 1373126 h 2204265" name="T51"/>
                <a:gd fmla="*/ 0 w 2204265" name="T52"/>
                <a:gd fmla="*/ 1227224 h 2204265" name="T53"/>
                <a:gd fmla="*/ 203220 w 2204265" name="T54"/>
                <a:gd fmla="*/ 933481 h 2204265" name="T55"/>
                <a:gd fmla="*/ 243470 w 2204265" name="T56"/>
                <a:gd fmla="*/ 802476 h 2204265" name="T57"/>
                <a:gd fmla="*/ 210204 w 2204265" name="T58"/>
                <a:gd fmla="*/ 442735 h 2204265" name="T59"/>
                <a:gd fmla="*/ 470557 w 2204265" name="T60"/>
                <a:gd fmla="*/ 461243 h 2204265" name="T61"/>
                <a:gd fmla="*/ 442735 w 2204265" name="T62"/>
                <a:gd fmla="*/ 210203 h 2204265" name="T63"/>
                <a:gd fmla="*/ 815299 w 2204265" name="T64"/>
                <a:gd fmla="*/ 257661 h 2204265" name="T65"/>
                <a:gd fmla="*/ 928259 w 2204265" name="T66"/>
                <a:gd fmla="*/ 227584 h 2204265" name="T67"/>
                <a:gd fmla="*/ 0 w 2204265" name="T68"/>
                <a:gd fmla="*/ 0 h 2204265" name="T69"/>
                <a:gd fmla="*/ 2204265 w 2204265" name="T70"/>
                <a:gd fmla="*/ 2204265 h 22042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lnTo>
                    <a:pt x="977042" y="0"/>
                  </a:lnTo>
                  <a:close/>
                </a:path>
              </a:pathLst>
            </a:cu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7175" name="椭圆 6"/>
            <p:cNvSpPr>
              <a:spLocks noChangeArrowheads="1"/>
            </p:cNvSpPr>
            <p:nvPr/>
          </p:nvSpPr>
          <p:spPr bwMode="auto">
            <a:xfrm>
              <a:off x="7453313" y="2603500"/>
              <a:ext cx="1208087" cy="1209675"/>
            </a:xfrm>
            <a:prstGeom prst="ellipse">
              <a:avLst/>
            </a:prstGeom>
            <a:solidFill>
              <a:srgbClr val="FCFCFC">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7180" name="组合 18"/>
            <p:cNvGrpSpPr/>
            <p:nvPr/>
          </p:nvGrpSpPr>
          <p:grpSpPr>
            <a:xfrm>
              <a:off x="7880350" y="2974975"/>
              <a:ext cx="425450" cy="457200"/>
              <a:chExt cx="466184" cy="501686"/>
            </a:xfrm>
          </p:grpSpPr>
          <p:sp>
            <p:nvSpPr>
              <p:cNvPr id="7196" name="Freeform 154"/>
              <p:cNvSpPr>
                <a:spLocks noChangeArrowheads="1"/>
              </p:cNvSpPr>
              <p:nvPr/>
            </p:nvSpPr>
            <p:spPr bwMode="auto">
              <a:xfrm>
                <a:off x="141070" y="426012"/>
                <a:ext cx="50449" cy="46712"/>
              </a:xfrm>
              <a:custGeom>
                <a:gdLst>
                  <a:gd fmla="*/ 35095 w 23" name="T0"/>
                  <a:gd fmla="*/ 0 h 21" name="T1"/>
                  <a:gd fmla="*/ 35095 w 23" name="T2"/>
                  <a:gd fmla="*/ 8898 h 21" name="T3"/>
                  <a:gd fmla="*/ 41675 w 23" name="T4"/>
                  <a:gd fmla="*/ 24468 h 21" name="T5"/>
                  <a:gd fmla="*/ 21934 w 23" name="T6"/>
                  <a:gd fmla="*/ 37814 h 21" name="T7"/>
                  <a:gd fmla="*/ 8774 w 23" name="T8"/>
                  <a:gd fmla="*/ 20019 h 21" name="T9"/>
                  <a:gd fmla="*/ 13161 w 23" name="T10"/>
                  <a:gd fmla="*/ 11122 h 21" name="T11"/>
                  <a:gd fmla="*/ 13161 w 23" name="T12"/>
                  <a:gd fmla="*/ 0 h 21" name="T13"/>
                  <a:gd fmla="*/ 0 w 23" name="T14"/>
                  <a:gd fmla="*/ 22244 h 21" name="T15"/>
                  <a:gd fmla="*/ 24128 w 23" name="T16"/>
                  <a:gd fmla="*/ 46712 h 21" name="T17"/>
                  <a:gd fmla="*/ 50449 w 23" name="T18"/>
                  <a:gd fmla="*/ 22244 h 21" name="T19"/>
                  <a:gd fmla="*/ 35095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197"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sp>
            <p:nvSpPr>
              <p:cNvPr id="7198" name="Freeform 156"/>
              <p:cNvSpPr>
                <a:spLocks noChangeArrowheads="1" noEditPoints="1"/>
              </p:cNvSpPr>
              <p:nvPr/>
            </p:nvSpPr>
            <p:spPr bwMode="auto">
              <a:xfrm>
                <a:off x="39238" y="81278"/>
                <a:ext cx="260652" cy="260652"/>
              </a:xfrm>
              <a:custGeom>
                <a:gdLst>
                  <a:gd fmla="*/ 53014 w 118" name="T0"/>
                  <a:gd fmla="*/ 41969 h 118" name="T1"/>
                  <a:gd fmla="*/ 41969 w 118" name="T2"/>
                  <a:gd fmla="*/ 207638 h 118" name="T3"/>
                  <a:gd fmla="*/ 207638 w 118" name="T4"/>
                  <a:gd fmla="*/ 218683 h 118" name="T5"/>
                  <a:gd fmla="*/ 218683 w 118" name="T6"/>
                  <a:gd fmla="*/ 53014 h 118" name="T7"/>
                  <a:gd fmla="*/ 53014 w 118" name="T8"/>
                  <a:gd fmla="*/ 41969 h 118" name="T9"/>
                  <a:gd fmla="*/ 141371 w 118" name="T10"/>
                  <a:gd fmla="*/ 185549 h 118" name="T11"/>
                  <a:gd fmla="*/ 141371 w 118" name="T12"/>
                  <a:gd fmla="*/ 205429 h 118" name="T13"/>
                  <a:gd fmla="*/ 123699 w 118" name="T14"/>
                  <a:gd fmla="*/ 205429 h 118" name="T15"/>
                  <a:gd fmla="*/ 123699 w 118" name="T16"/>
                  <a:gd fmla="*/ 187758 h 118" name="T17"/>
                  <a:gd fmla="*/ 90566 w 118" name="T18"/>
                  <a:gd fmla="*/ 178922 h 118" name="T19"/>
                  <a:gd fmla="*/ 94983 w 118" name="T20"/>
                  <a:gd fmla="*/ 156833 h 118" name="T21"/>
                  <a:gd fmla="*/ 128117 w 118" name="T22"/>
                  <a:gd fmla="*/ 165669 h 118" name="T23"/>
                  <a:gd fmla="*/ 145788 w 118" name="T24"/>
                  <a:gd fmla="*/ 154624 h 118" name="T25"/>
                  <a:gd fmla="*/ 125908 w 118" name="T26"/>
                  <a:gd fmla="*/ 136953 h 118" name="T27"/>
                  <a:gd fmla="*/ 90566 w 118" name="T28"/>
                  <a:gd fmla="*/ 101610 h 118" name="T29"/>
                  <a:gd fmla="*/ 123699 w 118" name="T30"/>
                  <a:gd fmla="*/ 68476 h 118" name="T31"/>
                  <a:gd fmla="*/ 123699 w 118" name="T32"/>
                  <a:gd fmla="*/ 50805 h 118" name="T33"/>
                  <a:gd fmla="*/ 141371 w 118" name="T34"/>
                  <a:gd fmla="*/ 50805 h 118" name="T35"/>
                  <a:gd fmla="*/ 141371 w 118" name="T36"/>
                  <a:gd fmla="*/ 66267 h 118" name="T37"/>
                  <a:gd fmla="*/ 170086 w 118" name="T38"/>
                  <a:gd fmla="*/ 72894 h 118" name="T39"/>
                  <a:gd fmla="*/ 163460 w 118" name="T40"/>
                  <a:gd fmla="*/ 94983 h 118" name="T41"/>
                  <a:gd fmla="*/ 136953 w 118" name="T42"/>
                  <a:gd fmla="*/ 88357 h 118" name="T43"/>
                  <a:gd fmla="*/ 121490 w 118" name="T44"/>
                  <a:gd fmla="*/ 99401 h 118" name="T45"/>
                  <a:gd fmla="*/ 143579 w 118" name="T46"/>
                  <a:gd fmla="*/ 114864 h 118" name="T47"/>
                  <a:gd fmla="*/ 174504 w 118" name="T48"/>
                  <a:gd fmla="*/ 152415 h 118" name="T49"/>
                  <a:gd fmla="*/ 141371 w 118" name="T50"/>
                  <a:gd fmla="*/ 185549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199" name="Freeform 157"/>
              <p:cNvSpPr>
                <a:spLocks noChangeArrowheads="1" noEditPoints="1"/>
              </p:cNvSpPr>
              <p:nvPr/>
            </p:nvSpPr>
            <p:spPr bwMode="auto">
              <a:xfrm>
                <a:off x="0" y="0"/>
                <a:ext cx="338194" cy="501686"/>
              </a:xfrm>
              <a:custGeom>
                <a:gdLst>
                  <a:gd fmla="*/ 305038 w 153" name="T0"/>
                  <a:gd fmla="*/ 391182 h 227" name="T1"/>
                  <a:gd fmla="*/ 35367 w 153" name="T2"/>
                  <a:gd fmla="*/ 391182 h 227" name="T3"/>
                  <a:gd fmla="*/ 35367 w 153" name="T4"/>
                  <a:gd fmla="*/ 35361 h 227" name="T5"/>
                  <a:gd fmla="*/ 305038 w 153" name="T6"/>
                  <a:gd fmla="*/ 35361 h 227" name="T7"/>
                  <a:gd fmla="*/ 305038 w 153" name="T8"/>
                  <a:gd fmla="*/ 227637 h 227" name="T9"/>
                  <a:gd fmla="*/ 307248 w 153" name="T10"/>
                  <a:gd fmla="*/ 225427 h 227" name="T11"/>
                  <a:gd fmla="*/ 338194 w 153" name="T12"/>
                  <a:gd fmla="*/ 207747 h 227" name="T13"/>
                  <a:gd fmla="*/ 338194 w 153" name="T14"/>
                  <a:gd fmla="*/ 28731 h 227" name="T15"/>
                  <a:gd fmla="*/ 311669 w 153" name="T16"/>
                  <a:gd fmla="*/ 0 h 227" name="T17"/>
                  <a:gd fmla="*/ 26525 w 153" name="T18"/>
                  <a:gd fmla="*/ 0 h 227" name="T19"/>
                  <a:gd fmla="*/ 0 w 153" name="T20"/>
                  <a:gd fmla="*/ 28731 h 227" name="T21"/>
                  <a:gd fmla="*/ 0 w 153" name="T22"/>
                  <a:gd fmla="*/ 475165 h 227" name="T23"/>
                  <a:gd fmla="*/ 26525 w 153" name="T24"/>
                  <a:gd fmla="*/ 501686 h 227" name="T25"/>
                  <a:gd fmla="*/ 311669 w 153" name="T26"/>
                  <a:gd fmla="*/ 501686 h 227" name="T27"/>
                  <a:gd fmla="*/ 338194 w 153" name="T28"/>
                  <a:gd fmla="*/ 475165 h 227" name="T29"/>
                  <a:gd fmla="*/ 338194 w 153" name="T30"/>
                  <a:gd fmla="*/ 388972 h 227" name="T31"/>
                  <a:gd fmla="*/ 305038 w 153" name="T32"/>
                  <a:gd fmla="*/ 366872 h 227" name="T33"/>
                  <a:gd fmla="*/ 305038 w 153" name="T34"/>
                  <a:gd fmla="*/ 391182 h 227" name="T35"/>
                  <a:gd fmla="*/ 165781 w 153" name="T36"/>
                  <a:gd fmla="*/ 488426 h 227" name="T37"/>
                  <a:gd fmla="*/ 123783 w 153" name="T38"/>
                  <a:gd fmla="*/ 444224 h 227" name="T39"/>
                  <a:gd fmla="*/ 165781 w 153" name="T40"/>
                  <a:gd fmla="*/ 402233 h 227" name="T41"/>
                  <a:gd fmla="*/ 209990 w 153" name="T42"/>
                  <a:gd fmla="*/ 444224 h 227" name="T43"/>
                  <a:gd fmla="*/ 165781 w 153" name="T44"/>
                  <a:gd fmla="*/ 488426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200" name="Freeform 158"/>
              <p:cNvSpPr>
                <a:spLocks noChangeArrowheads="1" noEditPoints="1"/>
              </p:cNvSpPr>
              <p:nvPr/>
            </p:nvSpPr>
            <p:spPr bwMode="auto">
              <a:xfrm>
                <a:off x="275600" y="202729"/>
                <a:ext cx="190584" cy="190584"/>
              </a:xfrm>
              <a:custGeom>
                <a:gdLst>
                  <a:gd fmla="*/ 159559 w 86" name="T0"/>
                  <a:gd fmla="*/ 37674 h 86" name="T1"/>
                  <a:gd fmla="*/ 39890 w 86" name="T2"/>
                  <a:gd fmla="*/ 31025 h 86" name="T3"/>
                  <a:gd fmla="*/ 31025 w 86" name="T4"/>
                  <a:gd fmla="*/ 150694 h 86" name="T5"/>
                  <a:gd fmla="*/ 152910 w 86" name="T6"/>
                  <a:gd fmla="*/ 159559 h 86" name="T7"/>
                  <a:gd fmla="*/ 159559 w 86" name="T8"/>
                  <a:gd fmla="*/ 37674 h 86" name="T9"/>
                  <a:gd fmla="*/ 101940 w 86" name="T10"/>
                  <a:gd fmla="*/ 139614 h 86" name="T11"/>
                  <a:gd fmla="*/ 101940 w 86" name="T12"/>
                  <a:gd fmla="*/ 155127 h 86" name="T13"/>
                  <a:gd fmla="*/ 88644 w 86" name="T14"/>
                  <a:gd fmla="*/ 155127 h 86" name="T15"/>
                  <a:gd fmla="*/ 88644 w 86" name="T16"/>
                  <a:gd fmla="*/ 141830 h 86" name="T17"/>
                  <a:gd fmla="*/ 62051 w 86" name="T18"/>
                  <a:gd fmla="*/ 135182 h 86" name="T19"/>
                  <a:gd fmla="*/ 66483 w 86" name="T20"/>
                  <a:gd fmla="*/ 117453 h 86" name="T21"/>
                  <a:gd fmla="*/ 90860 w 86" name="T22"/>
                  <a:gd fmla="*/ 124101 h 86" name="T23"/>
                  <a:gd fmla="*/ 106372 w 86" name="T24"/>
                  <a:gd fmla="*/ 115237 h 86" name="T25"/>
                  <a:gd fmla="*/ 90860 w 86" name="T26"/>
                  <a:gd fmla="*/ 101940 h 86" name="T27"/>
                  <a:gd fmla="*/ 64267 w 86" name="T28"/>
                  <a:gd fmla="*/ 75347 h 86" name="T29"/>
                  <a:gd fmla="*/ 88644 w 86" name="T30"/>
                  <a:gd fmla="*/ 48754 h 86" name="T31"/>
                  <a:gd fmla="*/ 88644 w 86" name="T32"/>
                  <a:gd fmla="*/ 33241 h 86" name="T33"/>
                  <a:gd fmla="*/ 104156 w 86" name="T34"/>
                  <a:gd fmla="*/ 33241 h 86" name="T35"/>
                  <a:gd fmla="*/ 104156 w 86" name="T36"/>
                  <a:gd fmla="*/ 46538 h 86" name="T37"/>
                  <a:gd fmla="*/ 124101 w 86" name="T38"/>
                  <a:gd fmla="*/ 50970 h 86" name="T39"/>
                  <a:gd fmla="*/ 119669 w 86" name="T40"/>
                  <a:gd fmla="*/ 68699 h 86" name="T41"/>
                  <a:gd fmla="*/ 99724 w 86" name="T42"/>
                  <a:gd fmla="*/ 64267 h 86" name="T43"/>
                  <a:gd fmla="*/ 86428 w 86" name="T44"/>
                  <a:gd fmla="*/ 70915 h 86" name="T45"/>
                  <a:gd fmla="*/ 104156 w 86" name="T46"/>
                  <a:gd fmla="*/ 84212 h 86" name="T47"/>
                  <a:gd fmla="*/ 128533 w 86" name="T48"/>
                  <a:gd fmla="*/ 113021 h 86" name="T49"/>
                  <a:gd fmla="*/ 101940 w 86" name="T50"/>
                  <a:gd fmla="*/ 139614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grpSp>
        <p:nvGrpSpPr>
          <p:cNvPr id="5" name="组合 4"/>
          <p:cNvGrpSpPr/>
          <p:nvPr/>
        </p:nvGrpSpPr>
        <p:grpSpPr>
          <a:xfrm>
            <a:off x="2936875" y="3359150"/>
            <a:ext cx="1833563" cy="1835150"/>
            <a:chOff x="2936875" y="3359150"/>
            <a:chExt cx="1833563" cy="1835150"/>
          </a:xfrm>
        </p:grpSpPr>
        <p:sp>
          <p:nvSpPr>
            <p:cNvPr id="7170" name="任意多边形 1"/>
            <p:cNvSpPr>
              <a:spLocks noChangeArrowheads="1"/>
            </p:cNvSpPr>
            <p:nvPr/>
          </p:nvSpPr>
          <p:spPr bwMode="auto">
            <a:xfrm>
              <a:off x="2936875" y="3359150"/>
              <a:ext cx="1833563" cy="1835150"/>
            </a:xfrm>
            <a:custGeom>
              <a:gdLst>
                <a:gd fmla="*/ 311557 w 2204265" name="T0"/>
                <a:gd fmla="*/ 1111658 h 2204265" name="T1"/>
                <a:gd fmla="*/ 1892707 w 2204265" name="T2"/>
                <a:gd fmla="*/ 1111658 h 2204265" name="T3"/>
                <a:gd fmla="*/ 977042 w 2204265" name="T4"/>
                <a:gd fmla="*/ 0 h 2204265" name="T5"/>
                <a:gd fmla="*/ 1276006 w 2204265" name="T6"/>
                <a:gd fmla="*/ 227584 h 2204265" name="T7"/>
                <a:gd fmla="*/ 1387705 w 2204265" name="T8"/>
                <a:gd fmla="*/ 259057 h 2204265" name="T9"/>
                <a:gd fmla="*/ 1761531 w 2204265" name="T10"/>
                <a:gd fmla="*/ 210203 h 2204265" name="T11"/>
                <a:gd fmla="*/ 1705003 w 2204265" name="T12"/>
                <a:gd fmla="*/ 435309 h 2204265" name="T13"/>
                <a:gd fmla="*/ 1782142 w 2204265" name="T14"/>
                <a:gd fmla="*/ 511190 h 2204265" name="T15"/>
                <a:gd fmla="*/ 2119154 w 2204265" name="T16"/>
                <a:gd fmla="*/ 659399 h 2204265" name="T17"/>
                <a:gd fmla="*/ 1974042 w 2204265" name="T18"/>
                <a:gd fmla="*/ 833752 h 2204265" name="T19"/>
                <a:gd fmla="*/ 2204265 w 2204265" name="T20"/>
                <a:gd fmla="*/ 977042 h 2204265" name="T21"/>
                <a:gd fmla="*/ 2012137 w 2204265" name="T22"/>
                <a:gd fmla="*/ 1268406 h 2204265" name="T23"/>
                <a:gd fmla="*/ 1985237 w 2204265" name="T24"/>
                <a:gd fmla="*/ 1394985 h 2204265" name="T25"/>
                <a:gd fmla="*/ 2119154 w 2204265" name="T26"/>
                <a:gd fmla="*/ 1544868 h 2204265" name="T27"/>
                <a:gd fmla="*/ 1820151 w 2204265" name="T28"/>
                <a:gd fmla="*/ 1705353 h 2204265" name="T29"/>
                <a:gd fmla="*/ 1731696 w 2204265" name="T30"/>
                <a:gd fmla="*/ 1804423 h 2204265" name="T31"/>
                <a:gd fmla="*/ 1761531 w 2204265" name="T32"/>
                <a:gd fmla="*/ 1994062 h 2204265" name="T33"/>
                <a:gd fmla="*/ 1429863 w 2204265" name="T34"/>
                <a:gd fmla="*/ 1991868 h 2204265" name="T35"/>
                <a:gd fmla="*/ 1262745 w 2204265" name="T36"/>
                <a:gd fmla="*/ 2038549 h 2204265" name="T37"/>
                <a:gd fmla="*/ 977042 w 2204265" name="T38"/>
                <a:gd fmla="*/ 2204265 h 2204265" name="T39"/>
                <a:gd fmla="*/ 916475 w 2204265" name="T40"/>
                <a:gd fmla="*/ 2034392 h 2204265" name="T41"/>
                <a:gd fmla="*/ 659399 w 2204265" name="T42"/>
                <a:gd fmla="*/ 2119153 h 2204265" name="T43"/>
                <a:gd fmla="*/ 496981 w 2204265" name="T44"/>
                <a:gd fmla="*/ 1826130 h 2204265" name="T45"/>
                <a:gd fmla="*/ 382878 w 2204265" name="T46"/>
                <a:gd fmla="*/ 1705753 h 2204265" name="T47"/>
                <a:gd fmla="*/ 85113 w 2204265" name="T48"/>
                <a:gd fmla="*/ 1544868 h 2204265" name="T49"/>
                <a:gd fmla="*/ 212821 w 2204265" name="T50"/>
                <a:gd fmla="*/ 1373126 h 2204265" name="T51"/>
                <a:gd fmla="*/ 0 w 2204265" name="T52"/>
                <a:gd fmla="*/ 1227224 h 2204265" name="T53"/>
                <a:gd fmla="*/ 203220 w 2204265" name="T54"/>
                <a:gd fmla="*/ 933481 h 2204265" name="T55"/>
                <a:gd fmla="*/ 243470 w 2204265" name="T56"/>
                <a:gd fmla="*/ 802476 h 2204265" name="T57"/>
                <a:gd fmla="*/ 210204 w 2204265" name="T58"/>
                <a:gd fmla="*/ 442735 h 2204265" name="T59"/>
                <a:gd fmla="*/ 470557 w 2204265" name="T60"/>
                <a:gd fmla="*/ 461243 h 2204265" name="T61"/>
                <a:gd fmla="*/ 442735 w 2204265" name="T62"/>
                <a:gd fmla="*/ 210203 h 2204265" name="T63"/>
                <a:gd fmla="*/ 815299 w 2204265" name="T64"/>
                <a:gd fmla="*/ 257661 h 2204265" name="T65"/>
                <a:gd fmla="*/ 928259 w 2204265" name="T66"/>
                <a:gd fmla="*/ 227584 h 2204265" name="T67"/>
                <a:gd fmla="*/ 0 w 2204265" name="T68"/>
                <a:gd fmla="*/ 0 h 2204265" name="T69"/>
                <a:gd fmla="*/ 2204265 w 2204265" name="T70"/>
                <a:gd fmla="*/ 2204265 h 22042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lnTo>
                    <a:pt x="977042" y="0"/>
                  </a:lnTo>
                  <a:close/>
                </a:path>
              </a:pathLst>
            </a:cu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7171" name="椭圆 2"/>
            <p:cNvSpPr>
              <a:spLocks noChangeArrowheads="1"/>
            </p:cNvSpPr>
            <p:nvPr/>
          </p:nvSpPr>
          <p:spPr bwMode="auto">
            <a:xfrm>
              <a:off x="3249613" y="3678238"/>
              <a:ext cx="1208087" cy="1208087"/>
            </a:xfrm>
            <a:prstGeom prst="ellipse">
              <a:avLst/>
            </a:prstGeom>
            <a:solidFill>
              <a:srgbClr val="FCFCFC">
                <a:alpha val="29803"/>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7181" name="组合 24"/>
            <p:cNvGrpSpPr/>
            <p:nvPr/>
          </p:nvGrpSpPr>
          <p:grpSpPr>
            <a:xfrm>
              <a:off x="3616325" y="4022725"/>
              <a:ext cx="474663" cy="536575"/>
              <a:chExt cx="406393" cy="459645"/>
            </a:xfrm>
          </p:grpSpPr>
          <p:sp>
            <p:nvSpPr>
              <p:cNvPr id="7193" name="Freeform 148"/>
              <p:cNvSpPr>
                <a:spLocks noChangeArrowheads="1" noEditPoints="1"/>
              </p:cNvSpPr>
              <p:nvPr/>
            </p:nvSpPr>
            <p:spPr bwMode="auto">
              <a:xfrm>
                <a:off x="55120" y="0"/>
                <a:ext cx="351273" cy="456842"/>
              </a:xfrm>
              <a:custGeom>
                <a:gdLst>
                  <a:gd fmla="*/ 346854 w 159" name="T0"/>
                  <a:gd fmla="*/ 408289 h 207" name="T1"/>
                  <a:gd fmla="*/ 196625 w 159" name="T2"/>
                  <a:gd fmla="*/ 174350 h 207" name="T3"/>
                  <a:gd fmla="*/ 203252 w 159" name="T4"/>
                  <a:gd fmla="*/ 52967 h 207" name="T5"/>
                  <a:gd fmla="*/ 92789 w 159" name="T6"/>
                  <a:gd fmla="*/ 8828 h 207" name="T7"/>
                  <a:gd fmla="*/ 154648 w 159" name="T8"/>
                  <a:gd fmla="*/ 105934 h 207" name="T9"/>
                  <a:gd fmla="*/ 81743 w 159" name="T10"/>
                  <a:gd fmla="*/ 152281 h 207" name="T11"/>
                  <a:gd fmla="*/ 22093 w 159" name="T12"/>
                  <a:gd fmla="*/ 59588 h 207" name="T13"/>
                  <a:gd fmla="*/ 22093 w 159" name="T14"/>
                  <a:gd fmla="*/ 169936 h 207" name="T15"/>
                  <a:gd fmla="*/ 136974 w 159" name="T16"/>
                  <a:gd fmla="*/ 211869 h 207" name="T17"/>
                  <a:gd fmla="*/ 287204 w 159" name="T18"/>
                  <a:gd fmla="*/ 445807 h 207" name="T19"/>
                  <a:gd fmla="*/ 315925 w 159" name="T20"/>
                  <a:gd fmla="*/ 452428 h 207" name="T21"/>
                  <a:gd fmla="*/ 340227 w 159" name="T22"/>
                  <a:gd fmla="*/ 434772 h 207" name="T23"/>
                  <a:gd fmla="*/ 346854 w 159" name="T24"/>
                  <a:gd fmla="*/ 408289 h 207" name="T25"/>
                  <a:gd fmla="*/ 318134 w 159" name="T26"/>
                  <a:gd fmla="*/ 425944 h 207" name="T27"/>
                  <a:gd fmla="*/ 296041 w 159" name="T28"/>
                  <a:gd fmla="*/ 421531 h 207" name="T29"/>
                  <a:gd fmla="*/ 302669 w 159" name="T30"/>
                  <a:gd fmla="*/ 401668 h 207" name="T31"/>
                  <a:gd fmla="*/ 322553 w 159" name="T32"/>
                  <a:gd fmla="*/ 406082 h 207" name="T33"/>
                  <a:gd fmla="*/ 318134 w 159" name="T34"/>
                  <a:gd fmla="*/ 425944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194" name="Freeform 149"/>
              <p:cNvSpPr>
                <a:spLocks noChangeArrowheads="1" noEditPoints="1"/>
              </p:cNvSpPr>
              <p:nvPr/>
            </p:nvSpPr>
            <p:spPr bwMode="auto">
              <a:xfrm>
                <a:off x="0" y="231691"/>
                <a:ext cx="231691" cy="227954"/>
              </a:xfrm>
              <a:custGeom>
                <a:gdLst>
                  <a:gd fmla="*/ 200799 w 105" name="T0"/>
                  <a:gd fmla="*/ 57542 h 103" name="T1"/>
                  <a:gd fmla="*/ 214038 w 105" name="T2"/>
                  <a:gd fmla="*/ 44263 h 103" name="T3"/>
                  <a:gd fmla="*/ 185353 w 105" name="T4"/>
                  <a:gd fmla="*/ 15492 h 103" name="T5"/>
                  <a:gd fmla="*/ 172113 w 105" name="T6"/>
                  <a:gd fmla="*/ 28771 h 103" name="T7"/>
                  <a:gd fmla="*/ 136808 w 105" name="T8"/>
                  <a:gd fmla="*/ 15492 h 103" name="T9"/>
                  <a:gd fmla="*/ 136808 w 105" name="T10"/>
                  <a:gd fmla="*/ 0 h 103" name="T11"/>
                  <a:gd fmla="*/ 94883 w 105" name="T12"/>
                  <a:gd fmla="*/ 0 h 103" name="T13"/>
                  <a:gd fmla="*/ 94883 w 105" name="T14"/>
                  <a:gd fmla="*/ 15492 h 103" name="T15"/>
                  <a:gd fmla="*/ 61784 w 105" name="T16"/>
                  <a:gd fmla="*/ 28771 h 103" name="T17"/>
                  <a:gd fmla="*/ 48545 w 105" name="T18"/>
                  <a:gd fmla="*/ 15492 h 103" name="T19"/>
                  <a:gd fmla="*/ 17653 w 105" name="T20"/>
                  <a:gd fmla="*/ 44263 h 103" name="T21"/>
                  <a:gd fmla="*/ 33099 w 105" name="T22"/>
                  <a:gd fmla="*/ 59755 h 103" name="T23"/>
                  <a:gd fmla="*/ 17653 w 105" name="T24"/>
                  <a:gd fmla="*/ 92952 h 103" name="T25"/>
                  <a:gd fmla="*/ 0 w 105" name="T26"/>
                  <a:gd fmla="*/ 92952 h 103" name="T27"/>
                  <a:gd fmla="*/ 0 w 105" name="T28"/>
                  <a:gd fmla="*/ 135002 h 103" name="T29"/>
                  <a:gd fmla="*/ 19859 w 105" name="T30"/>
                  <a:gd fmla="*/ 135002 h 103" name="T31"/>
                  <a:gd fmla="*/ 33099 w 105" name="T32"/>
                  <a:gd fmla="*/ 168199 h 103" name="T33"/>
                  <a:gd fmla="*/ 19859 w 105" name="T34"/>
                  <a:gd fmla="*/ 181478 h 103" name="T35"/>
                  <a:gd fmla="*/ 48545 w 105" name="T36"/>
                  <a:gd fmla="*/ 210249 h 103" name="T37"/>
                  <a:gd fmla="*/ 61784 w 105" name="T38"/>
                  <a:gd fmla="*/ 196970 h 103" name="T39"/>
                  <a:gd fmla="*/ 94883 w 105" name="T40"/>
                  <a:gd fmla="*/ 210249 h 103" name="T41"/>
                  <a:gd fmla="*/ 94883 w 105" name="T42"/>
                  <a:gd fmla="*/ 227954 h 103" name="T43"/>
                  <a:gd fmla="*/ 136808 w 105" name="T44"/>
                  <a:gd fmla="*/ 227954 h 103" name="T45"/>
                  <a:gd fmla="*/ 136808 w 105" name="T46"/>
                  <a:gd fmla="*/ 210249 h 103" name="T47"/>
                  <a:gd fmla="*/ 169907 w 105" name="T48"/>
                  <a:gd fmla="*/ 196970 h 103" name="T49"/>
                  <a:gd fmla="*/ 183146 w 105" name="T50"/>
                  <a:gd fmla="*/ 210249 h 103" name="T51"/>
                  <a:gd fmla="*/ 211832 w 105" name="T52"/>
                  <a:gd fmla="*/ 181478 h 103" name="T53"/>
                  <a:gd fmla="*/ 200799 w 105" name="T54"/>
                  <a:gd fmla="*/ 168199 h 103" name="T55"/>
                  <a:gd fmla="*/ 214038 w 105" name="T56"/>
                  <a:gd fmla="*/ 135002 h 103" name="T57"/>
                  <a:gd fmla="*/ 231691 w 105" name="T58"/>
                  <a:gd fmla="*/ 135002 h 103" name="T59"/>
                  <a:gd fmla="*/ 231691 w 105" name="T60"/>
                  <a:gd fmla="*/ 92952 h 103" name="T61"/>
                  <a:gd fmla="*/ 214038 w 105" name="T62"/>
                  <a:gd fmla="*/ 92952 h 103" name="T63"/>
                  <a:gd fmla="*/ 200799 w 105" name="T64"/>
                  <a:gd fmla="*/ 57542 h 103" name="T65"/>
                  <a:gd fmla="*/ 116949 w 105" name="T66"/>
                  <a:gd fmla="*/ 183691 h 103" name="T67"/>
                  <a:gd fmla="*/ 46338 w 105" name="T68"/>
                  <a:gd fmla="*/ 112870 h 103" name="T69"/>
                  <a:gd fmla="*/ 116949 w 105" name="T70"/>
                  <a:gd fmla="*/ 42050 h 103" name="T71"/>
                  <a:gd fmla="*/ 187559 w 105" name="T72"/>
                  <a:gd fmla="*/ 112870 h 103" name="T73"/>
                  <a:gd fmla="*/ 116949 w 105" name="T74"/>
                  <a:gd fmla="*/ 183691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7195"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grpSp>
      </p:grpSp>
      <p:grpSp>
        <p:nvGrpSpPr>
          <p:cNvPr id="36" name="组合 35"/>
          <p:cNvGrpSpPr/>
          <p:nvPr/>
        </p:nvGrpSpPr>
        <p:grpSpPr>
          <a:xfrm>
            <a:off x="0" y="687070"/>
            <a:ext cx="12192965" cy="694056"/>
            <a:chOff x="0" y="623570"/>
            <a:chExt cx="12192965" cy="694056"/>
          </a:xfrm>
        </p:grpSpPr>
        <p:cxnSp>
          <p:nvCxnSpPr>
            <p:cNvPr id="37" name="直接连接符 36"/>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25262" y="302189"/>
            <a:ext cx="3975100" cy="656661"/>
            <a:chOff x="7192010" y="1640849"/>
            <a:chExt cx="3975100" cy="656661"/>
          </a:xfrm>
        </p:grpSpPr>
        <p:sp>
          <p:nvSpPr>
            <p:cNvPr id="46" name="文本框 45"/>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47" name="文本框 46"/>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48" name="组合 47"/>
          <p:cNvGrpSpPr/>
          <p:nvPr/>
        </p:nvGrpSpPr>
        <p:grpSpPr>
          <a:xfrm>
            <a:off x="1112045" y="1808299"/>
            <a:ext cx="3313112" cy="1220554"/>
            <a:chOff x="874713" y="3325188"/>
            <a:chExt cx="3313112" cy="1220554"/>
          </a:xfrm>
        </p:grpSpPr>
        <p:sp>
          <p:nvSpPr>
            <p:cNvPr id="49" name="矩形 48"/>
            <p:cNvSpPr/>
            <p:nvPr/>
          </p:nvSpPr>
          <p:spPr>
            <a:xfrm>
              <a:off x="874713" y="3677812"/>
              <a:ext cx="331311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50" name="矩形 4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51" name="组合 50"/>
          <p:cNvGrpSpPr/>
          <p:nvPr/>
        </p:nvGrpSpPr>
        <p:grpSpPr>
          <a:xfrm>
            <a:off x="7777162" y="4574182"/>
            <a:ext cx="3313112" cy="1220554"/>
            <a:chOff x="874713" y="3325188"/>
            <a:chExt cx="3313112" cy="1220554"/>
          </a:xfrm>
        </p:grpSpPr>
        <p:sp>
          <p:nvSpPr>
            <p:cNvPr id="52" name="矩形 51"/>
            <p:cNvSpPr/>
            <p:nvPr/>
          </p:nvSpPr>
          <p:spPr>
            <a:xfrm>
              <a:off x="874714" y="3677812"/>
              <a:ext cx="331311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53" name="矩形 52"/>
            <p:cNvSpPr/>
            <p:nvPr/>
          </p:nvSpPr>
          <p:spPr>
            <a:xfrm>
              <a:off x="874714"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432592491"/>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par>
                                <p:cTn fill="hold" id="11" nodeType="withEffect" presetClass="entr" presetID="31"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1000" fill="hold" id="19"/>
                                        <p:tgtEl>
                                          <p:spTgt spid="3"/>
                                        </p:tgtEl>
                                        <p:attrNameLst>
                                          <p:attrName>ppt_w</p:attrName>
                                        </p:attrNameLst>
                                      </p:cBhvr>
                                      <p:tavLst>
                                        <p:tav tm="0">
                                          <p:val>
                                            <p:fltVal val="0"/>
                                          </p:val>
                                        </p:tav>
                                        <p:tav tm="100000">
                                          <p:val>
                                            <p:strVal val="#ppt_w"/>
                                          </p:val>
                                        </p:tav>
                                      </p:tavLst>
                                    </p:anim>
                                    <p:anim calcmode="lin" valueType="num">
                                      <p:cBhvr>
                                        <p:cTn dur="1000" fill="hold" id="20"/>
                                        <p:tgtEl>
                                          <p:spTgt spid="3"/>
                                        </p:tgtEl>
                                        <p:attrNameLst>
                                          <p:attrName>ppt_h</p:attrName>
                                        </p:attrNameLst>
                                      </p:cBhvr>
                                      <p:tavLst>
                                        <p:tav tm="0">
                                          <p:val>
                                            <p:fltVal val="0"/>
                                          </p:val>
                                        </p:tav>
                                        <p:tav tm="100000">
                                          <p:val>
                                            <p:strVal val="#ppt_h"/>
                                          </p:val>
                                        </p:tav>
                                      </p:tavLst>
                                    </p:anim>
                                    <p:anim calcmode="lin" valueType="num">
                                      <p:cBhvr>
                                        <p:cTn dur="1000" fill="hold" id="21"/>
                                        <p:tgtEl>
                                          <p:spTgt spid="3"/>
                                        </p:tgtEl>
                                        <p:attrNameLst>
                                          <p:attrName>style.rotation</p:attrName>
                                        </p:attrNameLst>
                                      </p:cBhvr>
                                      <p:tavLst>
                                        <p:tav tm="0">
                                          <p:val>
                                            <p:fltVal val="90"/>
                                          </p:val>
                                        </p:tav>
                                        <p:tav tm="100000">
                                          <p:val>
                                            <p:fltVal val="0"/>
                                          </p:val>
                                        </p:tav>
                                      </p:tavLst>
                                    </p:anim>
                                    <p:animEffect filter="fade" transition="in">
                                      <p:cBhvr>
                                        <p:cTn dur="1000" id="22"/>
                                        <p:tgtEl>
                                          <p:spTgt spid="3"/>
                                        </p:tgtEl>
                                      </p:cBhvr>
                                    </p:animEffect>
                                  </p:childTnLst>
                                </p:cTn>
                              </p:par>
                              <p:par>
                                <p:cTn fill="hold" id="23" nodeType="with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1000" fill="hold" id="25"/>
                                        <p:tgtEl>
                                          <p:spTgt spid="2"/>
                                        </p:tgtEl>
                                        <p:attrNameLst>
                                          <p:attrName>ppt_w</p:attrName>
                                        </p:attrNameLst>
                                      </p:cBhvr>
                                      <p:tavLst>
                                        <p:tav tm="0">
                                          <p:val>
                                            <p:fltVal val="0"/>
                                          </p:val>
                                        </p:tav>
                                        <p:tav tm="100000">
                                          <p:val>
                                            <p:strVal val="#ppt_w"/>
                                          </p:val>
                                        </p:tav>
                                      </p:tavLst>
                                    </p:anim>
                                    <p:anim calcmode="lin" valueType="num">
                                      <p:cBhvr>
                                        <p:cTn dur="1000" fill="hold" id="26"/>
                                        <p:tgtEl>
                                          <p:spTgt spid="2"/>
                                        </p:tgtEl>
                                        <p:attrNameLst>
                                          <p:attrName>ppt_h</p:attrName>
                                        </p:attrNameLst>
                                      </p:cBhvr>
                                      <p:tavLst>
                                        <p:tav tm="0">
                                          <p:val>
                                            <p:fltVal val="0"/>
                                          </p:val>
                                        </p:tav>
                                        <p:tav tm="100000">
                                          <p:val>
                                            <p:strVal val="#ppt_h"/>
                                          </p:val>
                                        </p:tav>
                                      </p:tavLst>
                                    </p:anim>
                                    <p:anim calcmode="lin" valueType="num">
                                      <p:cBhvr>
                                        <p:cTn dur="1000" fill="hold" id="27"/>
                                        <p:tgtEl>
                                          <p:spTgt spid="2"/>
                                        </p:tgtEl>
                                        <p:attrNameLst>
                                          <p:attrName>style.rotation</p:attrName>
                                        </p:attrNameLst>
                                      </p:cBhvr>
                                      <p:tavLst>
                                        <p:tav tm="0">
                                          <p:val>
                                            <p:fltVal val="90"/>
                                          </p:val>
                                        </p:tav>
                                        <p:tav tm="100000">
                                          <p:val>
                                            <p:fltVal val="0"/>
                                          </p:val>
                                        </p:tav>
                                      </p:tavLst>
                                    </p:anim>
                                    <p:animEffect filter="fade" transition="in">
                                      <p:cBhvr>
                                        <p:cTn dur="1000" id="28"/>
                                        <p:tgtEl>
                                          <p:spTgt spid="2"/>
                                        </p:tgtEl>
                                      </p:cBhvr>
                                    </p:animEffect>
                                  </p:childTnLst>
                                </p:cTn>
                              </p:par>
                            </p:childTnLst>
                          </p:cTn>
                        </p:par>
                        <p:par>
                          <p:cTn fill="hold" id="29" nodeType="afterGroup">
                            <p:stCondLst>
                              <p:cond delay="1000"/>
                            </p:stCondLst>
                            <p:childTnLst>
                              <p:par>
                                <p:cTn fill="hold" id="30" nodeType="afterEffect" presetClass="entr" presetID="2" presetSubtype="8">
                                  <p:stCondLst>
                                    <p:cond delay="0"/>
                                  </p:stCondLst>
                                  <p:childTnLst>
                                    <p:set>
                                      <p:cBhvr>
                                        <p:cTn dur="1" fill="hold" id="31">
                                          <p:stCondLst>
                                            <p:cond delay="0"/>
                                          </p:stCondLst>
                                        </p:cTn>
                                        <p:tgtEl>
                                          <p:spTgt spid="48"/>
                                        </p:tgtEl>
                                        <p:attrNameLst>
                                          <p:attrName>style.visibility</p:attrName>
                                        </p:attrNameLst>
                                      </p:cBhvr>
                                      <p:to>
                                        <p:strVal val="visible"/>
                                      </p:to>
                                    </p:set>
                                    <p:anim calcmode="lin" valueType="num">
                                      <p:cBhvr additive="base">
                                        <p:cTn dur="500" fill="hold" id="32"/>
                                        <p:tgtEl>
                                          <p:spTgt spid="48"/>
                                        </p:tgtEl>
                                        <p:attrNameLst>
                                          <p:attrName>ppt_x</p:attrName>
                                        </p:attrNameLst>
                                      </p:cBhvr>
                                      <p:tavLst>
                                        <p:tav tm="0">
                                          <p:val>
                                            <p:strVal val="0-#ppt_w/2"/>
                                          </p:val>
                                        </p:tav>
                                        <p:tav tm="100000">
                                          <p:val>
                                            <p:strVal val="#ppt_x"/>
                                          </p:val>
                                        </p:tav>
                                      </p:tavLst>
                                    </p:anim>
                                    <p:anim calcmode="lin" valueType="num">
                                      <p:cBhvr additive="base">
                                        <p:cTn dur="500" fill="hold" id="33"/>
                                        <p:tgtEl>
                                          <p:spTgt spid="4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500"/>
                            </p:stCondLst>
                            <p:childTnLst>
                              <p:par>
                                <p:cTn fill="hold" id="35" nodeType="afterEffect" presetClass="entr" presetID="2" presetSubtype="2">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additive="base">
                                        <p:cTn dur="500" fill="hold" id="37"/>
                                        <p:tgtEl>
                                          <p:spTgt spid="51"/>
                                        </p:tgtEl>
                                        <p:attrNameLst>
                                          <p:attrName>ppt_x</p:attrName>
                                        </p:attrNameLst>
                                      </p:cBhvr>
                                      <p:tavLst>
                                        <p:tav tm="0">
                                          <p:val>
                                            <p:strVal val="1+#ppt_w/2"/>
                                          </p:val>
                                        </p:tav>
                                        <p:tav tm="100000">
                                          <p:val>
                                            <p:strVal val="#ppt_x"/>
                                          </p:val>
                                        </p:tav>
                                      </p:tavLst>
                                    </p:anim>
                                    <p:anim calcmode="lin" valueType="num">
                                      <p:cBhvr additive="base">
                                        <p:cTn dur="500" fill="hold" id="38"/>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57" name="Freeform 90"/>
          <p:cNvSpPr>
            <a:spLocks noChangeArrowheads="1" noEditPoints="1"/>
          </p:cNvSpPr>
          <p:nvPr/>
        </p:nvSpPr>
        <p:spPr bwMode="auto">
          <a:xfrm>
            <a:off x="1243013" y="5049042"/>
            <a:ext cx="652462" cy="477838"/>
          </a:xfrm>
          <a:custGeom>
            <a:gdLst>
              <a:gd fmla="*/ 632073 w 256" name="T0"/>
              <a:gd fmla="*/ 56518 h 186" name="T1"/>
              <a:gd fmla="*/ 581099 w 256" name="T2"/>
              <a:gd fmla="*/ 56518 h 186" name="T3"/>
              <a:gd fmla="*/ 581099 w 256" name="T4"/>
              <a:gd fmla="*/ 41104 h 186" name="T5"/>
              <a:gd fmla="*/ 563258 w 256" name="T6"/>
              <a:gd fmla="*/ 35966 h 186" name="T7"/>
              <a:gd fmla="*/ 405240 w 256" name="T8"/>
              <a:gd fmla="*/ 0 h 186" name="T9"/>
              <a:gd fmla="*/ 326231 w 256" name="T10"/>
              <a:gd fmla="*/ 23121 h 186" name="T11"/>
              <a:gd fmla="*/ 244673 w 256" name="T12"/>
              <a:gd fmla="*/ 0 h 186" name="T13"/>
              <a:gd fmla="*/ 86655 w 256" name="T14"/>
              <a:gd fmla="*/ 35966 h 186" name="T15"/>
              <a:gd fmla="*/ 68814 w 256" name="T16"/>
              <a:gd fmla="*/ 41104 h 186" name="T17"/>
              <a:gd fmla="*/ 68814 w 256" name="T18"/>
              <a:gd fmla="*/ 56518 h 186" name="T19"/>
              <a:gd fmla="*/ 20389 w 256" name="T20"/>
              <a:gd fmla="*/ 56518 h 186" name="T21"/>
              <a:gd fmla="*/ 0 w 256" name="T22"/>
              <a:gd fmla="*/ 77071 h 186" name="T23"/>
              <a:gd fmla="*/ 0 w 256" name="T24"/>
              <a:gd fmla="*/ 457286 h 186" name="T25"/>
              <a:gd fmla="*/ 20389 w 256" name="T26"/>
              <a:gd fmla="*/ 477838 h 186" name="T27"/>
              <a:gd fmla="*/ 632073 w 256" name="T28"/>
              <a:gd fmla="*/ 477838 h 186" name="T29"/>
              <a:gd fmla="*/ 652462 w 256" name="T30"/>
              <a:gd fmla="*/ 457286 h 186" name="T31"/>
              <a:gd fmla="*/ 652462 w 256" name="T32"/>
              <a:gd fmla="*/ 77071 h 186" name="T33"/>
              <a:gd fmla="*/ 632073 w 256" name="T34"/>
              <a:gd fmla="*/ 56518 h 186" name="T35"/>
              <a:gd fmla="*/ 553063 w 256" name="T36"/>
              <a:gd fmla="*/ 59087 h 186" name="T37"/>
              <a:gd fmla="*/ 553063 w 256" name="T38"/>
              <a:gd fmla="*/ 362232 h 186" name="T39"/>
              <a:gd fmla="*/ 338974 w 256" name="T40"/>
              <a:gd fmla="*/ 349387 h 186" name="T41"/>
              <a:gd fmla="*/ 338974 w 256" name="T42"/>
              <a:gd fmla="*/ 46242 h 186" name="T43"/>
              <a:gd fmla="*/ 405240 w 256" name="T44"/>
              <a:gd fmla="*/ 28259 h 186" name="T45"/>
              <a:gd fmla="*/ 553063 w 256" name="T46"/>
              <a:gd fmla="*/ 59087 h 186" name="T47"/>
              <a:gd fmla="*/ 522479 w 256" name="T48"/>
              <a:gd fmla="*/ 380215 h 186" name="T49"/>
              <a:gd fmla="*/ 344072 w 256" name="T50"/>
              <a:gd fmla="*/ 380215 h 186" name="T51"/>
              <a:gd fmla="*/ 522479 w 256" name="T52"/>
              <a:gd fmla="*/ 380215 h 186" name="T53"/>
              <a:gd fmla="*/ 244673 w 256" name="T54"/>
              <a:gd fmla="*/ 28259 h 186" name="T55"/>
              <a:gd fmla="*/ 310939 w 256" name="T56"/>
              <a:gd fmla="*/ 46242 h 186" name="T57"/>
              <a:gd fmla="*/ 310939 w 256" name="T58"/>
              <a:gd fmla="*/ 349387 h 186" name="T59"/>
              <a:gd fmla="*/ 96850 w 256" name="T60"/>
              <a:gd fmla="*/ 362232 h 186" name="T61"/>
              <a:gd fmla="*/ 96850 w 256" name="T62"/>
              <a:gd fmla="*/ 59087 h 186" name="T63"/>
              <a:gd fmla="*/ 244673 w 256" name="T64"/>
              <a:gd fmla="*/ 28259 h 186" name="T65"/>
              <a:gd fmla="*/ 308390 w 256" name="T66"/>
              <a:gd fmla="*/ 380215 h 186" name="T67"/>
              <a:gd fmla="*/ 127434 w 256" name="T68"/>
              <a:gd fmla="*/ 380215 h 186" name="T69"/>
              <a:gd fmla="*/ 308390 w 256" name="T70"/>
              <a:gd fmla="*/ 380215 h 186" name="T71"/>
              <a:gd fmla="*/ 611683 w 256" name="T72"/>
              <a:gd fmla="*/ 436734 h 186" name="T73"/>
              <a:gd fmla="*/ 40779 w 256" name="T74"/>
              <a:gd fmla="*/ 436734 h 186" name="T75"/>
              <a:gd fmla="*/ 40779 w 256" name="T76"/>
              <a:gd fmla="*/ 97623 h 186" name="T77"/>
              <a:gd fmla="*/ 68814 w 256" name="T78"/>
              <a:gd fmla="*/ 97623 h 186" name="T79"/>
              <a:gd fmla="*/ 68814 w 256" name="T80"/>
              <a:gd fmla="*/ 380215 h 186" name="T81"/>
              <a:gd fmla="*/ 68814 w 256" name="T82"/>
              <a:gd fmla="*/ 408474 h 186" name="T83"/>
              <a:gd fmla="*/ 96850 w 256" name="T84"/>
              <a:gd fmla="*/ 408474 h 186" name="T85"/>
              <a:gd fmla="*/ 326231 w 256" name="T86"/>
              <a:gd fmla="*/ 408474 h 186" name="T87"/>
              <a:gd fmla="*/ 553063 w 256" name="T88"/>
              <a:gd fmla="*/ 408474 h 186" name="T89"/>
              <a:gd fmla="*/ 581099 w 256" name="T90"/>
              <a:gd fmla="*/ 408474 h 186" name="T91"/>
              <a:gd fmla="*/ 581099 w 256" name="T92"/>
              <a:gd fmla="*/ 380215 h 186" name="T93"/>
              <a:gd fmla="*/ 581099 w 256" name="T94"/>
              <a:gd fmla="*/ 97623 h 186" name="T95"/>
              <a:gd fmla="*/ 611683 w 256" name="T96"/>
              <a:gd fmla="*/ 97623 h 186" name="T97"/>
              <a:gd fmla="*/ 611683 w 256" name="T98"/>
              <a:gd fmla="*/ 436734 h 18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56" name="T150"/>
              <a:gd fmla="*/ 0 h 186" name="T151"/>
              <a:gd fmla="*/ 256 w 256" name="T152"/>
              <a:gd fmla="*/ 186 h 186"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86" w="256">
                <a:moveTo>
                  <a:pt x="248" y="22"/>
                </a:moveTo>
                <a:cubicBezTo>
                  <a:pt x="228" y="22"/>
                  <a:pt x="228" y="22"/>
                  <a:pt x="228" y="22"/>
                </a:cubicBezTo>
                <a:cubicBezTo>
                  <a:pt x="228" y="16"/>
                  <a:pt x="228" y="16"/>
                  <a:pt x="228" y="16"/>
                </a:cubicBezTo>
                <a:cubicBezTo>
                  <a:pt x="221" y="14"/>
                  <a:pt x="221" y="14"/>
                  <a:pt x="221" y="14"/>
                </a:cubicBezTo>
                <a:cubicBezTo>
                  <a:pt x="220" y="13"/>
                  <a:pt x="188" y="0"/>
                  <a:pt x="159" y="0"/>
                </a:cubicBezTo>
                <a:cubicBezTo>
                  <a:pt x="146" y="0"/>
                  <a:pt x="136" y="3"/>
                  <a:pt x="128" y="9"/>
                </a:cubicBezTo>
                <a:cubicBezTo>
                  <a:pt x="120" y="3"/>
                  <a:pt x="109" y="0"/>
                  <a:pt x="96" y="0"/>
                </a:cubicBezTo>
                <a:cubicBezTo>
                  <a:pt x="68" y="0"/>
                  <a:pt x="36" y="13"/>
                  <a:pt x="34" y="14"/>
                </a:cubicBezTo>
                <a:cubicBezTo>
                  <a:pt x="27" y="16"/>
                  <a:pt x="27" y="16"/>
                  <a:pt x="27" y="16"/>
                </a:cubicBezTo>
                <a:cubicBezTo>
                  <a:pt x="27" y="22"/>
                  <a:pt x="27" y="22"/>
                  <a:pt x="27" y="22"/>
                </a:cubicBezTo>
                <a:cubicBezTo>
                  <a:pt x="8" y="22"/>
                  <a:pt x="8" y="22"/>
                  <a:pt x="8" y="22"/>
                </a:cubicBezTo>
                <a:cubicBezTo>
                  <a:pt x="4" y="22"/>
                  <a:pt x="0" y="25"/>
                  <a:pt x="0" y="30"/>
                </a:cubicBezTo>
                <a:cubicBezTo>
                  <a:pt x="0" y="178"/>
                  <a:pt x="0" y="178"/>
                  <a:pt x="0" y="178"/>
                </a:cubicBezTo>
                <a:cubicBezTo>
                  <a:pt x="0" y="182"/>
                  <a:pt x="4" y="186"/>
                  <a:pt x="8" y="186"/>
                </a:cubicBezTo>
                <a:cubicBezTo>
                  <a:pt x="248" y="186"/>
                  <a:pt x="248" y="186"/>
                  <a:pt x="248" y="186"/>
                </a:cubicBezTo>
                <a:cubicBezTo>
                  <a:pt x="252" y="186"/>
                  <a:pt x="256" y="182"/>
                  <a:pt x="256" y="178"/>
                </a:cubicBezTo>
                <a:cubicBezTo>
                  <a:pt x="256" y="30"/>
                  <a:pt x="256" y="30"/>
                  <a:pt x="256" y="30"/>
                </a:cubicBezTo>
                <a:cubicBezTo>
                  <a:pt x="256" y="25"/>
                  <a:pt x="252" y="22"/>
                  <a:pt x="248" y="22"/>
                </a:cubicBezTo>
                <a:close/>
                <a:moveTo>
                  <a:pt x="217" y="23"/>
                </a:moveTo>
                <a:cubicBezTo>
                  <a:pt x="217" y="141"/>
                  <a:pt x="217" y="141"/>
                  <a:pt x="217" y="141"/>
                </a:cubicBezTo>
                <a:cubicBezTo>
                  <a:pt x="201" y="135"/>
                  <a:pt x="157" y="122"/>
                  <a:pt x="133" y="136"/>
                </a:cubicBezTo>
                <a:cubicBezTo>
                  <a:pt x="133" y="18"/>
                  <a:pt x="133" y="18"/>
                  <a:pt x="133" y="18"/>
                </a:cubicBezTo>
                <a:cubicBezTo>
                  <a:pt x="140" y="13"/>
                  <a:pt x="149" y="11"/>
                  <a:pt x="159" y="11"/>
                </a:cubicBezTo>
                <a:cubicBezTo>
                  <a:pt x="186" y="11"/>
                  <a:pt x="217" y="23"/>
                  <a:pt x="217" y="23"/>
                </a:cubicBezTo>
                <a:close/>
                <a:moveTo>
                  <a:pt x="205" y="148"/>
                </a:moveTo>
                <a:cubicBezTo>
                  <a:pt x="135" y="148"/>
                  <a:pt x="135" y="148"/>
                  <a:pt x="135" y="148"/>
                </a:cubicBezTo>
                <a:cubicBezTo>
                  <a:pt x="148" y="135"/>
                  <a:pt x="183" y="141"/>
                  <a:pt x="205" y="148"/>
                </a:cubicBezTo>
                <a:close/>
                <a:moveTo>
                  <a:pt x="96" y="11"/>
                </a:moveTo>
                <a:cubicBezTo>
                  <a:pt x="106" y="11"/>
                  <a:pt x="116" y="13"/>
                  <a:pt x="122" y="18"/>
                </a:cubicBezTo>
                <a:cubicBezTo>
                  <a:pt x="122" y="136"/>
                  <a:pt x="122" y="136"/>
                  <a:pt x="122" y="136"/>
                </a:cubicBezTo>
                <a:cubicBezTo>
                  <a:pt x="99" y="122"/>
                  <a:pt x="55" y="135"/>
                  <a:pt x="38" y="141"/>
                </a:cubicBezTo>
                <a:cubicBezTo>
                  <a:pt x="38" y="23"/>
                  <a:pt x="38" y="23"/>
                  <a:pt x="38" y="23"/>
                </a:cubicBezTo>
                <a:cubicBezTo>
                  <a:pt x="38" y="23"/>
                  <a:pt x="70" y="11"/>
                  <a:pt x="96" y="11"/>
                </a:cubicBezTo>
                <a:close/>
                <a:moveTo>
                  <a:pt x="121" y="148"/>
                </a:moveTo>
                <a:cubicBezTo>
                  <a:pt x="50" y="148"/>
                  <a:pt x="50" y="148"/>
                  <a:pt x="50" y="148"/>
                </a:cubicBezTo>
                <a:cubicBezTo>
                  <a:pt x="73" y="141"/>
                  <a:pt x="107" y="135"/>
                  <a:pt x="121" y="148"/>
                </a:cubicBezTo>
                <a:close/>
                <a:moveTo>
                  <a:pt x="240" y="170"/>
                </a:moveTo>
                <a:cubicBezTo>
                  <a:pt x="16" y="170"/>
                  <a:pt x="16" y="170"/>
                  <a:pt x="16" y="170"/>
                </a:cubicBezTo>
                <a:cubicBezTo>
                  <a:pt x="16" y="38"/>
                  <a:pt x="16" y="38"/>
                  <a:pt x="16" y="38"/>
                </a:cubicBezTo>
                <a:cubicBezTo>
                  <a:pt x="27" y="38"/>
                  <a:pt x="27" y="38"/>
                  <a:pt x="27" y="38"/>
                </a:cubicBezTo>
                <a:cubicBezTo>
                  <a:pt x="27" y="148"/>
                  <a:pt x="27" y="148"/>
                  <a:pt x="27" y="148"/>
                </a:cubicBezTo>
                <a:cubicBezTo>
                  <a:pt x="27" y="159"/>
                  <a:pt x="27" y="159"/>
                  <a:pt x="27" y="159"/>
                </a:cubicBezTo>
                <a:cubicBezTo>
                  <a:pt x="38" y="159"/>
                  <a:pt x="38" y="159"/>
                  <a:pt x="38" y="159"/>
                </a:cubicBezTo>
                <a:cubicBezTo>
                  <a:pt x="128" y="159"/>
                  <a:pt x="128" y="159"/>
                  <a:pt x="128" y="159"/>
                </a:cubicBezTo>
                <a:cubicBezTo>
                  <a:pt x="217" y="159"/>
                  <a:pt x="217" y="159"/>
                  <a:pt x="217" y="159"/>
                </a:cubicBezTo>
                <a:cubicBezTo>
                  <a:pt x="228" y="159"/>
                  <a:pt x="228" y="159"/>
                  <a:pt x="228" y="159"/>
                </a:cubicBezTo>
                <a:cubicBezTo>
                  <a:pt x="228" y="148"/>
                  <a:pt x="228" y="148"/>
                  <a:pt x="228" y="148"/>
                </a:cubicBezTo>
                <a:cubicBezTo>
                  <a:pt x="228" y="38"/>
                  <a:pt x="228" y="38"/>
                  <a:pt x="228" y="38"/>
                </a:cubicBezTo>
                <a:cubicBezTo>
                  <a:pt x="240" y="38"/>
                  <a:pt x="240" y="38"/>
                  <a:pt x="240" y="38"/>
                </a:cubicBezTo>
                <a:lnTo>
                  <a:pt x="240" y="170"/>
                </a:ln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nvGrpSpPr>
          <p:cNvPr id="32" name="组合 31"/>
          <p:cNvGrpSpPr/>
          <p:nvPr/>
        </p:nvGrpSpPr>
        <p:grpSpPr>
          <a:xfrm>
            <a:off x="0" y="687070"/>
            <a:ext cx="12192965" cy="694056"/>
            <a:chOff x="0" y="623570"/>
            <a:chExt cx="12192965" cy="694056"/>
          </a:xfrm>
        </p:grpSpPr>
        <p:cxnSp>
          <p:nvCxnSpPr>
            <p:cNvPr id="33" name="直接连接符 32"/>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25262" y="302189"/>
            <a:ext cx="3975100" cy="656661"/>
            <a:chOff x="7192010" y="1640849"/>
            <a:chExt cx="3975100" cy="656661"/>
          </a:xfrm>
        </p:grpSpPr>
        <p:sp>
          <p:nvSpPr>
            <p:cNvPr id="42" name="文本框 41"/>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43" name="文本框 42"/>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44" name="组合 43"/>
          <p:cNvGrpSpPr/>
          <p:nvPr/>
        </p:nvGrpSpPr>
        <p:grpSpPr>
          <a:xfrm>
            <a:off x="2031787" y="4806950"/>
            <a:ext cx="8887687" cy="962022"/>
            <a:chOff x="874712" y="3325188"/>
            <a:chExt cx="8887687" cy="962022"/>
          </a:xfrm>
        </p:grpSpPr>
        <p:sp>
          <p:nvSpPr>
            <p:cNvPr id="45" name="矩形 44"/>
            <p:cNvSpPr/>
            <p:nvPr/>
          </p:nvSpPr>
          <p:spPr>
            <a:xfrm>
              <a:off x="874713" y="3677812"/>
              <a:ext cx="8887687" cy="603504"/>
            </a:xfrm>
            <a:prstGeom prst="rect">
              <a:avLst/>
            </a:prstGeom>
          </p:spPr>
          <p:txBody>
            <a:bodyPr wrap="square">
              <a:spAutoFit/>
              <a:scene3d>
                <a:camera prst="orthographicFront"/>
                <a:lightRig dir="t" rig="threePt"/>
              </a:scene3d>
              <a:sp3d contourW="12700"/>
            </a:bodyPr>
            <a:lstStyle/>
            <a:p>
              <a:pPr algn="just" lvl="0">
                <a:lnSpc>
                  <a:spcPct val="120000"/>
                </a:lnSpc>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6" name="矩形 45"/>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2" name="组合 1"/>
          <p:cNvGrpSpPr/>
          <p:nvPr/>
        </p:nvGrpSpPr>
        <p:grpSpPr>
          <a:xfrm>
            <a:off x="1063625" y="2017713"/>
            <a:ext cx="3006725" cy="2443162"/>
            <a:chOff x="1063625" y="2017713"/>
            <a:chExt cx="3006725" cy="2443162"/>
          </a:xfrm>
        </p:grpSpPr>
        <p:sp>
          <p:nvSpPr>
            <p:cNvPr id="10245" name="任意多边形 8"/>
            <p:cNvSpPr>
              <a:spLocks noChangeArrowheads="1"/>
            </p:cNvSpPr>
            <p:nvPr/>
          </p:nvSpPr>
          <p:spPr bwMode="auto">
            <a:xfrm>
              <a:off x="1063625" y="2017713"/>
              <a:ext cx="3006725" cy="2443162"/>
            </a:xfrm>
            <a:prstGeom prst="round2DiagRect">
              <a:avLst/>
            </a:pr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48" name="任意多边形 11"/>
            <p:cNvSpPr>
              <a:spLocks noChangeArrowheads="1"/>
            </p:cNvSpPr>
            <p:nvPr/>
          </p:nvSpPr>
          <p:spPr bwMode="auto">
            <a:xfrm>
              <a:off x="1243013" y="2017713"/>
              <a:ext cx="2640012" cy="2443162"/>
            </a:xfrm>
            <a:prstGeom prst="round2DiagRect">
              <a:avLst/>
            </a:pr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51" name="直接连接符 14"/>
            <p:cNvSpPr>
              <a:spLocks noChangeShapeType="1"/>
            </p:cNvSpPr>
            <p:nvPr/>
          </p:nvSpPr>
          <p:spPr bwMode="auto">
            <a:xfrm>
              <a:off x="1714500" y="2944813"/>
              <a:ext cx="1820863" cy="0"/>
            </a:xfrm>
            <a:prstGeom prst="line">
              <a:avLst/>
            </a:prstGeom>
            <a:noFill/>
            <a:ln w="22225">
              <a:solidFill>
                <a:schemeClr val="bg1"/>
              </a:solidFill>
              <a:bevel/>
            </a:ln>
            <a:extLst>
              <a:ext uri="{909E8E84-426E-40DD-AFC4-6F175D3DCCD1}">
                <a14:hiddenFill>
                  <a:noFill/>
                </a14:hiddenFill>
              </a:ext>
            </a:extLst>
          </p:spPr>
          <p:txBody>
            <a:bodyPr/>
            <a:lstStyle/>
            <a:p>
              <a:endParaRPr altLang="en-US" lang="zh-CN">
                <a:cs typeface="+mn-ea"/>
                <a:sym typeface="+mn-lt"/>
              </a:endParaRPr>
            </a:p>
          </p:txBody>
        </p:sp>
        <p:grpSp>
          <p:nvGrpSpPr>
            <p:cNvPr id="11290" name="组合 40"/>
            <p:cNvGrpSpPr/>
            <p:nvPr/>
          </p:nvGrpSpPr>
          <p:grpSpPr>
            <a:xfrm>
              <a:off x="2455863" y="2282825"/>
              <a:ext cx="338137" cy="361950"/>
              <a:chExt cx="466184" cy="501686"/>
            </a:xfrm>
            <a:solidFill>
              <a:schemeClr val="bg1"/>
            </a:solidFill>
          </p:grpSpPr>
          <p:sp>
            <p:nvSpPr>
              <p:cNvPr id="11291" name="Freeform 154"/>
              <p:cNvSpPr>
                <a:spLocks noChangeArrowheads="1"/>
              </p:cNvSpPr>
              <p:nvPr/>
            </p:nvSpPr>
            <p:spPr bwMode="auto">
              <a:xfrm>
                <a:off x="141070" y="426012"/>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cs"/>
                </a:endParaRPr>
              </a:p>
            </p:txBody>
          </p:sp>
          <p:sp>
            <p:nvSpPr>
              <p:cNvPr id="11292" name="Rectangle 155"/>
              <p:cNvSpPr>
                <a:spLocks noChangeArrowheads="1"/>
              </p:cNvSpPr>
              <p:nvPr/>
            </p:nvSpPr>
            <p:spPr bwMode="auto">
              <a:xfrm>
                <a:off x="160689" y="419472"/>
                <a:ext cx="9342" cy="32698"/>
              </a:xfrm>
              <a:prstGeom prst="rect">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93" name="Freeform 156"/>
              <p:cNvSpPr>
                <a:spLocks noChangeArrowheads="1" noEditPoints="1"/>
              </p:cNvSpPr>
              <p:nvPr/>
            </p:nvSpPr>
            <p:spPr bwMode="auto">
              <a:xfrm>
                <a:off x="39238" y="81278"/>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94" name="Freeform 157"/>
              <p:cNvSpPr>
                <a:spLocks noChangeArrowheads="1" noEditPoints="1"/>
              </p:cNvSpPr>
              <p:nvPr/>
            </p:nvSpPr>
            <p:spPr bwMode="auto">
              <a:xfrm>
                <a:off x="0" y="0"/>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95" name="Freeform 158"/>
              <p:cNvSpPr>
                <a:spLocks noChangeArrowheads="1" noEditPoints="1"/>
              </p:cNvSpPr>
              <p:nvPr/>
            </p:nvSpPr>
            <p:spPr bwMode="auto">
              <a:xfrm>
                <a:off x="275600" y="202729"/>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sp>
          <p:nvSpPr>
            <p:cNvPr id="48" name="矩形 47"/>
            <p:cNvSpPr/>
            <p:nvPr/>
          </p:nvSpPr>
          <p:spPr>
            <a:xfrm>
              <a:off x="1520031" y="3216610"/>
              <a:ext cx="2188369"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cs typeface="+mn-ea"/>
                  <a:sym typeface="+mn-lt"/>
                </a:rPr>
                <a:t>用户可以在投影仪或者计算机上进行演示也可以将演示文稿打印出来制作成</a:t>
              </a:r>
            </a:p>
          </p:txBody>
        </p:sp>
      </p:grpSp>
      <p:grpSp>
        <p:nvGrpSpPr>
          <p:cNvPr id="3" name="组合 2"/>
          <p:cNvGrpSpPr/>
          <p:nvPr/>
        </p:nvGrpSpPr>
        <p:grpSpPr>
          <a:xfrm>
            <a:off x="4595813" y="2017713"/>
            <a:ext cx="3006725" cy="2443162"/>
            <a:chOff x="4595813" y="2017713"/>
            <a:chExt cx="3006725" cy="2443162"/>
          </a:xfrm>
        </p:grpSpPr>
        <p:sp>
          <p:nvSpPr>
            <p:cNvPr id="10246" name="任意多边形 9"/>
            <p:cNvSpPr>
              <a:spLocks noChangeArrowheads="1"/>
            </p:cNvSpPr>
            <p:nvPr/>
          </p:nvSpPr>
          <p:spPr bwMode="auto">
            <a:xfrm>
              <a:off x="4595813" y="2017713"/>
              <a:ext cx="3006725" cy="2443162"/>
            </a:xfrm>
            <a:prstGeom prst="round2DiagRect">
              <a:avLst/>
            </a:pr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49" name="任意多边形 12"/>
            <p:cNvSpPr>
              <a:spLocks noChangeArrowheads="1"/>
            </p:cNvSpPr>
            <p:nvPr/>
          </p:nvSpPr>
          <p:spPr bwMode="auto">
            <a:xfrm>
              <a:off x="4773613" y="2017713"/>
              <a:ext cx="2640012" cy="2443162"/>
            </a:xfrm>
            <a:prstGeom prst="round2DiagRect">
              <a:avLst/>
            </a:pr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52" name="直接连接符 29"/>
            <p:cNvSpPr>
              <a:spLocks noChangeShapeType="1"/>
            </p:cNvSpPr>
            <p:nvPr/>
          </p:nvSpPr>
          <p:spPr bwMode="auto">
            <a:xfrm>
              <a:off x="5227638" y="2949575"/>
              <a:ext cx="1820862" cy="0"/>
            </a:xfrm>
            <a:prstGeom prst="line">
              <a:avLst/>
            </a:prstGeom>
            <a:noFill/>
            <a:ln w="22225">
              <a:solidFill>
                <a:schemeClr val="bg1"/>
              </a:solidFill>
              <a:bevel/>
            </a:ln>
            <a:extLst>
              <a:ext uri="{909E8E84-426E-40DD-AFC4-6F175D3DCCD1}">
                <a14:hiddenFill>
                  <a:noFill/>
                </a14:hiddenFill>
              </a:ext>
            </a:extLst>
          </p:spPr>
          <p:txBody>
            <a:bodyPr/>
            <a:lstStyle/>
            <a:p>
              <a:endParaRPr altLang="en-US" lang="zh-CN">
                <a:cs typeface="+mn-ea"/>
                <a:sym typeface="+mn-lt"/>
              </a:endParaRPr>
            </a:p>
          </p:txBody>
        </p:sp>
        <p:grpSp>
          <p:nvGrpSpPr>
            <p:cNvPr id="11287" name="组合 37"/>
            <p:cNvGrpSpPr/>
            <p:nvPr/>
          </p:nvGrpSpPr>
          <p:grpSpPr>
            <a:xfrm>
              <a:off x="5975350" y="2282825"/>
              <a:ext cx="325438" cy="320675"/>
              <a:chExt cx="453105" cy="448433"/>
            </a:xfrm>
            <a:solidFill>
              <a:schemeClr val="bg1"/>
            </a:solidFill>
          </p:grpSpPr>
          <p:sp>
            <p:nvSpPr>
              <p:cNvPr id="11288"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89"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sp>
          <p:nvSpPr>
            <p:cNvPr id="50" name="矩形 49"/>
            <p:cNvSpPr/>
            <p:nvPr/>
          </p:nvSpPr>
          <p:spPr>
            <a:xfrm>
              <a:off x="5001814" y="3216610"/>
              <a:ext cx="2188369"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cs typeface="+mn-ea"/>
                  <a:sym typeface="+mn-lt"/>
                </a:rPr>
                <a:t>用户可以在投影仪或者计算机上进行演示也可以将演示文稿打印出来制作成</a:t>
              </a:r>
            </a:p>
          </p:txBody>
        </p:sp>
      </p:grpSp>
      <p:grpSp>
        <p:nvGrpSpPr>
          <p:cNvPr id="4" name="组合 3"/>
          <p:cNvGrpSpPr/>
          <p:nvPr/>
        </p:nvGrpSpPr>
        <p:grpSpPr>
          <a:xfrm>
            <a:off x="8128000" y="2017713"/>
            <a:ext cx="3006725" cy="2443162"/>
            <a:chOff x="8128000" y="2017713"/>
            <a:chExt cx="3006725" cy="2443162"/>
          </a:xfrm>
        </p:grpSpPr>
        <p:sp>
          <p:nvSpPr>
            <p:cNvPr id="10247" name="任意多边形 10"/>
            <p:cNvSpPr>
              <a:spLocks noChangeArrowheads="1"/>
            </p:cNvSpPr>
            <p:nvPr/>
          </p:nvSpPr>
          <p:spPr bwMode="auto">
            <a:xfrm>
              <a:off x="8128000" y="2017713"/>
              <a:ext cx="3006725" cy="2443162"/>
            </a:xfrm>
            <a:prstGeom prst="round2DiagRect">
              <a:avLst/>
            </a:pr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50" name="任意多边形 13"/>
            <p:cNvSpPr>
              <a:spLocks noChangeArrowheads="1"/>
            </p:cNvSpPr>
            <p:nvPr/>
          </p:nvSpPr>
          <p:spPr bwMode="auto">
            <a:xfrm>
              <a:off x="8320088" y="2017713"/>
              <a:ext cx="2640012" cy="2443162"/>
            </a:xfrm>
            <a:prstGeom prst="round2DiagRect">
              <a:avLst/>
            </a:pr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0253" name="直接连接符 30"/>
            <p:cNvSpPr>
              <a:spLocks noChangeShapeType="1"/>
            </p:cNvSpPr>
            <p:nvPr/>
          </p:nvSpPr>
          <p:spPr bwMode="auto">
            <a:xfrm>
              <a:off x="8729663" y="2974975"/>
              <a:ext cx="1820862" cy="0"/>
            </a:xfrm>
            <a:prstGeom prst="line">
              <a:avLst/>
            </a:prstGeom>
            <a:noFill/>
            <a:ln w="22225">
              <a:solidFill>
                <a:schemeClr val="bg1"/>
              </a:solidFill>
              <a:bevel/>
            </a:ln>
            <a:extLst>
              <a:ext uri="{909E8E84-426E-40DD-AFC4-6F175D3DCCD1}">
                <a14:hiddenFill>
                  <a:noFill/>
                </a14:hiddenFill>
              </a:ext>
            </a:extLst>
          </p:spPr>
          <p:txBody>
            <a:bodyPr/>
            <a:lstStyle/>
            <a:p>
              <a:endParaRPr altLang="en-US" lang="zh-CN">
                <a:cs typeface="+mn-ea"/>
                <a:sym typeface="+mn-lt"/>
              </a:endParaRPr>
            </a:p>
          </p:txBody>
        </p:sp>
        <p:grpSp>
          <p:nvGrpSpPr>
            <p:cNvPr id="11296" name="组合 46"/>
            <p:cNvGrpSpPr/>
            <p:nvPr/>
          </p:nvGrpSpPr>
          <p:grpSpPr>
            <a:xfrm>
              <a:off x="9488488" y="2257425"/>
              <a:ext cx="303213" cy="387350"/>
              <a:chExt cx="563562" cy="720725"/>
            </a:xfrm>
            <a:solidFill>
              <a:schemeClr val="bg1"/>
            </a:solidFill>
          </p:grpSpPr>
          <p:sp>
            <p:nvSpPr>
              <p:cNvPr id="11297" name="Freeform 32"/>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98" name="Freeform 33"/>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1299" name="Freeform 34"/>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sp>
          <p:nvSpPr>
            <p:cNvPr id="51" name="矩形 50"/>
            <p:cNvSpPr/>
            <p:nvPr/>
          </p:nvSpPr>
          <p:spPr>
            <a:xfrm>
              <a:off x="8545483" y="3216610"/>
              <a:ext cx="2188369"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cs typeface="+mn-ea"/>
                  <a:sym typeface="+mn-lt"/>
                </a:rPr>
                <a:t>用户可以在投影仪或者计算机上进行演示也可以将演示文稿打印出来制作成</a:t>
              </a:r>
            </a:p>
          </p:txBody>
        </p:sp>
      </p:grpSp>
    </p:spTree>
    <p:extLst>
      <p:ext uri="{BB962C8B-B14F-4D97-AF65-F5344CB8AC3E}">
        <p14:creationId val="2441186544"/>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par>
                                <p:cTn fill="hold"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par>
                                <p:cTn fill="hold" id="17" nodeType="withEffect" presetClass="entr" presetID="31"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1000" fill="hold" id="19"/>
                                        <p:tgtEl>
                                          <p:spTgt spid="4"/>
                                        </p:tgtEl>
                                        <p:attrNameLst>
                                          <p:attrName>ppt_w</p:attrName>
                                        </p:attrNameLst>
                                      </p:cBhvr>
                                      <p:tavLst>
                                        <p:tav tm="0">
                                          <p:val>
                                            <p:fltVal val="0"/>
                                          </p:val>
                                        </p:tav>
                                        <p:tav tm="100000">
                                          <p:val>
                                            <p:strVal val="#ppt_w"/>
                                          </p:val>
                                        </p:tav>
                                      </p:tavLst>
                                    </p:anim>
                                    <p:anim calcmode="lin" valueType="num">
                                      <p:cBhvr>
                                        <p:cTn dur="1000" fill="hold" id="20"/>
                                        <p:tgtEl>
                                          <p:spTgt spid="4"/>
                                        </p:tgtEl>
                                        <p:attrNameLst>
                                          <p:attrName>ppt_h</p:attrName>
                                        </p:attrNameLst>
                                      </p:cBhvr>
                                      <p:tavLst>
                                        <p:tav tm="0">
                                          <p:val>
                                            <p:fltVal val="0"/>
                                          </p:val>
                                        </p:tav>
                                        <p:tav tm="100000">
                                          <p:val>
                                            <p:strVal val="#ppt_h"/>
                                          </p:val>
                                        </p:tav>
                                      </p:tavLst>
                                    </p:anim>
                                    <p:anim calcmode="lin" valueType="num">
                                      <p:cBhvr>
                                        <p:cTn dur="1000" fill="hold" id="21"/>
                                        <p:tgtEl>
                                          <p:spTgt spid="4"/>
                                        </p:tgtEl>
                                        <p:attrNameLst>
                                          <p:attrName>style.rotation</p:attrName>
                                        </p:attrNameLst>
                                      </p:cBhvr>
                                      <p:tavLst>
                                        <p:tav tm="0">
                                          <p:val>
                                            <p:fltVal val="90"/>
                                          </p:val>
                                        </p:tav>
                                        <p:tav tm="100000">
                                          <p:val>
                                            <p:fltVal val="0"/>
                                          </p:val>
                                        </p:tav>
                                      </p:tavLst>
                                    </p:anim>
                                    <p:animEffect filter="fade" transition="in">
                                      <p:cBhvr>
                                        <p:cTn dur="1000" id="22"/>
                                        <p:tgtEl>
                                          <p:spTgt spid="4"/>
                                        </p:tgtEl>
                                      </p:cBhvr>
                                    </p:animEffect>
                                  </p:childTnLst>
                                </p:cTn>
                              </p:par>
                            </p:childTnLst>
                          </p:cTn>
                        </p:par>
                        <p:par>
                          <p:cTn fill="hold" id="23" nodeType="afterGroup">
                            <p:stCondLst>
                              <p:cond delay="1000"/>
                            </p:stCondLst>
                            <p:childTnLst>
                              <p:par>
                                <p:cTn fill="hold" grpId="0" id="24" nodeType="afterEffect" presetClass="entr" presetID="53" presetSubtype="0">
                                  <p:stCondLst>
                                    <p:cond delay="0"/>
                                  </p:stCondLst>
                                  <p:childTnLst>
                                    <p:set>
                                      <p:cBhvr>
                                        <p:cTn dur="1" fill="hold" id="25">
                                          <p:stCondLst>
                                            <p:cond delay="0"/>
                                          </p:stCondLst>
                                        </p:cTn>
                                        <p:tgtEl>
                                          <p:spTgt spid="10257"/>
                                        </p:tgtEl>
                                        <p:attrNameLst>
                                          <p:attrName>style.visibility</p:attrName>
                                        </p:attrNameLst>
                                      </p:cBhvr>
                                      <p:to>
                                        <p:strVal val="visible"/>
                                      </p:to>
                                    </p:set>
                                    <p:anim calcmode="lin" valueType="num">
                                      <p:cBhvr>
                                        <p:cTn dur="500" fill="hold" id="26"/>
                                        <p:tgtEl>
                                          <p:spTgt spid="10257"/>
                                        </p:tgtEl>
                                        <p:attrNameLst>
                                          <p:attrName>ppt_w</p:attrName>
                                        </p:attrNameLst>
                                      </p:cBhvr>
                                      <p:tavLst>
                                        <p:tav tm="0">
                                          <p:val>
                                            <p:fltVal val="0"/>
                                          </p:val>
                                        </p:tav>
                                        <p:tav tm="100000">
                                          <p:val>
                                            <p:strVal val="#ppt_w"/>
                                          </p:val>
                                        </p:tav>
                                      </p:tavLst>
                                    </p:anim>
                                    <p:anim calcmode="lin" valueType="num">
                                      <p:cBhvr>
                                        <p:cTn dur="500" fill="hold" id="27"/>
                                        <p:tgtEl>
                                          <p:spTgt spid="10257"/>
                                        </p:tgtEl>
                                        <p:attrNameLst>
                                          <p:attrName>ppt_h</p:attrName>
                                        </p:attrNameLst>
                                      </p:cBhvr>
                                      <p:tavLst>
                                        <p:tav tm="0">
                                          <p:val>
                                            <p:fltVal val="0"/>
                                          </p:val>
                                        </p:tav>
                                        <p:tav tm="100000">
                                          <p:val>
                                            <p:strVal val="#ppt_h"/>
                                          </p:val>
                                        </p:tav>
                                      </p:tavLst>
                                    </p:anim>
                                    <p:animEffect filter="fade" transition="in">
                                      <p:cBhvr>
                                        <p:cTn dur="500" id="28"/>
                                        <p:tgtEl>
                                          <p:spTgt spid="10257"/>
                                        </p:tgtEl>
                                      </p:cBhvr>
                                    </p:animEffect>
                                  </p:childTnLst>
                                </p:cTn>
                              </p:par>
                            </p:childTnLst>
                          </p:cTn>
                        </p:par>
                        <p:par>
                          <p:cTn fill="hold" id="29" nodeType="afterGroup">
                            <p:stCondLst>
                              <p:cond delay="1500"/>
                            </p:stCondLst>
                            <p:childTnLst>
                              <p:par>
                                <p:cTn fill="hold" id="30" nodeType="afterEffect" presetClass="entr" presetID="22" presetSubtype="8">
                                  <p:stCondLst>
                                    <p:cond delay="0"/>
                                  </p:stCondLst>
                                  <p:childTnLst>
                                    <p:set>
                                      <p:cBhvr>
                                        <p:cTn dur="1" fill="hold" id="31">
                                          <p:stCondLst>
                                            <p:cond delay="0"/>
                                          </p:stCondLst>
                                        </p:cTn>
                                        <p:tgtEl>
                                          <p:spTgt spid="44"/>
                                        </p:tgtEl>
                                        <p:attrNameLst>
                                          <p:attrName>style.visibility</p:attrName>
                                        </p:attrNameLst>
                                      </p:cBhvr>
                                      <p:to>
                                        <p:strVal val="visible"/>
                                      </p:to>
                                    </p:set>
                                    <p:animEffect filter="wipe(left)" transition="in">
                                      <p:cBhvr>
                                        <p:cTn dur="500" id="3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5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0" y="687070"/>
            <a:ext cx="12192965" cy="694056"/>
            <a:chOff x="0" y="623570"/>
            <a:chExt cx="12192965" cy="694056"/>
          </a:xfrm>
        </p:grpSpPr>
        <p:cxnSp>
          <p:nvCxnSpPr>
            <p:cNvPr id="22" name="直接连接符 21"/>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25262" y="302189"/>
            <a:ext cx="3975100" cy="656661"/>
            <a:chOff x="7192010" y="1640849"/>
            <a:chExt cx="3975100" cy="656661"/>
          </a:xfrm>
        </p:grpSpPr>
        <p:sp>
          <p:nvSpPr>
            <p:cNvPr id="31" name="文本框 30"/>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32" name="文本框 31"/>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2" name="组合 1"/>
          <p:cNvGrpSpPr/>
          <p:nvPr/>
        </p:nvGrpSpPr>
        <p:grpSpPr>
          <a:xfrm>
            <a:off x="1077913" y="1746250"/>
            <a:ext cx="2522537" cy="4306888"/>
            <a:chOff x="1077913" y="1746250"/>
            <a:chExt cx="2522537" cy="4306888"/>
          </a:xfrm>
        </p:grpSpPr>
        <p:sp>
          <p:nvSpPr>
            <p:cNvPr id="23557" name="矩形 8"/>
            <p:cNvSpPr>
              <a:spLocks noChangeArrowheads="1"/>
            </p:cNvSpPr>
            <p:nvPr/>
          </p:nvSpPr>
          <p:spPr bwMode="auto">
            <a:xfrm>
              <a:off x="1077913" y="1746250"/>
              <a:ext cx="2522537" cy="15303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0" name="任意多边形 11"/>
            <p:cNvSpPr>
              <a:spLocks noChangeArrowheads="1"/>
            </p:cNvSpPr>
            <p:nvPr/>
          </p:nvSpPr>
          <p:spPr bwMode="auto">
            <a:xfrm>
              <a:off x="1089025" y="3276600"/>
              <a:ext cx="2509838" cy="252413"/>
            </a:xfrm>
            <a:custGeom>
              <a:gdLst>
                <a:gd fmla="*/ 0 w 2510282" name="T0"/>
                <a:gd fmla="*/ 0 h 252000" name="T1"/>
                <a:gd fmla="*/ 2509838 w 2510282" name="T2"/>
                <a:gd fmla="*/ 0 h 252000" name="T3"/>
                <a:gd fmla="*/ 2363743 w 2510282" name="T4"/>
                <a:gd fmla="*/ 252413 h 252000" name="T5"/>
                <a:gd fmla="*/ 146095 w 2510282" name="T6"/>
                <a:gd fmla="*/ 252413 h 252000" name="T7"/>
                <a:gd fmla="*/ 0 60000 65536" name="T8"/>
                <a:gd fmla="*/ 0 60000 65536" name="T9"/>
                <a:gd fmla="*/ 0 60000 65536" name="T10"/>
                <a:gd fmla="*/ 0 60000 65536" name="T11"/>
                <a:gd fmla="*/ 0 w 2510282" name="T12"/>
                <a:gd fmla="*/ 0 h 252000" name="T13"/>
                <a:gd fmla="*/ 2510282 w 2510282" name="T14"/>
                <a:gd fmla="*/ 252000 h 252000" name="T15"/>
              </a:gdLst>
              <a:cxnLst>
                <a:cxn ang="T8">
                  <a:pos x="T0" y="T1"/>
                </a:cxn>
                <a:cxn ang="T9">
                  <a:pos x="T2" y="T3"/>
                </a:cxn>
                <a:cxn ang="T10">
                  <a:pos x="T4" y="T5"/>
                </a:cxn>
                <a:cxn ang="T11">
                  <a:pos x="T6" y="T7"/>
                </a:cxn>
              </a:cxnLst>
              <a:rect b="T15" l="T12" r="T14" t="T13"/>
              <a:pathLst>
                <a:path h="252000" w="2510282">
                  <a:moveTo>
                    <a:pt x="0" y="0"/>
                  </a:moveTo>
                  <a:lnTo>
                    <a:pt x="2510282" y="0"/>
                  </a:lnTo>
                  <a:lnTo>
                    <a:pt x="2364161" y="252000"/>
                  </a:lnTo>
                  <a:lnTo>
                    <a:pt x="146121" y="252000"/>
                  </a:lnTo>
                  <a:lnTo>
                    <a:pt x="0" y="0"/>
                  </a:lnTo>
                  <a:close/>
                </a:path>
              </a:pathLst>
            </a:custGeom>
            <a:solidFill>
              <a:srgbClr val="FFFFFF">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3561" name="矩形 12"/>
            <p:cNvSpPr>
              <a:spLocks noChangeArrowheads="1"/>
            </p:cNvSpPr>
            <p:nvPr/>
          </p:nvSpPr>
          <p:spPr bwMode="auto">
            <a:xfrm>
              <a:off x="1225550" y="3529013"/>
              <a:ext cx="2219325" cy="2524125"/>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6" name="文本框 17"/>
            <p:cNvSpPr>
              <a:spLocks noChangeArrowheads="1"/>
            </p:cNvSpPr>
            <p:nvPr/>
          </p:nvSpPr>
          <p:spPr bwMode="auto">
            <a:xfrm>
              <a:off x="1438275" y="2127250"/>
              <a:ext cx="189420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chemeClr val="bg1"/>
                  </a:solidFill>
                  <a:latin typeface="+mn-lt"/>
                  <a:ea typeface="+mn-ea"/>
                  <a:cs typeface="+mn-ea"/>
                  <a:sym typeface="+mn-lt"/>
                </a:rPr>
                <a:t>12,358</a:t>
              </a:r>
            </a:p>
          </p:txBody>
        </p:sp>
        <p:grpSp>
          <p:nvGrpSpPr>
            <p:cNvPr id="33" name="组合 32"/>
            <p:cNvGrpSpPr/>
            <p:nvPr/>
          </p:nvGrpSpPr>
          <p:grpSpPr>
            <a:xfrm>
              <a:off x="1214225" y="3908922"/>
              <a:ext cx="2241974" cy="1737619"/>
              <a:chOff x="874713" y="3325188"/>
              <a:chExt cx="2241974" cy="1737619"/>
            </a:xfrm>
          </p:grpSpPr>
          <p:sp>
            <p:nvSpPr>
              <p:cNvPr id="34" name="矩形 33"/>
              <p:cNvSpPr/>
              <p:nvPr/>
            </p:nvSpPr>
            <p:spPr>
              <a:xfrm>
                <a:off x="992400" y="3677812"/>
                <a:ext cx="2006600" cy="137160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35" name="矩形 34"/>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grpSp>
        <p:nvGrpSpPr>
          <p:cNvPr id="3" name="组合 2"/>
          <p:cNvGrpSpPr/>
          <p:nvPr/>
        </p:nvGrpSpPr>
        <p:grpSpPr>
          <a:xfrm>
            <a:off x="4845050" y="1746250"/>
            <a:ext cx="2524125" cy="4306888"/>
            <a:chOff x="4845050" y="1746250"/>
            <a:chExt cx="2524125" cy="4306888"/>
          </a:xfrm>
        </p:grpSpPr>
        <p:sp>
          <p:nvSpPr>
            <p:cNvPr id="23558" name="矩形 9"/>
            <p:cNvSpPr>
              <a:spLocks noChangeArrowheads="1"/>
            </p:cNvSpPr>
            <p:nvPr/>
          </p:nvSpPr>
          <p:spPr bwMode="auto">
            <a:xfrm>
              <a:off x="4845050" y="1746250"/>
              <a:ext cx="2524125" cy="15303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2" name="任意多边形 13"/>
            <p:cNvSpPr>
              <a:spLocks noChangeArrowheads="1"/>
            </p:cNvSpPr>
            <p:nvPr/>
          </p:nvSpPr>
          <p:spPr bwMode="auto">
            <a:xfrm>
              <a:off x="4851400" y="3276600"/>
              <a:ext cx="2509838" cy="252413"/>
            </a:xfrm>
            <a:custGeom>
              <a:gdLst>
                <a:gd fmla="*/ 0 w 2510282" name="T0"/>
                <a:gd fmla="*/ 0 h 252000" name="T1"/>
                <a:gd fmla="*/ 2509838 w 2510282" name="T2"/>
                <a:gd fmla="*/ 0 h 252000" name="T3"/>
                <a:gd fmla="*/ 2363743 w 2510282" name="T4"/>
                <a:gd fmla="*/ 252413 h 252000" name="T5"/>
                <a:gd fmla="*/ 146095 w 2510282" name="T6"/>
                <a:gd fmla="*/ 252413 h 252000" name="T7"/>
                <a:gd fmla="*/ 0 60000 65536" name="T8"/>
                <a:gd fmla="*/ 0 60000 65536" name="T9"/>
                <a:gd fmla="*/ 0 60000 65536" name="T10"/>
                <a:gd fmla="*/ 0 60000 65536" name="T11"/>
                <a:gd fmla="*/ 0 w 2510282" name="T12"/>
                <a:gd fmla="*/ 0 h 252000" name="T13"/>
                <a:gd fmla="*/ 2510282 w 2510282" name="T14"/>
                <a:gd fmla="*/ 252000 h 252000" name="T15"/>
              </a:gdLst>
              <a:cxnLst>
                <a:cxn ang="T8">
                  <a:pos x="T0" y="T1"/>
                </a:cxn>
                <a:cxn ang="T9">
                  <a:pos x="T2" y="T3"/>
                </a:cxn>
                <a:cxn ang="T10">
                  <a:pos x="T4" y="T5"/>
                </a:cxn>
                <a:cxn ang="T11">
                  <a:pos x="T6" y="T7"/>
                </a:cxn>
              </a:cxnLst>
              <a:rect b="T15" l="T12" r="T14" t="T13"/>
              <a:pathLst>
                <a:path h="252000" w="2510282">
                  <a:moveTo>
                    <a:pt x="0" y="0"/>
                  </a:moveTo>
                  <a:lnTo>
                    <a:pt x="2510282" y="0"/>
                  </a:lnTo>
                  <a:lnTo>
                    <a:pt x="2364161" y="252000"/>
                  </a:lnTo>
                  <a:lnTo>
                    <a:pt x="146121" y="252000"/>
                  </a:lnTo>
                  <a:lnTo>
                    <a:pt x="0" y="0"/>
                  </a:lnTo>
                  <a:close/>
                </a:path>
              </a:pathLst>
            </a:custGeom>
            <a:solidFill>
              <a:srgbClr val="FFFFFF">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3563" name="矩形 14"/>
            <p:cNvSpPr>
              <a:spLocks noChangeArrowheads="1"/>
            </p:cNvSpPr>
            <p:nvPr/>
          </p:nvSpPr>
          <p:spPr bwMode="auto">
            <a:xfrm>
              <a:off x="4986338" y="3529013"/>
              <a:ext cx="2220912" cy="2524125"/>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7" name="文本框 18"/>
            <p:cNvSpPr>
              <a:spLocks noChangeArrowheads="1"/>
            </p:cNvSpPr>
            <p:nvPr/>
          </p:nvSpPr>
          <p:spPr bwMode="auto">
            <a:xfrm>
              <a:off x="5375275" y="2127250"/>
              <a:ext cx="158305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chemeClr val="bg1"/>
                  </a:solidFill>
                  <a:latin typeface="+mn-lt"/>
                  <a:ea typeface="+mn-ea"/>
                  <a:cs typeface="+mn-ea"/>
                  <a:sym typeface="+mn-lt"/>
                </a:rPr>
                <a:t>3,627</a:t>
              </a:r>
            </a:p>
          </p:txBody>
        </p:sp>
        <p:grpSp>
          <p:nvGrpSpPr>
            <p:cNvPr id="36" name="组合 35"/>
            <p:cNvGrpSpPr/>
            <p:nvPr/>
          </p:nvGrpSpPr>
          <p:grpSpPr>
            <a:xfrm>
              <a:off x="4977976" y="3908922"/>
              <a:ext cx="2241974" cy="1737619"/>
              <a:chOff x="874713" y="3325188"/>
              <a:chExt cx="2241974" cy="1737619"/>
            </a:xfrm>
          </p:grpSpPr>
          <p:sp>
            <p:nvSpPr>
              <p:cNvPr id="37" name="矩形 36"/>
              <p:cNvSpPr/>
              <p:nvPr/>
            </p:nvSpPr>
            <p:spPr>
              <a:xfrm>
                <a:off x="992400" y="3677812"/>
                <a:ext cx="2006600" cy="137160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grpSp>
        <p:nvGrpSpPr>
          <p:cNvPr id="4" name="组合 3"/>
          <p:cNvGrpSpPr/>
          <p:nvPr/>
        </p:nvGrpSpPr>
        <p:grpSpPr>
          <a:xfrm>
            <a:off x="8613775" y="1746250"/>
            <a:ext cx="2522538" cy="4306888"/>
            <a:chOff x="8613775" y="1746250"/>
            <a:chExt cx="2522538" cy="4306888"/>
          </a:xfrm>
        </p:grpSpPr>
        <p:sp>
          <p:nvSpPr>
            <p:cNvPr id="23559" name="矩形 10"/>
            <p:cNvSpPr>
              <a:spLocks noChangeArrowheads="1"/>
            </p:cNvSpPr>
            <p:nvPr/>
          </p:nvSpPr>
          <p:spPr bwMode="auto">
            <a:xfrm>
              <a:off x="8613775" y="1746250"/>
              <a:ext cx="2522538" cy="15303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4" name="任意多边形 15"/>
            <p:cNvSpPr>
              <a:spLocks noChangeArrowheads="1"/>
            </p:cNvSpPr>
            <p:nvPr/>
          </p:nvSpPr>
          <p:spPr bwMode="auto">
            <a:xfrm>
              <a:off x="8613775" y="3276600"/>
              <a:ext cx="2509838" cy="252413"/>
            </a:xfrm>
            <a:custGeom>
              <a:gdLst>
                <a:gd fmla="*/ 0 w 2510282" name="T0"/>
                <a:gd fmla="*/ 0 h 252000" name="T1"/>
                <a:gd fmla="*/ 2509838 w 2510282" name="T2"/>
                <a:gd fmla="*/ 0 h 252000" name="T3"/>
                <a:gd fmla="*/ 2363743 w 2510282" name="T4"/>
                <a:gd fmla="*/ 252413 h 252000" name="T5"/>
                <a:gd fmla="*/ 146095 w 2510282" name="T6"/>
                <a:gd fmla="*/ 252413 h 252000" name="T7"/>
                <a:gd fmla="*/ 0 60000 65536" name="T8"/>
                <a:gd fmla="*/ 0 60000 65536" name="T9"/>
                <a:gd fmla="*/ 0 60000 65536" name="T10"/>
                <a:gd fmla="*/ 0 60000 65536" name="T11"/>
                <a:gd fmla="*/ 0 w 2510282" name="T12"/>
                <a:gd fmla="*/ 0 h 252000" name="T13"/>
                <a:gd fmla="*/ 2510282 w 2510282" name="T14"/>
                <a:gd fmla="*/ 252000 h 252000" name="T15"/>
              </a:gdLst>
              <a:cxnLst>
                <a:cxn ang="T8">
                  <a:pos x="T0" y="T1"/>
                </a:cxn>
                <a:cxn ang="T9">
                  <a:pos x="T2" y="T3"/>
                </a:cxn>
                <a:cxn ang="T10">
                  <a:pos x="T4" y="T5"/>
                </a:cxn>
                <a:cxn ang="T11">
                  <a:pos x="T6" y="T7"/>
                </a:cxn>
              </a:cxnLst>
              <a:rect b="T15" l="T12" r="T14" t="T13"/>
              <a:pathLst>
                <a:path h="252000" w="2510282">
                  <a:moveTo>
                    <a:pt x="0" y="0"/>
                  </a:moveTo>
                  <a:lnTo>
                    <a:pt x="2510282" y="0"/>
                  </a:lnTo>
                  <a:lnTo>
                    <a:pt x="2364161" y="252000"/>
                  </a:lnTo>
                  <a:lnTo>
                    <a:pt x="146121" y="252000"/>
                  </a:lnTo>
                  <a:lnTo>
                    <a:pt x="0" y="0"/>
                  </a:lnTo>
                  <a:close/>
                </a:path>
              </a:pathLst>
            </a:custGeom>
            <a:solidFill>
              <a:srgbClr val="FFFFFF">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3565" name="矩形 16"/>
            <p:cNvSpPr>
              <a:spLocks noChangeArrowheads="1"/>
            </p:cNvSpPr>
            <p:nvPr/>
          </p:nvSpPr>
          <p:spPr bwMode="auto">
            <a:xfrm>
              <a:off x="8748713" y="3529013"/>
              <a:ext cx="2220912" cy="2524125"/>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3568" name="文本框 19"/>
            <p:cNvSpPr>
              <a:spLocks noChangeArrowheads="1"/>
            </p:cNvSpPr>
            <p:nvPr/>
          </p:nvSpPr>
          <p:spPr bwMode="auto">
            <a:xfrm>
              <a:off x="9128124" y="2130425"/>
              <a:ext cx="158305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chemeClr val="bg1"/>
                  </a:solidFill>
                  <a:latin typeface="+mn-lt"/>
                  <a:ea typeface="+mn-ea"/>
                  <a:cs typeface="+mn-ea"/>
                  <a:sym typeface="+mn-lt"/>
                </a:rPr>
                <a:t>5,521</a:t>
              </a:r>
            </a:p>
          </p:txBody>
        </p:sp>
        <p:grpSp>
          <p:nvGrpSpPr>
            <p:cNvPr id="39" name="组合 38"/>
            <p:cNvGrpSpPr/>
            <p:nvPr/>
          </p:nvGrpSpPr>
          <p:grpSpPr>
            <a:xfrm>
              <a:off x="8737389" y="3908922"/>
              <a:ext cx="2241974" cy="1737619"/>
              <a:chOff x="874713" y="3325188"/>
              <a:chExt cx="2241974" cy="1737619"/>
            </a:xfrm>
          </p:grpSpPr>
          <p:sp>
            <p:nvSpPr>
              <p:cNvPr id="40" name="矩形 39"/>
              <p:cNvSpPr/>
              <p:nvPr/>
            </p:nvSpPr>
            <p:spPr>
              <a:xfrm>
                <a:off x="992401" y="3677812"/>
                <a:ext cx="2006600" cy="137160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1" name="矩形 40"/>
              <p:cNvSpPr/>
              <p:nvPr/>
            </p:nvSpPr>
            <p:spPr>
              <a:xfrm>
                <a:off x="874714" y="3325188"/>
                <a:ext cx="2241974"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spTree>
    <p:extLst>
      <p:ext uri="{BB962C8B-B14F-4D97-AF65-F5344CB8AC3E}">
        <p14:creationId val="3197430642"/>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10000"/>
          <a:stretch>
            <a:fillRect/>
          </a:stretch>
        </p:blipFill>
        <p:spPr>
          <a:xfrm>
            <a:off x="0" y="0"/>
            <a:ext cx="12192000" cy="6858000"/>
          </a:xfrm>
          <a:prstGeom prst="rect">
            <a:avLst/>
          </a:prstGeom>
        </p:spPr>
      </p:pic>
      <p:sp>
        <p:nvSpPr>
          <p:cNvPr id="11" name="文本框 10"/>
          <p:cNvSpPr txBox="1"/>
          <p:nvPr/>
        </p:nvSpPr>
        <p:spPr>
          <a:xfrm>
            <a:off x="4979631" y="2105321"/>
            <a:ext cx="2232739" cy="7010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prstClr val="white"/>
                </a:solidFill>
                <a:effectLst/>
                <a:uLnTx/>
                <a:uFillTx/>
                <a:cs typeface="+mn-ea"/>
                <a:sym typeface="+mn-lt"/>
              </a:rPr>
              <a:t>PART 04</a:t>
            </a:r>
          </a:p>
        </p:txBody>
      </p:sp>
      <p:sp>
        <p:nvSpPr>
          <p:cNvPr id="12" name="文本框 11"/>
          <p:cNvSpPr txBox="1"/>
          <p:nvPr/>
        </p:nvSpPr>
        <p:spPr>
          <a:xfrm>
            <a:off x="3867150" y="2789751"/>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prstClr val="white"/>
                </a:solidFill>
                <a:effectLst/>
                <a:uLnTx/>
                <a:uFillTx/>
                <a:cs typeface="+mn-ea"/>
                <a:sym typeface="+mn-lt"/>
              </a:rPr>
              <a:t>标题文字添加此处</a:t>
            </a:r>
          </a:p>
        </p:txBody>
      </p:sp>
      <p:sp>
        <p:nvSpPr>
          <p:cNvPr id="13" name="文本框 12"/>
          <p:cNvSpPr txBox="1"/>
          <p:nvPr/>
        </p:nvSpPr>
        <p:spPr>
          <a:xfrm>
            <a:off x="2768600" y="3412627"/>
            <a:ext cx="6654800" cy="473659"/>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a projector or computer, or print the presentation and make it into a film to be used in a wider field</a:t>
            </a:r>
          </a:p>
        </p:txBody>
      </p:sp>
    </p:spTree>
    <p:extLst>
      <p:ext uri="{BB962C8B-B14F-4D97-AF65-F5344CB8AC3E}">
        <p14:creationId val="282504593"/>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3"/>
                                        </p:tgtEl>
                                        <p:attrNameLst>
                                          <p:attrName>style.visibility</p:attrName>
                                        </p:attrNameLst>
                                      </p:cBhvr>
                                      <p:to>
                                        <p:strVal val="visible"/>
                                      </p:to>
                                    </p:set>
                                    <p:animEffect filter="randombar(horizontal)"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1062038" y="2057400"/>
            <a:ext cx="10056812" cy="3490913"/>
            <a:chOff x="1062038" y="2057400"/>
            <a:chExt cx="10056812" cy="3490913"/>
          </a:xfrm>
        </p:grpSpPr>
        <p:sp>
          <p:nvSpPr>
            <p:cNvPr id="5126" name="任意多边形 15"/>
            <p:cNvSpPr>
              <a:spLocks noChangeArrowheads="1"/>
            </p:cNvSpPr>
            <p:nvPr/>
          </p:nvSpPr>
          <p:spPr bwMode="auto">
            <a:xfrm>
              <a:off x="1062038" y="2057400"/>
              <a:ext cx="4964112" cy="1677988"/>
            </a:xfrm>
            <a:custGeom>
              <a:gdLst>
                <a:gd fmla="*/ 4964112 w 4963098" name="T0"/>
                <a:gd fmla="*/ 0 h 1676733" name="T1"/>
                <a:gd fmla="*/ 4964112 w 4963098" name="T2"/>
                <a:gd fmla="*/ 529965 h 1676733" name="T3"/>
                <a:gd fmla="*/ 4905853 w 4963098" name="T4"/>
                <a:gd fmla="*/ 532909 h 1676733" name="T5"/>
                <a:gd fmla="*/ 3823499 w 4963098" name="T6"/>
                <a:gd fmla="*/ 1615853 h 1676733" name="T7"/>
                <a:gd fmla="*/ 3820524 w 4963098" name="T8"/>
                <a:gd fmla="*/ 1674792 h 1676733" name="T9"/>
                <a:gd fmla="*/ 3462363 w 4963098" name="T10"/>
                <a:gd fmla="*/ 1674792 h 1676733" name="T11"/>
                <a:gd fmla="*/ 3462363 w 4963098" name="T12"/>
                <a:gd fmla="*/ 1677988 h 1676733" name="T13"/>
                <a:gd fmla="*/ 0 w 4963098" name="T14"/>
                <a:gd fmla="*/ 1677988 h 1676733" name="T15"/>
                <a:gd fmla="*/ 0 w 4963098" name="T16"/>
                <a:gd fmla="*/ 1211695 h 1676733" name="T17"/>
                <a:gd fmla="*/ 3318014 w 4963098" name="T18"/>
                <a:gd fmla="*/ 1211695 h 1676733" name="T19"/>
                <a:gd fmla="*/ 3397878 w 4963098" name="T20"/>
                <a:gd fmla="*/ 998050 h 1676733" name="T21"/>
                <a:gd fmla="*/ 4799461 w 4963098" name="T22"/>
                <a:gd fmla="*/ 8318 h 16767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63098" name="T36"/>
                <a:gd fmla="*/ 0 h 1676733" name="T37"/>
                <a:gd fmla="*/ 4963098 w 4963098" name="T38"/>
                <a:gd fmla="*/ 1676733 h 16767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6733" w="4963098">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lnTo>
                    <a:pt x="4963098" y="0"/>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5127" name="任意多边形 16"/>
            <p:cNvSpPr>
              <a:spLocks noChangeArrowheads="1"/>
            </p:cNvSpPr>
            <p:nvPr/>
          </p:nvSpPr>
          <p:spPr bwMode="auto">
            <a:xfrm flipV="1" rot="10800000">
              <a:off x="6172200" y="2060575"/>
              <a:ext cx="4946650" cy="1673225"/>
            </a:xfrm>
            <a:custGeom>
              <a:gdLst>
                <a:gd fmla="*/ 4946650 w 4946769" name="T0"/>
                <a:gd fmla="*/ 0 h 1673539" name="T1"/>
                <a:gd fmla="*/ 4782037 w 4946769" name="T2"/>
                <a:gd fmla="*/ 8310 h 1673539" name="T3"/>
                <a:gd fmla="*/ 3380774 w 4946769" name="T4"/>
                <a:gd fmla="*/ 997117 h 1673539" name="T5"/>
                <a:gd fmla="*/ 3303317 w 4946769" name="T6"/>
                <a:gd fmla="*/ 1204175 h 1673539" name="T7"/>
                <a:gd fmla="*/ 0 w 4946769" name="T8"/>
                <a:gd fmla="*/ 1204175 h 1673539" name="T9"/>
                <a:gd fmla="*/ 0 w 4946769" name="T10"/>
                <a:gd fmla="*/ 1670032 h 1673539" name="T11"/>
                <a:gd fmla="*/ 3215426 w 4946769" name="T12"/>
                <a:gd fmla="*/ 1670032 h 1673539" name="T13"/>
                <a:gd fmla="*/ 3215275 w 4946769" name="T14"/>
                <a:gd fmla="*/ 1673225 h 1673539" name="T15"/>
                <a:gd fmla="*/ 3803324 w 4946769" name="T16"/>
                <a:gd fmla="*/ 1673225 h 1673539" name="T17"/>
                <a:gd fmla="*/ 3806297 w 4946769" name="T18"/>
                <a:gd fmla="*/ 1614341 h 1673539" name="T19"/>
                <a:gd fmla="*/ 4888404 w 4946769" name="T20"/>
                <a:gd fmla="*/ 532410 h 1673539" name="T21"/>
                <a:gd fmla="*/ 4946650 w 4946769" name="T22"/>
                <a:gd fmla="*/ 529470 h 16735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46769" name="T36"/>
                <a:gd fmla="*/ 0 h 1673539" name="T37"/>
                <a:gd fmla="*/ 4946769 w 4946769" name="T38"/>
                <a:gd fmla="*/ 1673539 h 16735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3539" w="494676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lnTo>
                    <a:pt x="4946769" y="0"/>
                  </a:lnTo>
                  <a:close/>
                </a:path>
              </a:pathLst>
            </a:custGeom>
            <a:solidFill>
              <a:srgbClr val="FCFCFC">
                <a:alpha val="7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5128" name="任意多边形 17"/>
            <p:cNvSpPr>
              <a:spLocks noChangeArrowheads="1"/>
            </p:cNvSpPr>
            <p:nvPr/>
          </p:nvSpPr>
          <p:spPr bwMode="auto">
            <a:xfrm rot="10800000">
              <a:off x="6172200" y="3871913"/>
              <a:ext cx="4946650" cy="1676400"/>
            </a:xfrm>
            <a:custGeom>
              <a:gdLst>
                <a:gd fmla="*/ 3461573 w 4946769" name="T0"/>
                <a:gd fmla="*/ 1676400 h 1676733" name="T1"/>
                <a:gd fmla="*/ 0 w 4946769" name="T2"/>
                <a:gd fmla="*/ 1676400 h 1676733" name="T3"/>
                <a:gd fmla="*/ 0 w 4946769" name="T4"/>
                <a:gd fmla="*/ 1210549 h 1676733" name="T5"/>
                <a:gd fmla="*/ 3300928 w 4946769" name="T6"/>
                <a:gd fmla="*/ 1210549 h 1676733" name="T7"/>
                <a:gd fmla="*/ 3380774 w 4946769" name="T8"/>
                <a:gd fmla="*/ 997106 h 1676733" name="T9"/>
                <a:gd fmla="*/ 4782037 w 4946769" name="T10"/>
                <a:gd fmla="*/ 8310 h 1676733" name="T11"/>
                <a:gd fmla="*/ 4946650 w 4946769" name="T12"/>
                <a:gd fmla="*/ 0 h 1676733" name="T13"/>
                <a:gd fmla="*/ 4946650 w 4946769" name="T14"/>
                <a:gd fmla="*/ 529464 h 1676733" name="T15"/>
                <a:gd fmla="*/ 4888404 w 4946769" name="T16"/>
                <a:gd fmla="*/ 532404 h 1676733" name="T17"/>
                <a:gd fmla="*/ 3806297 w 4946769" name="T18"/>
                <a:gd fmla="*/ 1614323 h 1676733" name="T19"/>
                <a:gd fmla="*/ 3803324 w 4946769" name="T20"/>
                <a:gd fmla="*/ 1673207 h 1676733" name="T21"/>
                <a:gd fmla="*/ 3461573 w 4946769" name="T22"/>
                <a:gd fmla="*/ 1673207 h 16767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46769" name="T36"/>
                <a:gd fmla="*/ 0 h 1676733" name="T37"/>
                <a:gd fmla="*/ 4946769 w 4946769" name="T38"/>
                <a:gd fmla="*/ 1676733 h 16767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6733" w="4946769">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lnTo>
                    <a:pt x="3461656" y="1676733"/>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5129" name="任意多边形 18"/>
            <p:cNvSpPr>
              <a:spLocks noChangeArrowheads="1"/>
            </p:cNvSpPr>
            <p:nvPr/>
          </p:nvSpPr>
          <p:spPr bwMode="auto">
            <a:xfrm flipV="1">
              <a:off x="1062038" y="3875088"/>
              <a:ext cx="4964112" cy="1673225"/>
            </a:xfrm>
            <a:custGeom>
              <a:gdLst>
                <a:gd fmla="*/ 3232341 w 4963097" name="T0"/>
                <a:gd fmla="*/ 1673225 h 1673539" name="T1"/>
                <a:gd fmla="*/ 3820524 w 4963097" name="T2"/>
                <a:gd fmla="*/ 1673225 h 1673539" name="T3"/>
                <a:gd fmla="*/ 3823499 w 4963097" name="T4"/>
                <a:gd fmla="*/ 1614341 h 1673539" name="T5"/>
                <a:gd fmla="*/ 4905853 w 4963097" name="T6"/>
                <a:gd fmla="*/ 532410 h 1673539" name="T7"/>
                <a:gd fmla="*/ 4964112 w 4963097" name="T8"/>
                <a:gd fmla="*/ 529470 h 1673539" name="T9"/>
                <a:gd fmla="*/ 4964112 w 4963097" name="T10"/>
                <a:gd fmla="*/ 0 h 1673539" name="T11"/>
                <a:gd fmla="*/ 4799461 w 4963097" name="T12"/>
                <a:gd fmla="*/ 8310 h 1673539" name="T13"/>
                <a:gd fmla="*/ 3397878 w 4963097" name="T14"/>
                <a:gd fmla="*/ 997117 h 1673539" name="T15"/>
                <a:gd fmla="*/ 3320617 w 4963097" name="T16"/>
                <a:gd fmla="*/ 1203602 h 1673539" name="T17"/>
                <a:gd fmla="*/ 0 w 4963097" name="T18"/>
                <a:gd fmla="*/ 1203602 h 1673539" name="T19"/>
                <a:gd fmla="*/ 0 w 4963097" name="T20"/>
                <a:gd fmla="*/ 1669459 h 1673539" name="T21"/>
                <a:gd fmla="*/ 3232520 w 4963097" name="T22"/>
                <a:gd fmla="*/ 1669459 h 16735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63097" name="T36"/>
                <a:gd fmla="*/ 0 h 1673539" name="T37"/>
                <a:gd fmla="*/ 4963097 w 4963097" name="T38"/>
                <a:gd fmla="*/ 1673539 h 16735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3539" w="4963097">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lnTo>
                    <a:pt x="3231680" y="1673539"/>
                  </a:lnTo>
                  <a:close/>
                </a:path>
              </a:pathLst>
            </a:custGeom>
            <a:solidFill>
              <a:srgbClr val="FCFCFC">
                <a:alpha val="7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grpSp>
        <p:nvGrpSpPr>
          <p:cNvPr id="15" name="组合 14"/>
          <p:cNvGrpSpPr/>
          <p:nvPr/>
        </p:nvGrpSpPr>
        <p:grpSpPr>
          <a:xfrm>
            <a:off x="0" y="687070"/>
            <a:ext cx="12192965" cy="694056"/>
            <a:chOff x="0" y="623570"/>
            <a:chExt cx="12192965" cy="694056"/>
          </a:xfrm>
        </p:grpSpPr>
        <p:cxnSp>
          <p:nvCxnSpPr>
            <p:cNvPr id="3" name="直接连接符 2"/>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25262" y="302189"/>
            <a:ext cx="3975100" cy="656661"/>
            <a:chOff x="7192010" y="1640849"/>
            <a:chExt cx="3975100" cy="656661"/>
          </a:xfrm>
        </p:grpSpPr>
        <p:sp>
          <p:nvSpPr>
            <p:cNvPr id="36" name="文本框 35"/>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37" name="文本框 36"/>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38" name="组合 37"/>
          <p:cNvGrpSpPr/>
          <p:nvPr/>
        </p:nvGrpSpPr>
        <p:grpSpPr>
          <a:xfrm>
            <a:off x="1164230" y="1867017"/>
            <a:ext cx="3281362" cy="1220554"/>
            <a:chOff x="874713" y="3325188"/>
            <a:chExt cx="3281362" cy="1220554"/>
          </a:xfrm>
        </p:grpSpPr>
        <p:sp>
          <p:nvSpPr>
            <p:cNvPr id="39" name="矩形 38"/>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0" name="矩形 3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1" name="组合 40"/>
          <p:cNvGrpSpPr/>
          <p:nvPr/>
        </p:nvGrpSpPr>
        <p:grpSpPr>
          <a:xfrm>
            <a:off x="1164230" y="4572117"/>
            <a:ext cx="3281362" cy="1220554"/>
            <a:chOff x="874713" y="3325188"/>
            <a:chExt cx="3281362" cy="1220554"/>
          </a:xfrm>
        </p:grpSpPr>
        <p:sp>
          <p:nvSpPr>
            <p:cNvPr id="42" name="矩形 41"/>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4" name="组合 43"/>
          <p:cNvGrpSpPr/>
          <p:nvPr/>
        </p:nvGrpSpPr>
        <p:grpSpPr>
          <a:xfrm>
            <a:off x="7824788" y="1867017"/>
            <a:ext cx="3281362" cy="1220554"/>
            <a:chOff x="874713" y="3325188"/>
            <a:chExt cx="3281362" cy="1220554"/>
          </a:xfrm>
        </p:grpSpPr>
        <p:sp>
          <p:nvSpPr>
            <p:cNvPr id="45" name="矩形 44"/>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6" name="矩形 45"/>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7" name="组合 46"/>
          <p:cNvGrpSpPr/>
          <p:nvPr/>
        </p:nvGrpSpPr>
        <p:grpSpPr>
          <a:xfrm>
            <a:off x="7824788" y="4572117"/>
            <a:ext cx="3281362" cy="1220554"/>
            <a:chOff x="874713" y="3325188"/>
            <a:chExt cx="3281362" cy="1220554"/>
          </a:xfrm>
        </p:grpSpPr>
        <p:sp>
          <p:nvSpPr>
            <p:cNvPr id="48" name="矩形 47"/>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49" name="矩形 48"/>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pic>
        <p:nvPicPr>
          <p:cNvPr id="18" name="图片占位符 17"/>
          <p:cNvPicPr>
            <a:picLocks noChangeAspect="1" noGrp="1"/>
          </p:cNvPicPr>
          <p:nvPr>
            <p:ph idx="10" sz="quarter" type="pic"/>
          </p:nvPr>
        </p:nvPicPr>
        <p:blipFill>
          <a:blip r:embed="rId3">
            <a:extLst>
              <a:ext uri="{28A0092B-C50C-407E-A947-70E740481C1C}">
                <a14:useLocalDpi val="0"/>
              </a:ext>
            </a:extLst>
          </a:blip>
          <a:srcRect l="18704" r="18704"/>
          <a:stretch>
            <a:fillRect/>
          </a:stretch>
        </p:blipFill>
        <p:spPr/>
      </p:pic>
    </p:spTree>
    <p:extLst>
      <p:ext uri="{BB962C8B-B14F-4D97-AF65-F5344CB8AC3E}">
        <p14:creationId val="4279033716"/>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p:cTn dur="1000" fill="hold" id="13"/>
                                        <p:tgtEl>
                                          <p:spTgt spid="19"/>
                                        </p:tgtEl>
                                        <p:attrNameLst>
                                          <p:attrName>ppt_w</p:attrName>
                                        </p:attrNameLst>
                                      </p:cBhvr>
                                      <p:tavLst>
                                        <p:tav tm="0">
                                          <p:val>
                                            <p:fltVal val="0"/>
                                          </p:val>
                                        </p:tav>
                                        <p:tav tm="100000">
                                          <p:val>
                                            <p:strVal val="#ppt_w"/>
                                          </p:val>
                                        </p:tav>
                                      </p:tavLst>
                                    </p:anim>
                                    <p:anim calcmode="lin" valueType="num">
                                      <p:cBhvr>
                                        <p:cTn dur="1000" fill="hold" id="14"/>
                                        <p:tgtEl>
                                          <p:spTgt spid="19"/>
                                        </p:tgtEl>
                                        <p:attrNameLst>
                                          <p:attrName>ppt_h</p:attrName>
                                        </p:attrNameLst>
                                      </p:cBhvr>
                                      <p:tavLst>
                                        <p:tav tm="0">
                                          <p:val>
                                            <p:fltVal val="0"/>
                                          </p:val>
                                        </p:tav>
                                        <p:tav tm="100000">
                                          <p:val>
                                            <p:strVal val="#ppt_h"/>
                                          </p:val>
                                        </p:tav>
                                      </p:tavLst>
                                    </p:anim>
                                    <p:anim calcmode="lin" valueType="num">
                                      <p:cBhvr>
                                        <p:cTn dur="1000" fill="hold" id="15"/>
                                        <p:tgtEl>
                                          <p:spTgt spid="19"/>
                                        </p:tgtEl>
                                        <p:attrNameLst>
                                          <p:attrName>style.rotation</p:attrName>
                                        </p:attrNameLst>
                                      </p:cBhvr>
                                      <p:tavLst>
                                        <p:tav tm="0">
                                          <p:val>
                                            <p:fltVal val="90"/>
                                          </p:val>
                                        </p:tav>
                                        <p:tav tm="100000">
                                          <p:val>
                                            <p:fltVal val="0"/>
                                          </p:val>
                                        </p:tav>
                                      </p:tavLst>
                                    </p:anim>
                                    <p:animEffect filter="fade" transition="in">
                                      <p:cBhvr>
                                        <p:cTn dur="1000" id="16"/>
                                        <p:tgtEl>
                                          <p:spTgt spid="19"/>
                                        </p:tgtEl>
                                      </p:cBhvr>
                                    </p:animEffect>
                                  </p:childTnLst>
                                </p:cTn>
                              </p:par>
                            </p:childTnLst>
                          </p:cTn>
                        </p:par>
                        <p:par>
                          <p:cTn fill="hold" id="17" nodeType="afterGroup">
                            <p:stCondLst>
                              <p:cond delay="1500"/>
                            </p:stCondLst>
                            <p:childTnLst>
                              <p:par>
                                <p:cTn fill="hold" id="18" nodeType="afterEffect" presetClass="entr" presetID="14" presetSubtype="10">
                                  <p:stCondLst>
                                    <p:cond delay="0"/>
                                  </p:stCondLst>
                                  <p:childTnLst>
                                    <p:set>
                                      <p:cBhvr>
                                        <p:cTn dur="1" fill="hold" id="19">
                                          <p:stCondLst>
                                            <p:cond delay="0"/>
                                          </p:stCondLst>
                                        </p:cTn>
                                        <p:tgtEl>
                                          <p:spTgt spid="38"/>
                                        </p:tgtEl>
                                        <p:attrNameLst>
                                          <p:attrName>style.visibility</p:attrName>
                                        </p:attrNameLst>
                                      </p:cBhvr>
                                      <p:to>
                                        <p:strVal val="visible"/>
                                      </p:to>
                                    </p:set>
                                    <p:animEffect filter="randombar(horizontal)" transition="in">
                                      <p:cBhvr>
                                        <p:cTn dur="500" id="20"/>
                                        <p:tgtEl>
                                          <p:spTgt spid="38"/>
                                        </p:tgtEl>
                                      </p:cBhvr>
                                    </p:animEffect>
                                  </p:childTnLst>
                                </p:cTn>
                              </p:par>
                              <p:par>
                                <p:cTn fill="hold" id="21" nodeType="withEffect" presetClass="entr" presetID="14" presetSubtype="10">
                                  <p:stCondLst>
                                    <p:cond delay="0"/>
                                  </p:stCondLst>
                                  <p:childTnLst>
                                    <p:set>
                                      <p:cBhvr>
                                        <p:cTn dur="1" fill="hold" id="22">
                                          <p:stCondLst>
                                            <p:cond delay="0"/>
                                          </p:stCondLst>
                                        </p:cTn>
                                        <p:tgtEl>
                                          <p:spTgt spid="44"/>
                                        </p:tgtEl>
                                        <p:attrNameLst>
                                          <p:attrName>style.visibility</p:attrName>
                                        </p:attrNameLst>
                                      </p:cBhvr>
                                      <p:to>
                                        <p:strVal val="visible"/>
                                      </p:to>
                                    </p:set>
                                    <p:animEffect filter="randombar(horizontal)" transition="in">
                                      <p:cBhvr>
                                        <p:cTn dur="500" id="23"/>
                                        <p:tgtEl>
                                          <p:spTgt spid="44"/>
                                        </p:tgtEl>
                                      </p:cBhvr>
                                    </p:animEffect>
                                  </p:childTnLst>
                                </p:cTn>
                              </p:par>
                              <p:par>
                                <p:cTn fill="hold" id="24" nodeType="withEffect" presetClass="entr" presetID="14" presetSubtype="10">
                                  <p:stCondLst>
                                    <p:cond delay="0"/>
                                  </p:stCondLst>
                                  <p:childTnLst>
                                    <p:set>
                                      <p:cBhvr>
                                        <p:cTn dur="1" fill="hold" id="25">
                                          <p:stCondLst>
                                            <p:cond delay="0"/>
                                          </p:stCondLst>
                                        </p:cTn>
                                        <p:tgtEl>
                                          <p:spTgt spid="41"/>
                                        </p:tgtEl>
                                        <p:attrNameLst>
                                          <p:attrName>style.visibility</p:attrName>
                                        </p:attrNameLst>
                                      </p:cBhvr>
                                      <p:to>
                                        <p:strVal val="visible"/>
                                      </p:to>
                                    </p:set>
                                    <p:animEffect filter="randombar(horizontal)" transition="in">
                                      <p:cBhvr>
                                        <p:cTn dur="500" id="26"/>
                                        <p:tgtEl>
                                          <p:spTgt spid="41"/>
                                        </p:tgtEl>
                                      </p:cBhvr>
                                    </p:animEffect>
                                  </p:childTnLst>
                                </p:cTn>
                              </p:par>
                              <p:par>
                                <p:cTn fill="hold" id="27" nodeType="withEffect" presetClass="entr" presetID="14" presetSubtype="10">
                                  <p:stCondLst>
                                    <p:cond delay="0"/>
                                  </p:stCondLst>
                                  <p:childTnLst>
                                    <p:set>
                                      <p:cBhvr>
                                        <p:cTn dur="1" fill="hold" id="28">
                                          <p:stCondLst>
                                            <p:cond delay="0"/>
                                          </p:stCondLst>
                                        </p:cTn>
                                        <p:tgtEl>
                                          <p:spTgt spid="47"/>
                                        </p:tgtEl>
                                        <p:attrNameLst>
                                          <p:attrName>style.visibility</p:attrName>
                                        </p:attrNameLst>
                                      </p:cBhvr>
                                      <p:to>
                                        <p:strVal val="visible"/>
                                      </p:to>
                                    </p:set>
                                    <p:animEffect filter="randombar(horizontal)" transition="in">
                                      <p:cBhvr>
                                        <p:cTn dur="500" id="2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687070"/>
            <a:ext cx="12192965" cy="694056"/>
            <a:chOff x="0" y="623570"/>
            <a:chExt cx="12192965" cy="694056"/>
          </a:xfrm>
        </p:grpSpPr>
        <p:cxnSp>
          <p:nvCxnSpPr>
            <p:cNvPr id="3" name="直接连接符 2"/>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25262" y="302189"/>
            <a:ext cx="3975100" cy="656661"/>
            <a:chOff x="7192010" y="1640849"/>
            <a:chExt cx="3975100" cy="656661"/>
          </a:xfrm>
        </p:grpSpPr>
        <p:sp>
          <p:nvSpPr>
            <p:cNvPr id="12" name="文本框 11"/>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目录</a:t>
              </a:r>
            </a:p>
          </p:txBody>
        </p:sp>
        <p:sp>
          <p:nvSpPr>
            <p:cNvPr id="13" name="文本框 12"/>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cs typeface="+mn-ea"/>
                  <a:sym typeface="+mn-lt"/>
                </a:rPr>
                <a:t>CONTENTS</a:t>
              </a:r>
            </a:p>
          </p:txBody>
        </p:sp>
      </p:grpSp>
      <p:sp>
        <p:nvSpPr>
          <p:cNvPr id="16" name="椭圆 30"/>
          <p:cNvSpPr/>
          <p:nvPr>
            <p:custDataLst>
              <p:tags r:id="rId3"/>
            </p:custDataLst>
          </p:nvPr>
        </p:nvSpPr>
        <p:spPr>
          <a:xfrm rot="1069622">
            <a:off x="3217949" y="2166531"/>
            <a:ext cx="2978614" cy="3245664"/>
          </a:xfrm>
          <a:custGeom>
            <a:rect b="b" l="l" r="r" t="t"/>
            <a:pathLst>
              <a:path h="3744044" w="3436648">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19" name="椭圆 30"/>
          <p:cNvSpPr/>
          <p:nvPr>
            <p:custDataLst>
              <p:tags r:id="rId4"/>
            </p:custDataLst>
          </p:nvPr>
        </p:nvSpPr>
        <p:spPr>
          <a:xfrm flipH="1" rot="20530378">
            <a:off x="6037829" y="2166531"/>
            <a:ext cx="2980482" cy="3245664"/>
          </a:xfrm>
          <a:custGeom>
            <a:rect b="b" l="l" r="r" t="t"/>
            <a:pathLst>
              <a:path h="3744044" w="3436648">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grpSp>
        <p:nvGrpSpPr>
          <p:cNvPr id="28" name="组合 27"/>
          <p:cNvGrpSpPr/>
          <p:nvPr/>
        </p:nvGrpSpPr>
        <p:grpSpPr>
          <a:xfrm>
            <a:off x="1154862" y="3005024"/>
            <a:ext cx="4171462" cy="644278"/>
            <a:chOff x="1154862" y="3005024"/>
            <a:chExt cx="4171462" cy="644278"/>
          </a:xfrm>
        </p:grpSpPr>
        <p:sp>
          <p:nvSpPr>
            <p:cNvPr id="14" name="圆角矩形 13"/>
            <p:cNvSpPr/>
            <p:nvPr>
              <p:custDataLst>
                <p:tags r:id="rId5"/>
              </p:custDataLst>
            </p:nvPr>
          </p:nvSpPr>
          <p:spPr>
            <a:xfrm>
              <a:off x="1184274" y="3080467"/>
              <a:ext cx="4142050" cy="478072"/>
            </a:xfrm>
            <a:prstGeom prst="roundRect">
              <a:avLst>
                <a:gd fmla="val 50000" name="adj"/>
              </a:avLst>
            </a:prstGeom>
            <a:solidFill>
              <a:srgbClr val="FCFCFC">
                <a:alpha val="34117"/>
              </a:srgbClr>
            </a:solidFill>
            <a:ln cap="flat" cmpd="sng" w="12700">
              <a:solidFill>
                <a:schemeClr val="bg1">
                  <a:alpha val="70000"/>
                </a:schemeClr>
              </a:solidFill>
              <a:bevel/>
            </a:ln>
          </p:spPr>
          <p:txBody>
            <a:bodyPr anchor="ctr"/>
            <a:lstStyle/>
            <a:p>
              <a:endParaRPr altLang="en-US" lang="zh-CN">
                <a:solidFill>
                  <a:schemeClr val="tx1"/>
                </a:solidFill>
                <a:cs typeface="+mn-ea"/>
                <a:sym typeface="+mn-lt"/>
              </a:endParaRPr>
            </a:p>
          </p:txBody>
        </p:sp>
        <p:sp>
          <p:nvSpPr>
            <p:cNvPr id="17" name="椭圆 16"/>
            <p:cNvSpPr/>
            <p:nvPr>
              <p:custDataLst>
                <p:tags r:id="rId6"/>
              </p:custDataLst>
            </p:nvPr>
          </p:nvSpPr>
          <p:spPr>
            <a:xfrm>
              <a:off x="4680179" y="3005024"/>
              <a:ext cx="646145" cy="644278"/>
            </a:xfrm>
            <a:prstGeom prst="ellipse">
              <a:avLst/>
            </a:prstGeom>
            <a:solidFill>
              <a:schemeClr val="bg1">
                <a:alpha val="85000"/>
              </a:schemeClr>
            </a:solidFill>
            <a:ln w="28575">
              <a:solidFill>
                <a:schemeClr val="bg1"/>
              </a:solidFill>
            </a:ln>
          </p:spPr>
          <p:txBody>
            <a:bodyPr anchor="ctr"/>
            <a:lstStyle/>
            <a:p>
              <a:pPr algn="ctr"/>
              <a:r>
                <a:rPr altLang="zh-CN" lang="en-US">
                  <a:solidFill>
                    <a:schemeClr val="tx1"/>
                  </a:solidFill>
                  <a:cs typeface="+mn-ea"/>
                  <a:sym typeface="+mn-lt"/>
                </a:rPr>
                <a:t>1</a:t>
              </a:r>
            </a:p>
          </p:txBody>
        </p:sp>
        <p:sp>
          <p:nvSpPr>
            <p:cNvPr id="24" name="文本框 23"/>
            <p:cNvSpPr txBox="1"/>
            <p:nvPr/>
          </p:nvSpPr>
          <p:spPr>
            <a:xfrm>
              <a:off x="1154862" y="3108403"/>
              <a:ext cx="417146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400" u="none">
                  <a:ln>
                    <a:noFill/>
                  </a:ln>
                  <a:solidFill>
                    <a:prstClr val="white"/>
                  </a:solidFill>
                  <a:effectLst/>
                  <a:uLnTx/>
                  <a:uFillTx/>
                  <a:cs typeface="+mn-ea"/>
                  <a:sym typeface="+mn-lt"/>
                </a:rPr>
                <a:t>标题文字添加此处</a:t>
              </a:r>
            </a:p>
          </p:txBody>
        </p:sp>
      </p:grpSp>
      <p:grpSp>
        <p:nvGrpSpPr>
          <p:cNvPr id="29" name="组合 28"/>
          <p:cNvGrpSpPr/>
          <p:nvPr/>
        </p:nvGrpSpPr>
        <p:grpSpPr>
          <a:xfrm>
            <a:off x="1154862" y="4002254"/>
            <a:ext cx="4171462" cy="646145"/>
            <a:chOff x="1154862" y="4002254"/>
            <a:chExt cx="4171462" cy="646145"/>
          </a:xfrm>
        </p:grpSpPr>
        <p:sp>
          <p:nvSpPr>
            <p:cNvPr id="15" name="圆角矩形 14"/>
            <p:cNvSpPr/>
            <p:nvPr>
              <p:custDataLst>
                <p:tags r:id="rId7"/>
              </p:custDataLst>
            </p:nvPr>
          </p:nvSpPr>
          <p:spPr>
            <a:xfrm>
              <a:off x="1184274" y="4079564"/>
              <a:ext cx="4142050" cy="478072"/>
            </a:xfrm>
            <a:prstGeom prst="roundRect">
              <a:avLst>
                <a:gd fmla="val 50000" name="adj"/>
              </a:avLst>
            </a:prstGeom>
            <a:solidFill>
              <a:srgbClr val="FCFCFC">
                <a:alpha val="34117"/>
              </a:srgbClr>
            </a:solidFill>
            <a:ln cap="flat" cmpd="sng" w="12700">
              <a:solidFill>
                <a:schemeClr val="bg1">
                  <a:alpha val="70000"/>
                </a:schemeClr>
              </a:solidFill>
              <a:bevel/>
            </a:ln>
          </p:spPr>
          <p:txBody>
            <a:bodyPr anchor="ctr"/>
            <a:lstStyle/>
            <a:p>
              <a:endParaRPr altLang="en-US" lang="zh-CN">
                <a:solidFill>
                  <a:schemeClr val="tx1"/>
                </a:solidFill>
                <a:cs typeface="+mn-ea"/>
                <a:sym typeface="+mn-lt"/>
              </a:endParaRPr>
            </a:p>
          </p:txBody>
        </p:sp>
        <p:sp>
          <p:nvSpPr>
            <p:cNvPr id="18" name="椭圆 17"/>
            <p:cNvSpPr/>
            <p:nvPr>
              <p:custDataLst>
                <p:tags r:id="rId8"/>
              </p:custDataLst>
            </p:nvPr>
          </p:nvSpPr>
          <p:spPr>
            <a:xfrm>
              <a:off x="4680179" y="4002254"/>
              <a:ext cx="646145" cy="646145"/>
            </a:xfrm>
            <a:prstGeom prst="ellipse">
              <a:avLst/>
            </a:prstGeom>
            <a:solidFill>
              <a:schemeClr val="bg1">
                <a:alpha val="85000"/>
              </a:schemeClr>
            </a:solidFill>
            <a:ln w="28575">
              <a:solidFill>
                <a:schemeClr val="bg1"/>
              </a:solidFill>
            </a:ln>
          </p:spPr>
          <p:txBody>
            <a:bodyPr anchor="ctr"/>
            <a:lstStyle/>
            <a:p>
              <a:pPr algn="ctr"/>
              <a:r>
                <a:rPr altLang="zh-CN" lang="en-US">
                  <a:solidFill>
                    <a:schemeClr val="tx1"/>
                  </a:solidFill>
                  <a:cs typeface="+mn-ea"/>
                  <a:sym typeface="+mn-lt"/>
                </a:rPr>
                <a:t>2</a:t>
              </a:r>
            </a:p>
          </p:txBody>
        </p:sp>
        <p:sp>
          <p:nvSpPr>
            <p:cNvPr id="25" name="文本框 24"/>
            <p:cNvSpPr txBox="1"/>
            <p:nvPr/>
          </p:nvSpPr>
          <p:spPr>
            <a:xfrm>
              <a:off x="1154862" y="4095971"/>
              <a:ext cx="417146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400" u="none">
                  <a:ln>
                    <a:noFill/>
                  </a:ln>
                  <a:solidFill>
                    <a:prstClr val="white"/>
                  </a:solidFill>
                  <a:effectLst/>
                  <a:uLnTx/>
                  <a:uFillTx/>
                  <a:cs typeface="+mn-ea"/>
                  <a:sym typeface="+mn-lt"/>
                </a:rPr>
                <a:t>标题文字添加此处</a:t>
              </a:r>
            </a:p>
          </p:txBody>
        </p:sp>
      </p:grpSp>
      <p:grpSp>
        <p:nvGrpSpPr>
          <p:cNvPr id="31" name="组合 30"/>
          <p:cNvGrpSpPr/>
          <p:nvPr/>
        </p:nvGrpSpPr>
        <p:grpSpPr>
          <a:xfrm>
            <a:off x="6859048" y="3005024"/>
            <a:ext cx="4171462" cy="644278"/>
            <a:chOff x="6859048" y="3005024"/>
            <a:chExt cx="4171462" cy="644278"/>
          </a:xfrm>
        </p:grpSpPr>
        <p:sp>
          <p:nvSpPr>
            <p:cNvPr id="20" name="圆角矩形 19"/>
            <p:cNvSpPr/>
            <p:nvPr>
              <p:custDataLst>
                <p:tags r:id="rId9"/>
              </p:custDataLst>
            </p:nvPr>
          </p:nvSpPr>
          <p:spPr>
            <a:xfrm>
              <a:off x="6904337" y="3080467"/>
              <a:ext cx="4106564" cy="478072"/>
            </a:xfrm>
            <a:prstGeom prst="roundRect">
              <a:avLst>
                <a:gd fmla="val 50000" name="adj"/>
              </a:avLst>
            </a:prstGeom>
            <a:solidFill>
              <a:srgbClr val="FCFCFC">
                <a:alpha val="34117"/>
              </a:srgbClr>
            </a:solidFill>
            <a:ln cap="flat" cmpd="sng" w="12700">
              <a:solidFill>
                <a:schemeClr val="bg1">
                  <a:alpha val="70000"/>
                </a:schemeClr>
              </a:solidFill>
              <a:bevel/>
            </a:ln>
          </p:spPr>
          <p:txBody>
            <a:bodyPr anchor="ctr"/>
            <a:lstStyle/>
            <a:p>
              <a:endParaRPr altLang="en-US" lang="zh-CN">
                <a:solidFill>
                  <a:schemeClr val="tx1"/>
                </a:solidFill>
                <a:cs typeface="+mn-ea"/>
                <a:sym typeface="+mn-lt"/>
              </a:endParaRPr>
            </a:p>
          </p:txBody>
        </p:sp>
        <p:sp>
          <p:nvSpPr>
            <p:cNvPr id="21" name="椭圆 20"/>
            <p:cNvSpPr/>
            <p:nvPr>
              <p:custDataLst>
                <p:tags r:id="rId10"/>
              </p:custDataLst>
            </p:nvPr>
          </p:nvSpPr>
          <p:spPr>
            <a:xfrm>
              <a:off x="6904336" y="3005024"/>
              <a:ext cx="644277" cy="644278"/>
            </a:xfrm>
            <a:prstGeom prst="ellipse">
              <a:avLst/>
            </a:prstGeom>
            <a:solidFill>
              <a:schemeClr val="bg1">
                <a:alpha val="85000"/>
              </a:schemeClr>
            </a:solidFill>
            <a:ln w="28575">
              <a:solidFill>
                <a:schemeClr val="bg1"/>
              </a:solidFill>
            </a:ln>
          </p:spPr>
          <p:txBody>
            <a:bodyPr anchor="ctr"/>
            <a:lstStyle/>
            <a:p>
              <a:pPr algn="ctr"/>
              <a:r>
                <a:rPr altLang="zh-CN" lang="en-US">
                  <a:solidFill>
                    <a:schemeClr val="tx1"/>
                  </a:solidFill>
                  <a:cs typeface="+mn-ea"/>
                  <a:sym typeface="+mn-lt"/>
                </a:rPr>
                <a:t>3</a:t>
              </a:r>
            </a:p>
          </p:txBody>
        </p:sp>
        <p:sp>
          <p:nvSpPr>
            <p:cNvPr id="26" name="文本框 25"/>
            <p:cNvSpPr txBox="1"/>
            <p:nvPr/>
          </p:nvSpPr>
          <p:spPr>
            <a:xfrm>
              <a:off x="6859048" y="3108403"/>
              <a:ext cx="417146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400" u="none">
                  <a:ln>
                    <a:noFill/>
                  </a:ln>
                  <a:solidFill>
                    <a:prstClr val="white"/>
                  </a:solidFill>
                  <a:effectLst/>
                  <a:uLnTx/>
                  <a:uFillTx/>
                  <a:cs typeface="+mn-ea"/>
                  <a:sym typeface="+mn-lt"/>
                </a:rPr>
                <a:t>标题文字添加此处</a:t>
              </a:r>
            </a:p>
          </p:txBody>
        </p:sp>
      </p:grpSp>
      <p:grpSp>
        <p:nvGrpSpPr>
          <p:cNvPr id="30" name="组合 29"/>
          <p:cNvGrpSpPr/>
          <p:nvPr/>
        </p:nvGrpSpPr>
        <p:grpSpPr>
          <a:xfrm>
            <a:off x="6859048" y="4002254"/>
            <a:ext cx="4171462" cy="646145"/>
            <a:chOff x="6859048" y="4002254"/>
            <a:chExt cx="4171462" cy="646145"/>
          </a:xfrm>
        </p:grpSpPr>
        <p:sp>
          <p:nvSpPr>
            <p:cNvPr id="22" name="圆角矩形 21"/>
            <p:cNvSpPr/>
            <p:nvPr>
              <p:custDataLst>
                <p:tags r:id="rId11"/>
              </p:custDataLst>
            </p:nvPr>
          </p:nvSpPr>
          <p:spPr>
            <a:xfrm>
              <a:off x="6904337" y="4079564"/>
              <a:ext cx="4106564" cy="478072"/>
            </a:xfrm>
            <a:prstGeom prst="roundRect">
              <a:avLst>
                <a:gd fmla="val 50000" name="adj"/>
              </a:avLst>
            </a:prstGeom>
            <a:solidFill>
              <a:srgbClr val="FCFCFC">
                <a:alpha val="34117"/>
              </a:srgbClr>
            </a:solidFill>
            <a:ln cap="flat" cmpd="sng" w="12700">
              <a:solidFill>
                <a:schemeClr val="bg1">
                  <a:alpha val="70000"/>
                </a:schemeClr>
              </a:solidFill>
              <a:bevel/>
            </a:ln>
          </p:spPr>
          <p:txBody>
            <a:bodyPr anchor="ctr"/>
            <a:lstStyle/>
            <a:p>
              <a:endParaRPr altLang="en-US" lang="zh-CN">
                <a:solidFill>
                  <a:schemeClr val="tx1"/>
                </a:solidFill>
                <a:cs typeface="+mn-ea"/>
                <a:sym typeface="+mn-lt"/>
              </a:endParaRPr>
            </a:p>
          </p:txBody>
        </p:sp>
        <p:sp>
          <p:nvSpPr>
            <p:cNvPr id="23" name="椭圆 22"/>
            <p:cNvSpPr/>
            <p:nvPr>
              <p:custDataLst>
                <p:tags r:id="rId12"/>
              </p:custDataLst>
            </p:nvPr>
          </p:nvSpPr>
          <p:spPr>
            <a:xfrm>
              <a:off x="6904336" y="4002254"/>
              <a:ext cx="644277" cy="646145"/>
            </a:xfrm>
            <a:prstGeom prst="ellipse">
              <a:avLst/>
            </a:prstGeom>
            <a:solidFill>
              <a:schemeClr val="bg1">
                <a:alpha val="85000"/>
              </a:schemeClr>
            </a:solidFill>
            <a:ln w="28575">
              <a:solidFill>
                <a:schemeClr val="bg1"/>
              </a:solidFill>
            </a:ln>
          </p:spPr>
          <p:txBody>
            <a:bodyPr anchor="ctr"/>
            <a:lstStyle/>
            <a:p>
              <a:pPr algn="ctr"/>
              <a:r>
                <a:rPr altLang="zh-CN" lang="en-US">
                  <a:solidFill>
                    <a:schemeClr val="tx1"/>
                  </a:solidFill>
                  <a:cs typeface="+mn-ea"/>
                  <a:sym typeface="+mn-lt"/>
                </a:rPr>
                <a:t>4</a:t>
              </a:r>
            </a:p>
          </p:txBody>
        </p:sp>
        <p:sp>
          <p:nvSpPr>
            <p:cNvPr id="27" name="文本框 26"/>
            <p:cNvSpPr txBox="1"/>
            <p:nvPr/>
          </p:nvSpPr>
          <p:spPr>
            <a:xfrm>
              <a:off x="6859048" y="4095971"/>
              <a:ext cx="417146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400" u="none">
                  <a:ln>
                    <a:noFill/>
                  </a:ln>
                  <a:solidFill>
                    <a:prstClr val="white"/>
                  </a:solidFill>
                  <a:effectLst/>
                  <a:uLnTx/>
                  <a:uFillTx/>
                  <a:cs typeface="+mn-ea"/>
                  <a:sym typeface="+mn-lt"/>
                </a:rPr>
                <a:t>标题文字添加此处</a:t>
              </a:r>
            </a:p>
          </p:txBody>
        </p:sp>
      </p:grpSp>
    </p:spTree>
    <p:extLst>
      <p:ext uri="{BB962C8B-B14F-4D97-AF65-F5344CB8AC3E}">
        <p14:creationId val="3177782206"/>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1000" fill="hold" id="7"/>
                                        <p:tgtEl>
                                          <p:spTgt spid="16"/>
                                        </p:tgtEl>
                                        <p:attrNameLst>
                                          <p:attrName>ppt_w</p:attrName>
                                        </p:attrNameLst>
                                      </p:cBhvr>
                                      <p:tavLst>
                                        <p:tav tm="0">
                                          <p:val>
                                            <p:fltVal val="0"/>
                                          </p:val>
                                        </p:tav>
                                        <p:tav tm="100000">
                                          <p:val>
                                            <p:strVal val="#ppt_w"/>
                                          </p:val>
                                        </p:tav>
                                      </p:tavLst>
                                    </p:anim>
                                    <p:anim calcmode="lin" valueType="num">
                                      <p:cBhvr>
                                        <p:cTn dur="1000" fill="hold" id="8"/>
                                        <p:tgtEl>
                                          <p:spTgt spid="16"/>
                                        </p:tgtEl>
                                        <p:attrNameLst>
                                          <p:attrName>ppt_h</p:attrName>
                                        </p:attrNameLst>
                                      </p:cBhvr>
                                      <p:tavLst>
                                        <p:tav tm="0">
                                          <p:val>
                                            <p:fltVal val="0"/>
                                          </p:val>
                                        </p:tav>
                                        <p:tav tm="100000">
                                          <p:val>
                                            <p:strVal val="#ppt_h"/>
                                          </p:val>
                                        </p:tav>
                                      </p:tavLst>
                                    </p:anim>
                                    <p:anim calcmode="lin" valueType="num">
                                      <p:cBhvr>
                                        <p:cTn dur="1000" fill="hold" id="9"/>
                                        <p:tgtEl>
                                          <p:spTgt spid="16"/>
                                        </p:tgtEl>
                                        <p:attrNameLst>
                                          <p:attrName>style.rotation</p:attrName>
                                        </p:attrNameLst>
                                      </p:cBhvr>
                                      <p:tavLst>
                                        <p:tav tm="0">
                                          <p:val>
                                            <p:fltVal val="90"/>
                                          </p:val>
                                        </p:tav>
                                        <p:tav tm="100000">
                                          <p:val>
                                            <p:fltVal val="0"/>
                                          </p:val>
                                        </p:tav>
                                      </p:tavLst>
                                    </p:anim>
                                    <p:animEffect filter="fade" transition="in">
                                      <p:cBhvr>
                                        <p:cTn dur="1000" id="10"/>
                                        <p:tgtEl>
                                          <p:spTgt spid="16"/>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p:cTn dur="1000" fill="hold" id="13"/>
                                        <p:tgtEl>
                                          <p:spTgt spid="19"/>
                                        </p:tgtEl>
                                        <p:attrNameLst>
                                          <p:attrName>ppt_w</p:attrName>
                                        </p:attrNameLst>
                                      </p:cBhvr>
                                      <p:tavLst>
                                        <p:tav tm="0">
                                          <p:val>
                                            <p:fltVal val="0"/>
                                          </p:val>
                                        </p:tav>
                                        <p:tav tm="100000">
                                          <p:val>
                                            <p:strVal val="#ppt_w"/>
                                          </p:val>
                                        </p:tav>
                                      </p:tavLst>
                                    </p:anim>
                                    <p:anim calcmode="lin" valueType="num">
                                      <p:cBhvr>
                                        <p:cTn dur="1000" fill="hold" id="14"/>
                                        <p:tgtEl>
                                          <p:spTgt spid="19"/>
                                        </p:tgtEl>
                                        <p:attrNameLst>
                                          <p:attrName>ppt_h</p:attrName>
                                        </p:attrNameLst>
                                      </p:cBhvr>
                                      <p:tavLst>
                                        <p:tav tm="0">
                                          <p:val>
                                            <p:fltVal val="0"/>
                                          </p:val>
                                        </p:tav>
                                        <p:tav tm="100000">
                                          <p:val>
                                            <p:strVal val="#ppt_h"/>
                                          </p:val>
                                        </p:tav>
                                      </p:tavLst>
                                    </p:anim>
                                    <p:anim calcmode="lin" valueType="num">
                                      <p:cBhvr>
                                        <p:cTn dur="1000" fill="hold" id="15"/>
                                        <p:tgtEl>
                                          <p:spTgt spid="19"/>
                                        </p:tgtEl>
                                        <p:attrNameLst>
                                          <p:attrName>style.rotation</p:attrName>
                                        </p:attrNameLst>
                                      </p:cBhvr>
                                      <p:tavLst>
                                        <p:tav tm="0">
                                          <p:val>
                                            <p:fltVal val="90"/>
                                          </p:val>
                                        </p:tav>
                                        <p:tav tm="100000">
                                          <p:val>
                                            <p:fltVal val="0"/>
                                          </p:val>
                                        </p:tav>
                                      </p:tavLst>
                                    </p:anim>
                                    <p:animEffect filter="fade" transition="in">
                                      <p:cBhvr>
                                        <p:cTn dur="1000" id="16"/>
                                        <p:tgtEl>
                                          <p:spTgt spid="19"/>
                                        </p:tgtEl>
                                      </p:cBhvr>
                                    </p:animEffect>
                                  </p:childTnLst>
                                </p:cTn>
                              </p:par>
                            </p:childTnLst>
                          </p:cTn>
                        </p:par>
                        <p:par>
                          <p:cTn fill="hold" id="17" nodeType="afterGroup">
                            <p:stCondLst>
                              <p:cond delay="1000"/>
                            </p:stCondLst>
                            <p:childTnLst>
                              <p:par>
                                <p:cTn fill="hold" id="18" nodeType="afterEffect" presetClass="entr" presetID="12" presetSubtype="2">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additive="base">
                                        <p:cTn dur="500" id="20"/>
                                        <p:tgtEl>
                                          <p:spTgt spid="28"/>
                                        </p:tgtEl>
                                        <p:attrNameLst>
                                          <p:attrName>ppt_x</p:attrName>
                                        </p:attrNameLst>
                                      </p:cBhvr>
                                      <p:tavLst>
                                        <p:tav tm="0">
                                          <p:val>
                                            <p:strVal val="#ppt_x+#ppt_w*1.125000"/>
                                          </p:val>
                                        </p:tav>
                                        <p:tav tm="100000">
                                          <p:val>
                                            <p:strVal val="#ppt_x"/>
                                          </p:val>
                                        </p:tav>
                                      </p:tavLst>
                                    </p:anim>
                                    <p:animEffect filter="wipe(left)" transition="in">
                                      <p:cBhvr>
                                        <p:cTn dur="500" id="21"/>
                                        <p:tgtEl>
                                          <p:spTgt spid="28"/>
                                        </p:tgtEl>
                                      </p:cBhvr>
                                    </p:animEffect>
                                  </p:childTnLst>
                                </p:cTn>
                              </p:par>
                            </p:childTnLst>
                          </p:cTn>
                        </p:par>
                        <p:par>
                          <p:cTn fill="hold" id="22" nodeType="afterGroup">
                            <p:stCondLst>
                              <p:cond delay="1500"/>
                            </p:stCondLst>
                            <p:childTnLst>
                              <p:par>
                                <p:cTn fill="hold" id="23" nodeType="afterEffect" presetClass="entr" presetID="12" presetSubtype="2">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additive="base">
                                        <p:cTn dur="500" id="25"/>
                                        <p:tgtEl>
                                          <p:spTgt spid="29"/>
                                        </p:tgtEl>
                                        <p:attrNameLst>
                                          <p:attrName>ppt_x</p:attrName>
                                        </p:attrNameLst>
                                      </p:cBhvr>
                                      <p:tavLst>
                                        <p:tav tm="0">
                                          <p:val>
                                            <p:strVal val="#ppt_x+#ppt_w*1.125000"/>
                                          </p:val>
                                        </p:tav>
                                        <p:tav tm="100000">
                                          <p:val>
                                            <p:strVal val="#ppt_x"/>
                                          </p:val>
                                        </p:tav>
                                      </p:tavLst>
                                    </p:anim>
                                    <p:animEffect filter="wipe(left)" transition="in">
                                      <p:cBhvr>
                                        <p:cTn dur="500" id="26"/>
                                        <p:tgtEl>
                                          <p:spTgt spid="29"/>
                                        </p:tgtEl>
                                      </p:cBhvr>
                                    </p:animEffect>
                                  </p:childTnLst>
                                </p:cTn>
                              </p:par>
                            </p:childTnLst>
                          </p:cTn>
                        </p:par>
                        <p:par>
                          <p:cTn fill="hold" id="27" nodeType="afterGroup">
                            <p:stCondLst>
                              <p:cond delay="2000"/>
                            </p:stCondLst>
                            <p:childTnLst>
                              <p:par>
                                <p:cTn fill="hold" id="28" nodeType="afterEffect" presetClass="entr" presetID="12" presetSubtype="8">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additive="base">
                                        <p:cTn dur="500" id="30"/>
                                        <p:tgtEl>
                                          <p:spTgt spid="31"/>
                                        </p:tgtEl>
                                        <p:attrNameLst>
                                          <p:attrName>ppt_x</p:attrName>
                                        </p:attrNameLst>
                                      </p:cBhvr>
                                      <p:tavLst>
                                        <p:tav tm="0">
                                          <p:val>
                                            <p:strVal val="#ppt_x-#ppt_w*1.125000"/>
                                          </p:val>
                                        </p:tav>
                                        <p:tav tm="100000">
                                          <p:val>
                                            <p:strVal val="#ppt_x"/>
                                          </p:val>
                                        </p:tav>
                                      </p:tavLst>
                                    </p:anim>
                                    <p:animEffect filter="wipe(right)" transition="in">
                                      <p:cBhvr>
                                        <p:cTn dur="500" id="31"/>
                                        <p:tgtEl>
                                          <p:spTgt spid="31"/>
                                        </p:tgtEl>
                                      </p:cBhvr>
                                    </p:animEffect>
                                  </p:childTnLst>
                                </p:cTn>
                              </p:par>
                            </p:childTnLst>
                          </p:cTn>
                        </p:par>
                        <p:par>
                          <p:cTn fill="hold" id="32" nodeType="afterGroup">
                            <p:stCondLst>
                              <p:cond delay="2500"/>
                            </p:stCondLst>
                            <p:childTnLst>
                              <p:par>
                                <p:cTn fill="hold" id="33" nodeType="afterEffect" presetClass="entr" presetID="12" presetSubtype="8">
                                  <p:stCondLst>
                                    <p:cond delay="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500" id="35"/>
                                        <p:tgtEl>
                                          <p:spTgt spid="30"/>
                                        </p:tgtEl>
                                        <p:attrNameLst>
                                          <p:attrName>ppt_x</p:attrName>
                                        </p:attrNameLst>
                                      </p:cBhvr>
                                      <p:tavLst>
                                        <p:tav tm="0">
                                          <p:val>
                                            <p:strVal val="#ppt_x-#ppt_w*1.125000"/>
                                          </p:val>
                                        </p:tav>
                                        <p:tav tm="100000">
                                          <p:val>
                                            <p:strVal val="#ppt_x"/>
                                          </p:val>
                                        </p:tav>
                                      </p:tavLst>
                                    </p:anim>
                                    <p:animEffect filter="wipe(right)" transition="in">
                                      <p:cBhvr>
                                        <p:cTn dur="500" id="3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403725" y="2232025"/>
            <a:ext cx="3351213" cy="3352800"/>
            <a:chOff x="4403725" y="2232025"/>
            <a:chExt cx="3351213" cy="3352800"/>
          </a:xfrm>
        </p:grpSpPr>
        <p:sp>
          <p:nvSpPr>
            <p:cNvPr id="6149" name="任意多边形 8"/>
            <p:cNvSpPr>
              <a:spLocks noChangeArrowheads="1"/>
            </p:cNvSpPr>
            <p:nvPr/>
          </p:nvSpPr>
          <p:spPr bwMode="auto">
            <a:xfrm flipH="1" rot="16193188">
              <a:off x="3789362" y="2846388"/>
              <a:ext cx="1617663" cy="388938"/>
            </a:xfrm>
            <a:custGeom>
              <a:gdLst>
                <a:gd fmla="*/ 0 w 1617335" name="T0"/>
                <a:gd fmla="*/ 0 h 387910" name="T1"/>
                <a:gd fmla="*/ 379435 w 1617335" name="T2"/>
                <a:gd fmla="*/ 388938 h 387910" name="T3"/>
                <a:gd fmla="*/ 1617663 w 1617335" name="T4"/>
                <a:gd fmla="*/ 388938 h 387910" name="T5"/>
                <a:gd fmla="*/ 1617663 w 1617335" name="T6"/>
                <a:gd fmla="*/ 386921 h 387910" name="T7"/>
                <a:gd fmla="*/ 1231687 w 1617335" name="T8"/>
                <a:gd fmla="*/ 0 h 387910" name="T9"/>
                <a:gd fmla="*/ 0 60000 65536" name="T10"/>
                <a:gd fmla="*/ 0 60000 65536" name="T11"/>
                <a:gd fmla="*/ 0 60000 65536" name="T12"/>
                <a:gd fmla="*/ 0 60000 65536" name="T13"/>
                <a:gd fmla="*/ 0 60000 65536" name="T14"/>
                <a:gd fmla="*/ 0 w 1617335" name="T15"/>
                <a:gd fmla="*/ 0 h 387910" name="T16"/>
                <a:gd fmla="*/ 1617335 w 1617335" name="T17"/>
                <a:gd fmla="*/ 387910 h 387910" name="T18"/>
              </a:gdLst>
              <a:cxnLst>
                <a:cxn ang="T10">
                  <a:pos x="T0" y="T1"/>
                </a:cxn>
                <a:cxn ang="T11">
                  <a:pos x="T2" y="T3"/>
                </a:cxn>
                <a:cxn ang="T12">
                  <a:pos x="T4" y="T5"/>
                </a:cxn>
                <a:cxn ang="T13">
                  <a:pos x="T6" y="T7"/>
                </a:cxn>
                <a:cxn ang="T14">
                  <a:pos x="T8" y="T9"/>
                </a:cxn>
              </a:cxnLst>
              <a:rect b="T18" l="T15" r="T17" t="T16"/>
              <a:pathLst>
                <a:path h="387910" w="1617335">
                  <a:moveTo>
                    <a:pt x="0" y="0"/>
                  </a:moveTo>
                  <a:lnTo>
                    <a:pt x="379358" y="387910"/>
                  </a:lnTo>
                  <a:lnTo>
                    <a:pt x="1617335" y="387910"/>
                  </a:lnTo>
                  <a:lnTo>
                    <a:pt x="1617335" y="385898"/>
                  </a:lnTo>
                  <a:lnTo>
                    <a:pt x="1231437" y="0"/>
                  </a:lnTo>
                  <a:lnTo>
                    <a:pt x="0" y="0"/>
                  </a:lnTo>
                  <a:close/>
                </a:path>
              </a:pathLst>
            </a:custGeom>
            <a:solidFill>
              <a:srgbClr val="FCFCFC">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6150" name="矩形 9"/>
            <p:cNvSpPr>
              <a:spLocks noChangeArrowheads="1" noChangeAspect="1"/>
            </p:cNvSpPr>
            <p:nvPr/>
          </p:nvSpPr>
          <p:spPr bwMode="auto">
            <a:xfrm flipH="1" rot="16193188">
              <a:off x="4793457" y="2626518"/>
              <a:ext cx="1225550" cy="1223963"/>
            </a:xfrm>
            <a:prstGeom prst="rect">
              <a:avLst/>
            </a:prstGeom>
            <a:noFill/>
            <a:ln w="12700">
              <a:solidFill>
                <a:srgbClr val="FCFCFC">
                  <a:alpha val="70000"/>
                </a:srgbClr>
              </a:solidFill>
              <a:bevel/>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6151" name="组合 10"/>
            <p:cNvGrpSpPr/>
            <p:nvPr/>
          </p:nvGrpSpPr>
          <p:grpSpPr>
            <a:xfrm>
              <a:off x="6527800" y="2962275"/>
              <a:ext cx="519113" cy="581025"/>
              <a:chExt cx="402656" cy="450303"/>
            </a:xfrm>
          </p:grpSpPr>
          <p:sp>
            <p:nvSpPr>
              <p:cNvPr id="6182" name="Freeform 108"/>
              <p:cNvSpPr>
                <a:spLocks noChangeArrowheads="1" noEditPoints="1"/>
              </p:cNvSpPr>
              <p:nvPr/>
            </p:nvSpPr>
            <p:spPr bwMode="auto">
              <a:xfrm>
                <a:off x="69134" y="167228"/>
                <a:ext cx="56988" cy="57923"/>
              </a:xfrm>
              <a:custGeom>
                <a:gdLst>
                  <a:gd fmla="*/ 28494 w 26" name="T0"/>
                  <a:gd fmla="*/ 0 h 26" name="T1"/>
                  <a:gd fmla="*/ 0 w 26" name="T2"/>
                  <a:gd fmla="*/ 28962 h 26" name="T3"/>
                  <a:gd fmla="*/ 28494 w 26" name="T4"/>
                  <a:gd fmla="*/ 57923 h 26" name="T5"/>
                  <a:gd fmla="*/ 56988 w 26" name="T6"/>
                  <a:gd fmla="*/ 28962 h 26" name="T7"/>
                  <a:gd fmla="*/ 28494 w 26" name="T8"/>
                  <a:gd fmla="*/ 0 h 26" name="T9"/>
                  <a:gd fmla="*/ 28494 w 26" name="T10"/>
                  <a:gd fmla="*/ 51240 h 26" name="T11"/>
                  <a:gd fmla="*/ 6576 w 26" name="T12"/>
                  <a:gd fmla="*/ 28962 h 26" name="T13"/>
                  <a:gd fmla="*/ 28494 w 26" name="T14"/>
                  <a:gd fmla="*/ 6683 h 26" name="T15"/>
                  <a:gd fmla="*/ 50412 w 26" name="T16"/>
                  <a:gd fmla="*/ 28962 h 26" name="T17"/>
                  <a:gd fmla="*/ 28494 w 26" name="T18"/>
                  <a:gd fmla="*/ 5124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83" name="Freeform 109"/>
              <p:cNvSpPr>
                <a:spLocks noChangeArrowheads="1" noEditPoints="1"/>
              </p:cNvSpPr>
              <p:nvPr/>
            </p:nvSpPr>
            <p:spPr bwMode="auto">
              <a:xfrm>
                <a:off x="197125" y="129859"/>
                <a:ext cx="48580" cy="48580"/>
              </a:xfrm>
              <a:custGeom>
                <a:gdLst>
                  <a:gd fmla="*/ 24290 w 22" name="T0"/>
                  <a:gd fmla="*/ 0 h 22" name="T1"/>
                  <a:gd fmla="*/ 0 w 22" name="T2"/>
                  <a:gd fmla="*/ 24290 h 22" name="T3"/>
                  <a:gd fmla="*/ 24290 w 22" name="T4"/>
                  <a:gd fmla="*/ 48580 h 22" name="T5"/>
                  <a:gd fmla="*/ 48580 w 22" name="T6"/>
                  <a:gd fmla="*/ 24290 h 22" name="T7"/>
                  <a:gd fmla="*/ 24290 w 22" name="T8"/>
                  <a:gd fmla="*/ 0 h 22" name="T9"/>
                  <a:gd fmla="*/ 24290 w 22" name="T10"/>
                  <a:gd fmla="*/ 37539 h 22" name="T11"/>
                  <a:gd fmla="*/ 11041 w 22" name="T12"/>
                  <a:gd fmla="*/ 24290 h 22" name="T13"/>
                  <a:gd fmla="*/ 24290 w 22" name="T14"/>
                  <a:gd fmla="*/ 11041 h 22" name="T15"/>
                  <a:gd fmla="*/ 37539 w 22" name="T16"/>
                  <a:gd fmla="*/ 24290 h 22" name="T17"/>
                  <a:gd fmla="*/ 24290 w 22" name="T18"/>
                  <a:gd fmla="*/ 37539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84" name="Freeform 110"/>
              <p:cNvSpPr>
                <a:spLocks noChangeArrowheads="1" noEditPoints="1"/>
              </p:cNvSpPr>
              <p:nvPr/>
            </p:nvSpPr>
            <p:spPr bwMode="auto">
              <a:xfrm>
                <a:off x="82213" y="181242"/>
                <a:ext cx="30830" cy="30830"/>
              </a:xfrm>
              <a:custGeom>
                <a:gdLst>
                  <a:gd fmla="*/ 15415 w 14" name="T0"/>
                  <a:gd fmla="*/ 0 h 14" name="T1"/>
                  <a:gd fmla="*/ 0 w 14" name="T2"/>
                  <a:gd fmla="*/ 15415 h 14" name="T3"/>
                  <a:gd fmla="*/ 15415 w 14" name="T4"/>
                  <a:gd fmla="*/ 30830 h 14" name="T5"/>
                  <a:gd fmla="*/ 30830 w 14" name="T6"/>
                  <a:gd fmla="*/ 15415 h 14" name="T7"/>
                  <a:gd fmla="*/ 15415 w 14" name="T8"/>
                  <a:gd fmla="*/ 0 h 14" name="T9"/>
                  <a:gd fmla="*/ 15415 w 14" name="T10"/>
                  <a:gd fmla="*/ 22021 h 14" name="T11"/>
                  <a:gd fmla="*/ 8809 w 14" name="T12"/>
                  <a:gd fmla="*/ 15415 h 14" name="T13"/>
                  <a:gd fmla="*/ 15415 w 14" name="T14"/>
                  <a:gd fmla="*/ 6606 h 14" name="T15"/>
                  <a:gd fmla="*/ 24224 w 14" name="T16"/>
                  <a:gd fmla="*/ 15415 h 14" name="T17"/>
                  <a:gd fmla="*/ 15415 w 14" name="T18"/>
                  <a:gd fmla="*/ 22021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85" name="Freeform 111"/>
              <p:cNvSpPr>
                <a:spLocks noChangeArrowheads="1" noEditPoints="1"/>
              </p:cNvSpPr>
              <p:nvPr/>
            </p:nvSpPr>
            <p:spPr bwMode="auto">
              <a:xfrm>
                <a:off x="172834" y="105568"/>
                <a:ext cx="97161" cy="97161"/>
              </a:xfrm>
              <a:custGeom>
                <a:gdLst>
                  <a:gd fmla="*/ 48581 w 44" name="T0"/>
                  <a:gd fmla="*/ 0 h 44" name="T1"/>
                  <a:gd fmla="*/ 0 w 44" name="T2"/>
                  <a:gd fmla="*/ 48581 h 44" name="T3"/>
                  <a:gd fmla="*/ 48581 w 44" name="T4"/>
                  <a:gd fmla="*/ 97161 h 44" name="T5"/>
                  <a:gd fmla="*/ 97161 w 44" name="T6"/>
                  <a:gd fmla="*/ 48581 h 44" name="T7"/>
                  <a:gd fmla="*/ 48581 w 44" name="T8"/>
                  <a:gd fmla="*/ 0 h 44" name="T9"/>
                  <a:gd fmla="*/ 48581 w 44" name="T10"/>
                  <a:gd fmla="*/ 86120 h 44" name="T11"/>
                  <a:gd fmla="*/ 11041 w 44" name="T12"/>
                  <a:gd fmla="*/ 48581 h 44" name="T13"/>
                  <a:gd fmla="*/ 48581 w 44" name="T14"/>
                  <a:gd fmla="*/ 13249 h 44" name="T15"/>
                  <a:gd fmla="*/ 86120 w 44" name="T16"/>
                  <a:gd fmla="*/ 48581 h 44" name="T17"/>
                  <a:gd fmla="*/ 48581 w 44" name="T18"/>
                  <a:gd fmla="*/ 86120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86" name="Freeform 112"/>
              <p:cNvSpPr>
                <a:spLocks noChangeArrowheads="1" noEditPoints="1"/>
              </p:cNvSpPr>
              <p:nvPr/>
            </p:nvSpPr>
            <p:spPr bwMode="auto">
              <a:xfrm>
                <a:off x="0" y="0"/>
                <a:ext cx="402656" cy="450303"/>
              </a:xfrm>
              <a:custGeom>
                <a:gdLst>
                  <a:gd fmla="*/ 347346 w 182" name="T0"/>
                  <a:gd fmla="*/ 211907 h 204" name="T1"/>
                  <a:gd fmla="*/ 338497 w 182" name="T2"/>
                  <a:gd fmla="*/ 105954 h 204" name="T3"/>
                  <a:gd fmla="*/ 172567 w 182" name="T4"/>
                  <a:gd fmla="*/ 0 h 204" name="T5"/>
                  <a:gd fmla="*/ 2212 w 182" name="T6"/>
                  <a:gd fmla="*/ 174382 h 204" name="T7"/>
                  <a:gd fmla="*/ 0 w 182" name="T8"/>
                  <a:gd fmla="*/ 450303 h 204" name="T9"/>
                  <a:gd fmla="*/ 250001 w 182" name="T10"/>
                  <a:gd fmla="*/ 388497 h 204" name="T11"/>
                  <a:gd fmla="*/ 325222 w 182" name="T12"/>
                  <a:gd fmla="*/ 388497 h 204" name="T13"/>
                  <a:gd fmla="*/ 325222 w 182" name="T14"/>
                  <a:gd fmla="*/ 388497 h 204" name="T15"/>
                  <a:gd fmla="*/ 345134 w 182" name="T16"/>
                  <a:gd fmla="*/ 333313 h 204" name="T17"/>
                  <a:gd fmla="*/ 323010 w 182" name="T18"/>
                  <a:gd fmla="*/ 320068 h 204" name="T19"/>
                  <a:gd fmla="*/ 345134 w 182" name="T20"/>
                  <a:gd fmla="*/ 309031 h 204" name="T21"/>
                  <a:gd fmla="*/ 342921 w 182" name="T22"/>
                  <a:gd fmla="*/ 304617 h 204" name="T23"/>
                  <a:gd fmla="*/ 376107 w 182" name="T24"/>
                  <a:gd fmla="*/ 245018 h 204" name="T25"/>
                  <a:gd fmla="*/ 137169 w 182" name="T26"/>
                  <a:gd fmla="*/ 205285 h 204" name="T27"/>
                  <a:gd fmla="*/ 137169 w 182" name="T28"/>
                  <a:gd fmla="*/ 225152 h 204" name="T29"/>
                  <a:gd fmla="*/ 119469 w 182" name="T30"/>
                  <a:gd fmla="*/ 231774 h 204" name="T31"/>
                  <a:gd fmla="*/ 106195 w 182" name="T32"/>
                  <a:gd fmla="*/ 242810 h 204" name="T33"/>
                  <a:gd fmla="*/ 88496 w 182" name="T34"/>
                  <a:gd fmla="*/ 236188 h 204" name="T35"/>
                  <a:gd fmla="*/ 70797 w 182" name="T36"/>
                  <a:gd fmla="*/ 236188 h 204" name="T37"/>
                  <a:gd fmla="*/ 61947 w 182" name="T38"/>
                  <a:gd fmla="*/ 218529 h 204" name="T39"/>
                  <a:gd fmla="*/ 48673 w 182" name="T40"/>
                  <a:gd fmla="*/ 205285 h 204" name="T41"/>
                  <a:gd fmla="*/ 57522 w 182" name="T42"/>
                  <a:gd fmla="*/ 187626 h 204" name="T43"/>
                  <a:gd fmla="*/ 57522 w 182" name="T44"/>
                  <a:gd fmla="*/ 167760 h 204" name="T45"/>
                  <a:gd fmla="*/ 75221 w 182" name="T46"/>
                  <a:gd fmla="*/ 161138 h 204" name="T47"/>
                  <a:gd fmla="*/ 88496 w 182" name="T48"/>
                  <a:gd fmla="*/ 150101 h 204" name="T49"/>
                  <a:gd fmla="*/ 106195 w 182" name="T50"/>
                  <a:gd fmla="*/ 156723 h 204" name="T51"/>
                  <a:gd fmla="*/ 126107 w 182" name="T52"/>
                  <a:gd fmla="*/ 156723 h 204" name="T53"/>
                  <a:gd fmla="*/ 132744 w 182" name="T54"/>
                  <a:gd fmla="*/ 174382 h 204" name="T55"/>
                  <a:gd fmla="*/ 146018 w 182" name="T56"/>
                  <a:gd fmla="*/ 187626 h 204" name="T57"/>
                  <a:gd fmla="*/ 300886 w 182" name="T58"/>
                  <a:gd fmla="*/ 169967 h 204" name="T59"/>
                  <a:gd fmla="*/ 278762 w 182" name="T60"/>
                  <a:gd fmla="*/ 192041 h 204" name="T61"/>
                  <a:gd fmla="*/ 267700 w 182" name="T62"/>
                  <a:gd fmla="*/ 220737 h 204" name="T63"/>
                  <a:gd fmla="*/ 236726 w 182" name="T64"/>
                  <a:gd fmla="*/ 220737 h 204" name="T65"/>
                  <a:gd fmla="*/ 207965 w 182" name="T66"/>
                  <a:gd fmla="*/ 231774 h 204" name="T67"/>
                  <a:gd fmla="*/ 183629 w 182" name="T68"/>
                  <a:gd fmla="*/ 211907 h 204" name="T69"/>
                  <a:gd fmla="*/ 154868 w 182" name="T70"/>
                  <a:gd fmla="*/ 200870 h 204" name="T71"/>
                  <a:gd fmla="*/ 154868 w 182" name="T72"/>
                  <a:gd fmla="*/ 169967 h 204" name="T73"/>
                  <a:gd fmla="*/ 141593 w 182" name="T74"/>
                  <a:gd fmla="*/ 141272 h 204" name="T75"/>
                  <a:gd fmla="*/ 163717 w 182" name="T76"/>
                  <a:gd fmla="*/ 116990 h 204" name="T77"/>
                  <a:gd fmla="*/ 174779 w 182" name="T78"/>
                  <a:gd fmla="*/ 88295 h 204" name="T79"/>
                  <a:gd fmla="*/ 207965 w 182" name="T80"/>
                  <a:gd fmla="*/ 88295 h 204" name="T81"/>
                  <a:gd fmla="*/ 236726 w 182" name="T82"/>
                  <a:gd fmla="*/ 77258 h 204" name="T83"/>
                  <a:gd fmla="*/ 258850 w 182" name="T84"/>
                  <a:gd fmla="*/ 97124 h 204" name="T85"/>
                  <a:gd fmla="*/ 287611 w 182" name="T86"/>
                  <a:gd fmla="*/ 108161 h 204" name="T87"/>
                  <a:gd fmla="*/ 287611 w 182" name="T88"/>
                  <a:gd fmla="*/ 141272 h 204" name="T89"/>
                  <a:gd fmla="*/ 300886 w 182" name="T90"/>
                  <a:gd fmla="*/ 16996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6152" name="组合 16"/>
            <p:cNvGrpSpPr/>
            <p:nvPr/>
          </p:nvGrpSpPr>
          <p:grpSpPr>
            <a:xfrm>
              <a:off x="5200650" y="4264025"/>
              <a:ext cx="476250" cy="471488"/>
              <a:chExt cx="453105" cy="448433"/>
            </a:xfrm>
          </p:grpSpPr>
          <p:sp>
            <p:nvSpPr>
              <p:cNvPr id="6180" name="Freeform 136"/>
              <p:cNvSpPr>
                <a:spLocks noChangeArrowheads="1"/>
              </p:cNvSpPr>
              <p:nvPr/>
            </p:nvSpPr>
            <p:spPr bwMode="auto">
              <a:xfrm>
                <a:off x="0" y="251309"/>
                <a:ext cx="453105" cy="197124"/>
              </a:xfrm>
              <a:custGeom>
                <a:gdLst>
                  <a:gd fmla="*/ 227658 w 205" name="T0"/>
                  <a:gd fmla="*/ 42083 h 89" name="T1"/>
                  <a:gd fmla="*/ 103883 w 205" name="T2"/>
                  <a:gd fmla="*/ 0 h 89" name="T3"/>
                  <a:gd fmla="*/ 0 w 205" name="T4"/>
                  <a:gd fmla="*/ 0 h 89" name="T5"/>
                  <a:gd fmla="*/ 0 w 205" name="T6"/>
                  <a:gd fmla="*/ 148397 h 89" name="T7"/>
                  <a:gd fmla="*/ 48626 w 205" name="T8"/>
                  <a:gd fmla="*/ 197124 h 89" name="T9"/>
                  <a:gd fmla="*/ 404479 w 205" name="T10"/>
                  <a:gd fmla="*/ 197124 h 89" name="T11"/>
                  <a:gd fmla="*/ 453105 w 205" name="T12"/>
                  <a:gd fmla="*/ 148397 h 89" name="T13"/>
                  <a:gd fmla="*/ 453105 w 205" name="T14"/>
                  <a:gd fmla="*/ 0 h 89" name="T15"/>
                  <a:gd fmla="*/ 349222 w 205" name="T16"/>
                  <a:gd fmla="*/ 0 h 89" name="T17"/>
                  <a:gd fmla="*/ 227658 w 205" name="T18"/>
                  <a:gd fmla="*/ 42083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81" name="Freeform 137"/>
              <p:cNvSpPr>
                <a:spLocks noChangeArrowheads="1" noEditPoints="1"/>
              </p:cNvSpPr>
              <p:nvPr/>
            </p:nvSpPr>
            <p:spPr bwMode="auto">
              <a:xfrm>
                <a:off x="0" y="0"/>
                <a:ext cx="453105" cy="260652"/>
              </a:xfrm>
              <a:custGeom>
                <a:gdLst>
                  <a:gd fmla="*/ 404479 w 205" name="T0"/>
                  <a:gd fmla="*/ 92774 h 118" name="T1"/>
                  <a:gd fmla="*/ 397848 w 205" name="T2"/>
                  <a:gd fmla="*/ 92774 h 118" name="T3"/>
                  <a:gd fmla="*/ 340381 w 205" name="T4"/>
                  <a:gd fmla="*/ 92774 h 118" name="T5"/>
                  <a:gd fmla="*/ 340381 w 205" name="T6"/>
                  <a:gd fmla="*/ 48596 h 118" name="T7"/>
                  <a:gd fmla="*/ 291755 w 205" name="T8"/>
                  <a:gd fmla="*/ 0 h 118" name="T9"/>
                  <a:gd fmla="*/ 161350 w 205" name="T10"/>
                  <a:gd fmla="*/ 0 h 118" name="T11"/>
                  <a:gd fmla="*/ 112724 w 205" name="T12"/>
                  <a:gd fmla="*/ 48596 h 118" name="T13"/>
                  <a:gd fmla="*/ 112724 w 205" name="T14"/>
                  <a:gd fmla="*/ 92774 h 118" name="T15"/>
                  <a:gd fmla="*/ 55257 w 205" name="T16"/>
                  <a:gd fmla="*/ 92774 h 118" name="T17"/>
                  <a:gd fmla="*/ 48626 w 205" name="T18"/>
                  <a:gd fmla="*/ 92774 h 118" name="T19"/>
                  <a:gd fmla="*/ 0 w 205" name="T20"/>
                  <a:gd fmla="*/ 141371 h 118" name="T21"/>
                  <a:gd fmla="*/ 0 w 205" name="T22"/>
                  <a:gd fmla="*/ 223100 h 118" name="T23"/>
                  <a:gd fmla="*/ 119354 w 205" name="T24"/>
                  <a:gd fmla="*/ 223100 h 118" name="T25"/>
                  <a:gd fmla="*/ 227658 w 205" name="T26"/>
                  <a:gd fmla="*/ 260652 h 118" name="T27"/>
                  <a:gd fmla="*/ 333751 w 205" name="T28"/>
                  <a:gd fmla="*/ 223100 h 118" name="T29"/>
                  <a:gd fmla="*/ 453105 w 205" name="T30"/>
                  <a:gd fmla="*/ 223100 h 118" name="T31"/>
                  <a:gd fmla="*/ 453105 w 205" name="T32"/>
                  <a:gd fmla="*/ 141371 h 118" name="T33"/>
                  <a:gd fmla="*/ 404479 w 205" name="T34"/>
                  <a:gd fmla="*/ 92774 h 118" name="T35"/>
                  <a:gd fmla="*/ 148088 w 205" name="T36"/>
                  <a:gd fmla="*/ 57432 h 118" name="T37"/>
                  <a:gd fmla="*/ 148088 w 205" name="T38"/>
                  <a:gd fmla="*/ 48596 h 118" name="T39"/>
                  <a:gd fmla="*/ 161350 w 205" name="T40"/>
                  <a:gd fmla="*/ 37552 h 118" name="T41"/>
                  <a:gd fmla="*/ 291755 w 205" name="T42"/>
                  <a:gd fmla="*/ 37552 h 118" name="T43"/>
                  <a:gd fmla="*/ 305017 w 205" name="T44"/>
                  <a:gd fmla="*/ 48596 h 118" name="T45"/>
                  <a:gd fmla="*/ 305017 w 205" name="T46"/>
                  <a:gd fmla="*/ 57432 h 118" name="T47"/>
                  <a:gd fmla="*/ 305017 w 205" name="T48"/>
                  <a:gd fmla="*/ 92774 h 118" name="T49"/>
                  <a:gd fmla="*/ 148088 w 205" name="T50"/>
                  <a:gd fmla="*/ 92774 h 118" name="T51"/>
                  <a:gd fmla="*/ 148088 w 205" name="T52"/>
                  <a:gd fmla="*/ 57432 h 118" name="T53"/>
                  <a:gd fmla="*/ 223237 w 205" name="T54"/>
                  <a:gd fmla="*/ 223100 h 118" name="T55"/>
                  <a:gd fmla="*/ 187873 w 205" name="T56"/>
                  <a:gd fmla="*/ 189967 h 118" name="T57"/>
                  <a:gd fmla="*/ 223237 w 205" name="T58"/>
                  <a:gd fmla="*/ 154624 h 118" name="T59"/>
                  <a:gd fmla="*/ 258601 w 205" name="T60"/>
                  <a:gd fmla="*/ 189967 h 118" name="T61"/>
                  <a:gd fmla="*/ 223237 w 205" name="T62"/>
                  <a:gd fmla="*/ 223100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6153" name="组合 19"/>
            <p:cNvGrpSpPr/>
            <p:nvPr/>
          </p:nvGrpSpPr>
          <p:grpSpPr>
            <a:xfrm>
              <a:off x="5187950" y="2997200"/>
              <a:ext cx="495300" cy="533400"/>
              <a:chExt cx="466184" cy="501686"/>
            </a:xfrm>
          </p:grpSpPr>
          <p:sp>
            <p:nvSpPr>
              <p:cNvPr id="6175" name="Freeform 154"/>
              <p:cNvSpPr>
                <a:spLocks noChangeArrowheads="1"/>
              </p:cNvSpPr>
              <p:nvPr/>
            </p:nvSpPr>
            <p:spPr bwMode="auto">
              <a:xfrm>
                <a:off x="141070" y="426012"/>
                <a:ext cx="50449" cy="46712"/>
              </a:xfrm>
              <a:custGeom>
                <a:gdLst>
                  <a:gd fmla="*/ 35095 w 23" name="T0"/>
                  <a:gd fmla="*/ 0 h 21" name="T1"/>
                  <a:gd fmla="*/ 35095 w 23" name="T2"/>
                  <a:gd fmla="*/ 8898 h 21" name="T3"/>
                  <a:gd fmla="*/ 41675 w 23" name="T4"/>
                  <a:gd fmla="*/ 24468 h 21" name="T5"/>
                  <a:gd fmla="*/ 21934 w 23" name="T6"/>
                  <a:gd fmla="*/ 37814 h 21" name="T7"/>
                  <a:gd fmla="*/ 8774 w 23" name="T8"/>
                  <a:gd fmla="*/ 20019 h 21" name="T9"/>
                  <a:gd fmla="*/ 13161 w 23" name="T10"/>
                  <a:gd fmla="*/ 11122 h 21" name="T11"/>
                  <a:gd fmla="*/ 13161 w 23" name="T12"/>
                  <a:gd fmla="*/ 0 h 21" name="T13"/>
                  <a:gd fmla="*/ 0 w 23" name="T14"/>
                  <a:gd fmla="*/ 22244 h 21" name="T15"/>
                  <a:gd fmla="*/ 24128 w 23" name="T16"/>
                  <a:gd fmla="*/ 46712 h 21" name="T17"/>
                  <a:gd fmla="*/ 50449 w 23" name="T18"/>
                  <a:gd fmla="*/ 22244 h 21" name="T19"/>
                  <a:gd fmla="*/ 35095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76" name="Rectangle 155"/>
              <p:cNvSpPr>
                <a:spLocks noChangeArrowheads="1"/>
              </p:cNvSpPr>
              <p:nvPr/>
            </p:nvSpPr>
            <p:spPr bwMode="auto">
              <a:xfrm>
                <a:off x="160689" y="419472"/>
                <a:ext cx="9342" cy="32698"/>
              </a:xfrm>
              <a:prstGeom prst="rect">
                <a:avLst/>
              </a:prstGeom>
              <a:solidFill>
                <a:srgbClr val="FCFCFC">
                  <a:alpha val="89018"/>
                </a:srgbClr>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sp>
            <p:nvSpPr>
              <p:cNvPr id="6177" name="Freeform 156"/>
              <p:cNvSpPr>
                <a:spLocks noChangeArrowheads="1" noEditPoints="1"/>
              </p:cNvSpPr>
              <p:nvPr/>
            </p:nvSpPr>
            <p:spPr bwMode="auto">
              <a:xfrm>
                <a:off x="39238" y="81278"/>
                <a:ext cx="260652" cy="260652"/>
              </a:xfrm>
              <a:custGeom>
                <a:gdLst>
                  <a:gd fmla="*/ 53014 w 118" name="T0"/>
                  <a:gd fmla="*/ 41969 h 118" name="T1"/>
                  <a:gd fmla="*/ 41969 w 118" name="T2"/>
                  <a:gd fmla="*/ 207638 h 118" name="T3"/>
                  <a:gd fmla="*/ 207638 w 118" name="T4"/>
                  <a:gd fmla="*/ 218683 h 118" name="T5"/>
                  <a:gd fmla="*/ 218683 w 118" name="T6"/>
                  <a:gd fmla="*/ 53014 h 118" name="T7"/>
                  <a:gd fmla="*/ 53014 w 118" name="T8"/>
                  <a:gd fmla="*/ 41969 h 118" name="T9"/>
                  <a:gd fmla="*/ 141371 w 118" name="T10"/>
                  <a:gd fmla="*/ 185549 h 118" name="T11"/>
                  <a:gd fmla="*/ 141371 w 118" name="T12"/>
                  <a:gd fmla="*/ 205429 h 118" name="T13"/>
                  <a:gd fmla="*/ 123699 w 118" name="T14"/>
                  <a:gd fmla="*/ 205429 h 118" name="T15"/>
                  <a:gd fmla="*/ 123699 w 118" name="T16"/>
                  <a:gd fmla="*/ 187758 h 118" name="T17"/>
                  <a:gd fmla="*/ 90566 w 118" name="T18"/>
                  <a:gd fmla="*/ 178922 h 118" name="T19"/>
                  <a:gd fmla="*/ 94983 w 118" name="T20"/>
                  <a:gd fmla="*/ 156833 h 118" name="T21"/>
                  <a:gd fmla="*/ 128117 w 118" name="T22"/>
                  <a:gd fmla="*/ 165669 h 118" name="T23"/>
                  <a:gd fmla="*/ 145788 w 118" name="T24"/>
                  <a:gd fmla="*/ 154624 h 118" name="T25"/>
                  <a:gd fmla="*/ 125908 w 118" name="T26"/>
                  <a:gd fmla="*/ 136953 h 118" name="T27"/>
                  <a:gd fmla="*/ 90566 w 118" name="T28"/>
                  <a:gd fmla="*/ 101610 h 118" name="T29"/>
                  <a:gd fmla="*/ 123699 w 118" name="T30"/>
                  <a:gd fmla="*/ 68476 h 118" name="T31"/>
                  <a:gd fmla="*/ 123699 w 118" name="T32"/>
                  <a:gd fmla="*/ 50805 h 118" name="T33"/>
                  <a:gd fmla="*/ 141371 w 118" name="T34"/>
                  <a:gd fmla="*/ 50805 h 118" name="T35"/>
                  <a:gd fmla="*/ 141371 w 118" name="T36"/>
                  <a:gd fmla="*/ 66267 h 118" name="T37"/>
                  <a:gd fmla="*/ 170086 w 118" name="T38"/>
                  <a:gd fmla="*/ 72894 h 118" name="T39"/>
                  <a:gd fmla="*/ 163460 w 118" name="T40"/>
                  <a:gd fmla="*/ 94983 h 118" name="T41"/>
                  <a:gd fmla="*/ 136953 w 118" name="T42"/>
                  <a:gd fmla="*/ 88357 h 118" name="T43"/>
                  <a:gd fmla="*/ 121490 w 118" name="T44"/>
                  <a:gd fmla="*/ 99401 h 118" name="T45"/>
                  <a:gd fmla="*/ 143579 w 118" name="T46"/>
                  <a:gd fmla="*/ 114864 h 118" name="T47"/>
                  <a:gd fmla="*/ 174504 w 118" name="T48"/>
                  <a:gd fmla="*/ 152415 h 118" name="T49"/>
                  <a:gd fmla="*/ 141371 w 118" name="T50"/>
                  <a:gd fmla="*/ 185549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78" name="Freeform 157"/>
              <p:cNvSpPr>
                <a:spLocks noChangeArrowheads="1" noEditPoints="1"/>
              </p:cNvSpPr>
              <p:nvPr/>
            </p:nvSpPr>
            <p:spPr bwMode="auto">
              <a:xfrm>
                <a:off x="0" y="0"/>
                <a:ext cx="338194" cy="501686"/>
              </a:xfrm>
              <a:custGeom>
                <a:gdLst>
                  <a:gd fmla="*/ 305038 w 153" name="T0"/>
                  <a:gd fmla="*/ 391182 h 227" name="T1"/>
                  <a:gd fmla="*/ 35367 w 153" name="T2"/>
                  <a:gd fmla="*/ 391182 h 227" name="T3"/>
                  <a:gd fmla="*/ 35367 w 153" name="T4"/>
                  <a:gd fmla="*/ 35361 h 227" name="T5"/>
                  <a:gd fmla="*/ 305038 w 153" name="T6"/>
                  <a:gd fmla="*/ 35361 h 227" name="T7"/>
                  <a:gd fmla="*/ 305038 w 153" name="T8"/>
                  <a:gd fmla="*/ 227637 h 227" name="T9"/>
                  <a:gd fmla="*/ 307248 w 153" name="T10"/>
                  <a:gd fmla="*/ 225427 h 227" name="T11"/>
                  <a:gd fmla="*/ 338194 w 153" name="T12"/>
                  <a:gd fmla="*/ 207747 h 227" name="T13"/>
                  <a:gd fmla="*/ 338194 w 153" name="T14"/>
                  <a:gd fmla="*/ 28731 h 227" name="T15"/>
                  <a:gd fmla="*/ 311669 w 153" name="T16"/>
                  <a:gd fmla="*/ 0 h 227" name="T17"/>
                  <a:gd fmla="*/ 26525 w 153" name="T18"/>
                  <a:gd fmla="*/ 0 h 227" name="T19"/>
                  <a:gd fmla="*/ 0 w 153" name="T20"/>
                  <a:gd fmla="*/ 28731 h 227" name="T21"/>
                  <a:gd fmla="*/ 0 w 153" name="T22"/>
                  <a:gd fmla="*/ 475165 h 227" name="T23"/>
                  <a:gd fmla="*/ 26525 w 153" name="T24"/>
                  <a:gd fmla="*/ 501686 h 227" name="T25"/>
                  <a:gd fmla="*/ 311669 w 153" name="T26"/>
                  <a:gd fmla="*/ 501686 h 227" name="T27"/>
                  <a:gd fmla="*/ 338194 w 153" name="T28"/>
                  <a:gd fmla="*/ 475165 h 227" name="T29"/>
                  <a:gd fmla="*/ 338194 w 153" name="T30"/>
                  <a:gd fmla="*/ 388972 h 227" name="T31"/>
                  <a:gd fmla="*/ 305038 w 153" name="T32"/>
                  <a:gd fmla="*/ 366872 h 227" name="T33"/>
                  <a:gd fmla="*/ 305038 w 153" name="T34"/>
                  <a:gd fmla="*/ 391182 h 227" name="T35"/>
                  <a:gd fmla="*/ 165781 w 153" name="T36"/>
                  <a:gd fmla="*/ 488426 h 227" name="T37"/>
                  <a:gd fmla="*/ 123783 w 153" name="T38"/>
                  <a:gd fmla="*/ 444224 h 227" name="T39"/>
                  <a:gd fmla="*/ 165781 w 153" name="T40"/>
                  <a:gd fmla="*/ 402233 h 227" name="T41"/>
                  <a:gd fmla="*/ 209990 w 153" name="T42"/>
                  <a:gd fmla="*/ 444224 h 227" name="T43"/>
                  <a:gd fmla="*/ 165781 w 153" name="T44"/>
                  <a:gd fmla="*/ 488426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79" name="Freeform 158"/>
              <p:cNvSpPr>
                <a:spLocks noChangeArrowheads="1" noEditPoints="1"/>
              </p:cNvSpPr>
              <p:nvPr/>
            </p:nvSpPr>
            <p:spPr bwMode="auto">
              <a:xfrm>
                <a:off x="275600" y="202729"/>
                <a:ext cx="190584" cy="190584"/>
              </a:xfrm>
              <a:custGeom>
                <a:gdLst>
                  <a:gd fmla="*/ 159559 w 86" name="T0"/>
                  <a:gd fmla="*/ 37674 h 86" name="T1"/>
                  <a:gd fmla="*/ 39890 w 86" name="T2"/>
                  <a:gd fmla="*/ 31025 h 86" name="T3"/>
                  <a:gd fmla="*/ 31025 w 86" name="T4"/>
                  <a:gd fmla="*/ 150694 h 86" name="T5"/>
                  <a:gd fmla="*/ 152910 w 86" name="T6"/>
                  <a:gd fmla="*/ 159559 h 86" name="T7"/>
                  <a:gd fmla="*/ 159559 w 86" name="T8"/>
                  <a:gd fmla="*/ 37674 h 86" name="T9"/>
                  <a:gd fmla="*/ 101940 w 86" name="T10"/>
                  <a:gd fmla="*/ 139614 h 86" name="T11"/>
                  <a:gd fmla="*/ 101940 w 86" name="T12"/>
                  <a:gd fmla="*/ 155127 h 86" name="T13"/>
                  <a:gd fmla="*/ 88644 w 86" name="T14"/>
                  <a:gd fmla="*/ 155127 h 86" name="T15"/>
                  <a:gd fmla="*/ 88644 w 86" name="T16"/>
                  <a:gd fmla="*/ 141830 h 86" name="T17"/>
                  <a:gd fmla="*/ 62051 w 86" name="T18"/>
                  <a:gd fmla="*/ 135182 h 86" name="T19"/>
                  <a:gd fmla="*/ 66483 w 86" name="T20"/>
                  <a:gd fmla="*/ 117453 h 86" name="T21"/>
                  <a:gd fmla="*/ 90860 w 86" name="T22"/>
                  <a:gd fmla="*/ 124101 h 86" name="T23"/>
                  <a:gd fmla="*/ 106372 w 86" name="T24"/>
                  <a:gd fmla="*/ 115237 h 86" name="T25"/>
                  <a:gd fmla="*/ 90860 w 86" name="T26"/>
                  <a:gd fmla="*/ 101940 h 86" name="T27"/>
                  <a:gd fmla="*/ 64267 w 86" name="T28"/>
                  <a:gd fmla="*/ 75347 h 86" name="T29"/>
                  <a:gd fmla="*/ 88644 w 86" name="T30"/>
                  <a:gd fmla="*/ 48754 h 86" name="T31"/>
                  <a:gd fmla="*/ 88644 w 86" name="T32"/>
                  <a:gd fmla="*/ 33241 h 86" name="T33"/>
                  <a:gd fmla="*/ 104156 w 86" name="T34"/>
                  <a:gd fmla="*/ 33241 h 86" name="T35"/>
                  <a:gd fmla="*/ 104156 w 86" name="T36"/>
                  <a:gd fmla="*/ 46538 h 86" name="T37"/>
                  <a:gd fmla="*/ 124101 w 86" name="T38"/>
                  <a:gd fmla="*/ 50970 h 86" name="T39"/>
                  <a:gd fmla="*/ 119669 w 86" name="T40"/>
                  <a:gd fmla="*/ 68699 h 86" name="T41"/>
                  <a:gd fmla="*/ 99724 w 86" name="T42"/>
                  <a:gd fmla="*/ 64267 h 86" name="T43"/>
                  <a:gd fmla="*/ 86428 w 86" name="T44"/>
                  <a:gd fmla="*/ 70915 h 86" name="T45"/>
                  <a:gd fmla="*/ 104156 w 86" name="T46"/>
                  <a:gd fmla="*/ 84212 h 86" name="T47"/>
                  <a:gd fmla="*/ 128533 w 86" name="T48"/>
                  <a:gd fmla="*/ 113021 h 86" name="T49"/>
                  <a:gd fmla="*/ 101940 w 86" name="T50"/>
                  <a:gd fmla="*/ 139614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6154" name="组合 25"/>
            <p:cNvGrpSpPr/>
            <p:nvPr/>
          </p:nvGrpSpPr>
          <p:grpSpPr>
            <a:xfrm>
              <a:off x="6553200" y="4222750"/>
              <a:ext cx="444500" cy="568325"/>
              <a:chExt cx="563562" cy="720725"/>
            </a:xfrm>
          </p:grpSpPr>
          <p:sp>
            <p:nvSpPr>
              <p:cNvPr id="6172" name="Freeform 32"/>
              <p:cNvSpPr>
                <a:spLocks noChangeArrowheads="1"/>
              </p:cNvSpPr>
              <p:nvPr/>
            </p:nvSpPr>
            <p:spPr bwMode="auto">
              <a:xfrm>
                <a:off x="209550" y="0"/>
                <a:ext cx="142875" cy="720725"/>
              </a:xfrm>
              <a:custGeom>
                <a:gdLst>
                  <a:gd fmla="*/ 142875 w 64" name="T0"/>
                  <a:gd fmla="*/ 648877 h 321" name="T1"/>
                  <a:gd fmla="*/ 71438 w 64" name="T2"/>
                  <a:gd fmla="*/ 720725 h 321" name="T3"/>
                  <a:gd fmla="*/ 0 w 64" name="T4"/>
                  <a:gd fmla="*/ 648877 h 321" name="T5"/>
                  <a:gd fmla="*/ 0 w 64" name="T6"/>
                  <a:gd fmla="*/ 71848 h 321" name="T7"/>
                  <a:gd fmla="*/ 71438 w 64" name="T8"/>
                  <a:gd fmla="*/ 0 h 321" name="T9"/>
                  <a:gd fmla="*/ 142875 w 64" name="T10"/>
                  <a:gd fmla="*/ 71848 h 321" name="T11"/>
                  <a:gd fmla="*/ 142875 w 64" name="T12"/>
                  <a:gd fmla="*/ 648877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73" name="Freeform 33"/>
              <p:cNvSpPr>
                <a:spLocks noChangeArrowheads="1"/>
              </p:cNvSpPr>
              <p:nvPr/>
            </p:nvSpPr>
            <p:spPr bwMode="auto">
              <a:xfrm>
                <a:off x="0" y="439737"/>
                <a:ext cx="141288" cy="280988"/>
              </a:xfrm>
              <a:custGeom>
                <a:gdLst>
                  <a:gd fmla="*/ 141288 w 63" name="T0"/>
                  <a:gd fmla="*/ 209055 h 125" name="T1"/>
                  <a:gd fmla="*/ 71765 w 63" name="T2"/>
                  <a:gd fmla="*/ 280988 h 125" name="T3"/>
                  <a:gd fmla="*/ 0 w 63" name="T4"/>
                  <a:gd fmla="*/ 209055 h 125" name="T5"/>
                  <a:gd fmla="*/ 0 w 63" name="T6"/>
                  <a:gd fmla="*/ 71933 h 125" name="T7"/>
                  <a:gd fmla="*/ 71765 w 63" name="T8"/>
                  <a:gd fmla="*/ 0 h 125" name="T9"/>
                  <a:gd fmla="*/ 141288 w 63" name="T10"/>
                  <a:gd fmla="*/ 71933 h 125" name="T11"/>
                  <a:gd fmla="*/ 141288 w 63" name="T12"/>
                  <a:gd fmla="*/ 209055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6174" name="Freeform 34"/>
              <p:cNvSpPr>
                <a:spLocks noChangeArrowheads="1"/>
              </p:cNvSpPr>
              <p:nvPr/>
            </p:nvSpPr>
            <p:spPr bwMode="auto">
              <a:xfrm>
                <a:off x="420687" y="231775"/>
                <a:ext cx="142875" cy="488950"/>
              </a:xfrm>
              <a:custGeom>
                <a:gdLst>
                  <a:gd fmla="*/ 142875 w 64" name="T0"/>
                  <a:gd fmla="*/ 417178 h 218" name="T1"/>
                  <a:gd fmla="*/ 71438 w 64" name="T2"/>
                  <a:gd fmla="*/ 488950 h 218" name="T3"/>
                  <a:gd fmla="*/ 0 w 64" name="T4"/>
                  <a:gd fmla="*/ 417178 h 218" name="T5"/>
                  <a:gd fmla="*/ 0 w 64" name="T6"/>
                  <a:gd fmla="*/ 71772 h 218" name="T7"/>
                  <a:gd fmla="*/ 71438 w 64" name="T8"/>
                  <a:gd fmla="*/ 0 h 218" name="T9"/>
                  <a:gd fmla="*/ 142875 w 64" name="T10"/>
                  <a:gd fmla="*/ 71772 h 218" name="T11"/>
                  <a:gd fmla="*/ 142875 w 64" name="T12"/>
                  <a:gd fmla="*/ 417178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CFCFC">
                  <a:alpha val="89018"/>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sp>
          <p:nvSpPr>
            <p:cNvPr id="6155" name="任意多边形 29"/>
            <p:cNvSpPr>
              <a:spLocks noChangeArrowheads="1"/>
            </p:cNvSpPr>
            <p:nvPr/>
          </p:nvSpPr>
          <p:spPr bwMode="auto">
            <a:xfrm flipH="1" rot="16193188">
              <a:off x="5022850" y="1617663"/>
              <a:ext cx="388937" cy="1627188"/>
            </a:xfrm>
            <a:custGeom>
              <a:gdLst>
                <a:gd fmla="*/ 0 w 389043" name="T0"/>
                <a:gd fmla="*/ 1241250 h 1627020" name="T1"/>
                <a:gd fmla="*/ 385793 w 389043" name="T2"/>
                <a:gd fmla="*/ 1627188 h 1627020" name="T3"/>
                <a:gd fmla="*/ 387803 w 389043" name="T4"/>
                <a:gd fmla="*/ 1627188 h 1627020" name="T5"/>
                <a:gd fmla="*/ 387803 w 389043" name="T6"/>
                <a:gd fmla="*/ 387950 h 1627020" name="T7"/>
                <a:gd fmla="*/ 388937 w 389043" name="T8"/>
                <a:gd fmla="*/ 387950 h 1627020" name="T9"/>
                <a:gd fmla="*/ 9682 w 389043" name="T10"/>
                <a:gd fmla="*/ 0 h 1627020" name="T11"/>
                <a:gd fmla="*/ 0 w 389043" name="T12"/>
                <a:gd fmla="*/ 0 h 1627020" name="T13"/>
                <a:gd fmla="*/ 0 60000 65536" name="T14"/>
                <a:gd fmla="*/ 0 60000 65536" name="T15"/>
                <a:gd fmla="*/ 0 60000 65536" name="T16"/>
                <a:gd fmla="*/ 0 60000 65536" name="T17"/>
                <a:gd fmla="*/ 0 60000 65536" name="T18"/>
                <a:gd fmla="*/ 0 60000 65536" name="T19"/>
                <a:gd fmla="*/ 0 60000 65536" name="T20"/>
                <a:gd fmla="*/ 0 w 389043" name="T21"/>
                <a:gd fmla="*/ 0 h 1627020" name="T22"/>
                <a:gd fmla="*/ 389043 w 389043" name="T23"/>
                <a:gd fmla="*/ 1627020 h 162702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27020" w="389043">
                  <a:moveTo>
                    <a:pt x="0" y="1241122"/>
                  </a:moveTo>
                  <a:lnTo>
                    <a:pt x="385898" y="1627020"/>
                  </a:lnTo>
                  <a:lnTo>
                    <a:pt x="387909" y="1627020"/>
                  </a:lnTo>
                  <a:lnTo>
                    <a:pt x="387909" y="387910"/>
                  </a:lnTo>
                  <a:lnTo>
                    <a:pt x="389043" y="387910"/>
                  </a:lnTo>
                  <a:lnTo>
                    <a:pt x="9685" y="0"/>
                  </a:lnTo>
                  <a:lnTo>
                    <a:pt x="0" y="0"/>
                  </a:lnTo>
                  <a:lnTo>
                    <a:pt x="0" y="1241122"/>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nvGrpSpPr>
            <p:cNvPr id="6156" name="组合 30"/>
            <p:cNvGrpSpPr/>
            <p:nvPr/>
          </p:nvGrpSpPr>
          <p:grpSpPr>
            <a:xfrm flipH="1">
              <a:off x="6127750" y="2232025"/>
              <a:ext cx="1627188" cy="1617663"/>
              <a:chExt cx="1627020" cy="1617746"/>
            </a:xfrm>
          </p:grpSpPr>
          <p:sp>
            <p:nvSpPr>
              <p:cNvPr id="6169" name="任意多边形 31"/>
              <p:cNvSpPr>
                <a:spLocks noChangeArrowheads="1"/>
              </p:cNvSpPr>
              <p:nvPr/>
            </p:nvSpPr>
            <p:spPr bwMode="auto">
              <a:xfrm flipH="1" rot="16193188">
                <a:off x="-613477" y="614713"/>
                <a:ext cx="1617335" cy="387910"/>
              </a:xfrm>
              <a:custGeom>
                <a:gdLst>
                  <a:gd fmla="*/ 0 w 1617335" name="T0"/>
                  <a:gd fmla="*/ 0 h 387910" name="T1"/>
                  <a:gd fmla="*/ 379358 w 1617335" name="T2"/>
                  <a:gd fmla="*/ 387910 h 387910" name="T3"/>
                  <a:gd fmla="*/ 1617335 w 1617335" name="T4"/>
                  <a:gd fmla="*/ 387910 h 387910" name="T5"/>
                  <a:gd fmla="*/ 1617335 w 1617335" name="T6"/>
                  <a:gd fmla="*/ 385898 h 387910" name="T7"/>
                  <a:gd fmla="*/ 1231437 w 1617335" name="T8"/>
                  <a:gd fmla="*/ 0 h 387910" name="T9"/>
                  <a:gd fmla="*/ 0 60000 65536" name="T10"/>
                  <a:gd fmla="*/ 0 60000 65536" name="T11"/>
                  <a:gd fmla="*/ 0 60000 65536" name="T12"/>
                  <a:gd fmla="*/ 0 60000 65536" name="T13"/>
                  <a:gd fmla="*/ 0 60000 65536" name="T14"/>
                  <a:gd fmla="*/ 0 w 1617335" name="T15"/>
                  <a:gd fmla="*/ 0 h 387910" name="T16"/>
                  <a:gd fmla="*/ 1617335 w 1617335" name="T17"/>
                  <a:gd fmla="*/ 387910 h 387910" name="T18"/>
                </a:gdLst>
                <a:cxnLst>
                  <a:cxn ang="T10">
                    <a:pos x="T0" y="T1"/>
                  </a:cxn>
                  <a:cxn ang="T11">
                    <a:pos x="T2" y="T3"/>
                  </a:cxn>
                  <a:cxn ang="T12">
                    <a:pos x="T4" y="T5"/>
                  </a:cxn>
                  <a:cxn ang="T13">
                    <a:pos x="T6" y="T7"/>
                  </a:cxn>
                  <a:cxn ang="T14">
                    <a:pos x="T8" y="T9"/>
                  </a:cxn>
                </a:cxnLst>
                <a:rect b="T18" l="T15" r="T17" t="T16"/>
                <a:pathLst>
                  <a:path h="387910" w="1617335">
                    <a:moveTo>
                      <a:pt x="0" y="0"/>
                    </a:moveTo>
                    <a:lnTo>
                      <a:pt x="379358" y="387910"/>
                    </a:lnTo>
                    <a:lnTo>
                      <a:pt x="1617335" y="387910"/>
                    </a:lnTo>
                    <a:lnTo>
                      <a:pt x="1617335" y="385898"/>
                    </a:lnTo>
                    <a:lnTo>
                      <a:pt x="1231437" y="0"/>
                    </a:lnTo>
                    <a:lnTo>
                      <a:pt x="0" y="0"/>
                    </a:lnTo>
                    <a:close/>
                  </a:path>
                </a:pathLst>
              </a:custGeom>
              <a:solidFill>
                <a:srgbClr val="FCFCFC">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6170" name="矩形 32"/>
              <p:cNvSpPr>
                <a:spLocks noChangeArrowheads="1" noChangeAspect="1"/>
              </p:cNvSpPr>
              <p:nvPr/>
            </p:nvSpPr>
            <p:spPr bwMode="auto">
              <a:xfrm flipH="1" rot="16193188">
                <a:off x="389537" y="393746"/>
                <a:ext cx="1224000" cy="1224000"/>
              </a:xfrm>
              <a:prstGeom prst="rect">
                <a:avLst/>
              </a:prstGeom>
              <a:noFill/>
              <a:ln w="12700">
                <a:solidFill>
                  <a:srgbClr val="FCFCFC">
                    <a:alpha val="70000"/>
                  </a:srgbClr>
                </a:solidFill>
                <a:bevel/>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6171" name="任意多边形 33"/>
              <p:cNvSpPr>
                <a:spLocks noChangeArrowheads="1"/>
              </p:cNvSpPr>
              <p:nvPr/>
            </p:nvSpPr>
            <p:spPr bwMode="auto">
              <a:xfrm flipH="1" rot="16193188">
                <a:off x="618987" y="-613571"/>
                <a:ext cx="389043" cy="1627020"/>
              </a:xfrm>
              <a:custGeom>
                <a:gdLst>
                  <a:gd fmla="*/ 0 w 389043" name="T0"/>
                  <a:gd fmla="*/ 1241122 h 1627020" name="T1"/>
                  <a:gd fmla="*/ 385898 w 389043" name="T2"/>
                  <a:gd fmla="*/ 1627020 h 1627020" name="T3"/>
                  <a:gd fmla="*/ 387909 w 389043" name="T4"/>
                  <a:gd fmla="*/ 1627020 h 1627020" name="T5"/>
                  <a:gd fmla="*/ 387909 w 389043" name="T6"/>
                  <a:gd fmla="*/ 387910 h 1627020" name="T7"/>
                  <a:gd fmla="*/ 389043 w 389043" name="T8"/>
                  <a:gd fmla="*/ 387910 h 1627020" name="T9"/>
                  <a:gd fmla="*/ 9685 w 389043" name="T10"/>
                  <a:gd fmla="*/ 0 h 1627020" name="T11"/>
                  <a:gd fmla="*/ 0 w 389043" name="T12"/>
                  <a:gd fmla="*/ 0 h 1627020" name="T13"/>
                  <a:gd fmla="*/ 0 60000 65536" name="T14"/>
                  <a:gd fmla="*/ 0 60000 65536" name="T15"/>
                  <a:gd fmla="*/ 0 60000 65536" name="T16"/>
                  <a:gd fmla="*/ 0 60000 65536" name="T17"/>
                  <a:gd fmla="*/ 0 60000 65536" name="T18"/>
                  <a:gd fmla="*/ 0 60000 65536" name="T19"/>
                  <a:gd fmla="*/ 0 60000 65536" name="T20"/>
                  <a:gd fmla="*/ 0 w 389043" name="T21"/>
                  <a:gd fmla="*/ 0 h 1627020" name="T22"/>
                  <a:gd fmla="*/ 389043 w 389043" name="T23"/>
                  <a:gd fmla="*/ 1627020 h 162702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27020" w="389043">
                    <a:moveTo>
                      <a:pt x="0" y="1241122"/>
                    </a:moveTo>
                    <a:lnTo>
                      <a:pt x="385898" y="1627020"/>
                    </a:lnTo>
                    <a:lnTo>
                      <a:pt x="387909" y="1627020"/>
                    </a:lnTo>
                    <a:lnTo>
                      <a:pt x="387909" y="387910"/>
                    </a:lnTo>
                    <a:lnTo>
                      <a:pt x="389043" y="387910"/>
                    </a:lnTo>
                    <a:lnTo>
                      <a:pt x="9685" y="0"/>
                    </a:lnTo>
                    <a:lnTo>
                      <a:pt x="0" y="0"/>
                    </a:lnTo>
                    <a:lnTo>
                      <a:pt x="0" y="1241122"/>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grpSp>
          <p:nvGrpSpPr>
            <p:cNvPr id="6157" name="组合 34"/>
            <p:cNvGrpSpPr/>
            <p:nvPr/>
          </p:nvGrpSpPr>
          <p:grpSpPr>
            <a:xfrm flipH="1" flipV="1">
              <a:off x="6127750" y="3967163"/>
              <a:ext cx="1627188" cy="1617662"/>
              <a:chExt cx="1627020" cy="1617746"/>
            </a:xfrm>
          </p:grpSpPr>
          <p:sp>
            <p:nvSpPr>
              <p:cNvPr id="6166" name="任意多边形 35"/>
              <p:cNvSpPr>
                <a:spLocks noChangeArrowheads="1"/>
              </p:cNvSpPr>
              <p:nvPr/>
            </p:nvSpPr>
            <p:spPr bwMode="auto">
              <a:xfrm flipH="1" rot="16193188">
                <a:off x="-613477" y="614713"/>
                <a:ext cx="1617335" cy="387910"/>
              </a:xfrm>
              <a:custGeom>
                <a:gdLst>
                  <a:gd fmla="*/ 0 w 1617335" name="T0"/>
                  <a:gd fmla="*/ 0 h 387910" name="T1"/>
                  <a:gd fmla="*/ 379358 w 1617335" name="T2"/>
                  <a:gd fmla="*/ 387910 h 387910" name="T3"/>
                  <a:gd fmla="*/ 1617335 w 1617335" name="T4"/>
                  <a:gd fmla="*/ 387910 h 387910" name="T5"/>
                  <a:gd fmla="*/ 1617335 w 1617335" name="T6"/>
                  <a:gd fmla="*/ 385898 h 387910" name="T7"/>
                  <a:gd fmla="*/ 1231437 w 1617335" name="T8"/>
                  <a:gd fmla="*/ 0 h 387910" name="T9"/>
                  <a:gd fmla="*/ 0 60000 65536" name="T10"/>
                  <a:gd fmla="*/ 0 60000 65536" name="T11"/>
                  <a:gd fmla="*/ 0 60000 65536" name="T12"/>
                  <a:gd fmla="*/ 0 60000 65536" name="T13"/>
                  <a:gd fmla="*/ 0 60000 65536" name="T14"/>
                  <a:gd fmla="*/ 0 w 1617335" name="T15"/>
                  <a:gd fmla="*/ 0 h 387910" name="T16"/>
                  <a:gd fmla="*/ 1617335 w 1617335" name="T17"/>
                  <a:gd fmla="*/ 387910 h 387910" name="T18"/>
                </a:gdLst>
                <a:cxnLst>
                  <a:cxn ang="T10">
                    <a:pos x="T0" y="T1"/>
                  </a:cxn>
                  <a:cxn ang="T11">
                    <a:pos x="T2" y="T3"/>
                  </a:cxn>
                  <a:cxn ang="T12">
                    <a:pos x="T4" y="T5"/>
                  </a:cxn>
                  <a:cxn ang="T13">
                    <a:pos x="T6" y="T7"/>
                  </a:cxn>
                  <a:cxn ang="T14">
                    <a:pos x="T8" y="T9"/>
                  </a:cxn>
                </a:cxnLst>
                <a:rect b="T18" l="T15" r="T17" t="T16"/>
                <a:pathLst>
                  <a:path h="387910" w="1617335">
                    <a:moveTo>
                      <a:pt x="0" y="0"/>
                    </a:moveTo>
                    <a:lnTo>
                      <a:pt x="379358" y="387910"/>
                    </a:lnTo>
                    <a:lnTo>
                      <a:pt x="1617335" y="387910"/>
                    </a:lnTo>
                    <a:lnTo>
                      <a:pt x="1617335" y="385898"/>
                    </a:lnTo>
                    <a:lnTo>
                      <a:pt x="1231437" y="0"/>
                    </a:lnTo>
                    <a:lnTo>
                      <a:pt x="0" y="0"/>
                    </a:lnTo>
                    <a:close/>
                  </a:path>
                </a:pathLst>
              </a:custGeom>
              <a:solidFill>
                <a:srgbClr val="FCFCFC">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6167" name="矩形 36"/>
              <p:cNvSpPr>
                <a:spLocks noChangeArrowheads="1" noChangeAspect="1"/>
              </p:cNvSpPr>
              <p:nvPr/>
            </p:nvSpPr>
            <p:spPr bwMode="auto">
              <a:xfrm flipH="1" rot="16193188">
                <a:off x="389537" y="393746"/>
                <a:ext cx="1224000" cy="1224000"/>
              </a:xfrm>
              <a:prstGeom prst="rect">
                <a:avLst/>
              </a:prstGeom>
              <a:noFill/>
              <a:ln w="12700">
                <a:solidFill>
                  <a:srgbClr val="FCFCFC">
                    <a:alpha val="70000"/>
                  </a:srgbClr>
                </a:solidFill>
                <a:bevel/>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6168" name="任意多边形 37"/>
              <p:cNvSpPr>
                <a:spLocks noChangeArrowheads="1"/>
              </p:cNvSpPr>
              <p:nvPr/>
            </p:nvSpPr>
            <p:spPr bwMode="auto">
              <a:xfrm flipH="1" rot="16193188">
                <a:off x="618987" y="-613571"/>
                <a:ext cx="389043" cy="1627020"/>
              </a:xfrm>
              <a:custGeom>
                <a:gdLst>
                  <a:gd fmla="*/ 0 w 389043" name="T0"/>
                  <a:gd fmla="*/ 1241122 h 1627020" name="T1"/>
                  <a:gd fmla="*/ 385898 w 389043" name="T2"/>
                  <a:gd fmla="*/ 1627020 h 1627020" name="T3"/>
                  <a:gd fmla="*/ 387909 w 389043" name="T4"/>
                  <a:gd fmla="*/ 1627020 h 1627020" name="T5"/>
                  <a:gd fmla="*/ 387909 w 389043" name="T6"/>
                  <a:gd fmla="*/ 387910 h 1627020" name="T7"/>
                  <a:gd fmla="*/ 389043 w 389043" name="T8"/>
                  <a:gd fmla="*/ 387910 h 1627020" name="T9"/>
                  <a:gd fmla="*/ 9685 w 389043" name="T10"/>
                  <a:gd fmla="*/ 0 h 1627020" name="T11"/>
                  <a:gd fmla="*/ 0 w 389043" name="T12"/>
                  <a:gd fmla="*/ 0 h 1627020" name="T13"/>
                  <a:gd fmla="*/ 0 60000 65536" name="T14"/>
                  <a:gd fmla="*/ 0 60000 65536" name="T15"/>
                  <a:gd fmla="*/ 0 60000 65536" name="T16"/>
                  <a:gd fmla="*/ 0 60000 65536" name="T17"/>
                  <a:gd fmla="*/ 0 60000 65536" name="T18"/>
                  <a:gd fmla="*/ 0 60000 65536" name="T19"/>
                  <a:gd fmla="*/ 0 60000 65536" name="T20"/>
                  <a:gd fmla="*/ 0 w 389043" name="T21"/>
                  <a:gd fmla="*/ 0 h 1627020" name="T22"/>
                  <a:gd fmla="*/ 389043 w 389043" name="T23"/>
                  <a:gd fmla="*/ 1627020 h 162702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27020" w="389043">
                    <a:moveTo>
                      <a:pt x="0" y="1241122"/>
                    </a:moveTo>
                    <a:lnTo>
                      <a:pt x="385898" y="1627020"/>
                    </a:lnTo>
                    <a:lnTo>
                      <a:pt x="387909" y="1627020"/>
                    </a:lnTo>
                    <a:lnTo>
                      <a:pt x="387909" y="387910"/>
                    </a:lnTo>
                    <a:lnTo>
                      <a:pt x="389043" y="387910"/>
                    </a:lnTo>
                    <a:lnTo>
                      <a:pt x="9685" y="0"/>
                    </a:lnTo>
                    <a:lnTo>
                      <a:pt x="0" y="0"/>
                    </a:lnTo>
                    <a:lnTo>
                      <a:pt x="0" y="1241122"/>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grpSp>
          <p:nvGrpSpPr>
            <p:cNvPr id="6158" name="组合 38"/>
            <p:cNvGrpSpPr/>
            <p:nvPr/>
          </p:nvGrpSpPr>
          <p:grpSpPr>
            <a:xfrm flipV="1">
              <a:off x="4403725" y="3962400"/>
              <a:ext cx="1627188" cy="1619250"/>
              <a:chExt cx="1627020" cy="1617746"/>
            </a:xfrm>
          </p:grpSpPr>
          <p:sp>
            <p:nvSpPr>
              <p:cNvPr id="6163" name="任意多边形 39"/>
              <p:cNvSpPr>
                <a:spLocks noChangeArrowheads="1"/>
              </p:cNvSpPr>
              <p:nvPr/>
            </p:nvSpPr>
            <p:spPr bwMode="auto">
              <a:xfrm flipH="1" rot="16193188">
                <a:off x="-613477" y="614713"/>
                <a:ext cx="1617335" cy="387910"/>
              </a:xfrm>
              <a:custGeom>
                <a:gdLst>
                  <a:gd fmla="*/ 0 w 1617335" name="T0"/>
                  <a:gd fmla="*/ 0 h 387910" name="T1"/>
                  <a:gd fmla="*/ 379358 w 1617335" name="T2"/>
                  <a:gd fmla="*/ 387910 h 387910" name="T3"/>
                  <a:gd fmla="*/ 1617335 w 1617335" name="T4"/>
                  <a:gd fmla="*/ 387910 h 387910" name="T5"/>
                  <a:gd fmla="*/ 1617335 w 1617335" name="T6"/>
                  <a:gd fmla="*/ 385898 h 387910" name="T7"/>
                  <a:gd fmla="*/ 1231437 w 1617335" name="T8"/>
                  <a:gd fmla="*/ 0 h 387910" name="T9"/>
                  <a:gd fmla="*/ 0 60000 65536" name="T10"/>
                  <a:gd fmla="*/ 0 60000 65536" name="T11"/>
                  <a:gd fmla="*/ 0 60000 65536" name="T12"/>
                  <a:gd fmla="*/ 0 60000 65536" name="T13"/>
                  <a:gd fmla="*/ 0 60000 65536" name="T14"/>
                  <a:gd fmla="*/ 0 w 1617335" name="T15"/>
                  <a:gd fmla="*/ 0 h 387910" name="T16"/>
                  <a:gd fmla="*/ 1617335 w 1617335" name="T17"/>
                  <a:gd fmla="*/ 387910 h 387910" name="T18"/>
                </a:gdLst>
                <a:cxnLst>
                  <a:cxn ang="T10">
                    <a:pos x="T0" y="T1"/>
                  </a:cxn>
                  <a:cxn ang="T11">
                    <a:pos x="T2" y="T3"/>
                  </a:cxn>
                  <a:cxn ang="T12">
                    <a:pos x="T4" y="T5"/>
                  </a:cxn>
                  <a:cxn ang="T13">
                    <a:pos x="T6" y="T7"/>
                  </a:cxn>
                  <a:cxn ang="T14">
                    <a:pos x="T8" y="T9"/>
                  </a:cxn>
                </a:cxnLst>
                <a:rect b="T18" l="T15" r="T17" t="T16"/>
                <a:pathLst>
                  <a:path h="387910" w="1617335">
                    <a:moveTo>
                      <a:pt x="0" y="0"/>
                    </a:moveTo>
                    <a:lnTo>
                      <a:pt x="379358" y="387910"/>
                    </a:lnTo>
                    <a:lnTo>
                      <a:pt x="1617335" y="387910"/>
                    </a:lnTo>
                    <a:lnTo>
                      <a:pt x="1617335" y="385898"/>
                    </a:lnTo>
                    <a:lnTo>
                      <a:pt x="1231437" y="0"/>
                    </a:lnTo>
                    <a:lnTo>
                      <a:pt x="0" y="0"/>
                    </a:lnTo>
                    <a:close/>
                  </a:path>
                </a:pathLst>
              </a:custGeom>
              <a:solidFill>
                <a:srgbClr val="FCFCFC">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6164" name="矩形 40"/>
              <p:cNvSpPr>
                <a:spLocks noChangeArrowheads="1" noChangeAspect="1"/>
              </p:cNvSpPr>
              <p:nvPr/>
            </p:nvSpPr>
            <p:spPr bwMode="auto">
              <a:xfrm flipH="1" rot="16193188">
                <a:off x="389537" y="393746"/>
                <a:ext cx="1224000" cy="1224000"/>
              </a:xfrm>
              <a:prstGeom prst="rect">
                <a:avLst/>
              </a:prstGeom>
              <a:noFill/>
              <a:ln w="12700">
                <a:solidFill>
                  <a:srgbClr val="FCFCFC">
                    <a:alpha val="70000"/>
                  </a:srgbClr>
                </a:solidFill>
                <a:bevel/>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6165" name="任意多边形 41"/>
              <p:cNvSpPr>
                <a:spLocks noChangeArrowheads="1"/>
              </p:cNvSpPr>
              <p:nvPr/>
            </p:nvSpPr>
            <p:spPr bwMode="auto">
              <a:xfrm flipH="1" rot="16193188">
                <a:off x="618987" y="-613571"/>
                <a:ext cx="389043" cy="1627020"/>
              </a:xfrm>
              <a:custGeom>
                <a:gdLst>
                  <a:gd fmla="*/ 0 w 389043" name="T0"/>
                  <a:gd fmla="*/ 1241122 h 1627020" name="T1"/>
                  <a:gd fmla="*/ 385898 w 389043" name="T2"/>
                  <a:gd fmla="*/ 1627020 h 1627020" name="T3"/>
                  <a:gd fmla="*/ 387909 w 389043" name="T4"/>
                  <a:gd fmla="*/ 1627020 h 1627020" name="T5"/>
                  <a:gd fmla="*/ 387909 w 389043" name="T6"/>
                  <a:gd fmla="*/ 387910 h 1627020" name="T7"/>
                  <a:gd fmla="*/ 389043 w 389043" name="T8"/>
                  <a:gd fmla="*/ 387910 h 1627020" name="T9"/>
                  <a:gd fmla="*/ 9685 w 389043" name="T10"/>
                  <a:gd fmla="*/ 0 h 1627020" name="T11"/>
                  <a:gd fmla="*/ 0 w 389043" name="T12"/>
                  <a:gd fmla="*/ 0 h 1627020" name="T13"/>
                  <a:gd fmla="*/ 0 60000 65536" name="T14"/>
                  <a:gd fmla="*/ 0 60000 65536" name="T15"/>
                  <a:gd fmla="*/ 0 60000 65536" name="T16"/>
                  <a:gd fmla="*/ 0 60000 65536" name="T17"/>
                  <a:gd fmla="*/ 0 60000 65536" name="T18"/>
                  <a:gd fmla="*/ 0 60000 65536" name="T19"/>
                  <a:gd fmla="*/ 0 60000 65536" name="T20"/>
                  <a:gd fmla="*/ 0 w 389043" name="T21"/>
                  <a:gd fmla="*/ 0 h 1627020" name="T22"/>
                  <a:gd fmla="*/ 389043 w 389043" name="T23"/>
                  <a:gd fmla="*/ 1627020 h 162702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27020" w="389043">
                    <a:moveTo>
                      <a:pt x="0" y="1241122"/>
                    </a:moveTo>
                    <a:lnTo>
                      <a:pt x="385898" y="1627020"/>
                    </a:lnTo>
                    <a:lnTo>
                      <a:pt x="387909" y="1627020"/>
                    </a:lnTo>
                    <a:lnTo>
                      <a:pt x="387909" y="387910"/>
                    </a:lnTo>
                    <a:lnTo>
                      <a:pt x="389043" y="387910"/>
                    </a:lnTo>
                    <a:lnTo>
                      <a:pt x="9685" y="0"/>
                    </a:lnTo>
                    <a:lnTo>
                      <a:pt x="0" y="0"/>
                    </a:lnTo>
                    <a:lnTo>
                      <a:pt x="0" y="1241122"/>
                    </a:lnTo>
                    <a:close/>
                  </a:path>
                </a:pathLst>
              </a:custGeom>
              <a:solidFill>
                <a:srgbClr val="FCFCFC">
                  <a:alpha val="3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grpSp>
      <p:grpSp>
        <p:nvGrpSpPr>
          <p:cNvPr id="43" name="组合 42"/>
          <p:cNvGrpSpPr/>
          <p:nvPr/>
        </p:nvGrpSpPr>
        <p:grpSpPr>
          <a:xfrm>
            <a:off x="0" y="687070"/>
            <a:ext cx="12192965" cy="694056"/>
            <a:chOff x="0" y="623570"/>
            <a:chExt cx="12192965" cy="694056"/>
          </a:xfrm>
        </p:grpSpPr>
        <p:cxnSp>
          <p:nvCxnSpPr>
            <p:cNvPr id="44" name="直接连接符 43"/>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625262" y="302189"/>
            <a:ext cx="3975100" cy="656661"/>
            <a:chOff x="7192010" y="1640849"/>
            <a:chExt cx="3975100" cy="656661"/>
          </a:xfrm>
        </p:grpSpPr>
        <p:sp>
          <p:nvSpPr>
            <p:cNvPr id="53" name="文本框 52"/>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54" name="文本框 53"/>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58" name="组合 57"/>
          <p:cNvGrpSpPr/>
          <p:nvPr/>
        </p:nvGrpSpPr>
        <p:grpSpPr>
          <a:xfrm>
            <a:off x="986430" y="1867017"/>
            <a:ext cx="3281362" cy="1220554"/>
            <a:chOff x="874713" y="3325188"/>
            <a:chExt cx="3281362" cy="1220554"/>
          </a:xfrm>
        </p:grpSpPr>
        <p:sp>
          <p:nvSpPr>
            <p:cNvPr id="59" name="矩形 58"/>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60" name="矩形 5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1" name="组合 60"/>
          <p:cNvGrpSpPr/>
          <p:nvPr/>
        </p:nvGrpSpPr>
        <p:grpSpPr>
          <a:xfrm>
            <a:off x="986430" y="4572117"/>
            <a:ext cx="3281362" cy="1220554"/>
            <a:chOff x="874713" y="3325188"/>
            <a:chExt cx="3281362" cy="1220554"/>
          </a:xfrm>
        </p:grpSpPr>
        <p:sp>
          <p:nvSpPr>
            <p:cNvPr id="62" name="矩形 61"/>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63" name="矩形 6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4" name="组合 63"/>
          <p:cNvGrpSpPr/>
          <p:nvPr/>
        </p:nvGrpSpPr>
        <p:grpSpPr>
          <a:xfrm>
            <a:off x="7913688" y="1867017"/>
            <a:ext cx="3281362" cy="1220554"/>
            <a:chOff x="874713" y="3325188"/>
            <a:chExt cx="3281362" cy="1220554"/>
          </a:xfrm>
        </p:grpSpPr>
        <p:sp>
          <p:nvSpPr>
            <p:cNvPr id="65" name="矩形 64"/>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66" name="矩形 65"/>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7" name="组合 66"/>
          <p:cNvGrpSpPr/>
          <p:nvPr/>
        </p:nvGrpSpPr>
        <p:grpSpPr>
          <a:xfrm>
            <a:off x="7913688" y="4572117"/>
            <a:ext cx="3281362" cy="1220554"/>
            <a:chOff x="874713" y="3325188"/>
            <a:chExt cx="3281362" cy="1220554"/>
          </a:xfrm>
        </p:grpSpPr>
        <p:sp>
          <p:nvSpPr>
            <p:cNvPr id="68" name="矩形 67"/>
            <p:cNvSpPr/>
            <p:nvPr/>
          </p:nvSpPr>
          <p:spPr>
            <a:xfrm>
              <a:off x="874713" y="3677812"/>
              <a:ext cx="3281362"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69" name="矩形 68"/>
            <p:cNvSpPr/>
            <p:nvPr/>
          </p:nvSpPr>
          <p:spPr>
            <a:xfrm>
              <a:off x="191410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4264545083"/>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500" fill="hold" id="13"/>
                                        <p:tgtEl>
                                          <p:spTgt spid="58"/>
                                        </p:tgtEl>
                                        <p:attrNameLst>
                                          <p:attrName>ppt_x</p:attrName>
                                        </p:attrNameLst>
                                      </p:cBhvr>
                                      <p:tavLst>
                                        <p:tav tm="0">
                                          <p:val>
                                            <p:strVal val="0-#ppt_w/2"/>
                                          </p:val>
                                        </p:tav>
                                        <p:tav tm="100000">
                                          <p:val>
                                            <p:strVal val="#ppt_x"/>
                                          </p:val>
                                        </p:tav>
                                      </p:tavLst>
                                    </p:anim>
                                    <p:anim calcmode="lin" valueType="num">
                                      <p:cBhvr additive="base">
                                        <p:cTn dur="500" fill="hold" id="14"/>
                                        <p:tgtEl>
                                          <p:spTgt spid="58"/>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61"/>
                                        </p:tgtEl>
                                        <p:attrNameLst>
                                          <p:attrName>style.visibility</p:attrName>
                                        </p:attrNameLst>
                                      </p:cBhvr>
                                      <p:to>
                                        <p:strVal val="visible"/>
                                      </p:to>
                                    </p:set>
                                    <p:anim calcmode="lin" valueType="num">
                                      <p:cBhvr additive="base">
                                        <p:cTn dur="500" fill="hold" id="17"/>
                                        <p:tgtEl>
                                          <p:spTgt spid="61"/>
                                        </p:tgtEl>
                                        <p:attrNameLst>
                                          <p:attrName>ppt_x</p:attrName>
                                        </p:attrNameLst>
                                      </p:cBhvr>
                                      <p:tavLst>
                                        <p:tav tm="0">
                                          <p:val>
                                            <p:strVal val="0-#ppt_w/2"/>
                                          </p:val>
                                        </p:tav>
                                        <p:tav tm="100000">
                                          <p:val>
                                            <p:strVal val="#ppt_x"/>
                                          </p:val>
                                        </p:tav>
                                      </p:tavLst>
                                    </p:anim>
                                    <p:anim calcmode="lin" valueType="num">
                                      <p:cBhvr additive="base">
                                        <p:cTn dur="500" fill="hold" id="18"/>
                                        <p:tgtEl>
                                          <p:spTgt spid="61"/>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64"/>
                                        </p:tgtEl>
                                        <p:attrNameLst>
                                          <p:attrName>style.visibility</p:attrName>
                                        </p:attrNameLst>
                                      </p:cBhvr>
                                      <p:to>
                                        <p:strVal val="visible"/>
                                      </p:to>
                                    </p:set>
                                    <p:anim calcmode="lin" valueType="num">
                                      <p:cBhvr additive="base">
                                        <p:cTn dur="500" fill="hold" id="21"/>
                                        <p:tgtEl>
                                          <p:spTgt spid="64"/>
                                        </p:tgtEl>
                                        <p:attrNameLst>
                                          <p:attrName>ppt_x</p:attrName>
                                        </p:attrNameLst>
                                      </p:cBhvr>
                                      <p:tavLst>
                                        <p:tav tm="0">
                                          <p:val>
                                            <p:strVal val="1+#ppt_w/2"/>
                                          </p:val>
                                        </p:tav>
                                        <p:tav tm="100000">
                                          <p:val>
                                            <p:strVal val="#ppt_x"/>
                                          </p:val>
                                        </p:tav>
                                      </p:tavLst>
                                    </p:anim>
                                    <p:anim calcmode="lin" valueType="num">
                                      <p:cBhvr additive="base">
                                        <p:cTn dur="500" fill="hold" id="22"/>
                                        <p:tgtEl>
                                          <p:spTgt spid="64"/>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67"/>
                                        </p:tgtEl>
                                        <p:attrNameLst>
                                          <p:attrName>style.visibility</p:attrName>
                                        </p:attrNameLst>
                                      </p:cBhvr>
                                      <p:to>
                                        <p:strVal val="visible"/>
                                      </p:to>
                                    </p:set>
                                    <p:anim calcmode="lin" valueType="num">
                                      <p:cBhvr additive="base">
                                        <p:cTn dur="500" fill="hold" id="25"/>
                                        <p:tgtEl>
                                          <p:spTgt spid="67"/>
                                        </p:tgtEl>
                                        <p:attrNameLst>
                                          <p:attrName>ppt_x</p:attrName>
                                        </p:attrNameLst>
                                      </p:cBhvr>
                                      <p:tavLst>
                                        <p:tav tm="0">
                                          <p:val>
                                            <p:strVal val="1+#ppt_w/2"/>
                                          </p:val>
                                        </p:tav>
                                        <p:tav tm="100000">
                                          <p:val>
                                            <p:strVal val="#ppt_x"/>
                                          </p:val>
                                        </p:tav>
                                      </p:tavLst>
                                    </p:anim>
                                    <p:anim calcmode="lin" valueType="num">
                                      <p:cBhvr additive="base">
                                        <p:cTn dur="500" fill="hold" id="26"/>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687070"/>
            <a:ext cx="12192965" cy="694056"/>
            <a:chOff x="0" y="623570"/>
            <a:chExt cx="12192965" cy="694056"/>
          </a:xfrm>
        </p:grpSpPr>
        <p:cxnSp>
          <p:nvCxnSpPr>
            <p:cNvPr id="5" name="直接连接符 4"/>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25262" y="302189"/>
            <a:ext cx="3975100" cy="656661"/>
            <a:chOff x="7192010" y="1640849"/>
            <a:chExt cx="3975100" cy="656661"/>
          </a:xfrm>
        </p:grpSpPr>
        <p:sp>
          <p:nvSpPr>
            <p:cNvPr id="14" name="文本框 13"/>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15" name="文本框 14"/>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sp>
        <p:nvSpPr>
          <p:cNvPr id="3" name="椭圆 2"/>
          <p:cNvSpPr/>
          <p:nvPr/>
        </p:nvSpPr>
        <p:spPr>
          <a:xfrm>
            <a:off x="1297234" y="1989363"/>
            <a:ext cx="1800000" cy="1800000"/>
          </a:xfrm>
          <a:prstGeom prst="ellipse">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19" name="椭圆 18"/>
          <p:cNvSpPr/>
          <p:nvPr/>
        </p:nvSpPr>
        <p:spPr>
          <a:xfrm>
            <a:off x="3896411" y="3799225"/>
            <a:ext cx="1800000" cy="1800000"/>
          </a:xfrm>
          <a:prstGeom prst="ellipse">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22" name="椭圆 21"/>
          <p:cNvSpPr/>
          <p:nvPr/>
        </p:nvSpPr>
        <p:spPr>
          <a:xfrm>
            <a:off x="6495588" y="1989363"/>
            <a:ext cx="1800000" cy="1800000"/>
          </a:xfrm>
          <a:prstGeom prst="ellipse">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sp>
        <p:nvSpPr>
          <p:cNvPr id="25" name="椭圆 24"/>
          <p:cNvSpPr/>
          <p:nvPr/>
        </p:nvSpPr>
        <p:spPr>
          <a:xfrm>
            <a:off x="9094766" y="3799225"/>
            <a:ext cx="1800000" cy="1800000"/>
          </a:xfrm>
          <a:prstGeom prst="ellipse">
            <a:avLst/>
          </a:prstGeom>
          <a:solidFill>
            <a:srgbClr val="FCFCFC">
              <a:alpha val="54117"/>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solidFill>
                <a:schemeClr val="tx1"/>
              </a:solidFill>
              <a:cs typeface="+mn-ea"/>
              <a:sym typeface="+mn-lt"/>
            </a:endParaRPr>
          </a:p>
        </p:txBody>
      </p:sp>
      <p:grpSp>
        <p:nvGrpSpPr>
          <p:cNvPr id="28" name="组合 27"/>
          <p:cNvGrpSpPr/>
          <p:nvPr/>
        </p:nvGrpSpPr>
        <p:grpSpPr>
          <a:xfrm>
            <a:off x="3288141" y="2239577"/>
            <a:ext cx="2968755" cy="1220554"/>
            <a:chOff x="874713" y="3325188"/>
            <a:chExt cx="2968755" cy="1220554"/>
          </a:xfrm>
        </p:grpSpPr>
        <p:sp>
          <p:nvSpPr>
            <p:cNvPr id="29" name="矩形 28"/>
            <p:cNvSpPr/>
            <p:nvPr/>
          </p:nvSpPr>
          <p:spPr>
            <a:xfrm>
              <a:off x="874713" y="3677812"/>
              <a:ext cx="2968755"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30" name="矩形 29"/>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31" name="组合 30"/>
          <p:cNvGrpSpPr/>
          <p:nvPr/>
        </p:nvGrpSpPr>
        <p:grpSpPr>
          <a:xfrm>
            <a:off x="8396844" y="2239577"/>
            <a:ext cx="2968755" cy="1220554"/>
            <a:chOff x="874713" y="3325188"/>
            <a:chExt cx="2968755" cy="1220554"/>
          </a:xfrm>
        </p:grpSpPr>
        <p:sp>
          <p:nvSpPr>
            <p:cNvPr id="32" name="矩形 31"/>
            <p:cNvSpPr/>
            <p:nvPr/>
          </p:nvSpPr>
          <p:spPr>
            <a:xfrm>
              <a:off x="874712" y="3677812"/>
              <a:ext cx="2968755"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33" name="矩形 32"/>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34" name="组合 33"/>
          <p:cNvGrpSpPr/>
          <p:nvPr/>
        </p:nvGrpSpPr>
        <p:grpSpPr>
          <a:xfrm>
            <a:off x="5853545" y="4110142"/>
            <a:ext cx="2968755" cy="1220554"/>
            <a:chOff x="874713" y="3325188"/>
            <a:chExt cx="2968755" cy="1220554"/>
          </a:xfrm>
        </p:grpSpPr>
        <p:sp>
          <p:nvSpPr>
            <p:cNvPr id="35" name="矩形 34"/>
            <p:cNvSpPr/>
            <p:nvPr/>
          </p:nvSpPr>
          <p:spPr>
            <a:xfrm>
              <a:off x="874712" y="3677812"/>
              <a:ext cx="2968755"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36" name="矩形 35"/>
            <p:cNvSpPr/>
            <p:nvPr/>
          </p:nvSpPr>
          <p:spPr>
            <a:xfrm>
              <a:off x="1601494"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37" name="组合 36"/>
          <p:cNvGrpSpPr/>
          <p:nvPr/>
        </p:nvGrpSpPr>
        <p:grpSpPr>
          <a:xfrm>
            <a:off x="773283" y="4110142"/>
            <a:ext cx="2968755" cy="1220554"/>
            <a:chOff x="874713" y="3325188"/>
            <a:chExt cx="2968755" cy="1220554"/>
          </a:xfrm>
        </p:grpSpPr>
        <p:sp>
          <p:nvSpPr>
            <p:cNvPr id="38" name="矩形 37"/>
            <p:cNvSpPr/>
            <p:nvPr/>
          </p:nvSpPr>
          <p:spPr>
            <a:xfrm>
              <a:off x="874713" y="3677812"/>
              <a:ext cx="2968755"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a:t>
              </a:r>
            </a:p>
          </p:txBody>
        </p:sp>
        <p:sp>
          <p:nvSpPr>
            <p:cNvPr id="39" name="矩形 38"/>
            <p:cNvSpPr/>
            <p:nvPr/>
          </p:nvSpPr>
          <p:spPr>
            <a:xfrm>
              <a:off x="1601494"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pic>
        <p:nvPicPr>
          <p:cNvPr id="44" name="图片占位符 43"/>
          <p:cNvPicPr>
            <a:picLocks noChangeAspect="1" noGrp="1"/>
          </p:cNvPicPr>
          <p:nvPr>
            <p:ph idx="10" sz="quarter" type="pic"/>
          </p:nvPr>
        </p:nvPicPr>
        <p:blipFill>
          <a:blip r:embed="rId3">
            <a:extLst>
              <a:ext uri="{28A0092B-C50C-407E-A947-70E740481C1C}">
                <a14:useLocalDpi val="0"/>
              </a:ext>
            </a:extLst>
          </a:blip>
          <a:srcRect l="18727" r="18727"/>
          <a:stretch>
            <a:fillRect/>
          </a:stretch>
        </p:blipFill>
        <p:spPr/>
      </p:pic>
      <p:pic>
        <p:nvPicPr>
          <p:cNvPr id="45" name="图片占位符 44"/>
          <p:cNvPicPr>
            <a:picLocks noChangeAspect="1" noGrp="1"/>
          </p:cNvPicPr>
          <p:nvPr>
            <p:ph idx="11" sz="quarter" type="pic"/>
          </p:nvPr>
        </p:nvPicPr>
        <p:blipFill>
          <a:blip r:embed="rId4">
            <a:extLst>
              <a:ext uri="{28A0092B-C50C-407E-A947-70E740481C1C}">
                <a14:useLocalDpi val="0"/>
              </a:ext>
            </a:extLst>
          </a:blip>
          <a:srcRect l="16717" r="16717"/>
          <a:stretch>
            <a:fillRect/>
          </a:stretch>
        </p:blipFill>
        <p:spPr/>
      </p:pic>
      <p:pic>
        <p:nvPicPr>
          <p:cNvPr id="46" name="图片占位符 45"/>
          <p:cNvPicPr>
            <a:picLocks noChangeAspect="1" noGrp="1"/>
          </p:cNvPicPr>
          <p:nvPr>
            <p:ph idx="12" sz="quarter" type="pic"/>
          </p:nvPr>
        </p:nvPicPr>
        <p:blipFill>
          <a:blip r:embed="rId5">
            <a:extLst>
              <a:ext uri="{28A0092B-C50C-407E-A947-70E740481C1C}">
                <a14:useLocalDpi val="0"/>
              </a:ext>
            </a:extLst>
          </a:blip>
          <a:srcRect l="12540" r="12540"/>
          <a:stretch>
            <a:fillRect/>
          </a:stretch>
        </p:blipFill>
        <p:spPr/>
      </p:pic>
      <p:pic>
        <p:nvPicPr>
          <p:cNvPr id="47" name="图片占位符 46"/>
          <p:cNvPicPr>
            <a:picLocks noChangeAspect="1" noGrp="1"/>
          </p:cNvPicPr>
          <p:nvPr>
            <p:ph idx="13" sz="quarter" type="pic"/>
          </p:nvPr>
        </p:nvPicPr>
        <p:blipFill>
          <a:blip r:embed="rId6">
            <a:extLst>
              <a:ext uri="{28A0092B-C50C-407E-A947-70E740481C1C}">
                <a14:useLocalDpi val="0"/>
              </a:ext>
            </a:extLst>
          </a:blip>
          <a:srcRect l="16650" r="16650"/>
          <a:stretch>
            <a:fillRect/>
          </a:stretch>
        </p:blipFill>
        <p:spPr/>
      </p:pic>
    </p:spTree>
    <p:extLst>
      <p:ext uri="{BB962C8B-B14F-4D97-AF65-F5344CB8AC3E}">
        <p14:creationId val="586394141"/>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id="15" nodeType="withEffect" presetClass="entr" presetID="53"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500" fill="hold" id="17"/>
                                        <p:tgtEl>
                                          <p:spTgt spid="44"/>
                                        </p:tgtEl>
                                        <p:attrNameLst>
                                          <p:attrName>ppt_w</p:attrName>
                                        </p:attrNameLst>
                                      </p:cBhvr>
                                      <p:tavLst>
                                        <p:tav tm="0">
                                          <p:val>
                                            <p:fltVal val="0"/>
                                          </p:val>
                                        </p:tav>
                                        <p:tav tm="100000">
                                          <p:val>
                                            <p:strVal val="#ppt_w"/>
                                          </p:val>
                                        </p:tav>
                                      </p:tavLst>
                                    </p:anim>
                                    <p:anim calcmode="lin" valueType="num">
                                      <p:cBhvr>
                                        <p:cTn dur="500" fill="hold" id="18"/>
                                        <p:tgtEl>
                                          <p:spTgt spid="44"/>
                                        </p:tgtEl>
                                        <p:attrNameLst>
                                          <p:attrName>ppt_h</p:attrName>
                                        </p:attrNameLst>
                                      </p:cBhvr>
                                      <p:tavLst>
                                        <p:tav tm="0">
                                          <p:val>
                                            <p:fltVal val="0"/>
                                          </p:val>
                                        </p:tav>
                                        <p:tav tm="100000">
                                          <p:val>
                                            <p:strVal val="#ppt_h"/>
                                          </p:val>
                                        </p:tav>
                                      </p:tavLst>
                                    </p:anim>
                                    <p:animEffect filter="fade" transition="in">
                                      <p:cBhvr>
                                        <p:cTn dur="500" id="19"/>
                                        <p:tgtEl>
                                          <p:spTgt spid="44"/>
                                        </p:tgtEl>
                                      </p:cBhvr>
                                    </p:animEffect>
                                  </p:childTnLst>
                                </p:cTn>
                              </p:par>
                              <p:par>
                                <p:cTn fill="hold" id="20" nodeType="withEffect" presetClass="entr" presetID="53" presetSubtype="0">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p:cTn dur="500" fill="hold" id="22"/>
                                        <p:tgtEl>
                                          <p:spTgt spid="45"/>
                                        </p:tgtEl>
                                        <p:attrNameLst>
                                          <p:attrName>ppt_w</p:attrName>
                                        </p:attrNameLst>
                                      </p:cBhvr>
                                      <p:tavLst>
                                        <p:tav tm="0">
                                          <p:val>
                                            <p:fltVal val="0"/>
                                          </p:val>
                                        </p:tav>
                                        <p:tav tm="100000">
                                          <p:val>
                                            <p:strVal val="#ppt_w"/>
                                          </p:val>
                                        </p:tav>
                                      </p:tavLst>
                                    </p:anim>
                                    <p:anim calcmode="lin" valueType="num">
                                      <p:cBhvr>
                                        <p:cTn dur="500" fill="hold" id="23"/>
                                        <p:tgtEl>
                                          <p:spTgt spid="45"/>
                                        </p:tgtEl>
                                        <p:attrNameLst>
                                          <p:attrName>ppt_h</p:attrName>
                                        </p:attrNameLst>
                                      </p:cBhvr>
                                      <p:tavLst>
                                        <p:tav tm="0">
                                          <p:val>
                                            <p:fltVal val="0"/>
                                          </p:val>
                                        </p:tav>
                                        <p:tav tm="100000">
                                          <p:val>
                                            <p:strVal val="#ppt_h"/>
                                          </p:val>
                                        </p:tav>
                                      </p:tavLst>
                                    </p:anim>
                                    <p:animEffect filter="fade" transition="in">
                                      <p:cBhvr>
                                        <p:cTn dur="500" id="24"/>
                                        <p:tgtEl>
                                          <p:spTgt spid="4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id="30" nodeType="withEffect" presetClass="entr" presetID="53" presetSubtype="0">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p:cTn dur="500" fill="hold" id="32"/>
                                        <p:tgtEl>
                                          <p:spTgt spid="46"/>
                                        </p:tgtEl>
                                        <p:attrNameLst>
                                          <p:attrName>ppt_w</p:attrName>
                                        </p:attrNameLst>
                                      </p:cBhvr>
                                      <p:tavLst>
                                        <p:tav tm="0">
                                          <p:val>
                                            <p:fltVal val="0"/>
                                          </p:val>
                                        </p:tav>
                                        <p:tav tm="100000">
                                          <p:val>
                                            <p:strVal val="#ppt_w"/>
                                          </p:val>
                                        </p:tav>
                                      </p:tavLst>
                                    </p:anim>
                                    <p:anim calcmode="lin" valueType="num">
                                      <p:cBhvr>
                                        <p:cTn dur="500" fill="hold" id="33"/>
                                        <p:tgtEl>
                                          <p:spTgt spid="46"/>
                                        </p:tgtEl>
                                        <p:attrNameLst>
                                          <p:attrName>ppt_h</p:attrName>
                                        </p:attrNameLst>
                                      </p:cBhvr>
                                      <p:tavLst>
                                        <p:tav tm="0">
                                          <p:val>
                                            <p:fltVal val="0"/>
                                          </p:val>
                                        </p:tav>
                                        <p:tav tm="100000">
                                          <p:val>
                                            <p:strVal val="#ppt_h"/>
                                          </p:val>
                                        </p:tav>
                                      </p:tavLst>
                                    </p:anim>
                                    <p:animEffect filter="fade" transition="in">
                                      <p:cBhvr>
                                        <p:cTn dur="500" id="34"/>
                                        <p:tgtEl>
                                          <p:spTgt spid="4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p:cTn dur="500" fill="hold" id="37"/>
                                        <p:tgtEl>
                                          <p:spTgt spid="25"/>
                                        </p:tgtEl>
                                        <p:attrNameLst>
                                          <p:attrName>ppt_w</p:attrName>
                                        </p:attrNameLst>
                                      </p:cBhvr>
                                      <p:tavLst>
                                        <p:tav tm="0">
                                          <p:val>
                                            <p:fltVal val="0"/>
                                          </p:val>
                                        </p:tav>
                                        <p:tav tm="100000">
                                          <p:val>
                                            <p:strVal val="#ppt_w"/>
                                          </p:val>
                                        </p:tav>
                                      </p:tavLst>
                                    </p:anim>
                                    <p:anim calcmode="lin" valueType="num">
                                      <p:cBhvr>
                                        <p:cTn dur="500" fill="hold" id="38"/>
                                        <p:tgtEl>
                                          <p:spTgt spid="25"/>
                                        </p:tgtEl>
                                        <p:attrNameLst>
                                          <p:attrName>ppt_h</p:attrName>
                                        </p:attrNameLst>
                                      </p:cBhvr>
                                      <p:tavLst>
                                        <p:tav tm="0">
                                          <p:val>
                                            <p:fltVal val="0"/>
                                          </p:val>
                                        </p:tav>
                                        <p:tav tm="100000">
                                          <p:val>
                                            <p:strVal val="#ppt_h"/>
                                          </p:val>
                                        </p:tav>
                                      </p:tavLst>
                                    </p:anim>
                                    <p:animEffect filter="fade" transition="in">
                                      <p:cBhvr>
                                        <p:cTn dur="500" id="39"/>
                                        <p:tgtEl>
                                          <p:spTgt spid="25"/>
                                        </p:tgtEl>
                                      </p:cBhvr>
                                    </p:animEffect>
                                  </p:childTnLst>
                                </p:cTn>
                              </p:par>
                              <p:par>
                                <p:cTn fill="hold" id="40" nodeType="withEffect" presetClass="entr" presetID="53" presetSubtype="0">
                                  <p:stCondLst>
                                    <p:cond delay="0"/>
                                  </p:stCondLst>
                                  <p:childTnLst>
                                    <p:set>
                                      <p:cBhvr>
                                        <p:cTn dur="1" fill="hold" id="41">
                                          <p:stCondLst>
                                            <p:cond delay="0"/>
                                          </p:stCondLst>
                                        </p:cTn>
                                        <p:tgtEl>
                                          <p:spTgt spid="47"/>
                                        </p:tgtEl>
                                        <p:attrNameLst>
                                          <p:attrName>style.visibility</p:attrName>
                                        </p:attrNameLst>
                                      </p:cBhvr>
                                      <p:to>
                                        <p:strVal val="visible"/>
                                      </p:to>
                                    </p:set>
                                    <p:anim calcmode="lin" valueType="num">
                                      <p:cBhvr>
                                        <p:cTn dur="500" fill="hold" id="42"/>
                                        <p:tgtEl>
                                          <p:spTgt spid="47"/>
                                        </p:tgtEl>
                                        <p:attrNameLst>
                                          <p:attrName>ppt_w</p:attrName>
                                        </p:attrNameLst>
                                      </p:cBhvr>
                                      <p:tavLst>
                                        <p:tav tm="0">
                                          <p:val>
                                            <p:fltVal val="0"/>
                                          </p:val>
                                        </p:tav>
                                        <p:tav tm="100000">
                                          <p:val>
                                            <p:strVal val="#ppt_w"/>
                                          </p:val>
                                        </p:tav>
                                      </p:tavLst>
                                    </p:anim>
                                    <p:anim calcmode="lin" valueType="num">
                                      <p:cBhvr>
                                        <p:cTn dur="500" fill="hold" id="43"/>
                                        <p:tgtEl>
                                          <p:spTgt spid="47"/>
                                        </p:tgtEl>
                                        <p:attrNameLst>
                                          <p:attrName>ppt_h</p:attrName>
                                        </p:attrNameLst>
                                      </p:cBhvr>
                                      <p:tavLst>
                                        <p:tav tm="0">
                                          <p:val>
                                            <p:fltVal val="0"/>
                                          </p:val>
                                        </p:tav>
                                        <p:tav tm="100000">
                                          <p:val>
                                            <p:strVal val="#ppt_h"/>
                                          </p:val>
                                        </p:tav>
                                      </p:tavLst>
                                    </p:anim>
                                    <p:animEffect filter="fade" transition="in">
                                      <p:cBhvr>
                                        <p:cTn dur="500" id="44"/>
                                        <p:tgtEl>
                                          <p:spTgt spid="47"/>
                                        </p:tgtEl>
                                      </p:cBhvr>
                                    </p:animEffect>
                                  </p:childTnLst>
                                </p:cTn>
                              </p:par>
                            </p:childTnLst>
                          </p:cTn>
                        </p:par>
                        <p:par>
                          <p:cTn fill="hold" id="45" nodeType="afterGroup">
                            <p:stCondLst>
                              <p:cond delay="500"/>
                            </p:stCondLst>
                            <p:childTnLst>
                              <p:par>
                                <p:cTn fill="hold" id="46" nodeType="afterEffect" presetClass="entr" presetID="12" presetSubtype="1">
                                  <p:stCondLst>
                                    <p:cond delay="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id="48"/>
                                        <p:tgtEl>
                                          <p:spTgt spid="37"/>
                                        </p:tgtEl>
                                        <p:attrNameLst>
                                          <p:attrName>ppt_y</p:attrName>
                                        </p:attrNameLst>
                                      </p:cBhvr>
                                      <p:tavLst>
                                        <p:tav tm="0">
                                          <p:val>
                                            <p:strVal val="#ppt_y-#ppt_h*1.125000"/>
                                          </p:val>
                                        </p:tav>
                                        <p:tav tm="100000">
                                          <p:val>
                                            <p:strVal val="#ppt_y"/>
                                          </p:val>
                                        </p:tav>
                                      </p:tavLst>
                                    </p:anim>
                                    <p:animEffect filter="wipe(down)" transition="in">
                                      <p:cBhvr>
                                        <p:cTn dur="500" id="49"/>
                                        <p:tgtEl>
                                          <p:spTgt spid="37"/>
                                        </p:tgtEl>
                                      </p:cBhvr>
                                    </p:animEffect>
                                  </p:childTnLst>
                                </p:cTn>
                              </p:par>
                              <p:par>
                                <p:cTn fill="hold" id="50" nodeType="withEffect" presetClass="entr" presetID="12" presetSubtype="4">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additive="base">
                                        <p:cTn dur="500" id="52"/>
                                        <p:tgtEl>
                                          <p:spTgt spid="28"/>
                                        </p:tgtEl>
                                        <p:attrNameLst>
                                          <p:attrName>ppt_y</p:attrName>
                                        </p:attrNameLst>
                                      </p:cBhvr>
                                      <p:tavLst>
                                        <p:tav tm="0">
                                          <p:val>
                                            <p:strVal val="#ppt_y+#ppt_h*1.125000"/>
                                          </p:val>
                                        </p:tav>
                                        <p:tav tm="100000">
                                          <p:val>
                                            <p:strVal val="#ppt_y"/>
                                          </p:val>
                                        </p:tav>
                                      </p:tavLst>
                                    </p:anim>
                                    <p:animEffect filter="wipe(up)" transition="in">
                                      <p:cBhvr>
                                        <p:cTn dur="500" id="53"/>
                                        <p:tgtEl>
                                          <p:spTgt spid="28"/>
                                        </p:tgtEl>
                                      </p:cBhvr>
                                    </p:animEffect>
                                  </p:childTnLst>
                                </p:cTn>
                              </p:par>
                              <p:par>
                                <p:cTn fill="hold" id="54" nodeType="withEffect" presetClass="entr" presetID="12" presetSubtype="1">
                                  <p:stCondLst>
                                    <p:cond delay="0"/>
                                  </p:stCondLst>
                                  <p:childTnLst>
                                    <p:set>
                                      <p:cBhvr>
                                        <p:cTn dur="1" fill="hold" id="55">
                                          <p:stCondLst>
                                            <p:cond delay="0"/>
                                          </p:stCondLst>
                                        </p:cTn>
                                        <p:tgtEl>
                                          <p:spTgt spid="34"/>
                                        </p:tgtEl>
                                        <p:attrNameLst>
                                          <p:attrName>style.visibility</p:attrName>
                                        </p:attrNameLst>
                                      </p:cBhvr>
                                      <p:to>
                                        <p:strVal val="visible"/>
                                      </p:to>
                                    </p:set>
                                    <p:anim calcmode="lin" valueType="num">
                                      <p:cBhvr additive="base">
                                        <p:cTn dur="500" id="56"/>
                                        <p:tgtEl>
                                          <p:spTgt spid="34"/>
                                        </p:tgtEl>
                                        <p:attrNameLst>
                                          <p:attrName>ppt_y</p:attrName>
                                        </p:attrNameLst>
                                      </p:cBhvr>
                                      <p:tavLst>
                                        <p:tav tm="0">
                                          <p:val>
                                            <p:strVal val="#ppt_y-#ppt_h*1.125000"/>
                                          </p:val>
                                        </p:tav>
                                        <p:tav tm="100000">
                                          <p:val>
                                            <p:strVal val="#ppt_y"/>
                                          </p:val>
                                        </p:tav>
                                      </p:tavLst>
                                    </p:anim>
                                    <p:animEffect filter="wipe(down)" transition="in">
                                      <p:cBhvr>
                                        <p:cTn dur="500" id="57"/>
                                        <p:tgtEl>
                                          <p:spTgt spid="34"/>
                                        </p:tgtEl>
                                      </p:cBhvr>
                                    </p:animEffect>
                                  </p:childTnLst>
                                </p:cTn>
                              </p:par>
                              <p:par>
                                <p:cTn fill="hold" id="58" nodeType="withEffect" presetClass="entr" presetID="12" presetSubtype="4">
                                  <p:stCondLst>
                                    <p:cond delay="0"/>
                                  </p:stCondLst>
                                  <p:childTnLst>
                                    <p:set>
                                      <p:cBhvr>
                                        <p:cTn dur="1" fill="hold" id="59">
                                          <p:stCondLst>
                                            <p:cond delay="0"/>
                                          </p:stCondLst>
                                        </p:cTn>
                                        <p:tgtEl>
                                          <p:spTgt spid="31"/>
                                        </p:tgtEl>
                                        <p:attrNameLst>
                                          <p:attrName>style.visibility</p:attrName>
                                        </p:attrNameLst>
                                      </p:cBhvr>
                                      <p:to>
                                        <p:strVal val="visible"/>
                                      </p:to>
                                    </p:set>
                                    <p:anim calcmode="lin" valueType="num">
                                      <p:cBhvr additive="base">
                                        <p:cTn dur="500" id="60"/>
                                        <p:tgtEl>
                                          <p:spTgt spid="31"/>
                                        </p:tgtEl>
                                        <p:attrNameLst>
                                          <p:attrName>ppt_y</p:attrName>
                                        </p:attrNameLst>
                                      </p:cBhvr>
                                      <p:tavLst>
                                        <p:tav tm="0">
                                          <p:val>
                                            <p:strVal val="#ppt_y+#ppt_h*1.125000"/>
                                          </p:val>
                                        </p:tav>
                                        <p:tav tm="100000">
                                          <p:val>
                                            <p:strVal val="#ppt_y"/>
                                          </p:val>
                                        </p:tav>
                                      </p:tavLst>
                                    </p:anim>
                                    <p:animEffect filter="wipe(up)" transition="in">
                                      <p:cBhvr>
                                        <p:cTn dur="500" id="6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P grpId="0" spid="22"/>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040613" y="2040599"/>
            <a:ext cx="4031400" cy="3595952"/>
            <a:chOff x="3778250" y="1806575"/>
            <a:chExt cx="4556125" cy="4064000"/>
          </a:xfrm>
        </p:grpSpPr>
        <p:sp>
          <p:nvSpPr>
            <p:cNvPr id="20485" name="任意多边形 8"/>
            <p:cNvSpPr>
              <a:spLocks noChangeArrowheads="1"/>
            </p:cNvSpPr>
            <p:nvPr/>
          </p:nvSpPr>
          <p:spPr bwMode="auto">
            <a:xfrm>
              <a:off x="3778250" y="2971800"/>
              <a:ext cx="1446213" cy="1449388"/>
            </a:xfrm>
            <a:custGeom>
              <a:gdLst>
                <a:gd fmla="*/ 1446213 w 1581512" name="T0"/>
                <a:gd fmla="*/ 0 h 1583344" name="T1"/>
                <a:gd fmla="*/ 1446213 w 1581512" name="T2"/>
                <a:gd fmla="*/ 1449388 h 1583344" name="T3"/>
                <a:gd fmla="*/ 184708 w 1581512" name="T4"/>
                <a:gd fmla="*/ 1449388 h 1583344" name="T5"/>
                <a:gd fmla="*/ 187039 w 1581512" name="T6"/>
                <a:gd fmla="*/ 1403186 h 1583344" name="T7"/>
                <a:gd fmla="*/ 0 w 1581512" name="T8"/>
                <a:gd fmla="*/ 1252353 h 1583344" name="T9"/>
                <a:gd fmla="*/ 12612 w 1581512" name="T10"/>
                <a:gd fmla="*/ 1169629 h 1583344" name="T11"/>
                <a:gd fmla="*/ 97878 w 1581512" name="T12"/>
                <a:gd fmla="*/ 894663 h 1583344" name="T13"/>
                <a:gd fmla="*/ 129697 w 1581512" name="T14"/>
                <a:gd fmla="*/ 828543 h 1583344" name="T15"/>
                <a:gd fmla="*/ 367149 w 1581512" name="T16"/>
                <a:gd fmla="*/ 811680 h 1583344" name="T17"/>
                <a:gd fmla="*/ 399507 w 1581512" name="T18"/>
                <a:gd fmla="*/ 758360 h 1583344" name="T19"/>
                <a:gd fmla="*/ 457862 w 1581512" name="T20"/>
                <a:gd fmla="*/ 680243 h 1583344" name="T21"/>
                <a:gd fmla="*/ 397367 w 1581512" name="T22"/>
                <a:gd fmla="*/ 444592 h 1583344" name="T23"/>
                <a:gd fmla="*/ 411482 w 1581512" name="T24"/>
                <a:gd fmla="*/ 429044 h 1583344" name="T25"/>
                <a:gd fmla="*/ 628051 w 1581512" name="T26"/>
                <a:gd fmla="*/ 250173 h 1583344" name="T27"/>
                <a:gd fmla="*/ 730597 w 1581512" name="T28"/>
                <a:gd fmla="*/ 187810 h 1583344" name="T29"/>
                <a:gd fmla="*/ 936850 w 1581512" name="T30"/>
                <a:gd fmla="*/ 309246 h 1583344" name="T31"/>
                <a:gd fmla="*/ 954876 w 1581512" name="T32"/>
                <a:gd fmla="*/ 300553 h 1583344" name="T33"/>
                <a:gd fmla="*/ 1070850 w 1581512" name="T34"/>
                <a:gd fmla="*/ 258062 h 1583344" name="T35"/>
                <a:gd fmla="*/ 1147684 w 1581512" name="T36"/>
                <a:gd fmla="*/ 238286 h 1583344" name="T37"/>
                <a:gd fmla="*/ 1243416 w 1581512" name="T38"/>
                <a:gd fmla="*/ 15688 h 1583344" name="T39"/>
                <a:gd fmla="*/ 1296597 w 1581512" name="T40"/>
                <a:gd fmla="*/ 7563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29803"/>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86" name="任意多边形 9"/>
            <p:cNvSpPr>
              <a:spLocks noChangeArrowheads="1"/>
            </p:cNvSpPr>
            <p:nvPr/>
          </p:nvSpPr>
          <p:spPr bwMode="auto">
            <a:xfrm flipH="1">
              <a:off x="5224463" y="2971800"/>
              <a:ext cx="1447800" cy="1449388"/>
            </a:xfrm>
            <a:custGeom>
              <a:gdLst>
                <a:gd fmla="*/ 1447800 w 1581512" name="T0"/>
                <a:gd fmla="*/ 0 h 1583344" name="T1"/>
                <a:gd fmla="*/ 1447800 w 1581512" name="T2"/>
                <a:gd fmla="*/ 1449388 h 1583344" name="T3"/>
                <a:gd fmla="*/ 184911 w 1581512" name="T4"/>
                <a:gd fmla="*/ 1449388 h 1583344" name="T5"/>
                <a:gd fmla="*/ 187244 w 1581512" name="T6"/>
                <a:gd fmla="*/ 1403186 h 1583344" name="T7"/>
                <a:gd fmla="*/ 0 w 1581512" name="T8"/>
                <a:gd fmla="*/ 1252353 h 1583344" name="T9"/>
                <a:gd fmla="*/ 12626 w 1581512" name="T10"/>
                <a:gd fmla="*/ 1169629 h 1583344" name="T11"/>
                <a:gd fmla="*/ 97986 w 1581512" name="T12"/>
                <a:gd fmla="*/ 894663 h 1583344" name="T13"/>
                <a:gd fmla="*/ 129840 w 1581512" name="T14"/>
                <a:gd fmla="*/ 828543 h 1583344" name="T15"/>
                <a:gd fmla="*/ 367552 w 1581512" name="T16"/>
                <a:gd fmla="*/ 811680 h 1583344" name="T17"/>
                <a:gd fmla="*/ 399945 w 1581512" name="T18"/>
                <a:gd fmla="*/ 758360 h 1583344" name="T19"/>
                <a:gd fmla="*/ 458365 w 1581512" name="T20"/>
                <a:gd fmla="*/ 680243 h 1583344" name="T21"/>
                <a:gd fmla="*/ 397803 w 1581512" name="T22"/>
                <a:gd fmla="*/ 444592 h 1583344" name="T23"/>
                <a:gd fmla="*/ 411934 w 1581512" name="T24"/>
                <a:gd fmla="*/ 429044 h 1583344" name="T25"/>
                <a:gd fmla="*/ 628740 w 1581512" name="T26"/>
                <a:gd fmla="*/ 250173 h 1583344" name="T27"/>
                <a:gd fmla="*/ 731398 w 1581512" name="T28"/>
                <a:gd fmla="*/ 187810 h 1583344" name="T29"/>
                <a:gd fmla="*/ 937878 w 1581512" name="T30"/>
                <a:gd fmla="*/ 309246 h 1583344" name="T31"/>
                <a:gd fmla="*/ 955924 w 1581512" name="T32"/>
                <a:gd fmla="*/ 300553 h 1583344" name="T33"/>
                <a:gd fmla="*/ 1072025 w 1581512" name="T34"/>
                <a:gd fmla="*/ 258062 h 1583344" name="T35"/>
                <a:gd fmla="*/ 1148943 w 1581512" name="T36"/>
                <a:gd fmla="*/ 238286 h 1583344" name="T37"/>
                <a:gd fmla="*/ 1244781 w 1581512" name="T38"/>
                <a:gd fmla="*/ 15688 h 1583344" name="T39"/>
                <a:gd fmla="*/ 1298020 w 1581512" name="T40"/>
                <a:gd fmla="*/ 7563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50195"/>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87" name="任意多边形 10"/>
            <p:cNvSpPr>
              <a:spLocks noChangeArrowheads="1"/>
            </p:cNvSpPr>
            <p:nvPr/>
          </p:nvSpPr>
          <p:spPr bwMode="auto">
            <a:xfrm flipV="1">
              <a:off x="3778250" y="4421188"/>
              <a:ext cx="1446213" cy="1449387"/>
            </a:xfrm>
            <a:custGeom>
              <a:gdLst>
                <a:gd fmla="*/ 1446213 w 1581512" name="T0"/>
                <a:gd fmla="*/ 0 h 1583344" name="T1"/>
                <a:gd fmla="*/ 1446213 w 1581512" name="T2"/>
                <a:gd fmla="*/ 1449387 h 1583344" name="T3"/>
                <a:gd fmla="*/ 184708 w 1581512" name="T4"/>
                <a:gd fmla="*/ 1449387 h 1583344" name="T5"/>
                <a:gd fmla="*/ 187039 w 1581512" name="T6"/>
                <a:gd fmla="*/ 1403185 h 1583344" name="T7"/>
                <a:gd fmla="*/ 0 w 1581512" name="T8"/>
                <a:gd fmla="*/ 1252353 h 1583344" name="T9"/>
                <a:gd fmla="*/ 12612 w 1581512" name="T10"/>
                <a:gd fmla="*/ 1169628 h 1583344" name="T11"/>
                <a:gd fmla="*/ 97878 w 1581512" name="T12"/>
                <a:gd fmla="*/ 894662 h 1583344" name="T13"/>
                <a:gd fmla="*/ 129697 w 1581512" name="T14"/>
                <a:gd fmla="*/ 828542 h 1583344" name="T15"/>
                <a:gd fmla="*/ 367149 w 1581512" name="T16"/>
                <a:gd fmla="*/ 811679 h 1583344" name="T17"/>
                <a:gd fmla="*/ 399507 w 1581512" name="T18"/>
                <a:gd fmla="*/ 758360 h 1583344" name="T19"/>
                <a:gd fmla="*/ 457862 w 1581512" name="T20"/>
                <a:gd fmla="*/ 680243 h 1583344" name="T21"/>
                <a:gd fmla="*/ 397367 w 1581512" name="T22"/>
                <a:gd fmla="*/ 444591 h 1583344" name="T23"/>
                <a:gd fmla="*/ 411482 w 1581512" name="T24"/>
                <a:gd fmla="*/ 429043 h 1583344" name="T25"/>
                <a:gd fmla="*/ 628051 w 1581512" name="T26"/>
                <a:gd fmla="*/ 250173 h 1583344" name="T27"/>
                <a:gd fmla="*/ 730597 w 1581512" name="T28"/>
                <a:gd fmla="*/ 187810 h 1583344" name="T29"/>
                <a:gd fmla="*/ 936850 w 1581512" name="T30"/>
                <a:gd fmla="*/ 309246 h 1583344" name="T31"/>
                <a:gd fmla="*/ 954876 w 1581512" name="T32"/>
                <a:gd fmla="*/ 300553 h 1583344" name="T33"/>
                <a:gd fmla="*/ 1070850 w 1581512" name="T34"/>
                <a:gd fmla="*/ 258062 h 1583344" name="T35"/>
                <a:gd fmla="*/ 1147684 w 1581512" name="T36"/>
                <a:gd fmla="*/ 238286 h 1583344" name="T37"/>
                <a:gd fmla="*/ 1243416 w 1581512" name="T38"/>
                <a:gd fmla="*/ 15688 h 1583344" name="T39"/>
                <a:gd fmla="*/ 1296597 w 1581512" name="T40"/>
                <a:gd fmla="*/ 7563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50195"/>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88" name="任意多边形 11"/>
            <p:cNvSpPr>
              <a:spLocks noChangeArrowheads="1"/>
            </p:cNvSpPr>
            <p:nvPr/>
          </p:nvSpPr>
          <p:spPr bwMode="auto">
            <a:xfrm flipH="1" flipV="1">
              <a:off x="5224463" y="4421188"/>
              <a:ext cx="1447800" cy="1449387"/>
            </a:xfrm>
            <a:custGeom>
              <a:gdLst>
                <a:gd fmla="*/ 1447800 w 1581512" name="T0"/>
                <a:gd fmla="*/ 0 h 1583344" name="T1"/>
                <a:gd fmla="*/ 1447800 w 1581512" name="T2"/>
                <a:gd fmla="*/ 1449387 h 1583344" name="T3"/>
                <a:gd fmla="*/ 184911 w 1581512" name="T4"/>
                <a:gd fmla="*/ 1449387 h 1583344" name="T5"/>
                <a:gd fmla="*/ 187244 w 1581512" name="T6"/>
                <a:gd fmla="*/ 1403185 h 1583344" name="T7"/>
                <a:gd fmla="*/ 0 w 1581512" name="T8"/>
                <a:gd fmla="*/ 1252353 h 1583344" name="T9"/>
                <a:gd fmla="*/ 12626 w 1581512" name="T10"/>
                <a:gd fmla="*/ 1169628 h 1583344" name="T11"/>
                <a:gd fmla="*/ 97986 w 1581512" name="T12"/>
                <a:gd fmla="*/ 894662 h 1583344" name="T13"/>
                <a:gd fmla="*/ 129840 w 1581512" name="T14"/>
                <a:gd fmla="*/ 828542 h 1583344" name="T15"/>
                <a:gd fmla="*/ 367552 w 1581512" name="T16"/>
                <a:gd fmla="*/ 811679 h 1583344" name="T17"/>
                <a:gd fmla="*/ 399945 w 1581512" name="T18"/>
                <a:gd fmla="*/ 758360 h 1583344" name="T19"/>
                <a:gd fmla="*/ 458365 w 1581512" name="T20"/>
                <a:gd fmla="*/ 680243 h 1583344" name="T21"/>
                <a:gd fmla="*/ 397803 w 1581512" name="T22"/>
                <a:gd fmla="*/ 444591 h 1583344" name="T23"/>
                <a:gd fmla="*/ 411934 w 1581512" name="T24"/>
                <a:gd fmla="*/ 429043 h 1583344" name="T25"/>
                <a:gd fmla="*/ 628740 w 1581512" name="T26"/>
                <a:gd fmla="*/ 250173 h 1583344" name="T27"/>
                <a:gd fmla="*/ 731398 w 1581512" name="T28"/>
                <a:gd fmla="*/ 187810 h 1583344" name="T29"/>
                <a:gd fmla="*/ 937878 w 1581512" name="T30"/>
                <a:gd fmla="*/ 309246 h 1583344" name="T31"/>
                <a:gd fmla="*/ 955924 w 1581512" name="T32"/>
                <a:gd fmla="*/ 300553 h 1583344" name="T33"/>
                <a:gd fmla="*/ 1072025 w 1581512" name="T34"/>
                <a:gd fmla="*/ 258062 h 1583344" name="T35"/>
                <a:gd fmla="*/ 1148943 w 1581512" name="T36"/>
                <a:gd fmla="*/ 238286 h 1583344" name="T37"/>
                <a:gd fmla="*/ 1244781 w 1581512" name="T38"/>
                <a:gd fmla="*/ 15688 h 1583344" name="T39"/>
                <a:gd fmla="*/ 1298020 w 1581512" name="T40"/>
                <a:gd fmla="*/ 7563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29803"/>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89" name="任意多边形 22"/>
            <p:cNvSpPr>
              <a:spLocks noChangeArrowheads="1"/>
            </p:cNvSpPr>
            <p:nvPr/>
          </p:nvSpPr>
          <p:spPr bwMode="auto">
            <a:xfrm flipH="1" rot="687363">
              <a:off x="7294563" y="2012950"/>
              <a:ext cx="1039812" cy="1041400"/>
            </a:xfrm>
            <a:custGeom>
              <a:gdLst>
                <a:gd fmla="*/ 1039812 w 1581512" name="T0"/>
                <a:gd fmla="*/ 0 h 1583344" name="T1"/>
                <a:gd fmla="*/ 1039812 w 1581512" name="T2"/>
                <a:gd fmla="*/ 1041400 h 1583344" name="T3"/>
                <a:gd fmla="*/ 132803 w 1581512" name="T4"/>
                <a:gd fmla="*/ 1041400 h 1583344" name="T5"/>
                <a:gd fmla="*/ 134479 w 1581512" name="T6"/>
                <a:gd fmla="*/ 1008203 h 1583344" name="T7"/>
                <a:gd fmla="*/ 0 w 1581512" name="T8"/>
                <a:gd fmla="*/ 899829 h 1583344" name="T9"/>
                <a:gd fmla="*/ 9068 w 1581512" name="T10"/>
                <a:gd fmla="*/ 840390 h 1583344" name="T11"/>
                <a:gd fmla="*/ 70373 w 1581512" name="T12"/>
                <a:gd fmla="*/ 642824 h 1583344" name="T13"/>
                <a:gd fmla="*/ 93251 w 1581512" name="T14"/>
                <a:gd fmla="*/ 595317 h 1583344" name="T15"/>
                <a:gd fmla="*/ 263976 w 1581512" name="T16"/>
                <a:gd fmla="*/ 583200 h 1583344" name="T17"/>
                <a:gd fmla="*/ 287241 w 1581512" name="T18"/>
                <a:gd fmla="*/ 544890 h 1583344" name="T19"/>
                <a:gd fmla="*/ 329198 w 1581512" name="T20"/>
                <a:gd fmla="*/ 488762 h 1583344" name="T21"/>
                <a:gd fmla="*/ 285703 w 1581512" name="T22"/>
                <a:gd fmla="*/ 319444 h 1583344" name="T23"/>
                <a:gd fmla="*/ 295851 w 1581512" name="T24"/>
                <a:gd fmla="*/ 308272 h 1583344" name="T25"/>
                <a:gd fmla="*/ 451562 w 1581512" name="T26"/>
                <a:gd fmla="*/ 179752 h 1583344" name="T27"/>
                <a:gd fmla="*/ 525291 w 1581512" name="T28"/>
                <a:gd fmla="*/ 134943 h 1583344" name="T29"/>
                <a:gd fmla="*/ 673585 w 1581512" name="T30"/>
                <a:gd fmla="*/ 222196 h 1583344" name="T31"/>
                <a:gd fmla="*/ 686546 w 1581512" name="T32"/>
                <a:gd fmla="*/ 215950 h 1583344" name="T33"/>
                <a:gd fmla="*/ 769930 w 1581512" name="T34"/>
                <a:gd fmla="*/ 185420 h 1583344" name="T35"/>
                <a:gd fmla="*/ 825172 w 1581512" name="T36"/>
                <a:gd fmla="*/ 171211 h 1583344" name="T37"/>
                <a:gd fmla="*/ 894003 w 1581512" name="T38"/>
                <a:gd fmla="*/ 11272 h 1583344" name="T39"/>
                <a:gd fmla="*/ 932240 w 1581512" name="T40"/>
                <a:gd fmla="*/ 5434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50195"/>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90" name="任意多边形 23"/>
            <p:cNvSpPr>
              <a:spLocks noChangeArrowheads="1"/>
            </p:cNvSpPr>
            <p:nvPr/>
          </p:nvSpPr>
          <p:spPr bwMode="auto">
            <a:xfrm rot="687363">
              <a:off x="6275388" y="1806575"/>
              <a:ext cx="1039812" cy="1041400"/>
            </a:xfrm>
            <a:custGeom>
              <a:gdLst>
                <a:gd fmla="*/ 1039812 w 1581512" name="T0"/>
                <a:gd fmla="*/ 0 h 1583344" name="T1"/>
                <a:gd fmla="*/ 1039812 w 1581512" name="T2"/>
                <a:gd fmla="*/ 1041400 h 1583344" name="T3"/>
                <a:gd fmla="*/ 132803 w 1581512" name="T4"/>
                <a:gd fmla="*/ 1041400 h 1583344" name="T5"/>
                <a:gd fmla="*/ 134479 w 1581512" name="T6"/>
                <a:gd fmla="*/ 1008203 h 1583344" name="T7"/>
                <a:gd fmla="*/ 0 w 1581512" name="T8"/>
                <a:gd fmla="*/ 899829 h 1583344" name="T9"/>
                <a:gd fmla="*/ 9068 w 1581512" name="T10"/>
                <a:gd fmla="*/ 840390 h 1583344" name="T11"/>
                <a:gd fmla="*/ 70373 w 1581512" name="T12"/>
                <a:gd fmla="*/ 642824 h 1583344" name="T13"/>
                <a:gd fmla="*/ 93251 w 1581512" name="T14"/>
                <a:gd fmla="*/ 595317 h 1583344" name="T15"/>
                <a:gd fmla="*/ 263976 w 1581512" name="T16"/>
                <a:gd fmla="*/ 583200 h 1583344" name="T17"/>
                <a:gd fmla="*/ 287241 w 1581512" name="T18"/>
                <a:gd fmla="*/ 544890 h 1583344" name="T19"/>
                <a:gd fmla="*/ 329198 w 1581512" name="T20"/>
                <a:gd fmla="*/ 488762 h 1583344" name="T21"/>
                <a:gd fmla="*/ 285703 w 1581512" name="T22"/>
                <a:gd fmla="*/ 319444 h 1583344" name="T23"/>
                <a:gd fmla="*/ 295851 w 1581512" name="T24"/>
                <a:gd fmla="*/ 308272 h 1583344" name="T25"/>
                <a:gd fmla="*/ 451562 w 1581512" name="T26"/>
                <a:gd fmla="*/ 179752 h 1583344" name="T27"/>
                <a:gd fmla="*/ 525291 w 1581512" name="T28"/>
                <a:gd fmla="*/ 134943 h 1583344" name="T29"/>
                <a:gd fmla="*/ 673585 w 1581512" name="T30"/>
                <a:gd fmla="*/ 222196 h 1583344" name="T31"/>
                <a:gd fmla="*/ 686546 w 1581512" name="T32"/>
                <a:gd fmla="*/ 215950 h 1583344" name="T33"/>
                <a:gd fmla="*/ 769930 w 1581512" name="T34"/>
                <a:gd fmla="*/ 185420 h 1583344" name="T35"/>
                <a:gd fmla="*/ 825172 w 1581512" name="T36"/>
                <a:gd fmla="*/ 171211 h 1583344" name="T37"/>
                <a:gd fmla="*/ 894003 w 1581512" name="T38"/>
                <a:gd fmla="*/ 11272 h 1583344" name="T39"/>
                <a:gd fmla="*/ 932240 w 1581512" name="T40"/>
                <a:gd fmla="*/ 5434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29803"/>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91" name="任意多边形 24"/>
            <p:cNvSpPr>
              <a:spLocks noChangeArrowheads="1"/>
            </p:cNvSpPr>
            <p:nvPr/>
          </p:nvSpPr>
          <p:spPr bwMode="auto">
            <a:xfrm flipH="1" flipV="1" rot="687363">
              <a:off x="7088188" y="3032125"/>
              <a:ext cx="1039812" cy="1041400"/>
            </a:xfrm>
            <a:custGeom>
              <a:gdLst>
                <a:gd fmla="*/ 1039812 w 1581512" name="T0"/>
                <a:gd fmla="*/ 0 h 1583344" name="T1"/>
                <a:gd fmla="*/ 1039812 w 1581512" name="T2"/>
                <a:gd fmla="*/ 1041400 h 1583344" name="T3"/>
                <a:gd fmla="*/ 132803 w 1581512" name="T4"/>
                <a:gd fmla="*/ 1041400 h 1583344" name="T5"/>
                <a:gd fmla="*/ 134479 w 1581512" name="T6"/>
                <a:gd fmla="*/ 1008203 h 1583344" name="T7"/>
                <a:gd fmla="*/ 0 w 1581512" name="T8"/>
                <a:gd fmla="*/ 899829 h 1583344" name="T9"/>
                <a:gd fmla="*/ 9068 w 1581512" name="T10"/>
                <a:gd fmla="*/ 840390 h 1583344" name="T11"/>
                <a:gd fmla="*/ 70373 w 1581512" name="T12"/>
                <a:gd fmla="*/ 642824 h 1583344" name="T13"/>
                <a:gd fmla="*/ 93251 w 1581512" name="T14"/>
                <a:gd fmla="*/ 595317 h 1583344" name="T15"/>
                <a:gd fmla="*/ 263976 w 1581512" name="T16"/>
                <a:gd fmla="*/ 583200 h 1583344" name="T17"/>
                <a:gd fmla="*/ 287241 w 1581512" name="T18"/>
                <a:gd fmla="*/ 544890 h 1583344" name="T19"/>
                <a:gd fmla="*/ 329198 w 1581512" name="T20"/>
                <a:gd fmla="*/ 488762 h 1583344" name="T21"/>
                <a:gd fmla="*/ 285703 w 1581512" name="T22"/>
                <a:gd fmla="*/ 319444 h 1583344" name="T23"/>
                <a:gd fmla="*/ 295851 w 1581512" name="T24"/>
                <a:gd fmla="*/ 308272 h 1583344" name="T25"/>
                <a:gd fmla="*/ 451562 w 1581512" name="T26"/>
                <a:gd fmla="*/ 179752 h 1583344" name="T27"/>
                <a:gd fmla="*/ 525291 w 1581512" name="T28"/>
                <a:gd fmla="*/ 134943 h 1583344" name="T29"/>
                <a:gd fmla="*/ 673585 w 1581512" name="T30"/>
                <a:gd fmla="*/ 222196 h 1583344" name="T31"/>
                <a:gd fmla="*/ 686546 w 1581512" name="T32"/>
                <a:gd fmla="*/ 215950 h 1583344" name="T33"/>
                <a:gd fmla="*/ 769930 w 1581512" name="T34"/>
                <a:gd fmla="*/ 185420 h 1583344" name="T35"/>
                <a:gd fmla="*/ 825172 w 1581512" name="T36"/>
                <a:gd fmla="*/ 171211 h 1583344" name="T37"/>
                <a:gd fmla="*/ 894003 w 1581512" name="T38"/>
                <a:gd fmla="*/ 11272 h 1583344" name="T39"/>
                <a:gd fmla="*/ 932240 w 1581512" name="T40"/>
                <a:gd fmla="*/ 5434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29803"/>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0492" name="任意多边形 25"/>
            <p:cNvSpPr>
              <a:spLocks noChangeArrowheads="1"/>
            </p:cNvSpPr>
            <p:nvPr/>
          </p:nvSpPr>
          <p:spPr bwMode="auto">
            <a:xfrm flipV="1" rot="687363">
              <a:off x="6069013" y="2825750"/>
              <a:ext cx="1039812" cy="1041400"/>
            </a:xfrm>
            <a:custGeom>
              <a:gdLst>
                <a:gd fmla="*/ 1039812 w 1581512" name="T0"/>
                <a:gd fmla="*/ 0 h 1583344" name="T1"/>
                <a:gd fmla="*/ 1039812 w 1581512" name="T2"/>
                <a:gd fmla="*/ 1041400 h 1583344" name="T3"/>
                <a:gd fmla="*/ 132803 w 1581512" name="T4"/>
                <a:gd fmla="*/ 1041400 h 1583344" name="T5"/>
                <a:gd fmla="*/ 134479 w 1581512" name="T6"/>
                <a:gd fmla="*/ 1008203 h 1583344" name="T7"/>
                <a:gd fmla="*/ 0 w 1581512" name="T8"/>
                <a:gd fmla="*/ 899829 h 1583344" name="T9"/>
                <a:gd fmla="*/ 9068 w 1581512" name="T10"/>
                <a:gd fmla="*/ 840390 h 1583344" name="T11"/>
                <a:gd fmla="*/ 70373 w 1581512" name="T12"/>
                <a:gd fmla="*/ 642824 h 1583344" name="T13"/>
                <a:gd fmla="*/ 93251 w 1581512" name="T14"/>
                <a:gd fmla="*/ 595317 h 1583344" name="T15"/>
                <a:gd fmla="*/ 263976 w 1581512" name="T16"/>
                <a:gd fmla="*/ 583200 h 1583344" name="T17"/>
                <a:gd fmla="*/ 287241 w 1581512" name="T18"/>
                <a:gd fmla="*/ 544890 h 1583344" name="T19"/>
                <a:gd fmla="*/ 329198 w 1581512" name="T20"/>
                <a:gd fmla="*/ 488762 h 1583344" name="T21"/>
                <a:gd fmla="*/ 285703 w 1581512" name="T22"/>
                <a:gd fmla="*/ 319444 h 1583344" name="T23"/>
                <a:gd fmla="*/ 295851 w 1581512" name="T24"/>
                <a:gd fmla="*/ 308272 h 1583344" name="T25"/>
                <a:gd fmla="*/ 451562 w 1581512" name="T26"/>
                <a:gd fmla="*/ 179752 h 1583344" name="T27"/>
                <a:gd fmla="*/ 525291 w 1581512" name="T28"/>
                <a:gd fmla="*/ 134943 h 1583344" name="T29"/>
                <a:gd fmla="*/ 673585 w 1581512" name="T30"/>
                <a:gd fmla="*/ 222196 h 1583344" name="T31"/>
                <a:gd fmla="*/ 686546 w 1581512" name="T32"/>
                <a:gd fmla="*/ 215950 h 1583344" name="T33"/>
                <a:gd fmla="*/ 769930 w 1581512" name="T34"/>
                <a:gd fmla="*/ 185420 h 1583344" name="T35"/>
                <a:gd fmla="*/ 825172 w 1581512" name="T36"/>
                <a:gd fmla="*/ 171211 h 1583344" name="T37"/>
                <a:gd fmla="*/ 894003 w 1581512" name="T38"/>
                <a:gd fmla="*/ 11272 h 1583344" name="T39"/>
                <a:gd fmla="*/ 932240 w 1581512" name="T40"/>
                <a:gd fmla="*/ 5434 h 15833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581512" name="T63"/>
                <a:gd fmla="*/ 0 h 1583344" name="T64"/>
                <a:gd fmla="*/ 1581512 w 1581512" name="T65"/>
                <a:gd fmla="*/ 1583344 h 15833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83344" w="1581512">
                  <a:moveTo>
                    <a:pt x="1581512" y="0"/>
                  </a:moveTo>
                  <a:lnTo>
                    <a:pt x="1581512" y="1583344"/>
                  </a:lnTo>
                  <a:lnTo>
                    <a:pt x="201988" y="1583344"/>
                  </a:lnTo>
                  <a:lnTo>
                    <a:pt x="204537" y="1532872"/>
                  </a:lnTo>
                  <a:lnTo>
                    <a:pt x="0" y="1368099"/>
                  </a:lnTo>
                  <a:lnTo>
                    <a:pt x="13792" y="1277729"/>
                  </a:lnTo>
                  <a:cubicBezTo>
                    <a:pt x="35109" y="1173558"/>
                    <a:pt x="66547" y="1073074"/>
                    <a:pt x="107035" y="977350"/>
                  </a:cubicBezTo>
                  <a:lnTo>
                    <a:pt x="141831" y="905119"/>
                  </a:lnTo>
                  <a:lnTo>
                    <a:pt x="401497" y="886697"/>
                  </a:lnTo>
                  <a:lnTo>
                    <a:pt x="436882" y="828450"/>
                  </a:lnTo>
                  <a:lnTo>
                    <a:pt x="500697" y="743113"/>
                  </a:lnTo>
                  <a:lnTo>
                    <a:pt x="434542" y="485682"/>
                  </a:lnTo>
                  <a:lnTo>
                    <a:pt x="449978" y="468697"/>
                  </a:lnTo>
                  <a:cubicBezTo>
                    <a:pt x="522375" y="396301"/>
                    <a:pt x="601675" y="330809"/>
                    <a:pt x="686808" y="273295"/>
                  </a:cubicBezTo>
                  <a:lnTo>
                    <a:pt x="798947" y="205168"/>
                  </a:lnTo>
                  <a:lnTo>
                    <a:pt x="1024496" y="337827"/>
                  </a:lnTo>
                  <a:lnTo>
                    <a:pt x="1044209" y="328331"/>
                  </a:lnTo>
                  <a:cubicBezTo>
                    <a:pt x="1085495" y="310868"/>
                    <a:pt x="1127808" y="295357"/>
                    <a:pt x="1171032" y="281913"/>
                  </a:cubicBezTo>
                  <a:lnTo>
                    <a:pt x="1255054" y="260309"/>
                  </a:lnTo>
                  <a:lnTo>
                    <a:pt x="1359743" y="17138"/>
                  </a:lnTo>
                  <a:lnTo>
                    <a:pt x="1417899" y="8262"/>
                  </a:lnTo>
                  <a:lnTo>
                    <a:pt x="1581512" y="0"/>
                  </a:lnTo>
                  <a:close/>
                </a:path>
              </a:pathLst>
            </a:custGeom>
            <a:solidFill>
              <a:srgbClr val="FEFEFE">
                <a:alpha val="50195"/>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nvGrpSpPr>
            <p:cNvPr id="20497" name="组合 40"/>
            <p:cNvGrpSpPr/>
            <p:nvPr/>
          </p:nvGrpSpPr>
          <p:grpSpPr>
            <a:xfrm>
              <a:off x="4464050" y="3560763"/>
              <a:ext cx="463550" cy="517525"/>
              <a:chExt cx="402656" cy="450303"/>
            </a:xfrm>
          </p:grpSpPr>
          <p:sp>
            <p:nvSpPr>
              <p:cNvPr id="20520" name="Freeform 108"/>
              <p:cNvSpPr>
                <a:spLocks noChangeArrowheads="1" noEditPoints="1"/>
              </p:cNvSpPr>
              <p:nvPr/>
            </p:nvSpPr>
            <p:spPr bwMode="auto">
              <a:xfrm>
                <a:off x="69134" y="167228"/>
                <a:ext cx="56988" cy="57923"/>
              </a:xfrm>
              <a:custGeom>
                <a:gdLst>
                  <a:gd fmla="*/ 28494 w 26" name="T0"/>
                  <a:gd fmla="*/ 0 h 26" name="T1"/>
                  <a:gd fmla="*/ 0 w 26" name="T2"/>
                  <a:gd fmla="*/ 28962 h 26" name="T3"/>
                  <a:gd fmla="*/ 28494 w 26" name="T4"/>
                  <a:gd fmla="*/ 57923 h 26" name="T5"/>
                  <a:gd fmla="*/ 56988 w 26" name="T6"/>
                  <a:gd fmla="*/ 28962 h 26" name="T7"/>
                  <a:gd fmla="*/ 28494 w 26" name="T8"/>
                  <a:gd fmla="*/ 0 h 26" name="T9"/>
                  <a:gd fmla="*/ 28494 w 26" name="T10"/>
                  <a:gd fmla="*/ 51240 h 26" name="T11"/>
                  <a:gd fmla="*/ 6576 w 26" name="T12"/>
                  <a:gd fmla="*/ 28962 h 26" name="T13"/>
                  <a:gd fmla="*/ 28494 w 26" name="T14"/>
                  <a:gd fmla="*/ 6683 h 26" name="T15"/>
                  <a:gd fmla="*/ 50412 w 26" name="T16"/>
                  <a:gd fmla="*/ 28962 h 26" name="T17"/>
                  <a:gd fmla="*/ 28494 w 26" name="T18"/>
                  <a:gd fmla="*/ 5124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21" name="Freeform 109"/>
              <p:cNvSpPr>
                <a:spLocks noChangeArrowheads="1" noEditPoints="1"/>
              </p:cNvSpPr>
              <p:nvPr/>
            </p:nvSpPr>
            <p:spPr bwMode="auto">
              <a:xfrm>
                <a:off x="197125" y="129859"/>
                <a:ext cx="48580" cy="48580"/>
              </a:xfrm>
              <a:custGeom>
                <a:gdLst>
                  <a:gd fmla="*/ 24290 w 22" name="T0"/>
                  <a:gd fmla="*/ 0 h 22" name="T1"/>
                  <a:gd fmla="*/ 0 w 22" name="T2"/>
                  <a:gd fmla="*/ 24290 h 22" name="T3"/>
                  <a:gd fmla="*/ 24290 w 22" name="T4"/>
                  <a:gd fmla="*/ 48580 h 22" name="T5"/>
                  <a:gd fmla="*/ 48580 w 22" name="T6"/>
                  <a:gd fmla="*/ 24290 h 22" name="T7"/>
                  <a:gd fmla="*/ 24290 w 22" name="T8"/>
                  <a:gd fmla="*/ 0 h 22" name="T9"/>
                  <a:gd fmla="*/ 24290 w 22" name="T10"/>
                  <a:gd fmla="*/ 37539 h 22" name="T11"/>
                  <a:gd fmla="*/ 11041 w 22" name="T12"/>
                  <a:gd fmla="*/ 24290 h 22" name="T13"/>
                  <a:gd fmla="*/ 24290 w 22" name="T14"/>
                  <a:gd fmla="*/ 11041 h 22" name="T15"/>
                  <a:gd fmla="*/ 37539 w 22" name="T16"/>
                  <a:gd fmla="*/ 24290 h 22" name="T17"/>
                  <a:gd fmla="*/ 24290 w 22" name="T18"/>
                  <a:gd fmla="*/ 37539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22" name="Freeform 110"/>
              <p:cNvSpPr>
                <a:spLocks noChangeArrowheads="1" noEditPoints="1"/>
              </p:cNvSpPr>
              <p:nvPr/>
            </p:nvSpPr>
            <p:spPr bwMode="auto">
              <a:xfrm>
                <a:off x="82213" y="181242"/>
                <a:ext cx="30830" cy="30830"/>
              </a:xfrm>
              <a:custGeom>
                <a:gdLst>
                  <a:gd fmla="*/ 15415 w 14" name="T0"/>
                  <a:gd fmla="*/ 0 h 14" name="T1"/>
                  <a:gd fmla="*/ 0 w 14" name="T2"/>
                  <a:gd fmla="*/ 15415 h 14" name="T3"/>
                  <a:gd fmla="*/ 15415 w 14" name="T4"/>
                  <a:gd fmla="*/ 30830 h 14" name="T5"/>
                  <a:gd fmla="*/ 30830 w 14" name="T6"/>
                  <a:gd fmla="*/ 15415 h 14" name="T7"/>
                  <a:gd fmla="*/ 15415 w 14" name="T8"/>
                  <a:gd fmla="*/ 0 h 14" name="T9"/>
                  <a:gd fmla="*/ 15415 w 14" name="T10"/>
                  <a:gd fmla="*/ 22021 h 14" name="T11"/>
                  <a:gd fmla="*/ 8809 w 14" name="T12"/>
                  <a:gd fmla="*/ 15415 h 14" name="T13"/>
                  <a:gd fmla="*/ 15415 w 14" name="T14"/>
                  <a:gd fmla="*/ 6606 h 14" name="T15"/>
                  <a:gd fmla="*/ 24224 w 14" name="T16"/>
                  <a:gd fmla="*/ 15415 h 14" name="T17"/>
                  <a:gd fmla="*/ 15415 w 14" name="T18"/>
                  <a:gd fmla="*/ 22021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23" name="Freeform 111"/>
              <p:cNvSpPr>
                <a:spLocks noChangeArrowheads="1" noEditPoints="1"/>
              </p:cNvSpPr>
              <p:nvPr/>
            </p:nvSpPr>
            <p:spPr bwMode="auto">
              <a:xfrm>
                <a:off x="172834" y="105568"/>
                <a:ext cx="97161" cy="97161"/>
              </a:xfrm>
              <a:custGeom>
                <a:gdLst>
                  <a:gd fmla="*/ 48581 w 44" name="T0"/>
                  <a:gd fmla="*/ 0 h 44" name="T1"/>
                  <a:gd fmla="*/ 0 w 44" name="T2"/>
                  <a:gd fmla="*/ 48581 h 44" name="T3"/>
                  <a:gd fmla="*/ 48581 w 44" name="T4"/>
                  <a:gd fmla="*/ 97161 h 44" name="T5"/>
                  <a:gd fmla="*/ 97161 w 44" name="T6"/>
                  <a:gd fmla="*/ 48581 h 44" name="T7"/>
                  <a:gd fmla="*/ 48581 w 44" name="T8"/>
                  <a:gd fmla="*/ 0 h 44" name="T9"/>
                  <a:gd fmla="*/ 48581 w 44" name="T10"/>
                  <a:gd fmla="*/ 86120 h 44" name="T11"/>
                  <a:gd fmla="*/ 11041 w 44" name="T12"/>
                  <a:gd fmla="*/ 48581 h 44" name="T13"/>
                  <a:gd fmla="*/ 48581 w 44" name="T14"/>
                  <a:gd fmla="*/ 13249 h 44" name="T15"/>
                  <a:gd fmla="*/ 86120 w 44" name="T16"/>
                  <a:gd fmla="*/ 48581 h 44" name="T17"/>
                  <a:gd fmla="*/ 48581 w 44" name="T18"/>
                  <a:gd fmla="*/ 86120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24" name="Freeform 112"/>
              <p:cNvSpPr>
                <a:spLocks noChangeArrowheads="1" noEditPoints="1"/>
              </p:cNvSpPr>
              <p:nvPr/>
            </p:nvSpPr>
            <p:spPr bwMode="auto">
              <a:xfrm>
                <a:off x="0" y="0"/>
                <a:ext cx="402656" cy="450303"/>
              </a:xfrm>
              <a:custGeom>
                <a:gdLst>
                  <a:gd fmla="*/ 347346 w 182" name="T0"/>
                  <a:gd fmla="*/ 211907 h 204" name="T1"/>
                  <a:gd fmla="*/ 338497 w 182" name="T2"/>
                  <a:gd fmla="*/ 105954 h 204" name="T3"/>
                  <a:gd fmla="*/ 172567 w 182" name="T4"/>
                  <a:gd fmla="*/ 0 h 204" name="T5"/>
                  <a:gd fmla="*/ 2212 w 182" name="T6"/>
                  <a:gd fmla="*/ 174382 h 204" name="T7"/>
                  <a:gd fmla="*/ 0 w 182" name="T8"/>
                  <a:gd fmla="*/ 450303 h 204" name="T9"/>
                  <a:gd fmla="*/ 250001 w 182" name="T10"/>
                  <a:gd fmla="*/ 388497 h 204" name="T11"/>
                  <a:gd fmla="*/ 325222 w 182" name="T12"/>
                  <a:gd fmla="*/ 388497 h 204" name="T13"/>
                  <a:gd fmla="*/ 325222 w 182" name="T14"/>
                  <a:gd fmla="*/ 388497 h 204" name="T15"/>
                  <a:gd fmla="*/ 345134 w 182" name="T16"/>
                  <a:gd fmla="*/ 333313 h 204" name="T17"/>
                  <a:gd fmla="*/ 323010 w 182" name="T18"/>
                  <a:gd fmla="*/ 320068 h 204" name="T19"/>
                  <a:gd fmla="*/ 345134 w 182" name="T20"/>
                  <a:gd fmla="*/ 309031 h 204" name="T21"/>
                  <a:gd fmla="*/ 342921 w 182" name="T22"/>
                  <a:gd fmla="*/ 304617 h 204" name="T23"/>
                  <a:gd fmla="*/ 376107 w 182" name="T24"/>
                  <a:gd fmla="*/ 245018 h 204" name="T25"/>
                  <a:gd fmla="*/ 137169 w 182" name="T26"/>
                  <a:gd fmla="*/ 205285 h 204" name="T27"/>
                  <a:gd fmla="*/ 137169 w 182" name="T28"/>
                  <a:gd fmla="*/ 225152 h 204" name="T29"/>
                  <a:gd fmla="*/ 119469 w 182" name="T30"/>
                  <a:gd fmla="*/ 231774 h 204" name="T31"/>
                  <a:gd fmla="*/ 106195 w 182" name="T32"/>
                  <a:gd fmla="*/ 242810 h 204" name="T33"/>
                  <a:gd fmla="*/ 88496 w 182" name="T34"/>
                  <a:gd fmla="*/ 236188 h 204" name="T35"/>
                  <a:gd fmla="*/ 70797 w 182" name="T36"/>
                  <a:gd fmla="*/ 236188 h 204" name="T37"/>
                  <a:gd fmla="*/ 61947 w 182" name="T38"/>
                  <a:gd fmla="*/ 218529 h 204" name="T39"/>
                  <a:gd fmla="*/ 48673 w 182" name="T40"/>
                  <a:gd fmla="*/ 205285 h 204" name="T41"/>
                  <a:gd fmla="*/ 57522 w 182" name="T42"/>
                  <a:gd fmla="*/ 187626 h 204" name="T43"/>
                  <a:gd fmla="*/ 57522 w 182" name="T44"/>
                  <a:gd fmla="*/ 167760 h 204" name="T45"/>
                  <a:gd fmla="*/ 75221 w 182" name="T46"/>
                  <a:gd fmla="*/ 161138 h 204" name="T47"/>
                  <a:gd fmla="*/ 88496 w 182" name="T48"/>
                  <a:gd fmla="*/ 150101 h 204" name="T49"/>
                  <a:gd fmla="*/ 106195 w 182" name="T50"/>
                  <a:gd fmla="*/ 156723 h 204" name="T51"/>
                  <a:gd fmla="*/ 126107 w 182" name="T52"/>
                  <a:gd fmla="*/ 156723 h 204" name="T53"/>
                  <a:gd fmla="*/ 132744 w 182" name="T54"/>
                  <a:gd fmla="*/ 174382 h 204" name="T55"/>
                  <a:gd fmla="*/ 146018 w 182" name="T56"/>
                  <a:gd fmla="*/ 187626 h 204" name="T57"/>
                  <a:gd fmla="*/ 300886 w 182" name="T58"/>
                  <a:gd fmla="*/ 169967 h 204" name="T59"/>
                  <a:gd fmla="*/ 278762 w 182" name="T60"/>
                  <a:gd fmla="*/ 192041 h 204" name="T61"/>
                  <a:gd fmla="*/ 267700 w 182" name="T62"/>
                  <a:gd fmla="*/ 220737 h 204" name="T63"/>
                  <a:gd fmla="*/ 236726 w 182" name="T64"/>
                  <a:gd fmla="*/ 220737 h 204" name="T65"/>
                  <a:gd fmla="*/ 207965 w 182" name="T66"/>
                  <a:gd fmla="*/ 231774 h 204" name="T67"/>
                  <a:gd fmla="*/ 183629 w 182" name="T68"/>
                  <a:gd fmla="*/ 211907 h 204" name="T69"/>
                  <a:gd fmla="*/ 154868 w 182" name="T70"/>
                  <a:gd fmla="*/ 200870 h 204" name="T71"/>
                  <a:gd fmla="*/ 154868 w 182" name="T72"/>
                  <a:gd fmla="*/ 169967 h 204" name="T73"/>
                  <a:gd fmla="*/ 141593 w 182" name="T74"/>
                  <a:gd fmla="*/ 141272 h 204" name="T75"/>
                  <a:gd fmla="*/ 163717 w 182" name="T76"/>
                  <a:gd fmla="*/ 116990 h 204" name="T77"/>
                  <a:gd fmla="*/ 174779 w 182" name="T78"/>
                  <a:gd fmla="*/ 88295 h 204" name="T79"/>
                  <a:gd fmla="*/ 207965 w 182" name="T80"/>
                  <a:gd fmla="*/ 88295 h 204" name="T81"/>
                  <a:gd fmla="*/ 236726 w 182" name="T82"/>
                  <a:gd fmla="*/ 77258 h 204" name="T83"/>
                  <a:gd fmla="*/ 258850 w 182" name="T84"/>
                  <a:gd fmla="*/ 97124 h 204" name="T85"/>
                  <a:gd fmla="*/ 287611 w 182" name="T86"/>
                  <a:gd fmla="*/ 108161 h 204" name="T87"/>
                  <a:gd fmla="*/ 287611 w 182" name="T88"/>
                  <a:gd fmla="*/ 141272 h 204" name="T89"/>
                  <a:gd fmla="*/ 300886 w 182" name="T90"/>
                  <a:gd fmla="*/ 16996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21531" name="组合 46"/>
            <p:cNvGrpSpPr/>
            <p:nvPr/>
          </p:nvGrpSpPr>
          <p:grpSpPr>
            <a:xfrm>
              <a:off x="4470400" y="4695825"/>
              <a:ext cx="441325" cy="500063"/>
              <a:chExt cx="406393" cy="459645"/>
            </a:xfrm>
            <a:solidFill>
              <a:schemeClr val="bg1"/>
            </a:solidFill>
          </p:grpSpPr>
          <p:sp>
            <p:nvSpPr>
              <p:cNvPr id="21532" name="Freeform 148"/>
              <p:cNvSpPr>
                <a:spLocks noChangeArrowheads="1" noEditPoints="1"/>
              </p:cNvSpPr>
              <p:nvPr/>
            </p:nvSpPr>
            <p:spPr bwMode="auto">
              <a:xfrm>
                <a:off x="55120" y="0"/>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33" name="Freeform 149"/>
              <p:cNvSpPr>
                <a:spLocks noChangeArrowheads="1" noEditPoints="1"/>
              </p:cNvSpPr>
              <p:nvPr/>
            </p:nvSpPr>
            <p:spPr bwMode="auto">
              <a:xfrm>
                <a:off x="0" y="231691"/>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34" name="Oval 150"/>
              <p:cNvSpPr>
                <a:spLocks noChangeArrowheads="1"/>
              </p:cNvSpPr>
              <p:nvPr/>
            </p:nvSpPr>
            <p:spPr bwMode="auto">
              <a:xfrm>
                <a:off x="97160" y="326983"/>
                <a:ext cx="37370" cy="37370"/>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1535" name="组合 50"/>
            <p:cNvGrpSpPr/>
            <p:nvPr/>
          </p:nvGrpSpPr>
          <p:grpSpPr>
            <a:xfrm>
              <a:off x="5588000" y="3609975"/>
              <a:ext cx="423863" cy="419100"/>
              <a:chExt cx="453105" cy="448433"/>
            </a:xfrm>
            <a:solidFill>
              <a:schemeClr val="bg1"/>
            </a:solidFill>
          </p:grpSpPr>
          <p:sp>
            <p:nvSpPr>
              <p:cNvPr id="21536"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37"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0500" name="组合 53"/>
            <p:cNvGrpSpPr/>
            <p:nvPr/>
          </p:nvGrpSpPr>
          <p:grpSpPr>
            <a:xfrm>
              <a:off x="5651500" y="4664075"/>
              <a:ext cx="442913" cy="476250"/>
              <a:chExt cx="466184" cy="501686"/>
            </a:xfrm>
          </p:grpSpPr>
          <p:sp>
            <p:nvSpPr>
              <p:cNvPr id="20515" name="Freeform 154"/>
              <p:cNvSpPr>
                <a:spLocks noChangeArrowheads="1"/>
              </p:cNvSpPr>
              <p:nvPr/>
            </p:nvSpPr>
            <p:spPr bwMode="auto">
              <a:xfrm>
                <a:off x="141070" y="426012"/>
                <a:ext cx="50449" cy="46712"/>
              </a:xfrm>
              <a:custGeom>
                <a:gdLst>
                  <a:gd fmla="*/ 35095 w 23" name="T0"/>
                  <a:gd fmla="*/ 0 h 21" name="T1"/>
                  <a:gd fmla="*/ 35095 w 23" name="T2"/>
                  <a:gd fmla="*/ 8898 h 21" name="T3"/>
                  <a:gd fmla="*/ 41675 w 23" name="T4"/>
                  <a:gd fmla="*/ 24468 h 21" name="T5"/>
                  <a:gd fmla="*/ 21934 w 23" name="T6"/>
                  <a:gd fmla="*/ 37814 h 21" name="T7"/>
                  <a:gd fmla="*/ 8774 w 23" name="T8"/>
                  <a:gd fmla="*/ 20019 h 21" name="T9"/>
                  <a:gd fmla="*/ 13161 w 23" name="T10"/>
                  <a:gd fmla="*/ 11122 h 21" name="T11"/>
                  <a:gd fmla="*/ 13161 w 23" name="T12"/>
                  <a:gd fmla="*/ 0 h 21" name="T13"/>
                  <a:gd fmla="*/ 0 w 23" name="T14"/>
                  <a:gd fmla="*/ 22244 h 21" name="T15"/>
                  <a:gd fmla="*/ 24128 w 23" name="T16"/>
                  <a:gd fmla="*/ 46712 h 21" name="T17"/>
                  <a:gd fmla="*/ 50449 w 23" name="T18"/>
                  <a:gd fmla="*/ 22244 h 21" name="T19"/>
                  <a:gd fmla="*/ 35095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6" name="Rectangle 155"/>
              <p:cNvSpPr>
                <a:spLocks noChangeArrowheads="1"/>
              </p:cNvSpPr>
              <p:nvPr/>
            </p:nvSpPr>
            <p:spPr bwMode="auto">
              <a:xfrm>
                <a:off x="160689" y="419472"/>
                <a:ext cx="9342" cy="32698"/>
              </a:xfrm>
              <a:prstGeom prst="rect">
                <a:avLst/>
              </a:prstGeom>
              <a:solidFill>
                <a:srgbClr val="FEFEFE"/>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sp>
            <p:nvSpPr>
              <p:cNvPr id="20517" name="Freeform 156"/>
              <p:cNvSpPr>
                <a:spLocks noChangeArrowheads="1" noEditPoints="1"/>
              </p:cNvSpPr>
              <p:nvPr/>
            </p:nvSpPr>
            <p:spPr bwMode="auto">
              <a:xfrm>
                <a:off x="39238" y="81278"/>
                <a:ext cx="260652" cy="260652"/>
              </a:xfrm>
              <a:custGeom>
                <a:gdLst>
                  <a:gd fmla="*/ 53014 w 118" name="T0"/>
                  <a:gd fmla="*/ 41969 h 118" name="T1"/>
                  <a:gd fmla="*/ 41969 w 118" name="T2"/>
                  <a:gd fmla="*/ 207638 h 118" name="T3"/>
                  <a:gd fmla="*/ 207638 w 118" name="T4"/>
                  <a:gd fmla="*/ 218683 h 118" name="T5"/>
                  <a:gd fmla="*/ 218683 w 118" name="T6"/>
                  <a:gd fmla="*/ 53014 h 118" name="T7"/>
                  <a:gd fmla="*/ 53014 w 118" name="T8"/>
                  <a:gd fmla="*/ 41969 h 118" name="T9"/>
                  <a:gd fmla="*/ 141371 w 118" name="T10"/>
                  <a:gd fmla="*/ 185549 h 118" name="T11"/>
                  <a:gd fmla="*/ 141371 w 118" name="T12"/>
                  <a:gd fmla="*/ 205429 h 118" name="T13"/>
                  <a:gd fmla="*/ 123699 w 118" name="T14"/>
                  <a:gd fmla="*/ 205429 h 118" name="T15"/>
                  <a:gd fmla="*/ 123699 w 118" name="T16"/>
                  <a:gd fmla="*/ 187758 h 118" name="T17"/>
                  <a:gd fmla="*/ 90566 w 118" name="T18"/>
                  <a:gd fmla="*/ 178922 h 118" name="T19"/>
                  <a:gd fmla="*/ 94983 w 118" name="T20"/>
                  <a:gd fmla="*/ 156833 h 118" name="T21"/>
                  <a:gd fmla="*/ 128117 w 118" name="T22"/>
                  <a:gd fmla="*/ 165669 h 118" name="T23"/>
                  <a:gd fmla="*/ 145788 w 118" name="T24"/>
                  <a:gd fmla="*/ 154624 h 118" name="T25"/>
                  <a:gd fmla="*/ 125908 w 118" name="T26"/>
                  <a:gd fmla="*/ 136953 h 118" name="T27"/>
                  <a:gd fmla="*/ 90566 w 118" name="T28"/>
                  <a:gd fmla="*/ 101610 h 118" name="T29"/>
                  <a:gd fmla="*/ 123699 w 118" name="T30"/>
                  <a:gd fmla="*/ 68476 h 118" name="T31"/>
                  <a:gd fmla="*/ 123699 w 118" name="T32"/>
                  <a:gd fmla="*/ 50805 h 118" name="T33"/>
                  <a:gd fmla="*/ 141371 w 118" name="T34"/>
                  <a:gd fmla="*/ 50805 h 118" name="T35"/>
                  <a:gd fmla="*/ 141371 w 118" name="T36"/>
                  <a:gd fmla="*/ 66267 h 118" name="T37"/>
                  <a:gd fmla="*/ 170086 w 118" name="T38"/>
                  <a:gd fmla="*/ 72894 h 118" name="T39"/>
                  <a:gd fmla="*/ 163460 w 118" name="T40"/>
                  <a:gd fmla="*/ 94983 h 118" name="T41"/>
                  <a:gd fmla="*/ 136953 w 118" name="T42"/>
                  <a:gd fmla="*/ 88357 h 118" name="T43"/>
                  <a:gd fmla="*/ 121490 w 118" name="T44"/>
                  <a:gd fmla="*/ 99401 h 118" name="T45"/>
                  <a:gd fmla="*/ 143579 w 118" name="T46"/>
                  <a:gd fmla="*/ 114864 h 118" name="T47"/>
                  <a:gd fmla="*/ 174504 w 118" name="T48"/>
                  <a:gd fmla="*/ 152415 h 118" name="T49"/>
                  <a:gd fmla="*/ 141371 w 118" name="T50"/>
                  <a:gd fmla="*/ 185549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8" name="Freeform 157"/>
              <p:cNvSpPr>
                <a:spLocks noChangeArrowheads="1" noEditPoints="1"/>
              </p:cNvSpPr>
              <p:nvPr/>
            </p:nvSpPr>
            <p:spPr bwMode="auto">
              <a:xfrm>
                <a:off x="0" y="0"/>
                <a:ext cx="338194" cy="501686"/>
              </a:xfrm>
              <a:custGeom>
                <a:gdLst>
                  <a:gd fmla="*/ 305038 w 153" name="T0"/>
                  <a:gd fmla="*/ 391182 h 227" name="T1"/>
                  <a:gd fmla="*/ 35367 w 153" name="T2"/>
                  <a:gd fmla="*/ 391182 h 227" name="T3"/>
                  <a:gd fmla="*/ 35367 w 153" name="T4"/>
                  <a:gd fmla="*/ 35361 h 227" name="T5"/>
                  <a:gd fmla="*/ 305038 w 153" name="T6"/>
                  <a:gd fmla="*/ 35361 h 227" name="T7"/>
                  <a:gd fmla="*/ 305038 w 153" name="T8"/>
                  <a:gd fmla="*/ 227637 h 227" name="T9"/>
                  <a:gd fmla="*/ 307248 w 153" name="T10"/>
                  <a:gd fmla="*/ 225427 h 227" name="T11"/>
                  <a:gd fmla="*/ 338194 w 153" name="T12"/>
                  <a:gd fmla="*/ 207747 h 227" name="T13"/>
                  <a:gd fmla="*/ 338194 w 153" name="T14"/>
                  <a:gd fmla="*/ 28731 h 227" name="T15"/>
                  <a:gd fmla="*/ 311669 w 153" name="T16"/>
                  <a:gd fmla="*/ 0 h 227" name="T17"/>
                  <a:gd fmla="*/ 26525 w 153" name="T18"/>
                  <a:gd fmla="*/ 0 h 227" name="T19"/>
                  <a:gd fmla="*/ 0 w 153" name="T20"/>
                  <a:gd fmla="*/ 28731 h 227" name="T21"/>
                  <a:gd fmla="*/ 0 w 153" name="T22"/>
                  <a:gd fmla="*/ 475165 h 227" name="T23"/>
                  <a:gd fmla="*/ 26525 w 153" name="T24"/>
                  <a:gd fmla="*/ 501686 h 227" name="T25"/>
                  <a:gd fmla="*/ 311669 w 153" name="T26"/>
                  <a:gd fmla="*/ 501686 h 227" name="T27"/>
                  <a:gd fmla="*/ 338194 w 153" name="T28"/>
                  <a:gd fmla="*/ 475165 h 227" name="T29"/>
                  <a:gd fmla="*/ 338194 w 153" name="T30"/>
                  <a:gd fmla="*/ 388972 h 227" name="T31"/>
                  <a:gd fmla="*/ 305038 w 153" name="T32"/>
                  <a:gd fmla="*/ 366872 h 227" name="T33"/>
                  <a:gd fmla="*/ 305038 w 153" name="T34"/>
                  <a:gd fmla="*/ 391182 h 227" name="T35"/>
                  <a:gd fmla="*/ 165781 w 153" name="T36"/>
                  <a:gd fmla="*/ 488426 h 227" name="T37"/>
                  <a:gd fmla="*/ 123783 w 153" name="T38"/>
                  <a:gd fmla="*/ 444224 h 227" name="T39"/>
                  <a:gd fmla="*/ 165781 w 153" name="T40"/>
                  <a:gd fmla="*/ 402233 h 227" name="T41"/>
                  <a:gd fmla="*/ 209990 w 153" name="T42"/>
                  <a:gd fmla="*/ 444224 h 227" name="T43"/>
                  <a:gd fmla="*/ 165781 w 153" name="T44"/>
                  <a:gd fmla="*/ 488426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9" name="Freeform 158"/>
              <p:cNvSpPr>
                <a:spLocks noChangeArrowheads="1" noEditPoints="1"/>
              </p:cNvSpPr>
              <p:nvPr/>
            </p:nvSpPr>
            <p:spPr bwMode="auto">
              <a:xfrm>
                <a:off x="275600" y="202729"/>
                <a:ext cx="190584" cy="190584"/>
              </a:xfrm>
              <a:custGeom>
                <a:gdLst>
                  <a:gd fmla="*/ 159559 w 86" name="T0"/>
                  <a:gd fmla="*/ 37674 h 86" name="T1"/>
                  <a:gd fmla="*/ 39890 w 86" name="T2"/>
                  <a:gd fmla="*/ 31025 h 86" name="T3"/>
                  <a:gd fmla="*/ 31025 w 86" name="T4"/>
                  <a:gd fmla="*/ 150694 h 86" name="T5"/>
                  <a:gd fmla="*/ 152910 w 86" name="T6"/>
                  <a:gd fmla="*/ 159559 h 86" name="T7"/>
                  <a:gd fmla="*/ 159559 w 86" name="T8"/>
                  <a:gd fmla="*/ 37674 h 86" name="T9"/>
                  <a:gd fmla="*/ 101940 w 86" name="T10"/>
                  <a:gd fmla="*/ 139614 h 86" name="T11"/>
                  <a:gd fmla="*/ 101940 w 86" name="T12"/>
                  <a:gd fmla="*/ 155127 h 86" name="T13"/>
                  <a:gd fmla="*/ 88644 w 86" name="T14"/>
                  <a:gd fmla="*/ 155127 h 86" name="T15"/>
                  <a:gd fmla="*/ 88644 w 86" name="T16"/>
                  <a:gd fmla="*/ 141830 h 86" name="T17"/>
                  <a:gd fmla="*/ 62051 w 86" name="T18"/>
                  <a:gd fmla="*/ 135182 h 86" name="T19"/>
                  <a:gd fmla="*/ 66483 w 86" name="T20"/>
                  <a:gd fmla="*/ 117453 h 86" name="T21"/>
                  <a:gd fmla="*/ 90860 w 86" name="T22"/>
                  <a:gd fmla="*/ 124101 h 86" name="T23"/>
                  <a:gd fmla="*/ 106372 w 86" name="T24"/>
                  <a:gd fmla="*/ 115237 h 86" name="T25"/>
                  <a:gd fmla="*/ 90860 w 86" name="T26"/>
                  <a:gd fmla="*/ 101940 h 86" name="T27"/>
                  <a:gd fmla="*/ 64267 w 86" name="T28"/>
                  <a:gd fmla="*/ 75347 h 86" name="T29"/>
                  <a:gd fmla="*/ 88644 w 86" name="T30"/>
                  <a:gd fmla="*/ 48754 h 86" name="T31"/>
                  <a:gd fmla="*/ 88644 w 86" name="T32"/>
                  <a:gd fmla="*/ 33241 h 86" name="T33"/>
                  <a:gd fmla="*/ 104156 w 86" name="T34"/>
                  <a:gd fmla="*/ 33241 h 86" name="T35"/>
                  <a:gd fmla="*/ 104156 w 86" name="T36"/>
                  <a:gd fmla="*/ 46538 h 86" name="T37"/>
                  <a:gd fmla="*/ 124101 w 86" name="T38"/>
                  <a:gd fmla="*/ 50970 h 86" name="T39"/>
                  <a:gd fmla="*/ 119669 w 86" name="T40"/>
                  <a:gd fmla="*/ 68699 h 86" name="T41"/>
                  <a:gd fmla="*/ 99724 w 86" name="T42"/>
                  <a:gd fmla="*/ 64267 h 86" name="T43"/>
                  <a:gd fmla="*/ 86428 w 86" name="T44"/>
                  <a:gd fmla="*/ 70915 h 86" name="T45"/>
                  <a:gd fmla="*/ 104156 w 86" name="T46"/>
                  <a:gd fmla="*/ 84212 h 86" name="T47"/>
                  <a:gd fmla="*/ 128533 w 86" name="T48"/>
                  <a:gd fmla="*/ 113021 h 86" name="T49"/>
                  <a:gd fmla="*/ 101940 w 86" name="T50"/>
                  <a:gd fmla="*/ 139614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20501" name="组合 59"/>
            <p:cNvGrpSpPr/>
            <p:nvPr/>
          </p:nvGrpSpPr>
          <p:grpSpPr>
            <a:xfrm rot="1030086">
              <a:off x="6729413" y="2319338"/>
              <a:ext cx="382587" cy="427037"/>
              <a:chExt cx="402656" cy="450303"/>
            </a:xfrm>
          </p:grpSpPr>
          <p:sp>
            <p:nvSpPr>
              <p:cNvPr id="20510" name="Freeform 108"/>
              <p:cNvSpPr>
                <a:spLocks noChangeArrowheads="1" noEditPoints="1"/>
              </p:cNvSpPr>
              <p:nvPr/>
            </p:nvSpPr>
            <p:spPr bwMode="auto">
              <a:xfrm>
                <a:off x="69134" y="167228"/>
                <a:ext cx="56988" cy="57923"/>
              </a:xfrm>
              <a:custGeom>
                <a:gdLst>
                  <a:gd fmla="*/ 28494 w 26" name="T0"/>
                  <a:gd fmla="*/ 0 h 26" name="T1"/>
                  <a:gd fmla="*/ 0 w 26" name="T2"/>
                  <a:gd fmla="*/ 28962 h 26" name="T3"/>
                  <a:gd fmla="*/ 28494 w 26" name="T4"/>
                  <a:gd fmla="*/ 57923 h 26" name="T5"/>
                  <a:gd fmla="*/ 56988 w 26" name="T6"/>
                  <a:gd fmla="*/ 28962 h 26" name="T7"/>
                  <a:gd fmla="*/ 28494 w 26" name="T8"/>
                  <a:gd fmla="*/ 0 h 26" name="T9"/>
                  <a:gd fmla="*/ 28494 w 26" name="T10"/>
                  <a:gd fmla="*/ 51240 h 26" name="T11"/>
                  <a:gd fmla="*/ 6576 w 26" name="T12"/>
                  <a:gd fmla="*/ 28962 h 26" name="T13"/>
                  <a:gd fmla="*/ 28494 w 26" name="T14"/>
                  <a:gd fmla="*/ 6683 h 26" name="T15"/>
                  <a:gd fmla="*/ 50412 w 26" name="T16"/>
                  <a:gd fmla="*/ 28962 h 26" name="T17"/>
                  <a:gd fmla="*/ 28494 w 26" name="T18"/>
                  <a:gd fmla="*/ 5124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1" name="Freeform 109"/>
              <p:cNvSpPr>
                <a:spLocks noChangeArrowheads="1" noEditPoints="1"/>
              </p:cNvSpPr>
              <p:nvPr/>
            </p:nvSpPr>
            <p:spPr bwMode="auto">
              <a:xfrm>
                <a:off x="197125" y="129859"/>
                <a:ext cx="48580" cy="48580"/>
              </a:xfrm>
              <a:custGeom>
                <a:gdLst>
                  <a:gd fmla="*/ 24290 w 22" name="T0"/>
                  <a:gd fmla="*/ 0 h 22" name="T1"/>
                  <a:gd fmla="*/ 0 w 22" name="T2"/>
                  <a:gd fmla="*/ 24290 h 22" name="T3"/>
                  <a:gd fmla="*/ 24290 w 22" name="T4"/>
                  <a:gd fmla="*/ 48580 h 22" name="T5"/>
                  <a:gd fmla="*/ 48580 w 22" name="T6"/>
                  <a:gd fmla="*/ 24290 h 22" name="T7"/>
                  <a:gd fmla="*/ 24290 w 22" name="T8"/>
                  <a:gd fmla="*/ 0 h 22" name="T9"/>
                  <a:gd fmla="*/ 24290 w 22" name="T10"/>
                  <a:gd fmla="*/ 37539 h 22" name="T11"/>
                  <a:gd fmla="*/ 11041 w 22" name="T12"/>
                  <a:gd fmla="*/ 24290 h 22" name="T13"/>
                  <a:gd fmla="*/ 24290 w 22" name="T14"/>
                  <a:gd fmla="*/ 11041 h 22" name="T15"/>
                  <a:gd fmla="*/ 37539 w 22" name="T16"/>
                  <a:gd fmla="*/ 24290 h 22" name="T17"/>
                  <a:gd fmla="*/ 24290 w 22" name="T18"/>
                  <a:gd fmla="*/ 37539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2" name="Freeform 110"/>
              <p:cNvSpPr>
                <a:spLocks noChangeArrowheads="1" noEditPoints="1"/>
              </p:cNvSpPr>
              <p:nvPr/>
            </p:nvSpPr>
            <p:spPr bwMode="auto">
              <a:xfrm>
                <a:off x="82213" y="181242"/>
                <a:ext cx="30830" cy="30830"/>
              </a:xfrm>
              <a:custGeom>
                <a:gdLst>
                  <a:gd fmla="*/ 15415 w 14" name="T0"/>
                  <a:gd fmla="*/ 0 h 14" name="T1"/>
                  <a:gd fmla="*/ 0 w 14" name="T2"/>
                  <a:gd fmla="*/ 15415 h 14" name="T3"/>
                  <a:gd fmla="*/ 15415 w 14" name="T4"/>
                  <a:gd fmla="*/ 30830 h 14" name="T5"/>
                  <a:gd fmla="*/ 30830 w 14" name="T6"/>
                  <a:gd fmla="*/ 15415 h 14" name="T7"/>
                  <a:gd fmla="*/ 15415 w 14" name="T8"/>
                  <a:gd fmla="*/ 0 h 14" name="T9"/>
                  <a:gd fmla="*/ 15415 w 14" name="T10"/>
                  <a:gd fmla="*/ 22021 h 14" name="T11"/>
                  <a:gd fmla="*/ 8809 w 14" name="T12"/>
                  <a:gd fmla="*/ 15415 h 14" name="T13"/>
                  <a:gd fmla="*/ 15415 w 14" name="T14"/>
                  <a:gd fmla="*/ 6606 h 14" name="T15"/>
                  <a:gd fmla="*/ 24224 w 14" name="T16"/>
                  <a:gd fmla="*/ 15415 h 14" name="T17"/>
                  <a:gd fmla="*/ 15415 w 14" name="T18"/>
                  <a:gd fmla="*/ 22021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3" name="Freeform 111"/>
              <p:cNvSpPr>
                <a:spLocks noChangeArrowheads="1" noEditPoints="1"/>
              </p:cNvSpPr>
              <p:nvPr/>
            </p:nvSpPr>
            <p:spPr bwMode="auto">
              <a:xfrm>
                <a:off x="172834" y="105568"/>
                <a:ext cx="97161" cy="97161"/>
              </a:xfrm>
              <a:custGeom>
                <a:gdLst>
                  <a:gd fmla="*/ 48581 w 44" name="T0"/>
                  <a:gd fmla="*/ 0 h 44" name="T1"/>
                  <a:gd fmla="*/ 0 w 44" name="T2"/>
                  <a:gd fmla="*/ 48581 h 44" name="T3"/>
                  <a:gd fmla="*/ 48581 w 44" name="T4"/>
                  <a:gd fmla="*/ 97161 h 44" name="T5"/>
                  <a:gd fmla="*/ 97161 w 44" name="T6"/>
                  <a:gd fmla="*/ 48581 h 44" name="T7"/>
                  <a:gd fmla="*/ 48581 w 44" name="T8"/>
                  <a:gd fmla="*/ 0 h 44" name="T9"/>
                  <a:gd fmla="*/ 48581 w 44" name="T10"/>
                  <a:gd fmla="*/ 86120 h 44" name="T11"/>
                  <a:gd fmla="*/ 11041 w 44" name="T12"/>
                  <a:gd fmla="*/ 48581 h 44" name="T13"/>
                  <a:gd fmla="*/ 48581 w 44" name="T14"/>
                  <a:gd fmla="*/ 13249 h 44" name="T15"/>
                  <a:gd fmla="*/ 86120 w 44" name="T16"/>
                  <a:gd fmla="*/ 48581 h 44" name="T17"/>
                  <a:gd fmla="*/ 48581 w 44" name="T18"/>
                  <a:gd fmla="*/ 86120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14" name="Freeform 112"/>
              <p:cNvSpPr>
                <a:spLocks noChangeArrowheads="1" noEditPoints="1"/>
              </p:cNvSpPr>
              <p:nvPr/>
            </p:nvSpPr>
            <p:spPr bwMode="auto">
              <a:xfrm>
                <a:off x="0" y="0"/>
                <a:ext cx="402656" cy="450303"/>
              </a:xfrm>
              <a:custGeom>
                <a:gdLst>
                  <a:gd fmla="*/ 347346 w 182" name="T0"/>
                  <a:gd fmla="*/ 211907 h 204" name="T1"/>
                  <a:gd fmla="*/ 338497 w 182" name="T2"/>
                  <a:gd fmla="*/ 105954 h 204" name="T3"/>
                  <a:gd fmla="*/ 172567 w 182" name="T4"/>
                  <a:gd fmla="*/ 0 h 204" name="T5"/>
                  <a:gd fmla="*/ 2212 w 182" name="T6"/>
                  <a:gd fmla="*/ 174382 h 204" name="T7"/>
                  <a:gd fmla="*/ 0 w 182" name="T8"/>
                  <a:gd fmla="*/ 450303 h 204" name="T9"/>
                  <a:gd fmla="*/ 250001 w 182" name="T10"/>
                  <a:gd fmla="*/ 388497 h 204" name="T11"/>
                  <a:gd fmla="*/ 325222 w 182" name="T12"/>
                  <a:gd fmla="*/ 388497 h 204" name="T13"/>
                  <a:gd fmla="*/ 325222 w 182" name="T14"/>
                  <a:gd fmla="*/ 388497 h 204" name="T15"/>
                  <a:gd fmla="*/ 345134 w 182" name="T16"/>
                  <a:gd fmla="*/ 333313 h 204" name="T17"/>
                  <a:gd fmla="*/ 323010 w 182" name="T18"/>
                  <a:gd fmla="*/ 320068 h 204" name="T19"/>
                  <a:gd fmla="*/ 345134 w 182" name="T20"/>
                  <a:gd fmla="*/ 309031 h 204" name="T21"/>
                  <a:gd fmla="*/ 342921 w 182" name="T22"/>
                  <a:gd fmla="*/ 304617 h 204" name="T23"/>
                  <a:gd fmla="*/ 376107 w 182" name="T24"/>
                  <a:gd fmla="*/ 245018 h 204" name="T25"/>
                  <a:gd fmla="*/ 137169 w 182" name="T26"/>
                  <a:gd fmla="*/ 205285 h 204" name="T27"/>
                  <a:gd fmla="*/ 137169 w 182" name="T28"/>
                  <a:gd fmla="*/ 225152 h 204" name="T29"/>
                  <a:gd fmla="*/ 119469 w 182" name="T30"/>
                  <a:gd fmla="*/ 231774 h 204" name="T31"/>
                  <a:gd fmla="*/ 106195 w 182" name="T32"/>
                  <a:gd fmla="*/ 242810 h 204" name="T33"/>
                  <a:gd fmla="*/ 88496 w 182" name="T34"/>
                  <a:gd fmla="*/ 236188 h 204" name="T35"/>
                  <a:gd fmla="*/ 70797 w 182" name="T36"/>
                  <a:gd fmla="*/ 236188 h 204" name="T37"/>
                  <a:gd fmla="*/ 61947 w 182" name="T38"/>
                  <a:gd fmla="*/ 218529 h 204" name="T39"/>
                  <a:gd fmla="*/ 48673 w 182" name="T40"/>
                  <a:gd fmla="*/ 205285 h 204" name="T41"/>
                  <a:gd fmla="*/ 57522 w 182" name="T42"/>
                  <a:gd fmla="*/ 187626 h 204" name="T43"/>
                  <a:gd fmla="*/ 57522 w 182" name="T44"/>
                  <a:gd fmla="*/ 167760 h 204" name="T45"/>
                  <a:gd fmla="*/ 75221 w 182" name="T46"/>
                  <a:gd fmla="*/ 161138 h 204" name="T47"/>
                  <a:gd fmla="*/ 88496 w 182" name="T48"/>
                  <a:gd fmla="*/ 150101 h 204" name="T49"/>
                  <a:gd fmla="*/ 106195 w 182" name="T50"/>
                  <a:gd fmla="*/ 156723 h 204" name="T51"/>
                  <a:gd fmla="*/ 126107 w 182" name="T52"/>
                  <a:gd fmla="*/ 156723 h 204" name="T53"/>
                  <a:gd fmla="*/ 132744 w 182" name="T54"/>
                  <a:gd fmla="*/ 174382 h 204" name="T55"/>
                  <a:gd fmla="*/ 146018 w 182" name="T56"/>
                  <a:gd fmla="*/ 187626 h 204" name="T57"/>
                  <a:gd fmla="*/ 300886 w 182" name="T58"/>
                  <a:gd fmla="*/ 169967 h 204" name="T59"/>
                  <a:gd fmla="*/ 278762 w 182" name="T60"/>
                  <a:gd fmla="*/ 192041 h 204" name="T61"/>
                  <a:gd fmla="*/ 267700 w 182" name="T62"/>
                  <a:gd fmla="*/ 220737 h 204" name="T63"/>
                  <a:gd fmla="*/ 236726 w 182" name="T64"/>
                  <a:gd fmla="*/ 220737 h 204" name="T65"/>
                  <a:gd fmla="*/ 207965 w 182" name="T66"/>
                  <a:gd fmla="*/ 231774 h 204" name="T67"/>
                  <a:gd fmla="*/ 183629 w 182" name="T68"/>
                  <a:gd fmla="*/ 211907 h 204" name="T69"/>
                  <a:gd fmla="*/ 154868 w 182" name="T70"/>
                  <a:gd fmla="*/ 200870 h 204" name="T71"/>
                  <a:gd fmla="*/ 154868 w 182" name="T72"/>
                  <a:gd fmla="*/ 169967 h 204" name="T73"/>
                  <a:gd fmla="*/ 141593 w 182" name="T74"/>
                  <a:gd fmla="*/ 141272 h 204" name="T75"/>
                  <a:gd fmla="*/ 163717 w 182" name="T76"/>
                  <a:gd fmla="*/ 116990 h 204" name="T77"/>
                  <a:gd fmla="*/ 174779 w 182" name="T78"/>
                  <a:gd fmla="*/ 88295 h 204" name="T79"/>
                  <a:gd fmla="*/ 207965 w 182" name="T80"/>
                  <a:gd fmla="*/ 88295 h 204" name="T81"/>
                  <a:gd fmla="*/ 236726 w 182" name="T82"/>
                  <a:gd fmla="*/ 77258 h 204" name="T83"/>
                  <a:gd fmla="*/ 258850 w 182" name="T84"/>
                  <a:gd fmla="*/ 97124 h 204" name="T85"/>
                  <a:gd fmla="*/ 287611 w 182" name="T86"/>
                  <a:gd fmla="*/ 108161 h 204" name="T87"/>
                  <a:gd fmla="*/ 287611 w 182" name="T88"/>
                  <a:gd fmla="*/ 141272 h 204" name="T89"/>
                  <a:gd fmla="*/ 300886 w 182" name="T90"/>
                  <a:gd fmla="*/ 16996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21550" name="组合 65"/>
            <p:cNvGrpSpPr/>
            <p:nvPr/>
          </p:nvGrpSpPr>
          <p:grpSpPr>
            <a:xfrm rot="1030086">
              <a:off x="6575425" y="3040063"/>
              <a:ext cx="363538" cy="411162"/>
              <a:chExt cx="406393" cy="459645"/>
            </a:xfrm>
            <a:solidFill>
              <a:schemeClr val="bg1"/>
            </a:solidFill>
          </p:grpSpPr>
          <p:sp>
            <p:nvSpPr>
              <p:cNvPr id="21551" name="Freeform 148"/>
              <p:cNvSpPr>
                <a:spLocks noChangeArrowheads="1" noEditPoints="1"/>
              </p:cNvSpPr>
              <p:nvPr/>
            </p:nvSpPr>
            <p:spPr bwMode="auto">
              <a:xfrm>
                <a:off x="55120" y="0"/>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52" name="Freeform 149"/>
              <p:cNvSpPr>
                <a:spLocks noChangeArrowheads="1" noEditPoints="1"/>
              </p:cNvSpPr>
              <p:nvPr/>
            </p:nvSpPr>
            <p:spPr bwMode="auto">
              <a:xfrm>
                <a:off x="0" y="231691"/>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53" name="Oval 150"/>
              <p:cNvSpPr>
                <a:spLocks noChangeArrowheads="1"/>
              </p:cNvSpPr>
              <p:nvPr/>
            </p:nvSpPr>
            <p:spPr bwMode="auto">
              <a:xfrm>
                <a:off x="97160" y="326983"/>
                <a:ext cx="37370" cy="37370"/>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1554" name="组合 69"/>
            <p:cNvGrpSpPr/>
            <p:nvPr/>
          </p:nvGrpSpPr>
          <p:grpSpPr>
            <a:xfrm rot="1030086">
              <a:off x="7550150" y="2517775"/>
              <a:ext cx="350838" cy="346075"/>
              <a:chExt cx="453105" cy="448433"/>
            </a:xfrm>
            <a:solidFill>
              <a:schemeClr val="bg1"/>
            </a:solidFill>
          </p:grpSpPr>
          <p:sp>
            <p:nvSpPr>
              <p:cNvPr id="21555"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1556"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0504" name="组合 72"/>
            <p:cNvGrpSpPr/>
            <p:nvPr/>
          </p:nvGrpSpPr>
          <p:grpSpPr>
            <a:xfrm rot="1030086">
              <a:off x="7426325" y="3233738"/>
              <a:ext cx="363538" cy="392112"/>
              <a:chExt cx="466184" cy="501686"/>
            </a:xfrm>
          </p:grpSpPr>
          <p:sp>
            <p:nvSpPr>
              <p:cNvPr id="20505" name="Freeform 154"/>
              <p:cNvSpPr>
                <a:spLocks noChangeArrowheads="1"/>
              </p:cNvSpPr>
              <p:nvPr/>
            </p:nvSpPr>
            <p:spPr bwMode="auto">
              <a:xfrm>
                <a:off x="141070" y="426012"/>
                <a:ext cx="50449" cy="46712"/>
              </a:xfrm>
              <a:custGeom>
                <a:gdLst>
                  <a:gd fmla="*/ 35095 w 23" name="T0"/>
                  <a:gd fmla="*/ 0 h 21" name="T1"/>
                  <a:gd fmla="*/ 35095 w 23" name="T2"/>
                  <a:gd fmla="*/ 8898 h 21" name="T3"/>
                  <a:gd fmla="*/ 41675 w 23" name="T4"/>
                  <a:gd fmla="*/ 24468 h 21" name="T5"/>
                  <a:gd fmla="*/ 21934 w 23" name="T6"/>
                  <a:gd fmla="*/ 37814 h 21" name="T7"/>
                  <a:gd fmla="*/ 8774 w 23" name="T8"/>
                  <a:gd fmla="*/ 20019 h 21" name="T9"/>
                  <a:gd fmla="*/ 13161 w 23" name="T10"/>
                  <a:gd fmla="*/ 11122 h 21" name="T11"/>
                  <a:gd fmla="*/ 13161 w 23" name="T12"/>
                  <a:gd fmla="*/ 0 h 21" name="T13"/>
                  <a:gd fmla="*/ 0 w 23" name="T14"/>
                  <a:gd fmla="*/ 22244 h 21" name="T15"/>
                  <a:gd fmla="*/ 24128 w 23" name="T16"/>
                  <a:gd fmla="*/ 46712 h 21" name="T17"/>
                  <a:gd fmla="*/ 50449 w 23" name="T18"/>
                  <a:gd fmla="*/ 22244 h 21" name="T19"/>
                  <a:gd fmla="*/ 35095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06" name="Rectangle 155"/>
              <p:cNvSpPr>
                <a:spLocks noChangeArrowheads="1"/>
              </p:cNvSpPr>
              <p:nvPr/>
            </p:nvSpPr>
            <p:spPr bwMode="auto">
              <a:xfrm>
                <a:off x="160689" y="419472"/>
                <a:ext cx="9342" cy="32698"/>
              </a:xfrm>
              <a:prstGeom prst="rect">
                <a:avLst/>
              </a:prstGeom>
              <a:solidFill>
                <a:srgbClr val="FEFEFE"/>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sp>
            <p:nvSpPr>
              <p:cNvPr id="20507" name="Freeform 156"/>
              <p:cNvSpPr>
                <a:spLocks noChangeArrowheads="1" noEditPoints="1"/>
              </p:cNvSpPr>
              <p:nvPr/>
            </p:nvSpPr>
            <p:spPr bwMode="auto">
              <a:xfrm>
                <a:off x="39238" y="81278"/>
                <a:ext cx="260652" cy="260652"/>
              </a:xfrm>
              <a:custGeom>
                <a:gdLst>
                  <a:gd fmla="*/ 53014 w 118" name="T0"/>
                  <a:gd fmla="*/ 41969 h 118" name="T1"/>
                  <a:gd fmla="*/ 41969 w 118" name="T2"/>
                  <a:gd fmla="*/ 207638 h 118" name="T3"/>
                  <a:gd fmla="*/ 207638 w 118" name="T4"/>
                  <a:gd fmla="*/ 218683 h 118" name="T5"/>
                  <a:gd fmla="*/ 218683 w 118" name="T6"/>
                  <a:gd fmla="*/ 53014 h 118" name="T7"/>
                  <a:gd fmla="*/ 53014 w 118" name="T8"/>
                  <a:gd fmla="*/ 41969 h 118" name="T9"/>
                  <a:gd fmla="*/ 141371 w 118" name="T10"/>
                  <a:gd fmla="*/ 185549 h 118" name="T11"/>
                  <a:gd fmla="*/ 141371 w 118" name="T12"/>
                  <a:gd fmla="*/ 205429 h 118" name="T13"/>
                  <a:gd fmla="*/ 123699 w 118" name="T14"/>
                  <a:gd fmla="*/ 205429 h 118" name="T15"/>
                  <a:gd fmla="*/ 123699 w 118" name="T16"/>
                  <a:gd fmla="*/ 187758 h 118" name="T17"/>
                  <a:gd fmla="*/ 90566 w 118" name="T18"/>
                  <a:gd fmla="*/ 178922 h 118" name="T19"/>
                  <a:gd fmla="*/ 94983 w 118" name="T20"/>
                  <a:gd fmla="*/ 156833 h 118" name="T21"/>
                  <a:gd fmla="*/ 128117 w 118" name="T22"/>
                  <a:gd fmla="*/ 165669 h 118" name="T23"/>
                  <a:gd fmla="*/ 145788 w 118" name="T24"/>
                  <a:gd fmla="*/ 154624 h 118" name="T25"/>
                  <a:gd fmla="*/ 125908 w 118" name="T26"/>
                  <a:gd fmla="*/ 136953 h 118" name="T27"/>
                  <a:gd fmla="*/ 90566 w 118" name="T28"/>
                  <a:gd fmla="*/ 101610 h 118" name="T29"/>
                  <a:gd fmla="*/ 123699 w 118" name="T30"/>
                  <a:gd fmla="*/ 68476 h 118" name="T31"/>
                  <a:gd fmla="*/ 123699 w 118" name="T32"/>
                  <a:gd fmla="*/ 50805 h 118" name="T33"/>
                  <a:gd fmla="*/ 141371 w 118" name="T34"/>
                  <a:gd fmla="*/ 50805 h 118" name="T35"/>
                  <a:gd fmla="*/ 141371 w 118" name="T36"/>
                  <a:gd fmla="*/ 66267 h 118" name="T37"/>
                  <a:gd fmla="*/ 170086 w 118" name="T38"/>
                  <a:gd fmla="*/ 72894 h 118" name="T39"/>
                  <a:gd fmla="*/ 163460 w 118" name="T40"/>
                  <a:gd fmla="*/ 94983 h 118" name="T41"/>
                  <a:gd fmla="*/ 136953 w 118" name="T42"/>
                  <a:gd fmla="*/ 88357 h 118" name="T43"/>
                  <a:gd fmla="*/ 121490 w 118" name="T44"/>
                  <a:gd fmla="*/ 99401 h 118" name="T45"/>
                  <a:gd fmla="*/ 143579 w 118" name="T46"/>
                  <a:gd fmla="*/ 114864 h 118" name="T47"/>
                  <a:gd fmla="*/ 174504 w 118" name="T48"/>
                  <a:gd fmla="*/ 152415 h 118" name="T49"/>
                  <a:gd fmla="*/ 141371 w 118" name="T50"/>
                  <a:gd fmla="*/ 185549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08" name="Freeform 157"/>
              <p:cNvSpPr>
                <a:spLocks noChangeArrowheads="1" noEditPoints="1"/>
              </p:cNvSpPr>
              <p:nvPr/>
            </p:nvSpPr>
            <p:spPr bwMode="auto">
              <a:xfrm>
                <a:off x="0" y="0"/>
                <a:ext cx="338194" cy="501686"/>
              </a:xfrm>
              <a:custGeom>
                <a:gdLst>
                  <a:gd fmla="*/ 305038 w 153" name="T0"/>
                  <a:gd fmla="*/ 391182 h 227" name="T1"/>
                  <a:gd fmla="*/ 35367 w 153" name="T2"/>
                  <a:gd fmla="*/ 391182 h 227" name="T3"/>
                  <a:gd fmla="*/ 35367 w 153" name="T4"/>
                  <a:gd fmla="*/ 35361 h 227" name="T5"/>
                  <a:gd fmla="*/ 305038 w 153" name="T6"/>
                  <a:gd fmla="*/ 35361 h 227" name="T7"/>
                  <a:gd fmla="*/ 305038 w 153" name="T8"/>
                  <a:gd fmla="*/ 227637 h 227" name="T9"/>
                  <a:gd fmla="*/ 307248 w 153" name="T10"/>
                  <a:gd fmla="*/ 225427 h 227" name="T11"/>
                  <a:gd fmla="*/ 338194 w 153" name="T12"/>
                  <a:gd fmla="*/ 207747 h 227" name="T13"/>
                  <a:gd fmla="*/ 338194 w 153" name="T14"/>
                  <a:gd fmla="*/ 28731 h 227" name="T15"/>
                  <a:gd fmla="*/ 311669 w 153" name="T16"/>
                  <a:gd fmla="*/ 0 h 227" name="T17"/>
                  <a:gd fmla="*/ 26525 w 153" name="T18"/>
                  <a:gd fmla="*/ 0 h 227" name="T19"/>
                  <a:gd fmla="*/ 0 w 153" name="T20"/>
                  <a:gd fmla="*/ 28731 h 227" name="T21"/>
                  <a:gd fmla="*/ 0 w 153" name="T22"/>
                  <a:gd fmla="*/ 475165 h 227" name="T23"/>
                  <a:gd fmla="*/ 26525 w 153" name="T24"/>
                  <a:gd fmla="*/ 501686 h 227" name="T25"/>
                  <a:gd fmla="*/ 311669 w 153" name="T26"/>
                  <a:gd fmla="*/ 501686 h 227" name="T27"/>
                  <a:gd fmla="*/ 338194 w 153" name="T28"/>
                  <a:gd fmla="*/ 475165 h 227" name="T29"/>
                  <a:gd fmla="*/ 338194 w 153" name="T30"/>
                  <a:gd fmla="*/ 388972 h 227" name="T31"/>
                  <a:gd fmla="*/ 305038 w 153" name="T32"/>
                  <a:gd fmla="*/ 366872 h 227" name="T33"/>
                  <a:gd fmla="*/ 305038 w 153" name="T34"/>
                  <a:gd fmla="*/ 391182 h 227" name="T35"/>
                  <a:gd fmla="*/ 165781 w 153" name="T36"/>
                  <a:gd fmla="*/ 488426 h 227" name="T37"/>
                  <a:gd fmla="*/ 123783 w 153" name="T38"/>
                  <a:gd fmla="*/ 444224 h 227" name="T39"/>
                  <a:gd fmla="*/ 165781 w 153" name="T40"/>
                  <a:gd fmla="*/ 402233 h 227" name="T41"/>
                  <a:gd fmla="*/ 209990 w 153" name="T42"/>
                  <a:gd fmla="*/ 444224 h 227" name="T43"/>
                  <a:gd fmla="*/ 165781 w 153" name="T44"/>
                  <a:gd fmla="*/ 488426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0509" name="Freeform 158"/>
              <p:cNvSpPr>
                <a:spLocks noChangeArrowheads="1" noEditPoints="1"/>
              </p:cNvSpPr>
              <p:nvPr/>
            </p:nvSpPr>
            <p:spPr bwMode="auto">
              <a:xfrm>
                <a:off x="275600" y="202729"/>
                <a:ext cx="190584" cy="190584"/>
              </a:xfrm>
              <a:custGeom>
                <a:gdLst>
                  <a:gd fmla="*/ 159559 w 86" name="T0"/>
                  <a:gd fmla="*/ 37674 h 86" name="T1"/>
                  <a:gd fmla="*/ 39890 w 86" name="T2"/>
                  <a:gd fmla="*/ 31025 h 86" name="T3"/>
                  <a:gd fmla="*/ 31025 w 86" name="T4"/>
                  <a:gd fmla="*/ 150694 h 86" name="T5"/>
                  <a:gd fmla="*/ 152910 w 86" name="T6"/>
                  <a:gd fmla="*/ 159559 h 86" name="T7"/>
                  <a:gd fmla="*/ 159559 w 86" name="T8"/>
                  <a:gd fmla="*/ 37674 h 86" name="T9"/>
                  <a:gd fmla="*/ 101940 w 86" name="T10"/>
                  <a:gd fmla="*/ 139614 h 86" name="T11"/>
                  <a:gd fmla="*/ 101940 w 86" name="T12"/>
                  <a:gd fmla="*/ 155127 h 86" name="T13"/>
                  <a:gd fmla="*/ 88644 w 86" name="T14"/>
                  <a:gd fmla="*/ 155127 h 86" name="T15"/>
                  <a:gd fmla="*/ 88644 w 86" name="T16"/>
                  <a:gd fmla="*/ 141830 h 86" name="T17"/>
                  <a:gd fmla="*/ 62051 w 86" name="T18"/>
                  <a:gd fmla="*/ 135182 h 86" name="T19"/>
                  <a:gd fmla="*/ 66483 w 86" name="T20"/>
                  <a:gd fmla="*/ 117453 h 86" name="T21"/>
                  <a:gd fmla="*/ 90860 w 86" name="T22"/>
                  <a:gd fmla="*/ 124101 h 86" name="T23"/>
                  <a:gd fmla="*/ 106372 w 86" name="T24"/>
                  <a:gd fmla="*/ 115237 h 86" name="T25"/>
                  <a:gd fmla="*/ 90860 w 86" name="T26"/>
                  <a:gd fmla="*/ 101940 h 86" name="T27"/>
                  <a:gd fmla="*/ 64267 w 86" name="T28"/>
                  <a:gd fmla="*/ 75347 h 86" name="T29"/>
                  <a:gd fmla="*/ 88644 w 86" name="T30"/>
                  <a:gd fmla="*/ 48754 h 86" name="T31"/>
                  <a:gd fmla="*/ 88644 w 86" name="T32"/>
                  <a:gd fmla="*/ 33241 h 86" name="T33"/>
                  <a:gd fmla="*/ 104156 w 86" name="T34"/>
                  <a:gd fmla="*/ 33241 h 86" name="T35"/>
                  <a:gd fmla="*/ 104156 w 86" name="T36"/>
                  <a:gd fmla="*/ 46538 h 86" name="T37"/>
                  <a:gd fmla="*/ 124101 w 86" name="T38"/>
                  <a:gd fmla="*/ 50970 h 86" name="T39"/>
                  <a:gd fmla="*/ 119669 w 86" name="T40"/>
                  <a:gd fmla="*/ 68699 h 86" name="T41"/>
                  <a:gd fmla="*/ 99724 w 86" name="T42"/>
                  <a:gd fmla="*/ 64267 h 86" name="T43"/>
                  <a:gd fmla="*/ 86428 w 86" name="T44"/>
                  <a:gd fmla="*/ 70915 h 86" name="T45"/>
                  <a:gd fmla="*/ 104156 w 86" name="T46"/>
                  <a:gd fmla="*/ 84212 h 86" name="T47"/>
                  <a:gd fmla="*/ 128533 w 86" name="T48"/>
                  <a:gd fmla="*/ 113021 h 86" name="T49"/>
                  <a:gd fmla="*/ 101940 w 86" name="T50"/>
                  <a:gd fmla="*/ 139614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grpSp>
        <p:nvGrpSpPr>
          <p:cNvPr id="55" name="组合 54"/>
          <p:cNvGrpSpPr/>
          <p:nvPr/>
        </p:nvGrpSpPr>
        <p:grpSpPr>
          <a:xfrm>
            <a:off x="0" y="687070"/>
            <a:ext cx="12192965" cy="694056"/>
            <a:chOff x="0" y="623570"/>
            <a:chExt cx="12192965" cy="694056"/>
          </a:xfrm>
        </p:grpSpPr>
        <p:cxnSp>
          <p:nvCxnSpPr>
            <p:cNvPr id="56" name="直接连接符 55"/>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25262" y="302189"/>
            <a:ext cx="3975100" cy="656661"/>
            <a:chOff x="7192010" y="1640849"/>
            <a:chExt cx="3975100" cy="656661"/>
          </a:xfrm>
        </p:grpSpPr>
        <p:sp>
          <p:nvSpPr>
            <p:cNvPr id="65" name="文本框 64"/>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66" name="文本框 65"/>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67" name="组合 66"/>
          <p:cNvGrpSpPr/>
          <p:nvPr/>
        </p:nvGrpSpPr>
        <p:grpSpPr>
          <a:xfrm>
            <a:off x="862013" y="2124078"/>
            <a:ext cx="4725987" cy="962022"/>
            <a:chOff x="874712" y="3325188"/>
            <a:chExt cx="4725987" cy="962022"/>
          </a:xfrm>
        </p:grpSpPr>
        <p:sp>
          <p:nvSpPr>
            <p:cNvPr id="68" name="矩形 67"/>
            <p:cNvSpPr/>
            <p:nvPr/>
          </p:nvSpPr>
          <p:spPr>
            <a:xfrm>
              <a:off x="874712" y="3677812"/>
              <a:ext cx="47259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69" name="矩形 68"/>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70" name="组合 69"/>
          <p:cNvGrpSpPr/>
          <p:nvPr/>
        </p:nvGrpSpPr>
        <p:grpSpPr>
          <a:xfrm>
            <a:off x="6563612" y="4890573"/>
            <a:ext cx="4725987" cy="962022"/>
            <a:chOff x="874712" y="3325188"/>
            <a:chExt cx="4725987" cy="962022"/>
          </a:xfrm>
        </p:grpSpPr>
        <p:sp>
          <p:nvSpPr>
            <p:cNvPr id="71" name="矩形 70"/>
            <p:cNvSpPr/>
            <p:nvPr/>
          </p:nvSpPr>
          <p:spPr>
            <a:xfrm>
              <a:off x="874712" y="3677813"/>
              <a:ext cx="4725987"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用户可以在投影仪或者计算机上进行演示也可以将演示文稿打印出来制作成胶片以便应用到更广泛的领域中</a:t>
              </a:r>
            </a:p>
          </p:txBody>
        </p:sp>
        <p:sp>
          <p:nvSpPr>
            <p:cNvPr id="72" name="矩形 71"/>
            <p:cNvSpPr/>
            <p:nvPr/>
          </p:nvSpPr>
          <p:spPr>
            <a:xfrm>
              <a:off x="3358725"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73" name="组合 72"/>
          <p:cNvGrpSpPr/>
          <p:nvPr/>
        </p:nvGrpSpPr>
        <p:grpSpPr>
          <a:xfrm>
            <a:off x="925513" y="4890573"/>
            <a:ext cx="3154087" cy="962022"/>
            <a:chOff x="874712" y="3325188"/>
            <a:chExt cx="3154087" cy="962022"/>
          </a:xfrm>
        </p:grpSpPr>
        <p:sp>
          <p:nvSpPr>
            <p:cNvPr id="74" name="矩形 73"/>
            <p:cNvSpPr/>
            <p:nvPr/>
          </p:nvSpPr>
          <p:spPr>
            <a:xfrm>
              <a:off x="874712" y="3677813"/>
              <a:ext cx="315408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a:t>
              </a:r>
            </a:p>
          </p:txBody>
        </p:sp>
        <p:sp>
          <p:nvSpPr>
            <p:cNvPr id="75" name="矩形 74"/>
            <p:cNvSpPr/>
            <p:nvPr/>
          </p:nvSpPr>
          <p:spPr>
            <a:xfrm>
              <a:off x="874713"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76" name="组合 75"/>
          <p:cNvGrpSpPr/>
          <p:nvPr/>
        </p:nvGrpSpPr>
        <p:grpSpPr>
          <a:xfrm>
            <a:off x="8185678" y="2124078"/>
            <a:ext cx="3154087" cy="962022"/>
            <a:chOff x="874712" y="3325188"/>
            <a:chExt cx="3154087" cy="962022"/>
          </a:xfrm>
        </p:grpSpPr>
        <p:sp>
          <p:nvSpPr>
            <p:cNvPr id="77" name="矩形 76"/>
            <p:cNvSpPr/>
            <p:nvPr/>
          </p:nvSpPr>
          <p:spPr>
            <a:xfrm>
              <a:off x="874713" y="3677812"/>
              <a:ext cx="3154087"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a:t>
              </a:r>
            </a:p>
          </p:txBody>
        </p:sp>
        <p:sp>
          <p:nvSpPr>
            <p:cNvPr id="78" name="矩形 77"/>
            <p:cNvSpPr/>
            <p:nvPr/>
          </p:nvSpPr>
          <p:spPr>
            <a:xfrm>
              <a:off x="1786825"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3256123385"/>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67"/>
                                        </p:tgtEl>
                                        <p:attrNameLst>
                                          <p:attrName>style.visibility</p:attrName>
                                        </p:attrNameLst>
                                      </p:cBhvr>
                                      <p:to>
                                        <p:strVal val="visible"/>
                                      </p:to>
                                    </p:set>
                                    <p:anim calcmode="lin" valueType="num">
                                      <p:cBhvr additive="base">
                                        <p:cTn dur="500" fill="hold" id="14"/>
                                        <p:tgtEl>
                                          <p:spTgt spid="67"/>
                                        </p:tgtEl>
                                        <p:attrNameLst>
                                          <p:attrName>ppt_x</p:attrName>
                                        </p:attrNameLst>
                                      </p:cBhvr>
                                      <p:tavLst>
                                        <p:tav tm="0">
                                          <p:val>
                                            <p:strVal val="0-#ppt_w/2"/>
                                          </p:val>
                                        </p:tav>
                                        <p:tav tm="100000">
                                          <p:val>
                                            <p:strVal val="#ppt_x"/>
                                          </p:val>
                                        </p:tav>
                                      </p:tavLst>
                                    </p:anim>
                                    <p:anim calcmode="lin" valueType="num">
                                      <p:cBhvr additive="base">
                                        <p:cTn dur="500" fill="hold" id="15"/>
                                        <p:tgtEl>
                                          <p:spTgt spid="67"/>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additive="base">
                                        <p:cTn dur="500" fill="hold" id="18"/>
                                        <p:tgtEl>
                                          <p:spTgt spid="73"/>
                                        </p:tgtEl>
                                        <p:attrNameLst>
                                          <p:attrName>ppt_x</p:attrName>
                                        </p:attrNameLst>
                                      </p:cBhvr>
                                      <p:tavLst>
                                        <p:tav tm="0">
                                          <p:val>
                                            <p:strVal val="0-#ppt_w/2"/>
                                          </p:val>
                                        </p:tav>
                                        <p:tav tm="100000">
                                          <p:val>
                                            <p:strVal val="#ppt_x"/>
                                          </p:val>
                                        </p:tav>
                                      </p:tavLst>
                                    </p:anim>
                                    <p:anim calcmode="lin" valueType="num">
                                      <p:cBhvr additive="base">
                                        <p:cTn dur="500" fill="hold" id="19"/>
                                        <p:tgtEl>
                                          <p:spTgt spid="7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76"/>
                                        </p:tgtEl>
                                        <p:attrNameLst>
                                          <p:attrName>style.visibility</p:attrName>
                                        </p:attrNameLst>
                                      </p:cBhvr>
                                      <p:to>
                                        <p:strVal val="visible"/>
                                      </p:to>
                                    </p:set>
                                    <p:anim calcmode="lin" valueType="num">
                                      <p:cBhvr additive="base">
                                        <p:cTn dur="500" fill="hold" id="22"/>
                                        <p:tgtEl>
                                          <p:spTgt spid="76"/>
                                        </p:tgtEl>
                                        <p:attrNameLst>
                                          <p:attrName>ppt_x</p:attrName>
                                        </p:attrNameLst>
                                      </p:cBhvr>
                                      <p:tavLst>
                                        <p:tav tm="0">
                                          <p:val>
                                            <p:strVal val="1+#ppt_w/2"/>
                                          </p:val>
                                        </p:tav>
                                        <p:tav tm="100000">
                                          <p:val>
                                            <p:strVal val="#ppt_x"/>
                                          </p:val>
                                        </p:tav>
                                      </p:tavLst>
                                    </p:anim>
                                    <p:anim calcmode="lin" valueType="num">
                                      <p:cBhvr additive="base">
                                        <p:cTn dur="500" fill="hold" id="23"/>
                                        <p:tgtEl>
                                          <p:spTgt spid="76"/>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70"/>
                                        </p:tgtEl>
                                        <p:attrNameLst>
                                          <p:attrName>style.visibility</p:attrName>
                                        </p:attrNameLst>
                                      </p:cBhvr>
                                      <p:to>
                                        <p:strVal val="visible"/>
                                      </p:to>
                                    </p:set>
                                    <p:anim calcmode="lin" valueType="num">
                                      <p:cBhvr additive="base">
                                        <p:cTn dur="500" fill="hold" id="26"/>
                                        <p:tgtEl>
                                          <p:spTgt spid="70"/>
                                        </p:tgtEl>
                                        <p:attrNameLst>
                                          <p:attrName>ppt_x</p:attrName>
                                        </p:attrNameLst>
                                      </p:cBhvr>
                                      <p:tavLst>
                                        <p:tav tm="0">
                                          <p:val>
                                            <p:strVal val="1+#ppt_w/2"/>
                                          </p:val>
                                        </p:tav>
                                        <p:tav tm="100000">
                                          <p:val>
                                            <p:strVal val="#ppt_x"/>
                                          </p:val>
                                        </p:tav>
                                      </p:tavLst>
                                    </p:anim>
                                    <p:anim calcmode="lin" valueType="num">
                                      <p:cBhvr additive="base">
                                        <p:cTn dur="500" fill="hold" id="27"/>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12181" y="1892905"/>
            <a:ext cx="7767638" cy="3936504"/>
            <a:chOff x="1435100" y="1393825"/>
            <a:chExt cx="9478963" cy="4803775"/>
          </a:xfrm>
        </p:grpSpPr>
        <p:sp>
          <p:nvSpPr>
            <p:cNvPr id="21506" name="Freeform 265"/>
            <p:cNvSpPr>
              <a:spLocks noChangeArrowheads="1"/>
            </p:cNvSpPr>
            <p:nvPr/>
          </p:nvSpPr>
          <p:spPr bwMode="auto">
            <a:xfrm>
              <a:off x="4635500" y="2465388"/>
              <a:ext cx="1304925" cy="1604962"/>
            </a:xfrm>
            <a:custGeom>
              <a:gdLst>
                <a:gd fmla="*/ 706834 w 312" name="T0"/>
                <a:gd fmla="*/ 804565 h 385" name="T1"/>
                <a:gd fmla="*/ 1304925 w 312" name="T2"/>
                <a:gd fmla="*/ 1604962 h 385" name="T3"/>
                <a:gd fmla="*/ 242582 w 312" name="T4"/>
                <a:gd fmla="*/ 1183920 h 385" name="T5"/>
                <a:gd fmla="*/ 12547 w 312" name="T6"/>
                <a:gd fmla="*/ 904615 h 385" name="T7"/>
                <a:gd fmla="*/ 4182 w 312" name="T8"/>
                <a:gd fmla="*/ 804565 h 385" name="T9"/>
                <a:gd fmla="*/ 12547 w 312" name="T10"/>
                <a:gd fmla="*/ 700347 h 385" name="T11"/>
                <a:gd fmla="*/ 242582 w 312" name="T12"/>
                <a:gd fmla="*/ 425211 h 385" name="T13"/>
                <a:gd fmla="*/ 1304925 w 312" name="T14"/>
                <a:gd fmla="*/ 0 h 385" name="T15"/>
                <a:gd fmla="*/ 706834 w 312" name="T16"/>
                <a:gd fmla="*/ 804565 h 3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2" name="T27"/>
                <a:gd fmla="*/ 0 h 385" name="T28"/>
                <a:gd fmla="*/ 312 w 312" name="T29"/>
                <a:gd fmla="*/ 385 h 38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85" w="312">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FEFEFE">
                <a:alpha val="3999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07" name="Freeform 263"/>
            <p:cNvSpPr>
              <a:spLocks noChangeArrowheads="1"/>
            </p:cNvSpPr>
            <p:nvPr/>
          </p:nvSpPr>
          <p:spPr bwMode="auto">
            <a:xfrm>
              <a:off x="6307138" y="3521075"/>
              <a:ext cx="1300162" cy="1606550"/>
            </a:xfrm>
            <a:custGeom>
              <a:gdLst>
                <a:gd fmla="*/ 597824 w 311" name="T0"/>
                <a:gd fmla="*/ 801189 h 385" name="T1"/>
                <a:gd fmla="*/ 0 w 311" name="T2"/>
                <a:gd fmla="*/ 0 h 385" name="T3"/>
                <a:gd fmla="*/ 1061869 w 311" name="T4"/>
                <a:gd fmla="*/ 421459 h 385" name="T5"/>
                <a:gd fmla="*/ 1291801 w 311" name="T6"/>
                <a:gd fmla="*/ 701040 h 385" name="T7"/>
                <a:gd fmla="*/ 1300162 w 311" name="T8"/>
                <a:gd fmla="*/ 801189 h 385" name="T9"/>
                <a:gd fmla="*/ 1291801 w 311" name="T10"/>
                <a:gd fmla="*/ 905510 h 385" name="T11"/>
                <a:gd fmla="*/ 1061869 w 311" name="T12"/>
                <a:gd fmla="*/ 1180919 h 385" name="T13"/>
                <a:gd fmla="*/ 0 w 311" name="T14"/>
                <a:gd fmla="*/ 1606550 h 385" name="T15"/>
                <a:gd fmla="*/ 597824 w 311" name="T16"/>
                <a:gd fmla="*/ 801189 h 3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1" name="T27"/>
                <a:gd fmla="*/ 0 h 385" name="T28"/>
                <a:gd fmla="*/ 311 w 311" name="T29"/>
                <a:gd fmla="*/ 385 h 38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85" w="311">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FEFEFE">
                <a:alpha val="3999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08" name="Freeform 266"/>
            <p:cNvSpPr>
              <a:spLocks noChangeArrowheads="1"/>
            </p:cNvSpPr>
            <p:nvPr/>
          </p:nvSpPr>
          <p:spPr bwMode="auto">
            <a:xfrm>
              <a:off x="4635500" y="4572000"/>
              <a:ext cx="1304925" cy="1609725"/>
            </a:xfrm>
            <a:custGeom>
              <a:gdLst>
                <a:gd fmla="*/ 706834 w 312" name="T0"/>
                <a:gd fmla="*/ 804863 h 386" name="T1"/>
                <a:gd fmla="*/ 1304925 w 312" name="T2"/>
                <a:gd fmla="*/ 1609725 h 386" name="T3"/>
                <a:gd fmla="*/ 242582 w 312" name="T4"/>
                <a:gd fmla="*/ 1184357 h 386" name="T5"/>
                <a:gd fmla="*/ 12547 w 312" name="T6"/>
                <a:gd fmla="*/ 904949 h 386" name="T7"/>
                <a:gd fmla="*/ 4182 w 312" name="T8"/>
                <a:gd fmla="*/ 804863 h 386" name="T9"/>
                <a:gd fmla="*/ 12547 w 312" name="T10"/>
                <a:gd fmla="*/ 704776 h 386" name="T11"/>
                <a:gd fmla="*/ 242582 w 312" name="T12"/>
                <a:gd fmla="*/ 425368 h 386" name="T13"/>
                <a:gd fmla="*/ 1304925 w 312" name="T14"/>
                <a:gd fmla="*/ 4170 h 386" name="T15"/>
                <a:gd fmla="*/ 706834 w 312" name="T16"/>
                <a:gd fmla="*/ 804863 h 3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2" name="T27"/>
                <a:gd fmla="*/ 0 h 386" name="T28"/>
                <a:gd fmla="*/ 312 w 312" name="T29"/>
                <a:gd fmla="*/ 386 h 38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86" w="312">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FEFEFE">
                <a:alpha val="3999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09" name="Freeform 267"/>
            <p:cNvSpPr>
              <a:spLocks noChangeArrowheads="1"/>
            </p:cNvSpPr>
            <p:nvPr/>
          </p:nvSpPr>
          <p:spPr bwMode="auto">
            <a:xfrm>
              <a:off x="6307138" y="1409700"/>
              <a:ext cx="1300162" cy="1611313"/>
            </a:xfrm>
            <a:custGeom>
              <a:gdLst>
                <a:gd fmla="*/ 597824 w 311" name="T0"/>
                <a:gd fmla="*/ 805657 h 386" name="T1"/>
                <a:gd fmla="*/ 0 w 311" name="T2"/>
                <a:gd fmla="*/ 0 h 386" name="T3"/>
                <a:gd fmla="*/ 1061869 w 311" name="T4"/>
                <a:gd fmla="*/ 425787 h 386" name="T5"/>
                <a:gd fmla="*/ 1291801 w 311" name="T6"/>
                <a:gd fmla="*/ 705471 h 386" name="T7"/>
                <a:gd fmla="*/ 1300162 w 311" name="T8"/>
                <a:gd fmla="*/ 805657 h 386" name="T9"/>
                <a:gd fmla="*/ 1291801 w 311" name="T10"/>
                <a:gd fmla="*/ 905842 h 386" name="T11"/>
                <a:gd fmla="*/ 1061869 w 311" name="T12"/>
                <a:gd fmla="*/ 1185526 h 386" name="T13"/>
                <a:gd fmla="*/ 0 w 311" name="T14"/>
                <a:gd fmla="*/ 1607139 h 386" name="T15"/>
                <a:gd fmla="*/ 597824 w 311" name="T16"/>
                <a:gd fmla="*/ 805657 h 3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1" name="T27"/>
                <a:gd fmla="*/ 0 h 386" name="T28"/>
                <a:gd fmla="*/ 311 w 311" name="T29"/>
                <a:gd fmla="*/ 386 h 38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86" w="311">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FEFEFE">
                <a:alpha val="3999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13" name="任意多边形 8"/>
            <p:cNvSpPr>
              <a:spLocks noChangeArrowheads="1"/>
            </p:cNvSpPr>
            <p:nvPr/>
          </p:nvSpPr>
          <p:spPr bwMode="auto">
            <a:xfrm>
              <a:off x="1601788" y="2946400"/>
              <a:ext cx="3152775" cy="0"/>
            </a:xfrm>
            <a:custGeom>
              <a:gdLst>
                <a:gd fmla="*/ 3152775 w 3152775" name="T0"/>
                <a:gd fmla="*/ 0 h 635" name="T1"/>
                <a:gd fmla="*/ 0 w 3152775" name="T2"/>
                <a:gd fmla="*/ 0 h 635" name="T3"/>
                <a:gd fmla="*/ 0 60000 65536" name="T4"/>
                <a:gd fmla="*/ 0 60000 65536" name="T5"/>
                <a:gd fmla="*/ 0 w 3152775" name="T6"/>
                <a:gd fmla="*/ 0 h 635" name="T7"/>
                <a:gd fmla="*/ 3152775 w 3152775" name="T8"/>
                <a:gd fmla="*/ 0 h 635" name="T9"/>
              </a:gdLst>
              <a:cxnLst>
                <a:cxn ang="T4">
                  <a:pos x="T0" y="T1"/>
                </a:cxn>
                <a:cxn ang="T5">
                  <a:pos x="T2" y="T3"/>
                </a:cxn>
              </a:cxnLst>
              <a:rect b="T9" l="T6" r="T8" t="T7"/>
              <a:pathLst>
                <a:path h="635" w="3152775">
                  <a:moveTo>
                    <a:pt x="3152775" y="0"/>
                  </a:moveTo>
                  <a:lnTo>
                    <a:pt x="0" y="0"/>
                  </a:lnTo>
                </a:path>
              </a:pathLst>
            </a:custGeom>
            <a:noFill/>
            <a:ln cap="flat" cmpd="sng" w="12700">
              <a:solidFill>
                <a:srgbClr val="FEFEFE"/>
              </a:solidFill>
              <a:prstDash val="sysDash"/>
              <a:bevel/>
            </a:ln>
            <a:extLst>
              <a:ext uri="{909E8E84-426E-40DD-AFC4-6F175D3DCCD1}">
                <a14:hiddenFill>
                  <a:solidFill>
                    <a:srgbClr val="FFFFFF"/>
                  </a:solidFill>
                </a14:hiddenFill>
              </a:ext>
            </a:extLst>
          </p:spPr>
          <p:txBody>
            <a:bodyPr anchor="ctr"/>
            <a:lstStyle/>
            <a:p>
              <a:endParaRPr altLang="en-US" lang="zh-CN">
                <a:cs typeface="+mn-ea"/>
                <a:sym typeface="+mn-lt"/>
              </a:endParaRPr>
            </a:p>
          </p:txBody>
        </p:sp>
        <p:sp>
          <p:nvSpPr>
            <p:cNvPr id="21514" name="椭圆 9"/>
            <p:cNvSpPr>
              <a:spLocks noChangeArrowheads="1" noChangeAspect="1"/>
            </p:cNvSpPr>
            <p:nvPr/>
          </p:nvSpPr>
          <p:spPr bwMode="auto">
            <a:xfrm>
              <a:off x="1435100" y="2838450"/>
              <a:ext cx="215900" cy="215900"/>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1515" name="任意多边形 10"/>
            <p:cNvSpPr>
              <a:spLocks noChangeArrowheads="1"/>
            </p:cNvSpPr>
            <p:nvPr/>
          </p:nvSpPr>
          <p:spPr bwMode="auto">
            <a:xfrm>
              <a:off x="1585913" y="5297488"/>
              <a:ext cx="3152775" cy="0"/>
            </a:xfrm>
            <a:custGeom>
              <a:gdLst>
                <a:gd fmla="*/ 3152775 w 3152775" name="T0"/>
                <a:gd fmla="*/ 0 h 635" name="T1"/>
                <a:gd fmla="*/ 0 w 3152775" name="T2"/>
                <a:gd fmla="*/ 0 h 635" name="T3"/>
                <a:gd fmla="*/ 0 60000 65536" name="T4"/>
                <a:gd fmla="*/ 0 60000 65536" name="T5"/>
                <a:gd fmla="*/ 0 w 3152775" name="T6"/>
                <a:gd fmla="*/ 0 h 635" name="T7"/>
                <a:gd fmla="*/ 3152775 w 3152775" name="T8"/>
                <a:gd fmla="*/ 0 h 635" name="T9"/>
              </a:gdLst>
              <a:cxnLst>
                <a:cxn ang="T4">
                  <a:pos x="T0" y="T1"/>
                </a:cxn>
                <a:cxn ang="T5">
                  <a:pos x="T2" y="T3"/>
                </a:cxn>
              </a:cxnLst>
              <a:rect b="T9" l="T6" r="T8" t="T7"/>
              <a:pathLst>
                <a:path h="635" w="3152775">
                  <a:moveTo>
                    <a:pt x="3152775" y="0"/>
                  </a:moveTo>
                  <a:lnTo>
                    <a:pt x="0" y="0"/>
                  </a:lnTo>
                </a:path>
              </a:pathLst>
            </a:custGeom>
            <a:noFill/>
            <a:ln cap="flat" cmpd="sng" w="12700">
              <a:solidFill>
                <a:srgbClr val="FEFEFE"/>
              </a:solidFill>
              <a:prstDash val="sysDash"/>
              <a:bevel/>
            </a:ln>
            <a:extLst>
              <a:ext uri="{909E8E84-426E-40DD-AFC4-6F175D3DCCD1}">
                <a14:hiddenFill>
                  <a:solidFill>
                    <a:srgbClr val="FFFFFF"/>
                  </a:solidFill>
                </a14:hiddenFill>
              </a:ext>
            </a:extLst>
          </p:spPr>
          <p:txBody>
            <a:bodyPr anchor="ctr"/>
            <a:lstStyle/>
            <a:p>
              <a:endParaRPr altLang="en-US" lang="zh-CN">
                <a:cs typeface="+mn-ea"/>
                <a:sym typeface="+mn-lt"/>
              </a:endParaRPr>
            </a:p>
          </p:txBody>
        </p:sp>
        <p:sp>
          <p:nvSpPr>
            <p:cNvPr id="21516" name="椭圆 11"/>
            <p:cNvSpPr>
              <a:spLocks noChangeArrowheads="1" noChangeAspect="1"/>
            </p:cNvSpPr>
            <p:nvPr/>
          </p:nvSpPr>
          <p:spPr bwMode="auto">
            <a:xfrm>
              <a:off x="1435100" y="5187950"/>
              <a:ext cx="215900" cy="215900"/>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1517" name="椭圆 12"/>
            <p:cNvSpPr>
              <a:spLocks noChangeArrowheads="1" noChangeAspect="1"/>
            </p:cNvSpPr>
            <p:nvPr/>
          </p:nvSpPr>
          <p:spPr bwMode="auto">
            <a:xfrm>
              <a:off x="10698163" y="1938338"/>
              <a:ext cx="215900" cy="215900"/>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1518" name="任意多边形 13"/>
            <p:cNvSpPr>
              <a:spLocks noChangeArrowheads="1"/>
            </p:cNvSpPr>
            <p:nvPr/>
          </p:nvSpPr>
          <p:spPr bwMode="auto">
            <a:xfrm>
              <a:off x="7558088" y="4116388"/>
              <a:ext cx="3152775" cy="0"/>
            </a:xfrm>
            <a:custGeom>
              <a:gdLst>
                <a:gd fmla="*/ 3152775 w 3152775" name="T0"/>
                <a:gd fmla="*/ 0 h 635" name="T1"/>
                <a:gd fmla="*/ 0 w 3152775" name="T2"/>
                <a:gd fmla="*/ 0 h 635" name="T3"/>
                <a:gd fmla="*/ 0 60000 65536" name="T4"/>
                <a:gd fmla="*/ 0 60000 65536" name="T5"/>
                <a:gd fmla="*/ 0 w 3152775" name="T6"/>
                <a:gd fmla="*/ 0 h 635" name="T7"/>
                <a:gd fmla="*/ 3152775 w 3152775" name="T8"/>
                <a:gd fmla="*/ 0 h 635" name="T9"/>
              </a:gdLst>
              <a:cxnLst>
                <a:cxn ang="T4">
                  <a:pos x="T0" y="T1"/>
                </a:cxn>
                <a:cxn ang="T5">
                  <a:pos x="T2" y="T3"/>
                </a:cxn>
              </a:cxnLst>
              <a:rect b="T9" l="T6" r="T8" t="T7"/>
              <a:pathLst>
                <a:path h="635" w="3152775">
                  <a:moveTo>
                    <a:pt x="3152775" y="0"/>
                  </a:moveTo>
                  <a:lnTo>
                    <a:pt x="0" y="0"/>
                  </a:lnTo>
                </a:path>
              </a:pathLst>
            </a:custGeom>
            <a:noFill/>
            <a:ln cap="flat" cmpd="sng" w="12700">
              <a:solidFill>
                <a:srgbClr val="FEFEFE"/>
              </a:solidFill>
              <a:prstDash val="sysDash"/>
              <a:bevel/>
            </a:ln>
            <a:extLst>
              <a:ext uri="{909E8E84-426E-40DD-AFC4-6F175D3DCCD1}">
                <a14:hiddenFill>
                  <a:solidFill>
                    <a:srgbClr val="FFFFFF"/>
                  </a:solidFill>
                </a14:hiddenFill>
              </a:ext>
            </a:extLst>
          </p:spPr>
          <p:txBody>
            <a:bodyPr anchor="ctr"/>
            <a:lstStyle/>
            <a:p>
              <a:endParaRPr altLang="en-US" lang="zh-CN">
                <a:cs typeface="+mn-ea"/>
                <a:sym typeface="+mn-lt"/>
              </a:endParaRPr>
            </a:p>
          </p:txBody>
        </p:sp>
        <p:sp>
          <p:nvSpPr>
            <p:cNvPr id="21519" name="椭圆 14"/>
            <p:cNvSpPr>
              <a:spLocks noChangeArrowheads="1" noChangeAspect="1"/>
            </p:cNvSpPr>
            <p:nvPr/>
          </p:nvSpPr>
          <p:spPr bwMode="auto">
            <a:xfrm>
              <a:off x="10664825" y="4019550"/>
              <a:ext cx="215900" cy="215900"/>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1520" name="任意多边形 47"/>
            <p:cNvSpPr>
              <a:spLocks noChangeArrowheads="1"/>
            </p:cNvSpPr>
            <p:nvPr/>
          </p:nvSpPr>
          <p:spPr bwMode="auto">
            <a:xfrm>
              <a:off x="5810250" y="1393825"/>
              <a:ext cx="955675" cy="587375"/>
            </a:xfrm>
            <a:custGeom>
              <a:gdLst>
                <a:gd fmla="*/ 367229 w 956472" name="T0"/>
                <a:gd fmla="*/ 413 h 588502" name="T1"/>
                <a:gd fmla="*/ 497908 w 956472" name="T2"/>
                <a:gd fmla="*/ 15897 h 588502" name="T3"/>
                <a:gd fmla="*/ 507694 w 956472" name="T4"/>
                <a:gd fmla="*/ 19740 h 588502" name="T5"/>
                <a:gd fmla="*/ 497218 w 956472" name="T6"/>
                <a:gd fmla="*/ 16947 h 588502" name="T7"/>
                <a:gd fmla="*/ 885296 w 956472" name="T8"/>
                <a:gd fmla="*/ 348452 h 588502" name="T9"/>
                <a:gd fmla="*/ 955675 w 956472" name="T10"/>
                <a:gd fmla="*/ 446575 h 588502" name="T11"/>
                <a:gd fmla="*/ 946671 w 956472" name="T12"/>
                <a:gd fmla="*/ 449128 h 588502" name="T13"/>
                <a:gd fmla="*/ 184904 w 956472" name="T14"/>
                <a:gd fmla="*/ 578032 h 588502" name="T15"/>
                <a:gd fmla="*/ 22141 w 956472" name="T16"/>
                <a:gd fmla="*/ 186620 h 588502" name="T17"/>
                <a:gd fmla="*/ 367229 w 956472" name="T18"/>
                <a:gd fmla="*/ 413 h 5885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956472" name="T30"/>
                <a:gd fmla="*/ 0 h 588502" name="T31"/>
                <a:gd fmla="*/ 956472 w 956472" name="T32"/>
                <a:gd fmla="*/ 588502 h 5885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88502" w="95647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FEFEFE">
                <a:alpha val="6901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21" name="任意多边形 43"/>
            <p:cNvSpPr>
              <a:spLocks noChangeArrowheads="1"/>
            </p:cNvSpPr>
            <p:nvPr/>
          </p:nvSpPr>
          <p:spPr bwMode="auto">
            <a:xfrm>
              <a:off x="5480050" y="5608638"/>
              <a:ext cx="958850" cy="588962"/>
            </a:xfrm>
            <a:custGeom>
              <a:gdLst>
                <a:gd fmla="*/ 682816 w 958283" name="T0"/>
                <a:gd fmla="*/ 383 h 588461" name="T1"/>
                <a:gd fmla="*/ 773685 w 958283" name="T2"/>
                <a:gd fmla="*/ 9370 h 588461" name="T3"/>
                <a:gd fmla="*/ 936679 w 958283" name="T4"/>
                <a:gd fmla="*/ 397691 h 588461" name="T5"/>
                <a:gd fmla="*/ 460233 w 958283" name="T6"/>
                <a:gd fmla="*/ 573062 h 588461" name="T7"/>
                <a:gd fmla="*/ 456085 w 958283" name="T8"/>
                <a:gd fmla="*/ 571431 h 588461" name="T9"/>
                <a:gd fmla="*/ 364380 w 958283" name="T10"/>
                <a:gd fmla="*/ 517748 h 588461" name="T11"/>
                <a:gd fmla="*/ 71272 w 958283" name="T12"/>
                <a:gd fmla="*/ 241009 h 588461" name="T13"/>
                <a:gd fmla="*/ 0 w 958283" name="T14"/>
                <a:gd fmla="*/ 141405 h 588461" name="T15"/>
                <a:gd fmla="*/ 9811 w 958283" name="T16"/>
                <a:gd fmla="*/ 138631 h 588461" name="T17"/>
                <a:gd fmla="*/ 682816 w 958283" name="T18"/>
                <a:gd fmla="*/ 383 h 58846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958283" name="T30"/>
                <a:gd fmla="*/ 0 h 588461" name="T31"/>
                <a:gd fmla="*/ 958283 w 958283" name="T32"/>
                <a:gd fmla="*/ 588461 h 58846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88461" w="958283">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FEFEFE">
                <a:alpha val="6901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22" name="任意多边形 41"/>
            <p:cNvSpPr>
              <a:spLocks noChangeArrowheads="1"/>
            </p:cNvSpPr>
            <p:nvPr/>
          </p:nvSpPr>
          <p:spPr bwMode="auto">
            <a:xfrm>
              <a:off x="5476875" y="4554538"/>
              <a:ext cx="1295400" cy="588962"/>
            </a:xfrm>
            <a:custGeom>
              <a:gdLst>
                <a:gd fmla="*/ 571549 w 1294816" name="T0"/>
                <a:gd fmla="*/ 494 h 589332" name="T1"/>
                <a:gd fmla="*/ 1162365 w 1294816" name="T2"/>
                <a:gd fmla="*/ 105788 h 589332" name="T3"/>
                <a:gd fmla="*/ 1295400 w 1294816" name="T4"/>
                <a:gd fmla="*/ 141991 h 589332" name="T5"/>
                <a:gd fmla="*/ 1218592 w 1294816" name="T6"/>
                <a:gd fmla="*/ 248503 h 589332" name="T7"/>
                <a:gd fmla="*/ 925224 w 1294816" name="T8"/>
                <a:gd fmla="*/ 518883 h 589332" name="T9"/>
                <a:gd fmla="*/ 833187 w 1294816" name="T10"/>
                <a:gd fmla="*/ 570811 h 589332" name="T11"/>
                <a:gd fmla="*/ 830650 w 1294816" name="T12"/>
                <a:gd fmla="*/ 571790 h 589332" name="T13"/>
                <a:gd fmla="*/ 721995 w 1294816" name="T14"/>
                <a:gd fmla="*/ 588469 h 589332" name="T15"/>
                <a:gd fmla="*/ 130657 w 1294816" name="T16"/>
                <a:gd fmla="*/ 483176 h 589332" name="T17"/>
                <a:gd fmla="*/ 0 w 1294816" name="T18"/>
                <a:gd fmla="*/ 447733 h 589332" name="T19"/>
                <a:gd fmla="*/ 73929 w 1294816" name="T20"/>
                <a:gd fmla="*/ 345546 h 589332" name="T21"/>
                <a:gd fmla="*/ 462105 w 1294816" name="T22"/>
                <a:gd fmla="*/ 21952 h 589332" name="T23"/>
                <a:gd fmla="*/ 460185 w 1294816" name="T24"/>
                <a:gd fmla="*/ 22349 h 589332" name="T25"/>
                <a:gd fmla="*/ 462893 w 1294816" name="T26"/>
                <a:gd fmla="*/ 21345 h 589332" name="T27"/>
                <a:gd fmla="*/ 571549 w 1294816" name="T28"/>
                <a:gd fmla="*/ 494 h 58933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94816" name="T45"/>
                <a:gd fmla="*/ 0 h 589332" name="T46"/>
                <a:gd fmla="*/ 1294816 w 1294816" name="T47"/>
                <a:gd fmla="*/ 589332 h 58933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89332" w="1294816">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FEFEFE">
                <a:alpha val="6901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23" name="任意多边形 37"/>
            <p:cNvSpPr>
              <a:spLocks noChangeArrowheads="1"/>
            </p:cNvSpPr>
            <p:nvPr/>
          </p:nvSpPr>
          <p:spPr bwMode="auto">
            <a:xfrm>
              <a:off x="5481638" y="3503613"/>
              <a:ext cx="1284287" cy="584200"/>
            </a:xfrm>
            <a:custGeom>
              <a:gdLst>
                <a:gd fmla="*/ 705317 w 1283353" name="T0"/>
                <a:gd fmla="*/ 1084 h 584886" name="T1"/>
                <a:gd fmla="*/ 826543 w 1283353" name="T2"/>
                <a:gd fmla="*/ 17742 h 584886" name="T3"/>
                <a:gd fmla="*/ 832479 w 1283353" name="T4"/>
                <a:gd fmla="*/ 19942 h 584886" name="T5"/>
                <a:gd fmla="*/ 825909 w 1283353" name="T6"/>
                <a:gd fmla="*/ 18192 h 584886" name="T7"/>
                <a:gd fmla="*/ 1214592 w 1283353" name="T8"/>
                <a:gd fmla="*/ 347842 h 584886" name="T9"/>
                <a:gd fmla="*/ 1284287 w 1283353" name="T10"/>
                <a:gd fmla="*/ 444898 h 584886" name="T11"/>
                <a:gd fmla="*/ 1170891 w 1283353" name="T12"/>
                <a:gd fmla="*/ 475860 h 584886" name="T13"/>
                <a:gd fmla="*/ 579910 w 1283353" name="T14"/>
                <a:gd fmla="*/ 584142 h 584886" name="T15"/>
                <a:gd fmla="*/ 458684 w 1283353" name="T16"/>
                <a:gd fmla="*/ 567483 h 584886" name="T17"/>
                <a:gd fmla="*/ 456777 w 1283353" name="T18"/>
                <a:gd fmla="*/ 566749 h 584886" name="T19"/>
                <a:gd fmla="*/ 457897 w 1283353" name="T20"/>
                <a:gd fmla="*/ 567034 h 584886" name="T21"/>
                <a:gd fmla="*/ 69614 w 1283353" name="T22"/>
                <a:gd fmla="*/ 237385 h 584886" name="T23"/>
                <a:gd fmla="*/ 0 w 1283353" name="T24"/>
                <a:gd fmla="*/ 140341 h 584886" name="T25"/>
                <a:gd fmla="*/ 113815 w 1283353" name="T26"/>
                <a:gd fmla="*/ 109366 h 584886" name="T27"/>
                <a:gd fmla="*/ 705317 w 1283353" name="T28"/>
                <a:gd fmla="*/ 1084 h 58488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83353" name="T45"/>
                <a:gd fmla="*/ 0 h 584886" name="T46"/>
                <a:gd fmla="*/ 1283353 w 1283353" name="T47"/>
                <a:gd fmla="*/ 584886 h 58488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84886" w="1283353">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FEFEFE">
                <a:alpha val="6901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24" name="任意多边形 45"/>
            <p:cNvSpPr>
              <a:spLocks noChangeArrowheads="1"/>
            </p:cNvSpPr>
            <p:nvPr/>
          </p:nvSpPr>
          <p:spPr bwMode="auto">
            <a:xfrm>
              <a:off x="5476875" y="2447925"/>
              <a:ext cx="1293813" cy="588963"/>
            </a:xfrm>
            <a:custGeom>
              <a:gdLst>
                <a:gd fmla="*/ 584750 w 1293475" name="T0"/>
                <a:gd fmla="*/ 59 h 589382" name="T1"/>
                <a:gd fmla="*/ 1175455 w 1293475" name="T2"/>
                <a:gd fmla="*/ 108652 h 589382" name="T3"/>
                <a:gd fmla="*/ 1293813 w 1293475" name="T4"/>
                <a:gd fmla="*/ 141076 h 589382" name="T5"/>
                <a:gd fmla="*/ 1219135 w 1293475" name="T6"/>
                <a:gd fmla="*/ 244201 h 589382" name="T7"/>
                <a:gd fmla="*/ 830633 w 1293475" name="T8"/>
                <a:gd fmla="*/ 567769 h 589382" name="T9"/>
                <a:gd fmla="*/ 834159 w 1293475" name="T10"/>
                <a:gd fmla="*/ 567006 h 589382" name="T11"/>
                <a:gd fmla="*/ 831268 w 1293475" name="T12"/>
                <a:gd fmla="*/ 568080 h 589382" name="T13"/>
                <a:gd fmla="*/ 710099 w 1293475" name="T14"/>
                <a:gd fmla="*/ 588963 h 589382" name="T15"/>
                <a:gd fmla="*/ 118872 w 1293475" name="T16"/>
                <a:gd fmla="*/ 477238 h 589382" name="T17"/>
                <a:gd fmla="*/ 0 w 1293475" name="T18"/>
                <a:gd fmla="*/ 444930 h 589382" name="T19"/>
                <a:gd fmla="*/ 74692 w 1293475" name="T20"/>
                <a:gd fmla="*/ 341235 h 589382" name="T21"/>
                <a:gd fmla="*/ 462794 w 1293475" name="T22"/>
                <a:gd fmla="*/ 17165 h 589382" name="T23"/>
                <a:gd fmla="*/ 462063 w 1293475" name="T24"/>
                <a:gd fmla="*/ 17352 h 589382" name="T25"/>
                <a:gd fmla="*/ 463580 w 1293475" name="T26"/>
                <a:gd fmla="*/ 16765 h 589382" name="T27"/>
                <a:gd fmla="*/ 584750 w 1293475" name="T28"/>
                <a:gd fmla="*/ 59 h 58938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93475" name="T45"/>
                <a:gd fmla="*/ 0 h 589382" name="T46"/>
                <a:gd fmla="*/ 1293475 w 1293475" name="T47"/>
                <a:gd fmla="*/ 589382 h 58938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89382" w="1293475">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FEFEFE">
                <a:alpha val="69019"/>
              </a:srgbClr>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1525" name="任意多边形 24"/>
            <p:cNvSpPr>
              <a:spLocks noChangeArrowheads="1"/>
            </p:cNvSpPr>
            <p:nvPr/>
          </p:nvSpPr>
          <p:spPr bwMode="auto">
            <a:xfrm>
              <a:off x="7558088" y="2035175"/>
              <a:ext cx="3152775" cy="0"/>
            </a:xfrm>
            <a:custGeom>
              <a:gdLst>
                <a:gd fmla="*/ 3152775 w 3152775" name="T0"/>
                <a:gd fmla="*/ 0 h 635" name="T1"/>
                <a:gd fmla="*/ 0 w 3152775" name="T2"/>
                <a:gd fmla="*/ 0 h 635" name="T3"/>
                <a:gd fmla="*/ 0 60000 65536" name="T4"/>
                <a:gd fmla="*/ 0 60000 65536" name="T5"/>
                <a:gd fmla="*/ 0 w 3152775" name="T6"/>
                <a:gd fmla="*/ 0 h 635" name="T7"/>
                <a:gd fmla="*/ 3152775 w 3152775" name="T8"/>
                <a:gd fmla="*/ 0 h 635" name="T9"/>
              </a:gdLst>
              <a:cxnLst>
                <a:cxn ang="T4">
                  <a:pos x="T0" y="T1"/>
                </a:cxn>
                <a:cxn ang="T5">
                  <a:pos x="T2" y="T3"/>
                </a:cxn>
              </a:cxnLst>
              <a:rect b="T9" l="T6" r="T8" t="T7"/>
              <a:pathLst>
                <a:path h="635" w="3152775">
                  <a:moveTo>
                    <a:pt x="3152775" y="0"/>
                  </a:moveTo>
                  <a:lnTo>
                    <a:pt x="0" y="0"/>
                  </a:lnTo>
                </a:path>
              </a:pathLst>
            </a:custGeom>
            <a:noFill/>
            <a:ln cap="flat" cmpd="sng" w="12700">
              <a:solidFill>
                <a:srgbClr val="FEFEFE"/>
              </a:solidFill>
              <a:prstDash val="sysDash"/>
              <a:bevel/>
            </a:ln>
            <a:extLst>
              <a:ext uri="{909E8E84-426E-40DD-AFC4-6F175D3DCCD1}">
                <a14:hiddenFill>
                  <a:solidFill>
                    <a:srgbClr val="FFFFFF"/>
                  </a:solidFill>
                </a14:hiddenFill>
              </a:ext>
            </a:extLst>
          </p:spPr>
          <p:txBody>
            <a:bodyPr anchor="ctr"/>
            <a:lstStyle/>
            <a:p>
              <a:endParaRPr altLang="en-US" lang="zh-CN">
                <a:cs typeface="+mn-ea"/>
                <a:sym typeface="+mn-lt"/>
              </a:endParaRPr>
            </a:p>
          </p:txBody>
        </p:sp>
        <p:sp>
          <p:nvSpPr>
            <p:cNvPr id="21526" name="文本框 25"/>
            <p:cNvSpPr>
              <a:spLocks noChangeArrowheads="1"/>
            </p:cNvSpPr>
            <p:nvPr/>
          </p:nvSpPr>
          <p:spPr bwMode="auto">
            <a:xfrm>
              <a:off x="4769808" y="3042108"/>
              <a:ext cx="568002" cy="483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rgbClr val="0B2334"/>
                  </a:solidFill>
                  <a:latin typeface="+mn-lt"/>
                  <a:ea typeface="+mn-ea"/>
                  <a:cs typeface="+mn-ea"/>
                  <a:sym typeface="+mn-lt"/>
                </a:rPr>
                <a:t>02</a:t>
              </a:r>
            </a:p>
          </p:txBody>
        </p:sp>
        <p:sp>
          <p:nvSpPr>
            <p:cNvPr id="21527" name="文本框 26"/>
            <p:cNvSpPr>
              <a:spLocks noChangeArrowheads="1"/>
            </p:cNvSpPr>
            <p:nvPr/>
          </p:nvSpPr>
          <p:spPr bwMode="auto">
            <a:xfrm>
              <a:off x="4723768" y="5050295"/>
              <a:ext cx="568002" cy="483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rgbClr val="0B2334"/>
                  </a:solidFill>
                  <a:latin typeface="+mn-lt"/>
                  <a:ea typeface="+mn-ea"/>
                  <a:cs typeface="+mn-ea"/>
                  <a:sym typeface="+mn-lt"/>
                </a:rPr>
                <a:t>04</a:t>
              </a:r>
            </a:p>
          </p:txBody>
        </p:sp>
        <p:sp>
          <p:nvSpPr>
            <p:cNvPr id="21528" name="文本框 27"/>
            <p:cNvSpPr>
              <a:spLocks noChangeArrowheads="1"/>
            </p:cNvSpPr>
            <p:nvPr/>
          </p:nvSpPr>
          <p:spPr bwMode="auto">
            <a:xfrm>
              <a:off x="6974842" y="1938795"/>
              <a:ext cx="568002" cy="483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rgbClr val="0B2334"/>
                  </a:solidFill>
                  <a:latin typeface="+mn-lt"/>
                  <a:ea typeface="+mn-ea"/>
                  <a:cs typeface="+mn-ea"/>
                  <a:sym typeface="+mn-lt"/>
                </a:rPr>
                <a:t>01</a:t>
              </a:r>
            </a:p>
          </p:txBody>
        </p:sp>
        <p:sp>
          <p:nvSpPr>
            <p:cNvPr id="21529" name="文本框 28"/>
            <p:cNvSpPr>
              <a:spLocks noChangeArrowheads="1"/>
            </p:cNvSpPr>
            <p:nvPr/>
          </p:nvSpPr>
          <p:spPr bwMode="auto">
            <a:xfrm>
              <a:off x="6955000" y="4018419"/>
              <a:ext cx="568002" cy="483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000">
                  <a:solidFill>
                    <a:srgbClr val="0B2334"/>
                  </a:solidFill>
                  <a:latin typeface="+mn-lt"/>
                  <a:ea typeface="+mn-ea"/>
                  <a:cs typeface="+mn-ea"/>
                  <a:sym typeface="+mn-lt"/>
                </a:rPr>
                <a:t>03</a:t>
              </a:r>
            </a:p>
          </p:txBody>
        </p:sp>
      </p:grpSp>
      <p:grpSp>
        <p:nvGrpSpPr>
          <p:cNvPr id="30" name="组合 29"/>
          <p:cNvGrpSpPr/>
          <p:nvPr/>
        </p:nvGrpSpPr>
        <p:grpSpPr>
          <a:xfrm>
            <a:off x="0" y="687070"/>
            <a:ext cx="12192965" cy="694056"/>
            <a:chOff x="0" y="623570"/>
            <a:chExt cx="12192965" cy="694056"/>
          </a:xfrm>
        </p:grpSpPr>
        <p:cxnSp>
          <p:nvCxnSpPr>
            <p:cNvPr id="31" name="直接连接符 30"/>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25262" y="302189"/>
            <a:ext cx="3975100" cy="656661"/>
            <a:chOff x="7192010" y="1640849"/>
            <a:chExt cx="3975100" cy="656661"/>
          </a:xfrm>
        </p:grpSpPr>
        <p:sp>
          <p:nvSpPr>
            <p:cNvPr id="40" name="文本框 39"/>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41" name="文本框 40"/>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42" name="组合 41"/>
          <p:cNvGrpSpPr/>
          <p:nvPr/>
        </p:nvGrpSpPr>
        <p:grpSpPr>
          <a:xfrm>
            <a:off x="7424863" y="1996890"/>
            <a:ext cx="2527637" cy="1309454"/>
            <a:chOff x="874712" y="3236288"/>
            <a:chExt cx="2527637" cy="1309454"/>
          </a:xfrm>
        </p:grpSpPr>
        <p:sp>
          <p:nvSpPr>
            <p:cNvPr id="43" name="矩形 42"/>
            <p:cNvSpPr/>
            <p:nvPr/>
          </p:nvSpPr>
          <p:spPr>
            <a:xfrm>
              <a:off x="874712" y="3677812"/>
              <a:ext cx="2527637"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44" name="矩形 43"/>
            <p:cNvSpPr/>
            <p:nvPr/>
          </p:nvSpPr>
          <p:spPr>
            <a:xfrm>
              <a:off x="874714" y="32362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6" name="组合 45"/>
          <p:cNvGrpSpPr/>
          <p:nvPr/>
        </p:nvGrpSpPr>
        <p:grpSpPr>
          <a:xfrm>
            <a:off x="7424863" y="3706632"/>
            <a:ext cx="2527637" cy="1309454"/>
            <a:chOff x="874712" y="3236288"/>
            <a:chExt cx="2527637" cy="1309454"/>
          </a:xfrm>
        </p:grpSpPr>
        <p:sp>
          <p:nvSpPr>
            <p:cNvPr id="47" name="矩形 46"/>
            <p:cNvSpPr/>
            <p:nvPr/>
          </p:nvSpPr>
          <p:spPr>
            <a:xfrm>
              <a:off x="874712" y="3677812"/>
              <a:ext cx="2527637" cy="859536"/>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48" name="矩形 47"/>
            <p:cNvSpPr/>
            <p:nvPr/>
          </p:nvSpPr>
          <p:spPr>
            <a:xfrm>
              <a:off x="874714" y="32362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49" name="组合 48"/>
          <p:cNvGrpSpPr/>
          <p:nvPr/>
        </p:nvGrpSpPr>
        <p:grpSpPr>
          <a:xfrm>
            <a:off x="2252724" y="2743316"/>
            <a:ext cx="2527637" cy="1309454"/>
            <a:chOff x="874712" y="3236288"/>
            <a:chExt cx="2527637" cy="1309454"/>
          </a:xfrm>
        </p:grpSpPr>
        <p:sp>
          <p:nvSpPr>
            <p:cNvPr id="50" name="矩形 49"/>
            <p:cNvSpPr/>
            <p:nvPr/>
          </p:nvSpPr>
          <p:spPr>
            <a:xfrm>
              <a:off x="874712" y="3677812"/>
              <a:ext cx="2527637"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51" name="矩形 50"/>
            <p:cNvSpPr/>
            <p:nvPr/>
          </p:nvSpPr>
          <p:spPr>
            <a:xfrm>
              <a:off x="1160375" y="32362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52" name="组合 51"/>
          <p:cNvGrpSpPr/>
          <p:nvPr/>
        </p:nvGrpSpPr>
        <p:grpSpPr>
          <a:xfrm>
            <a:off x="2252724" y="4684591"/>
            <a:ext cx="2527637" cy="1309454"/>
            <a:chOff x="874712" y="3236288"/>
            <a:chExt cx="2527637" cy="1309454"/>
          </a:xfrm>
        </p:grpSpPr>
        <p:sp>
          <p:nvSpPr>
            <p:cNvPr id="53" name="矩形 52"/>
            <p:cNvSpPr/>
            <p:nvPr/>
          </p:nvSpPr>
          <p:spPr>
            <a:xfrm>
              <a:off x="874712" y="3677812"/>
              <a:ext cx="2527637" cy="859536"/>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54" name="矩形 53"/>
            <p:cNvSpPr/>
            <p:nvPr/>
          </p:nvSpPr>
          <p:spPr>
            <a:xfrm>
              <a:off x="1160375" y="32362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spTree>
    <p:extLst>
      <p:ext uri="{BB962C8B-B14F-4D97-AF65-F5344CB8AC3E}">
        <p14:creationId val="885865611"/>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42"/>
                                        </p:tgtEl>
                                        <p:attrNameLst>
                                          <p:attrName>style.visibility</p:attrName>
                                        </p:attrNameLst>
                                      </p:cBhvr>
                                      <p:to>
                                        <p:strVal val="visible"/>
                                      </p:to>
                                    </p:set>
                                    <p:anim calcmode="lin" valueType="num">
                                      <p:cBhvr>
                                        <p:cTn dur="500" fill="hold" id="14"/>
                                        <p:tgtEl>
                                          <p:spTgt spid="42"/>
                                        </p:tgtEl>
                                        <p:attrNameLst>
                                          <p:attrName>ppt_w</p:attrName>
                                        </p:attrNameLst>
                                      </p:cBhvr>
                                      <p:tavLst>
                                        <p:tav tm="0">
                                          <p:val>
                                            <p:fltVal val="0"/>
                                          </p:val>
                                        </p:tav>
                                        <p:tav tm="100000">
                                          <p:val>
                                            <p:strVal val="#ppt_w"/>
                                          </p:val>
                                        </p:tav>
                                      </p:tavLst>
                                    </p:anim>
                                    <p:anim calcmode="lin" valueType="num">
                                      <p:cBhvr>
                                        <p:cTn dur="500" fill="hold" id="15"/>
                                        <p:tgtEl>
                                          <p:spTgt spid="42"/>
                                        </p:tgtEl>
                                        <p:attrNameLst>
                                          <p:attrName>ppt_h</p:attrName>
                                        </p:attrNameLst>
                                      </p:cBhvr>
                                      <p:tavLst>
                                        <p:tav tm="0">
                                          <p:val>
                                            <p:fltVal val="0"/>
                                          </p:val>
                                        </p:tav>
                                        <p:tav tm="100000">
                                          <p:val>
                                            <p:strVal val="#ppt_h"/>
                                          </p:val>
                                        </p:tav>
                                      </p:tavLst>
                                    </p:anim>
                                    <p:animEffect filter="fade" transition="in">
                                      <p:cBhvr>
                                        <p:cTn dur="500" id="16"/>
                                        <p:tgtEl>
                                          <p:spTgt spid="42"/>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p:cTn dur="500" fill="hold" id="20"/>
                                        <p:tgtEl>
                                          <p:spTgt spid="49"/>
                                        </p:tgtEl>
                                        <p:attrNameLst>
                                          <p:attrName>ppt_w</p:attrName>
                                        </p:attrNameLst>
                                      </p:cBhvr>
                                      <p:tavLst>
                                        <p:tav tm="0">
                                          <p:val>
                                            <p:fltVal val="0"/>
                                          </p:val>
                                        </p:tav>
                                        <p:tav tm="100000">
                                          <p:val>
                                            <p:strVal val="#ppt_w"/>
                                          </p:val>
                                        </p:tav>
                                      </p:tavLst>
                                    </p:anim>
                                    <p:anim calcmode="lin" valueType="num">
                                      <p:cBhvr>
                                        <p:cTn dur="500" fill="hold" id="21"/>
                                        <p:tgtEl>
                                          <p:spTgt spid="49"/>
                                        </p:tgtEl>
                                        <p:attrNameLst>
                                          <p:attrName>ppt_h</p:attrName>
                                        </p:attrNameLst>
                                      </p:cBhvr>
                                      <p:tavLst>
                                        <p:tav tm="0">
                                          <p:val>
                                            <p:fltVal val="0"/>
                                          </p:val>
                                        </p:tav>
                                        <p:tav tm="100000">
                                          <p:val>
                                            <p:strVal val="#ppt_h"/>
                                          </p:val>
                                        </p:tav>
                                      </p:tavLst>
                                    </p:anim>
                                    <p:animEffect filter="fade" transition="in">
                                      <p:cBhvr>
                                        <p:cTn dur="500" id="22"/>
                                        <p:tgtEl>
                                          <p:spTgt spid="49"/>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46"/>
                                        </p:tgtEl>
                                        <p:attrNameLst>
                                          <p:attrName>style.visibility</p:attrName>
                                        </p:attrNameLst>
                                      </p:cBhvr>
                                      <p:to>
                                        <p:strVal val="visible"/>
                                      </p:to>
                                    </p:set>
                                    <p:anim calcmode="lin" valueType="num">
                                      <p:cBhvr>
                                        <p:cTn dur="500" fill="hold" id="26"/>
                                        <p:tgtEl>
                                          <p:spTgt spid="46"/>
                                        </p:tgtEl>
                                        <p:attrNameLst>
                                          <p:attrName>ppt_w</p:attrName>
                                        </p:attrNameLst>
                                      </p:cBhvr>
                                      <p:tavLst>
                                        <p:tav tm="0">
                                          <p:val>
                                            <p:fltVal val="0"/>
                                          </p:val>
                                        </p:tav>
                                        <p:tav tm="100000">
                                          <p:val>
                                            <p:strVal val="#ppt_w"/>
                                          </p:val>
                                        </p:tav>
                                      </p:tavLst>
                                    </p:anim>
                                    <p:anim calcmode="lin" valueType="num">
                                      <p:cBhvr>
                                        <p:cTn dur="500" fill="hold" id="27"/>
                                        <p:tgtEl>
                                          <p:spTgt spid="46"/>
                                        </p:tgtEl>
                                        <p:attrNameLst>
                                          <p:attrName>ppt_h</p:attrName>
                                        </p:attrNameLst>
                                      </p:cBhvr>
                                      <p:tavLst>
                                        <p:tav tm="0">
                                          <p:val>
                                            <p:fltVal val="0"/>
                                          </p:val>
                                        </p:tav>
                                        <p:tav tm="100000">
                                          <p:val>
                                            <p:strVal val="#ppt_h"/>
                                          </p:val>
                                        </p:tav>
                                      </p:tavLst>
                                    </p:anim>
                                    <p:animEffect filter="fade" transition="in">
                                      <p:cBhvr>
                                        <p:cTn dur="500" id="28"/>
                                        <p:tgtEl>
                                          <p:spTgt spid="46"/>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52"/>
                                        </p:tgtEl>
                                        <p:attrNameLst>
                                          <p:attrName>style.visibility</p:attrName>
                                        </p:attrNameLst>
                                      </p:cBhvr>
                                      <p:to>
                                        <p:strVal val="visible"/>
                                      </p:to>
                                    </p:set>
                                    <p:anim calcmode="lin" valueType="num">
                                      <p:cBhvr>
                                        <p:cTn dur="500" fill="hold" id="32"/>
                                        <p:tgtEl>
                                          <p:spTgt spid="52"/>
                                        </p:tgtEl>
                                        <p:attrNameLst>
                                          <p:attrName>ppt_w</p:attrName>
                                        </p:attrNameLst>
                                      </p:cBhvr>
                                      <p:tavLst>
                                        <p:tav tm="0">
                                          <p:val>
                                            <p:fltVal val="0"/>
                                          </p:val>
                                        </p:tav>
                                        <p:tav tm="100000">
                                          <p:val>
                                            <p:strVal val="#ppt_w"/>
                                          </p:val>
                                        </p:tav>
                                      </p:tavLst>
                                    </p:anim>
                                    <p:anim calcmode="lin" valueType="num">
                                      <p:cBhvr>
                                        <p:cTn dur="500" fill="hold" id="33"/>
                                        <p:tgtEl>
                                          <p:spTgt spid="52"/>
                                        </p:tgtEl>
                                        <p:attrNameLst>
                                          <p:attrName>ppt_h</p:attrName>
                                        </p:attrNameLst>
                                      </p:cBhvr>
                                      <p:tavLst>
                                        <p:tav tm="0">
                                          <p:val>
                                            <p:fltVal val="0"/>
                                          </p:val>
                                        </p:tav>
                                        <p:tav tm="100000">
                                          <p:val>
                                            <p:strVal val="#ppt_h"/>
                                          </p:val>
                                        </p:tav>
                                      </p:tavLst>
                                    </p:anim>
                                    <p:animEffect filter="fade" transition="in">
                                      <p:cBhvr>
                                        <p:cTn dur="500" id="3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24222" y="2007993"/>
            <a:ext cx="7373150" cy="1685735"/>
            <a:chOff x="624222" y="2007993"/>
            <a:chExt cx="7373150" cy="1685735"/>
          </a:xfrm>
        </p:grpSpPr>
        <p:sp>
          <p:nvSpPr>
            <p:cNvPr id="9" name="PA_矩形 6"/>
            <p:cNvSpPr/>
            <p:nvPr>
              <p:custDataLst>
                <p:tags r:id="rId3"/>
              </p:custDataLst>
            </p:nvPr>
          </p:nvSpPr>
          <p:spPr>
            <a:xfrm rot="2700000">
              <a:off x="4245793" y="3520948"/>
              <a:ext cx="172780" cy="172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cxnSp>
          <p:nvCxnSpPr>
            <p:cNvPr id="10" name="PA_直接连接符 8"/>
            <p:cNvCxnSpPr/>
            <p:nvPr>
              <p:custDataLst>
                <p:tags r:id="rId4"/>
              </p:custDataLst>
            </p:nvPr>
          </p:nvCxnSpPr>
          <p:spPr>
            <a:xfrm flipH="1">
              <a:off x="2726971" y="3607338"/>
              <a:ext cx="1367849" cy="0"/>
            </a:xfrm>
            <a:prstGeom prst="line">
              <a:avLst/>
            </a:prstGeom>
            <a:solidFill>
              <a:schemeClr val="bg1"/>
            </a:solidFill>
            <a:ln>
              <a:gradFill flip="none" rotWithShape="1">
                <a:gsLst>
                  <a:gs pos="0">
                    <a:schemeClr val="accent1">
                      <a:lumMod val="5000"/>
                      <a:lumOff val="95000"/>
                    </a:schemeClr>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 name="PA_直接连接符 9"/>
            <p:cNvCxnSpPr/>
            <p:nvPr>
              <p:custDataLst>
                <p:tags r:id="rId5"/>
              </p:custDataLst>
            </p:nvPr>
          </p:nvCxnSpPr>
          <p:spPr>
            <a:xfrm flipH="1">
              <a:off x="4584367" y="3607338"/>
              <a:ext cx="1310256" cy="0"/>
            </a:xfrm>
            <a:prstGeom prst="line">
              <a:avLst/>
            </a:prstGeom>
            <a:solidFill>
              <a:schemeClr val="bg1"/>
            </a:solidFill>
            <a:ln>
              <a:gradFill flip="none" rotWithShape="1">
                <a:gsLst>
                  <a:gs pos="100000">
                    <a:schemeClr val="accent1">
                      <a:lumMod val="5000"/>
                      <a:lumOff val="95000"/>
                    </a:schemeClr>
                  </a:gs>
                  <a:gs pos="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4222" y="2403143"/>
              <a:ext cx="7373150" cy="1005840"/>
            </a:xfrm>
            <a:prstGeom prst="rect">
              <a:avLst/>
            </a:prstGeom>
            <a:noFill/>
          </p:spPr>
          <p:txBody>
            <a:bodyPr rtlCol="0" wrap="square">
              <a:spAutoFit/>
              <a:scene3d>
                <a:camera prst="orthographicFront"/>
                <a:lightRig dir="t" rig="threePt"/>
              </a:scene3d>
              <a:sp3d contourW="12700"/>
            </a:bodyPr>
            <a:lstStyle/>
            <a:p>
              <a:pPr algn="ctr" lvl="0">
                <a:defRPr/>
              </a:pPr>
              <a:r>
                <a:rPr altLang="en-US" lang="zh-CN" smtClean="0" spc="100" sz="6000">
                  <a:solidFill>
                    <a:prstClr val="white"/>
                  </a:solidFill>
                  <a:effectLst>
                    <a:outerShdw algn="tl" blurRad="88900" dir="2700000" dist="50800" rotWithShape="0">
                      <a:prstClr val="black">
                        <a:alpha val="65000"/>
                      </a:prstClr>
                    </a:outerShdw>
                  </a:effectLst>
                  <a:cs typeface="+mn-ea"/>
                  <a:sym typeface="+mn-lt"/>
                </a:rPr>
                <a:t>感谢一路有你</a:t>
              </a:r>
            </a:p>
          </p:txBody>
        </p:sp>
        <p:sp>
          <p:nvSpPr>
            <p:cNvPr id="13" name="文本框 12"/>
            <p:cNvSpPr txBox="1"/>
            <p:nvPr/>
          </p:nvSpPr>
          <p:spPr>
            <a:xfrm>
              <a:off x="2796760" y="2007993"/>
              <a:ext cx="3028072" cy="39624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prstClr val="white"/>
                </a:solidFill>
                <a:effectLst>
                  <a:outerShdw algn="tl" blurRad="38100" dir="2700000" dist="38100">
                    <a:srgbClr val="000000">
                      <a:alpha val="43137"/>
                    </a:srgbClr>
                  </a:outerShdw>
                </a:effectLst>
                <a:uLnTx/>
                <a:uFillTx/>
                <a:cs typeface="+mn-ea"/>
                <a:sym typeface="+mn-lt"/>
              </a:endParaRPr>
            </a:p>
          </p:txBody>
        </p:sp>
      </p:grpSp>
      <p:sp>
        <p:nvSpPr>
          <p:cNvPr id="3" name="矩形 2"/>
          <p:cNvSpPr/>
          <p:nvPr/>
        </p:nvSpPr>
        <p:spPr>
          <a:xfrm>
            <a:off x="1657151" y="4668400"/>
            <a:ext cx="5105718" cy="396240"/>
          </a:xfrm>
          <a:prstGeom prst="rect">
            <a:avLst/>
          </a:prstGeom>
        </p:spPr>
        <p:txBody>
          <a:bodyPr wrap="none">
            <a:spAutoFit/>
          </a:bodyPr>
          <a:lstStyle/>
          <a:p>
            <a:pPr algn="ctr"/>
            <a:r>
              <a:rPr altLang="en-US" lang="zh-CN" sz="2000">
                <a:solidFill>
                  <a:schemeClr val="bg1"/>
                </a:solidFill>
                <a:cs typeface="+mn-ea"/>
                <a:sym typeface="+mn-lt"/>
              </a:rPr>
              <a:t>汇报时间：2018年6月      汇报人：优页PPT</a:t>
            </a:r>
          </a:p>
        </p:txBody>
      </p:sp>
    </p:spTree>
    <p:extLst>
      <p:ext uri="{BB962C8B-B14F-4D97-AF65-F5344CB8AC3E}">
        <p14:creationId val="1842977639"/>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10000"/>
          <a:stretch>
            <a:fillRect/>
          </a:stretch>
        </p:blipFill>
        <p:spPr>
          <a:xfrm>
            <a:off x="0" y="0"/>
            <a:ext cx="12192000" cy="6858000"/>
          </a:xfrm>
          <a:prstGeom prst="rect">
            <a:avLst/>
          </a:prstGeom>
        </p:spPr>
      </p:pic>
      <p:sp>
        <p:nvSpPr>
          <p:cNvPr id="11" name="文本框 10"/>
          <p:cNvSpPr txBox="1"/>
          <p:nvPr/>
        </p:nvSpPr>
        <p:spPr>
          <a:xfrm>
            <a:off x="4979631" y="2105321"/>
            <a:ext cx="2232739" cy="7010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prstClr val="white"/>
                </a:solidFill>
                <a:effectLst/>
                <a:uLnTx/>
                <a:uFillTx/>
                <a:cs typeface="+mn-ea"/>
                <a:sym typeface="+mn-lt"/>
              </a:rPr>
              <a:t>PART 01</a:t>
            </a:r>
          </a:p>
        </p:txBody>
      </p:sp>
      <p:sp>
        <p:nvSpPr>
          <p:cNvPr id="12" name="文本框 11"/>
          <p:cNvSpPr txBox="1"/>
          <p:nvPr/>
        </p:nvSpPr>
        <p:spPr>
          <a:xfrm>
            <a:off x="3867150" y="2789751"/>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prstClr val="white"/>
                </a:solidFill>
                <a:effectLst/>
                <a:uLnTx/>
                <a:uFillTx/>
                <a:cs typeface="+mn-ea"/>
                <a:sym typeface="+mn-lt"/>
              </a:rPr>
              <a:t>标题文字添加此处</a:t>
            </a:r>
          </a:p>
        </p:txBody>
      </p:sp>
      <p:sp>
        <p:nvSpPr>
          <p:cNvPr id="13" name="文本框 12"/>
          <p:cNvSpPr txBox="1"/>
          <p:nvPr/>
        </p:nvSpPr>
        <p:spPr>
          <a:xfrm>
            <a:off x="2768600" y="3412627"/>
            <a:ext cx="6654800" cy="473659"/>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a projector or computer, or print the presentation and make it into a film to be used in a wider field</a:t>
            </a:r>
          </a:p>
        </p:txBody>
      </p:sp>
    </p:spTree>
    <p:extLst>
      <p:ext uri="{BB962C8B-B14F-4D97-AF65-F5344CB8AC3E}">
        <p14:creationId val="2290757543"/>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3"/>
                                        </p:tgtEl>
                                        <p:attrNameLst>
                                          <p:attrName>style.visibility</p:attrName>
                                        </p:attrNameLst>
                                      </p:cBhvr>
                                      <p:to>
                                        <p:strVal val="visible"/>
                                      </p:to>
                                    </p:set>
                                    <p:animEffect filter="randombar(horizontal)"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406900" y="2401888"/>
            <a:ext cx="3429000" cy="3179762"/>
            <a:chOff x="4406900" y="2401888"/>
            <a:chExt cx="3429000" cy="3179762"/>
          </a:xfrm>
        </p:grpSpPr>
        <p:sp>
          <p:nvSpPr>
            <p:cNvPr id="11269" name="任意多边形 16"/>
            <p:cNvSpPr>
              <a:spLocks noChangeArrowheads="1"/>
            </p:cNvSpPr>
            <p:nvPr/>
          </p:nvSpPr>
          <p:spPr bwMode="auto">
            <a:xfrm rot="2796417">
              <a:off x="5012532" y="2251869"/>
              <a:ext cx="1143000" cy="1443037"/>
            </a:xfrm>
            <a:custGeom>
              <a:gdLst>
                <a:gd fmla="*/ 85965 w 1997680" name="T0"/>
                <a:gd fmla="*/ 471208 h 2524712" name="T1"/>
                <a:gd fmla="*/ 531923 w 1997680" name="T2"/>
                <a:gd fmla="*/ 0 h 2524712" name="T3"/>
                <a:gd fmla="*/ 732573 w 1997680" name="T4"/>
                <a:gd fmla="*/ 189500 h 2524712" name="T5"/>
                <a:gd fmla="*/ 947302 w 1997680" name="T6"/>
                <a:gd fmla="*/ 392298 h 2524712" name="T7"/>
                <a:gd fmla="*/ 1143000 w 1997680" name="T8"/>
                <a:gd fmla="*/ 577122 h 2524712" name="T9"/>
                <a:gd fmla="*/ 966969 w 1997680" name="T10"/>
                <a:gd fmla="*/ 763120 h 2524712" name="T11"/>
                <a:gd fmla="*/ 967995 w 1997680" name="T12"/>
                <a:gd fmla="*/ 764089 h 2524712" name="T13"/>
                <a:gd fmla="*/ 953499 w 1997680" name="T14"/>
                <a:gd fmla="*/ 782868 h 2524712" name="T15"/>
                <a:gd fmla="*/ 933465 w 1997680" name="T16"/>
                <a:gd fmla="*/ 934834 h 2524712" name="T17"/>
                <a:gd fmla="*/ 934391 w 1997680" name="T18"/>
                <a:gd fmla="*/ 937169 h 2524712" name="T19"/>
                <a:gd fmla="*/ 933999 w 1997680" name="T20"/>
                <a:gd fmla="*/ 937289 h 2524712" name="T21"/>
                <a:gd fmla="*/ 1013097 w 1997680" name="T22"/>
                <a:gd fmla="*/ 1196770 h 2524712" name="T23"/>
                <a:gd fmla="*/ 203517 w 1997680" name="T24"/>
                <a:gd fmla="*/ 1443037 h 2524712" name="T25"/>
                <a:gd fmla="*/ 17510 w 1997680" name="T26"/>
                <a:gd fmla="*/ 832834 h 2524712" name="T27"/>
                <a:gd fmla="*/ 18324 w 1997680" name="T28"/>
                <a:gd fmla="*/ 832586 h 2524712" name="T29"/>
                <a:gd fmla="*/ 16402 w 1997680" name="T30"/>
                <a:gd fmla="*/ 827736 h 2524712" name="T31"/>
                <a:gd fmla="*/ 57997 w 1997680" name="T32"/>
                <a:gd fmla="*/ 512210 h 2524712" name="T33"/>
                <a:gd fmla="*/ 88095 w 1997680" name="T34"/>
                <a:gd fmla="*/ 473220 h 25247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97680" name="T54"/>
                <a:gd fmla="*/ 0 h 2524712" name="T55"/>
                <a:gd fmla="*/ 1997680 w 1997680" name="T56"/>
                <a:gd fmla="*/ 2524712 h 25247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524712" w="1997680">
                  <a:moveTo>
                    <a:pt x="150246" y="824418"/>
                  </a:moveTo>
                  <a:lnTo>
                    <a:pt x="929670" y="0"/>
                  </a:lnTo>
                  <a:lnTo>
                    <a:pt x="1280355" y="331546"/>
                  </a:lnTo>
                  <a:lnTo>
                    <a:pt x="1655649" y="686358"/>
                  </a:lnTo>
                  <a:lnTo>
                    <a:pt x="1997680" y="1009723"/>
                  </a:lnTo>
                  <a:lnTo>
                    <a:pt x="1690021" y="1335142"/>
                  </a:lnTo>
                  <a:lnTo>
                    <a:pt x="1691814" y="1336837"/>
                  </a:lnTo>
                  <a:lnTo>
                    <a:pt x="1666479" y="1369692"/>
                  </a:lnTo>
                  <a:cubicBezTo>
                    <a:pt x="1616466" y="1450265"/>
                    <a:pt x="1605036" y="1547518"/>
                    <a:pt x="1631465" y="1635569"/>
                  </a:cubicBezTo>
                  <a:lnTo>
                    <a:pt x="1633083" y="1639655"/>
                  </a:lnTo>
                  <a:lnTo>
                    <a:pt x="1632398" y="1639864"/>
                  </a:lnTo>
                  <a:lnTo>
                    <a:pt x="1770641" y="2093848"/>
                  </a:lnTo>
                  <a:lnTo>
                    <a:pt x="355698" y="2524712"/>
                  </a:lnTo>
                  <a:lnTo>
                    <a:pt x="30604" y="1457111"/>
                  </a:lnTo>
                  <a:lnTo>
                    <a:pt x="32026" y="1456678"/>
                  </a:lnTo>
                  <a:lnTo>
                    <a:pt x="28667" y="1448193"/>
                  </a:lnTo>
                  <a:cubicBezTo>
                    <a:pt x="-26207" y="1265374"/>
                    <a:pt x="-2477" y="1063448"/>
                    <a:pt x="101365" y="896153"/>
                  </a:cubicBezTo>
                  <a:lnTo>
                    <a:pt x="153968" y="827937"/>
                  </a:lnTo>
                  <a:lnTo>
                    <a:pt x="150246" y="824418"/>
                  </a:lnTo>
                  <a:close/>
                </a:path>
              </a:pathLst>
            </a:custGeom>
            <a:solidFill>
              <a:srgbClr val="FEFEFE">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1270" name="任意多边形 17"/>
            <p:cNvSpPr>
              <a:spLocks noChangeArrowheads="1"/>
            </p:cNvSpPr>
            <p:nvPr/>
          </p:nvSpPr>
          <p:spPr bwMode="auto">
            <a:xfrm flipH="1" rot="18803584">
              <a:off x="6077744" y="2258219"/>
              <a:ext cx="1133475" cy="1443037"/>
            </a:xfrm>
            <a:custGeom>
              <a:gdLst>
                <a:gd fmla="*/ 531440 w 1982833" name="T0"/>
                <a:gd fmla="*/ 0 h 2524712" name="T1"/>
                <a:gd fmla="*/ 85887 w 1982833" name="T2"/>
                <a:gd fmla="*/ 471208 h 2524712" name="T3"/>
                <a:gd fmla="*/ 88015 w 1982833" name="T4"/>
                <a:gd fmla="*/ 473220 h 2524712" name="T5"/>
                <a:gd fmla="*/ 57945 w 1982833" name="T6"/>
                <a:gd fmla="*/ 512210 h 2524712" name="T7"/>
                <a:gd fmla="*/ 16387 w 1982833" name="T8"/>
                <a:gd fmla="*/ 827736 h 2524712" name="T9"/>
                <a:gd fmla="*/ 18307 w 1982833" name="T10"/>
                <a:gd fmla="*/ 832586 h 2524712" name="T11"/>
                <a:gd fmla="*/ 17495 w 1982833" name="T12"/>
                <a:gd fmla="*/ 832834 h 2524712" name="T13"/>
                <a:gd fmla="*/ 203333 w 1982833" name="T14"/>
                <a:gd fmla="*/ 1443037 h 2524712" name="T15"/>
                <a:gd fmla="*/ 971612 w 1982833" name="T16"/>
                <a:gd fmla="*/ 1209121 h 2524712" name="T17"/>
                <a:gd fmla="*/ 895708 w 1982833" name="T18"/>
                <a:gd fmla="*/ 959889 h 2524712" name="T19"/>
                <a:gd fmla="*/ 896099 w 1982833" name="T20"/>
                <a:gd fmla="*/ 959769 h 2524712" name="T21"/>
                <a:gd fmla="*/ 895174 w 1982833" name="T22"/>
                <a:gd fmla="*/ 957433 h 2524712" name="T23"/>
                <a:gd fmla="*/ 915189 w 1982833" name="T24"/>
                <a:gd fmla="*/ 805468 h 2524712" name="T25"/>
                <a:gd fmla="*/ 929672 w 1982833" name="T26"/>
                <a:gd fmla="*/ 786689 h 2524712" name="T27"/>
                <a:gd fmla="*/ 928647 w 1982833" name="T28"/>
                <a:gd fmla="*/ 785720 h 2524712" name="T29"/>
                <a:gd fmla="*/ 1133475 w 1982833" name="T30"/>
                <a:gd fmla="*/ 569099 h 2524712" name="T31"/>
                <a:gd fmla="*/ 946442 w 1982833" name="T32"/>
                <a:gd fmla="*/ 392298 h 2524712" name="T33"/>
                <a:gd fmla="*/ 731908 w 1982833" name="T34"/>
                <a:gd fmla="*/ 189500 h 25247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82833" name="T54"/>
                <a:gd fmla="*/ 0 h 2524712" name="T55"/>
                <a:gd fmla="*/ 1982833 w 1982833" name="T56"/>
                <a:gd fmla="*/ 2524712 h 25247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524712" w="1982833">
                  <a:moveTo>
                    <a:pt x="929670" y="0"/>
                  </a:move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lnTo>
                    <a:pt x="1699679" y="2115457"/>
                  </a:lnTo>
                  <a:lnTo>
                    <a:pt x="1566897" y="1679404"/>
                  </a:lnTo>
                  <a:lnTo>
                    <a:pt x="1567582" y="1679195"/>
                  </a:lnTo>
                  <a:lnTo>
                    <a:pt x="1565964" y="1675108"/>
                  </a:lnTo>
                  <a:cubicBezTo>
                    <a:pt x="1539535" y="1587058"/>
                    <a:pt x="1550964" y="1489806"/>
                    <a:pt x="1600977" y="1409232"/>
                  </a:cubicBezTo>
                  <a:lnTo>
                    <a:pt x="1626313" y="1376377"/>
                  </a:lnTo>
                  <a:lnTo>
                    <a:pt x="1624520" y="1374682"/>
                  </a:lnTo>
                  <a:lnTo>
                    <a:pt x="1982833" y="995685"/>
                  </a:lnTo>
                  <a:lnTo>
                    <a:pt x="1655649" y="686358"/>
                  </a:lnTo>
                  <a:lnTo>
                    <a:pt x="1280355" y="331546"/>
                  </a:lnTo>
                  <a:lnTo>
                    <a:pt x="929670" y="0"/>
                  </a:lnTo>
                  <a:close/>
                </a:path>
              </a:pathLst>
            </a:cu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1271" name="任意多边形 18"/>
            <p:cNvSpPr>
              <a:spLocks noChangeArrowheads="1"/>
            </p:cNvSpPr>
            <p:nvPr/>
          </p:nvSpPr>
          <p:spPr bwMode="auto">
            <a:xfrm flipH="1" flipV="1" rot="-811666">
              <a:off x="6707188" y="3327400"/>
              <a:ext cx="1128712" cy="1443038"/>
            </a:xfrm>
            <a:custGeom>
              <a:gdLst>
                <a:gd fmla="*/ 203331 w 1974521" name="T0"/>
                <a:gd fmla="*/ 1443038 h 2524712" name="T1"/>
                <a:gd fmla="*/ 17494 w 1974521" name="T2"/>
                <a:gd fmla="*/ 832834 h 2524712" name="T3"/>
                <a:gd fmla="*/ 18307 w 1974521" name="T4"/>
                <a:gd fmla="*/ 832587 h 2524712" name="T5"/>
                <a:gd fmla="*/ 16387 w 1974521" name="T6"/>
                <a:gd fmla="*/ 827737 h 2524712" name="T7"/>
                <a:gd fmla="*/ 57944 w 1974521" name="T8"/>
                <a:gd fmla="*/ 512210 h 2524712" name="T9"/>
                <a:gd fmla="*/ 88014 w 1974521" name="T10"/>
                <a:gd fmla="*/ 473220 h 2524712" name="T11"/>
                <a:gd fmla="*/ 85886 w 1974521" name="T12"/>
                <a:gd fmla="*/ 471209 h 2524712" name="T13"/>
                <a:gd fmla="*/ 531435 w 1974521" name="T14"/>
                <a:gd fmla="*/ 0 h 2524712" name="T15"/>
                <a:gd fmla="*/ 731900 w 1974521" name="T16"/>
                <a:gd fmla="*/ 189500 h 2524712" name="T17"/>
                <a:gd fmla="*/ 946433 w 1974521" name="T18"/>
                <a:gd fmla="*/ 392298 h 2524712" name="T19"/>
                <a:gd fmla="*/ 1128712 w 1974521" name="T20"/>
                <a:gd fmla="*/ 564608 h 2524712" name="T21"/>
                <a:gd fmla="*/ 931863 w 1974521" name="T22"/>
                <a:gd fmla="*/ 772794 h 2524712" name="T23"/>
                <a:gd fmla="*/ 932888 w 1974521" name="T24"/>
                <a:gd fmla="*/ 773762 h 2524712" name="T25"/>
                <a:gd fmla="*/ 918405 w 1974521" name="T26"/>
                <a:gd fmla="*/ 792541 h 2524712" name="T27"/>
                <a:gd fmla="*/ 898390 w 1974521" name="T28"/>
                <a:gd fmla="*/ 944507 h 2524712" name="T29"/>
                <a:gd fmla="*/ 899315 w 1974521" name="T30"/>
                <a:gd fmla="*/ 946843 h 2524712" name="T31"/>
                <a:gd fmla="*/ 898923 w 1974521" name="T32"/>
                <a:gd fmla="*/ 946962 h 2524712" name="T33"/>
                <a:gd fmla="*/ 978156 w 1974521" name="T34"/>
                <a:gd fmla="*/ 1207126 h 25247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74521" name="T54"/>
                <a:gd fmla="*/ 0 h 2524712" name="T55"/>
                <a:gd fmla="*/ 1974521 w 1974521" name="T56"/>
                <a:gd fmla="*/ 2524712 h 25247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524712" w="1974521">
                  <a:moveTo>
                    <a:pt x="355698" y="2524712"/>
                  </a:moveTo>
                  <a:lnTo>
                    <a:pt x="30604" y="1457111"/>
                  </a:lnTo>
                  <a:lnTo>
                    <a:pt x="32026" y="1456678"/>
                  </a:lnTo>
                  <a:lnTo>
                    <a:pt x="28667" y="1448193"/>
                  </a:lnTo>
                  <a:cubicBezTo>
                    <a:pt x="-26207" y="1265374"/>
                    <a:pt x="-2477" y="1063448"/>
                    <a:pt x="101365" y="896153"/>
                  </a:cubicBezTo>
                  <a:lnTo>
                    <a:pt x="153968" y="827937"/>
                  </a:lnTo>
                  <a:lnTo>
                    <a:pt x="150246" y="824418"/>
                  </a:lnTo>
                  <a:lnTo>
                    <a:pt x="929670" y="0"/>
                  </a:lnTo>
                  <a:lnTo>
                    <a:pt x="1280355" y="331546"/>
                  </a:lnTo>
                  <a:lnTo>
                    <a:pt x="1655649" y="686358"/>
                  </a:lnTo>
                  <a:lnTo>
                    <a:pt x="1974521" y="987827"/>
                  </a:lnTo>
                  <a:lnTo>
                    <a:pt x="1630161" y="1352065"/>
                  </a:lnTo>
                  <a:lnTo>
                    <a:pt x="1631954" y="1353760"/>
                  </a:lnTo>
                  <a:lnTo>
                    <a:pt x="1606619" y="1386615"/>
                  </a:lnTo>
                  <a:cubicBezTo>
                    <a:pt x="1556606" y="1467188"/>
                    <a:pt x="1545177" y="1564441"/>
                    <a:pt x="1571605" y="1652492"/>
                  </a:cubicBezTo>
                  <a:lnTo>
                    <a:pt x="1573223" y="1656578"/>
                  </a:lnTo>
                  <a:lnTo>
                    <a:pt x="1572538" y="1656786"/>
                  </a:lnTo>
                  <a:lnTo>
                    <a:pt x="1711144" y="2111965"/>
                  </a:lnTo>
                  <a:lnTo>
                    <a:pt x="355698" y="2524712"/>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1272" name="任意多边形 19"/>
            <p:cNvSpPr>
              <a:spLocks noChangeArrowheads="1"/>
            </p:cNvSpPr>
            <p:nvPr/>
          </p:nvSpPr>
          <p:spPr bwMode="auto">
            <a:xfrm flipV="1" rot="811666">
              <a:off x="4406900" y="3328988"/>
              <a:ext cx="1144588" cy="1443037"/>
            </a:xfrm>
            <a:custGeom>
              <a:gdLst>
                <a:gd fmla="*/ 203178 w 2003794" name="T0"/>
                <a:gd fmla="*/ 1443037 h 2524712" name="T1"/>
                <a:gd fmla="*/ 999303 w 2003794" name="T2"/>
                <a:gd fmla="*/ 1200459 h 2524712" name="T3"/>
                <a:gd fmla="*/ 924048 w 2003794" name="T4"/>
                <a:gd fmla="*/ 953173 h 2524712" name="T5"/>
                <a:gd fmla="*/ 924440 w 2003794" name="T6"/>
                <a:gd fmla="*/ 953053 h 2524712" name="T7"/>
                <a:gd fmla="*/ 923515 w 2003794" name="T8"/>
                <a:gd fmla="*/ 950718 h 2524712" name="T9"/>
                <a:gd fmla="*/ 943515 w 2003794" name="T10"/>
                <a:gd fmla="*/ 798752 h 2524712" name="T11"/>
                <a:gd fmla="*/ 957987 w 2003794" name="T12"/>
                <a:gd fmla="*/ 779974 h 2524712" name="T13"/>
                <a:gd fmla="*/ 956963 w 2003794" name="T14"/>
                <a:gd fmla="*/ 779004 h 2524712" name="T15"/>
                <a:gd fmla="*/ 1144588 w 2003794" name="T16"/>
                <a:gd fmla="*/ 580425 h 2524712" name="T17"/>
                <a:gd fmla="*/ 945724 w 2003794" name="T18"/>
                <a:gd fmla="*/ 392298 h 2524712" name="T19"/>
                <a:gd fmla="*/ 731352 w 2003794" name="T20"/>
                <a:gd fmla="*/ 189500 h 2524712" name="T21"/>
                <a:gd fmla="*/ 531037 w 2003794" name="T22"/>
                <a:gd fmla="*/ 0 h 2524712" name="T23"/>
                <a:gd fmla="*/ 85822 w 2003794" name="T24"/>
                <a:gd fmla="*/ 471208 h 2524712" name="T25"/>
                <a:gd fmla="*/ 87948 w 2003794" name="T26"/>
                <a:gd fmla="*/ 473220 h 2524712" name="T27"/>
                <a:gd fmla="*/ 57901 w 2003794" name="T28"/>
                <a:gd fmla="*/ 512210 h 2524712" name="T29"/>
                <a:gd fmla="*/ 16375 w 2003794" name="T30"/>
                <a:gd fmla="*/ 827736 h 2524712" name="T31"/>
                <a:gd fmla="*/ 18294 w 2003794" name="T32"/>
                <a:gd fmla="*/ 832586 h 2524712" name="T33"/>
                <a:gd fmla="*/ 17481 w 2003794" name="T34"/>
                <a:gd fmla="*/ 832834 h 25247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003794" name="T54"/>
                <a:gd fmla="*/ 0 h 2524712" name="T55"/>
                <a:gd fmla="*/ 2003794 w 2003794" name="T56"/>
                <a:gd fmla="*/ 2524712 h 25247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524712" w="2003794">
                  <a:moveTo>
                    <a:pt x="355698" y="2524712"/>
                  </a:moveTo>
                  <a:lnTo>
                    <a:pt x="1749448" y="2100302"/>
                  </a:lnTo>
                  <a:lnTo>
                    <a:pt x="1617702" y="1667654"/>
                  </a:lnTo>
                  <a:lnTo>
                    <a:pt x="1618387" y="1667445"/>
                  </a:lnTo>
                  <a:lnTo>
                    <a:pt x="1616769" y="1663359"/>
                  </a:lnTo>
                  <a:cubicBezTo>
                    <a:pt x="1590341" y="1575308"/>
                    <a:pt x="1601770" y="1478056"/>
                    <a:pt x="1651782" y="1397482"/>
                  </a:cubicBezTo>
                  <a:lnTo>
                    <a:pt x="1677117" y="1364628"/>
                  </a:lnTo>
                  <a:lnTo>
                    <a:pt x="1675325" y="1362932"/>
                  </a:lnTo>
                  <a:lnTo>
                    <a:pt x="2003794" y="1015502"/>
                  </a:lnTo>
                  <a:lnTo>
                    <a:pt x="1655649" y="686358"/>
                  </a:lnTo>
                  <a:lnTo>
                    <a:pt x="1280355" y="331546"/>
                  </a:lnTo>
                  <a:lnTo>
                    <a:pt x="929670" y="0"/>
                  </a:ln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1273" name="任意多边形 20"/>
            <p:cNvSpPr>
              <a:spLocks noChangeArrowheads="1"/>
            </p:cNvSpPr>
            <p:nvPr/>
          </p:nvSpPr>
          <p:spPr bwMode="auto">
            <a:xfrm flipV="1" rot="18755030">
              <a:off x="5018882" y="4296568"/>
              <a:ext cx="1130300" cy="1439863"/>
            </a:xfrm>
            <a:custGeom>
              <a:gdLst>
                <a:gd fmla="*/ 1007332 w 1424028" name="T0"/>
                <a:gd fmla="*/ 1195122 h 1814500" name="T1"/>
                <a:gd fmla="*/ 923615 w 1424028" name="T2"/>
                <a:gd fmla="*/ 920264 h 1814500" name="T3"/>
                <a:gd fmla="*/ 924006 w 1424028" name="T4"/>
                <a:gd fmla="*/ 920146 h 1814500" name="T5"/>
                <a:gd fmla="*/ 923081 w 1424028" name="T6"/>
                <a:gd fmla="*/ 917809 h 1814500" name="T7"/>
                <a:gd fmla="*/ 943103 w 1424028" name="T8"/>
                <a:gd fmla="*/ 765808 h 1814500" name="T9"/>
                <a:gd fmla="*/ 957591 w 1424028" name="T10"/>
                <a:gd fmla="*/ 747024 h 1814500" name="T11"/>
                <a:gd fmla="*/ 956566 w 1424028" name="T12"/>
                <a:gd fmla="*/ 746055 h 1814500" name="T13"/>
                <a:gd fmla="*/ 1130300 w 1424028" name="T14"/>
                <a:gd fmla="*/ 562339 h 1814500" name="T15"/>
                <a:gd fmla="*/ 946776 w 1424028" name="T16"/>
                <a:gd fmla="*/ 388876 h 1814500" name="T17"/>
                <a:gd fmla="*/ 780439 w 1424028" name="T18"/>
                <a:gd fmla="*/ 231657 h 1814500" name="T19"/>
                <a:gd fmla="*/ 528306 w 1424028" name="T20"/>
                <a:gd fmla="*/ 0 h 1814500" name="T21"/>
                <a:gd fmla="*/ 85918 w 1424028" name="T22"/>
                <a:gd fmla="*/ 467806 h 1814500" name="T23"/>
                <a:gd fmla="*/ 88046 w 1424028" name="T24"/>
                <a:gd fmla="*/ 469817 h 1814500" name="T25"/>
                <a:gd fmla="*/ 57965 w 1424028" name="T26"/>
                <a:gd fmla="*/ 508816 h 1814500" name="T27"/>
                <a:gd fmla="*/ 16393 w 1424028" name="T28"/>
                <a:gd fmla="*/ 824417 h 1814500" name="T29"/>
                <a:gd fmla="*/ 18314 w 1424028" name="T30"/>
                <a:gd fmla="*/ 829268 h 1814500" name="T31"/>
                <a:gd fmla="*/ 17501 w 1424028" name="T32"/>
                <a:gd fmla="*/ 829516 h 1814500" name="T33"/>
                <a:gd fmla="*/ 203405 w 1424028" name="T34"/>
                <a:gd fmla="*/ 1439863 h 18145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4028" name="T54"/>
                <a:gd fmla="*/ 0 h 1814500" name="T55"/>
                <a:gd fmla="*/ 1424028 w 1424028" name="T56"/>
                <a:gd fmla="*/ 1814500 h 181450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14500" w="1424028">
                  <a:moveTo>
                    <a:pt x="1269105" y="1506080"/>
                  </a:moveTo>
                  <a:lnTo>
                    <a:pt x="1163632" y="1159707"/>
                  </a:lnTo>
                  <a:lnTo>
                    <a:pt x="1164125" y="1159558"/>
                  </a:lnTo>
                  <a:lnTo>
                    <a:pt x="1162960" y="1156613"/>
                  </a:lnTo>
                  <a:cubicBezTo>
                    <a:pt x="1143919" y="1093177"/>
                    <a:pt x="1152153" y="1023111"/>
                    <a:pt x="1188185" y="965063"/>
                  </a:cubicBezTo>
                  <a:lnTo>
                    <a:pt x="1206437" y="941392"/>
                  </a:lnTo>
                  <a:lnTo>
                    <a:pt x="1205146" y="940171"/>
                  </a:lnTo>
                  <a:lnTo>
                    <a:pt x="1424028" y="708654"/>
                  </a:lnTo>
                  <a:lnTo>
                    <a:pt x="1192812" y="490058"/>
                  </a:lnTo>
                  <a:lnTo>
                    <a:pt x="983249" y="291932"/>
                  </a:lnTo>
                  <a:lnTo>
                    <a:pt x="665595" y="0"/>
                  </a:lnTo>
                  <a:lnTo>
                    <a:pt x="108245" y="589524"/>
                  </a:lnTo>
                  <a:lnTo>
                    <a:pt x="110926" y="592059"/>
                  </a:lnTo>
                  <a:lnTo>
                    <a:pt x="73028" y="641205"/>
                  </a:lnTo>
                  <a:cubicBezTo>
                    <a:pt x="-1785" y="761733"/>
                    <a:pt x="-18881" y="907210"/>
                    <a:pt x="20653" y="1038922"/>
                  </a:cubicBezTo>
                  <a:lnTo>
                    <a:pt x="23073" y="1045035"/>
                  </a:lnTo>
                  <a:lnTo>
                    <a:pt x="22049" y="1045347"/>
                  </a:lnTo>
                  <a:lnTo>
                    <a:pt x="256263" y="1814500"/>
                  </a:lnTo>
                  <a:lnTo>
                    <a:pt x="1269105" y="1506080"/>
                  </a:lnTo>
                  <a:close/>
                </a:path>
              </a:pathLst>
            </a:cu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11274" name="任意多边形 21"/>
            <p:cNvSpPr>
              <a:spLocks noChangeArrowheads="1"/>
            </p:cNvSpPr>
            <p:nvPr/>
          </p:nvSpPr>
          <p:spPr bwMode="auto">
            <a:xfrm flipH="1" flipV="1" rot="2844970">
              <a:off x="6092032" y="4294981"/>
              <a:ext cx="1130300" cy="1443037"/>
            </a:xfrm>
            <a:custGeom>
              <a:gdLst>
                <a:gd fmla="*/ 984607 w 1424033" name="T0"/>
                <a:gd fmla="*/ 1205269 h 1818928" name="T1"/>
                <a:gd fmla="*/ 203404 w 1424033" name="T2"/>
                <a:gd fmla="*/ 1443037 h 1818928" name="T3"/>
                <a:gd fmla="*/ 17501 w 1424033" name="T4"/>
                <a:gd fmla="*/ 832833 h 1818928" name="T5"/>
                <a:gd fmla="*/ 18314 w 1424033" name="T6"/>
                <a:gd fmla="*/ 832587 h 1818928" name="T7"/>
                <a:gd fmla="*/ 16393 w 1424033" name="T8"/>
                <a:gd fmla="*/ 827736 h 1818928" name="T9"/>
                <a:gd fmla="*/ 57965 w 1424033" name="T10"/>
                <a:gd fmla="*/ 512210 h 1818928" name="T11"/>
                <a:gd fmla="*/ 88045 w 1424033" name="T12"/>
                <a:gd fmla="*/ 473220 h 1818928" name="T13"/>
                <a:gd fmla="*/ 85917 w 1424033" name="T14"/>
                <a:gd fmla="*/ 471209 h 1818928" name="T15"/>
                <a:gd fmla="*/ 531626 w 1424033" name="T16"/>
                <a:gd fmla="*/ 0 h 1818928" name="T17"/>
                <a:gd fmla="*/ 732163 w 1424033" name="T18"/>
                <a:gd fmla="*/ 189500 h 1818928" name="T19"/>
                <a:gd fmla="*/ 946773 w 1424033" name="T20"/>
                <a:gd fmla="*/ 392298 h 1818928" name="T21"/>
                <a:gd fmla="*/ 1130300 w 1424033" name="T22"/>
                <a:gd fmla="*/ 565725 h 1818928" name="T23"/>
                <a:gd fmla="*/ 937784 w 1424033" name="T24"/>
                <a:gd fmla="*/ 769255 h 1818928" name="T25"/>
                <a:gd fmla="*/ 938809 w 1424033" name="T26"/>
                <a:gd fmla="*/ 770224 h 1818928" name="T27"/>
                <a:gd fmla="*/ 924322 w 1424033" name="T28"/>
                <a:gd fmla="*/ 789003 h 1818928" name="T29"/>
                <a:gd fmla="*/ 904299 w 1424033" name="T30"/>
                <a:gd fmla="*/ 940969 h 1818928" name="T31"/>
                <a:gd fmla="*/ 905224 w 1424033" name="T32"/>
                <a:gd fmla="*/ 943304 h 1818928" name="T33"/>
                <a:gd fmla="*/ 904833 w 1424033" name="T34"/>
                <a:gd fmla="*/ 943423 h 181892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4033" name="T54"/>
                <a:gd fmla="*/ 0 h 1818928" name="T55"/>
                <a:gd fmla="*/ 1424033 w 1424033" name="T56"/>
                <a:gd fmla="*/ 1818928 h 181892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18928" w="1424033">
                  <a:moveTo>
                    <a:pt x="1240478" y="1519225"/>
                  </a:moveTo>
                  <a:lnTo>
                    <a:pt x="256263" y="1818928"/>
                  </a:lnTo>
                  <a:lnTo>
                    <a:pt x="22049" y="1049775"/>
                  </a:lnTo>
                  <a:lnTo>
                    <a:pt x="23073" y="1049464"/>
                  </a:lnTo>
                  <a:lnTo>
                    <a:pt x="20653" y="1043350"/>
                  </a:lnTo>
                  <a:cubicBezTo>
                    <a:pt x="-18881" y="911639"/>
                    <a:pt x="-1785" y="766161"/>
                    <a:pt x="73029" y="645633"/>
                  </a:cubicBezTo>
                  <a:lnTo>
                    <a:pt x="110926" y="596487"/>
                  </a:lnTo>
                  <a:lnTo>
                    <a:pt x="108245" y="593952"/>
                  </a:lnTo>
                  <a:lnTo>
                    <a:pt x="669780" y="0"/>
                  </a:lnTo>
                  <a:lnTo>
                    <a:pt x="922431" y="238862"/>
                  </a:lnTo>
                  <a:lnTo>
                    <a:pt x="1192812" y="494486"/>
                  </a:lnTo>
                  <a:lnTo>
                    <a:pt x="1424033" y="713088"/>
                  </a:lnTo>
                  <a:lnTo>
                    <a:pt x="1181487" y="969635"/>
                  </a:lnTo>
                  <a:lnTo>
                    <a:pt x="1182779" y="970857"/>
                  </a:lnTo>
                  <a:lnTo>
                    <a:pt x="1164527" y="994527"/>
                  </a:lnTo>
                  <a:cubicBezTo>
                    <a:pt x="1128494" y="1052576"/>
                    <a:pt x="1120260" y="1122642"/>
                    <a:pt x="1139301" y="1186078"/>
                  </a:cubicBezTo>
                  <a:lnTo>
                    <a:pt x="1140466" y="1189021"/>
                  </a:lnTo>
                  <a:lnTo>
                    <a:pt x="1139973" y="1189172"/>
                  </a:lnTo>
                  <a:lnTo>
                    <a:pt x="1240478" y="1519225"/>
                  </a:lnTo>
                  <a:close/>
                </a:path>
              </a:pathLst>
            </a:custGeom>
            <a:solidFill>
              <a:srgbClr val="FEFEFE">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nvGrpSpPr>
            <p:cNvPr id="12321" name="组合 69"/>
            <p:cNvGrpSpPr/>
            <p:nvPr/>
          </p:nvGrpSpPr>
          <p:grpSpPr>
            <a:xfrm>
              <a:off x="5330825" y="2720975"/>
              <a:ext cx="395288" cy="381000"/>
              <a:chExt cx="645684" cy="620945"/>
            </a:xfrm>
            <a:solidFill>
              <a:schemeClr val="bg1"/>
            </a:solidFill>
          </p:grpSpPr>
          <p:sp>
            <p:nvSpPr>
              <p:cNvPr id="12322" name="Oval 131"/>
              <p:cNvSpPr>
                <a:spLocks noChangeArrowheads="1"/>
              </p:cNvSpPr>
              <p:nvPr/>
            </p:nvSpPr>
            <p:spPr bwMode="auto">
              <a:xfrm>
                <a:off x="177563" y="0"/>
                <a:ext cx="290558" cy="294275"/>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23" name="Freeform 134"/>
              <p:cNvSpPr>
                <a:spLocks noChangeArrowheads="1"/>
              </p:cNvSpPr>
              <p:nvPr/>
            </p:nvSpPr>
            <p:spPr bwMode="auto">
              <a:xfrm>
                <a:off x="0" y="340170"/>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2324" name="组合 72"/>
            <p:cNvGrpSpPr/>
            <p:nvPr/>
          </p:nvGrpSpPr>
          <p:grpSpPr>
            <a:xfrm>
              <a:off x="4657725" y="3832225"/>
              <a:ext cx="533400" cy="404813"/>
              <a:chExt cx="509646" cy="387231"/>
            </a:xfrm>
            <a:solidFill>
              <a:schemeClr val="bg1"/>
            </a:solidFill>
          </p:grpSpPr>
          <p:sp>
            <p:nvSpPr>
              <p:cNvPr id="12325" name="Freeform 20"/>
              <p:cNvSpPr>
                <a:spLocks noChangeArrowheads="1" noEditPoints="1"/>
              </p:cNvSpPr>
              <p:nvPr/>
            </p:nvSpPr>
            <p:spPr bwMode="auto">
              <a:xfrm>
                <a:off x="0" y="51839"/>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26" name="Freeform 21"/>
              <p:cNvSpPr>
                <a:spLocks noChangeArrowheads="1" noEditPoints="1"/>
              </p:cNvSpPr>
              <p:nvPr/>
            </p:nvSpPr>
            <p:spPr bwMode="auto">
              <a:xfrm>
                <a:off x="309785" y="0"/>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2327" name="组合 75"/>
            <p:cNvGrpSpPr/>
            <p:nvPr/>
          </p:nvGrpSpPr>
          <p:grpSpPr>
            <a:xfrm>
              <a:off x="5365750" y="4833938"/>
              <a:ext cx="301625" cy="387350"/>
              <a:chExt cx="563562" cy="720725"/>
            </a:xfrm>
            <a:solidFill>
              <a:schemeClr val="bg1"/>
            </a:solidFill>
          </p:grpSpPr>
          <p:sp>
            <p:nvSpPr>
              <p:cNvPr id="12328" name="Freeform 32"/>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29" name="Freeform 33"/>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30" name="Freeform 34"/>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2331" name="组合 79"/>
            <p:cNvGrpSpPr/>
            <p:nvPr/>
          </p:nvGrpSpPr>
          <p:grpSpPr>
            <a:xfrm>
              <a:off x="6588125" y="2790825"/>
              <a:ext cx="346075" cy="342900"/>
              <a:chExt cx="453105" cy="448433"/>
            </a:xfrm>
            <a:solidFill>
              <a:schemeClr val="bg1"/>
            </a:solidFill>
          </p:grpSpPr>
          <p:sp>
            <p:nvSpPr>
              <p:cNvPr id="12332"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33"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2334" name="组合 82"/>
            <p:cNvGrpSpPr/>
            <p:nvPr/>
          </p:nvGrpSpPr>
          <p:grpSpPr>
            <a:xfrm>
              <a:off x="7189788" y="3895725"/>
              <a:ext cx="357187" cy="341313"/>
              <a:chExt cx="2438400" cy="2332038"/>
            </a:xfrm>
            <a:solidFill>
              <a:schemeClr val="bg1"/>
            </a:solidFill>
          </p:grpSpPr>
          <p:sp>
            <p:nvSpPr>
              <p:cNvPr id="12335" name="Freeform 25"/>
              <p:cNvSpPr>
                <a:spLocks noChangeArrowheads="1"/>
              </p:cNvSpPr>
              <p:nvPr/>
            </p:nvSpPr>
            <p:spPr bwMode="auto">
              <a:xfrm>
                <a:off x="893763" y="1676400"/>
                <a:ext cx="655638" cy="655638"/>
              </a:xfrm>
              <a:custGeom>
                <a:gdLst>
                  <a:gd fmla="*/ 206 w 413" name="T0"/>
                  <a:gd fmla="*/ 413 h 413" name="T1"/>
                  <a:gd fmla="*/ 0 w 413" name="T2"/>
                  <a:gd fmla="*/ 0 h 413" name="T3"/>
                  <a:gd fmla="*/ 413 w 413" name="T4"/>
                  <a:gd fmla="*/ 0 h 413" name="T5"/>
                  <a:gd fmla="*/ 206 w 413" name="T6"/>
                  <a:gd fmla="*/ 413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36" name="任意多边形 84"/>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2337" name="组合 85"/>
            <p:cNvGrpSpPr/>
            <p:nvPr/>
          </p:nvGrpSpPr>
          <p:grpSpPr>
            <a:xfrm>
              <a:off x="6556375" y="4833938"/>
              <a:ext cx="387350" cy="438150"/>
              <a:chExt cx="406393" cy="459645"/>
            </a:xfrm>
            <a:solidFill>
              <a:schemeClr val="bg1"/>
            </a:solidFill>
          </p:grpSpPr>
          <p:sp>
            <p:nvSpPr>
              <p:cNvPr id="12338" name="Freeform 148"/>
              <p:cNvSpPr>
                <a:spLocks noChangeArrowheads="1" noEditPoints="1"/>
              </p:cNvSpPr>
              <p:nvPr/>
            </p:nvSpPr>
            <p:spPr bwMode="auto">
              <a:xfrm>
                <a:off x="55120" y="0"/>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39" name="Freeform 149"/>
              <p:cNvSpPr>
                <a:spLocks noChangeArrowheads="1" noEditPoints="1"/>
              </p:cNvSpPr>
              <p:nvPr/>
            </p:nvSpPr>
            <p:spPr bwMode="auto">
              <a:xfrm>
                <a:off x="0" y="231691"/>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2340" name="Oval 150"/>
              <p:cNvSpPr>
                <a:spLocks noChangeArrowheads="1"/>
              </p:cNvSpPr>
              <p:nvPr/>
            </p:nvSpPr>
            <p:spPr bwMode="auto">
              <a:xfrm>
                <a:off x="97160" y="326983"/>
                <a:ext cx="37370" cy="37370"/>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grpSp>
        <p:nvGrpSpPr>
          <p:cNvPr id="47" name="组合 46"/>
          <p:cNvGrpSpPr/>
          <p:nvPr/>
        </p:nvGrpSpPr>
        <p:grpSpPr>
          <a:xfrm>
            <a:off x="0" y="687070"/>
            <a:ext cx="12192965" cy="694056"/>
            <a:chOff x="0" y="623570"/>
            <a:chExt cx="12192965" cy="694056"/>
          </a:xfrm>
        </p:grpSpPr>
        <p:cxnSp>
          <p:nvCxnSpPr>
            <p:cNvPr id="48" name="直接连接符 47"/>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25262" y="302189"/>
            <a:ext cx="3975100" cy="656661"/>
            <a:chOff x="7192010" y="1640849"/>
            <a:chExt cx="3975100" cy="656661"/>
          </a:xfrm>
        </p:grpSpPr>
        <p:sp>
          <p:nvSpPr>
            <p:cNvPr id="57" name="文本框 56"/>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58" name="文本框 57"/>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3" name="组合 2"/>
          <p:cNvGrpSpPr/>
          <p:nvPr/>
        </p:nvGrpSpPr>
        <p:grpSpPr>
          <a:xfrm>
            <a:off x="931863" y="1940299"/>
            <a:ext cx="3411537" cy="4056578"/>
            <a:chOff x="931863" y="1940299"/>
            <a:chExt cx="3411537" cy="4056578"/>
          </a:xfrm>
        </p:grpSpPr>
        <p:sp>
          <p:nvSpPr>
            <p:cNvPr id="11281" name="直接连接符 28"/>
            <p:cNvSpPr>
              <a:spLocks noChangeShapeType="1"/>
            </p:cNvSpPr>
            <p:nvPr/>
          </p:nvSpPr>
          <p:spPr bwMode="auto">
            <a:xfrm>
              <a:off x="1014413" y="2362200"/>
              <a:ext cx="1582737" cy="0"/>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82" name="椭圆 29"/>
            <p:cNvSpPr>
              <a:spLocks noChangeArrowheads="1" noChangeAspect="1"/>
            </p:cNvSpPr>
            <p:nvPr/>
          </p:nvSpPr>
          <p:spPr bwMode="auto">
            <a:xfrm>
              <a:off x="931863" y="2265363"/>
              <a:ext cx="179387" cy="179387"/>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1283" name="直接连接符 30"/>
            <p:cNvSpPr>
              <a:spLocks noChangeShapeType="1"/>
            </p:cNvSpPr>
            <p:nvPr/>
          </p:nvSpPr>
          <p:spPr bwMode="auto">
            <a:xfrm>
              <a:off x="1014413" y="3856038"/>
              <a:ext cx="1582737" cy="1587"/>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84" name="椭圆 31"/>
            <p:cNvSpPr>
              <a:spLocks noChangeArrowheads="1" noChangeAspect="1"/>
            </p:cNvSpPr>
            <p:nvPr/>
          </p:nvSpPr>
          <p:spPr bwMode="auto">
            <a:xfrm>
              <a:off x="931863" y="3759200"/>
              <a:ext cx="179387" cy="179388"/>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1285" name="直接连接符 32"/>
            <p:cNvSpPr>
              <a:spLocks noChangeShapeType="1"/>
            </p:cNvSpPr>
            <p:nvPr/>
          </p:nvSpPr>
          <p:spPr bwMode="auto">
            <a:xfrm>
              <a:off x="1014413" y="5348288"/>
              <a:ext cx="1582737" cy="0"/>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86" name="椭圆 33"/>
            <p:cNvSpPr>
              <a:spLocks noChangeArrowheads="1" noChangeAspect="1"/>
            </p:cNvSpPr>
            <p:nvPr/>
          </p:nvSpPr>
          <p:spPr bwMode="auto">
            <a:xfrm>
              <a:off x="931863" y="5251450"/>
              <a:ext cx="179387" cy="179388"/>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60" name="矩形 59"/>
            <p:cNvSpPr/>
            <p:nvPr/>
          </p:nvSpPr>
          <p:spPr>
            <a:xfrm>
              <a:off x="1095163" y="5387479"/>
              <a:ext cx="324823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sp>
          <p:nvSpPr>
            <p:cNvPr id="61" name="矩形 60"/>
            <p:cNvSpPr/>
            <p:nvPr/>
          </p:nvSpPr>
          <p:spPr>
            <a:xfrm>
              <a:off x="1095163" y="194029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64" name="矩形 63"/>
            <p:cNvSpPr/>
            <p:nvPr/>
          </p:nvSpPr>
          <p:spPr>
            <a:xfrm>
              <a:off x="1095163" y="345421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65" name="矩形 64"/>
            <p:cNvSpPr/>
            <p:nvPr/>
          </p:nvSpPr>
          <p:spPr>
            <a:xfrm>
              <a:off x="1095163" y="4914667"/>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66" name="矩形 65"/>
            <p:cNvSpPr/>
            <p:nvPr/>
          </p:nvSpPr>
          <p:spPr>
            <a:xfrm>
              <a:off x="1095163" y="3901631"/>
              <a:ext cx="324823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sp>
          <p:nvSpPr>
            <p:cNvPr id="67" name="矩形 66"/>
            <p:cNvSpPr/>
            <p:nvPr/>
          </p:nvSpPr>
          <p:spPr>
            <a:xfrm>
              <a:off x="1095163" y="2402448"/>
              <a:ext cx="3248237"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grpSp>
        <p:nvGrpSpPr>
          <p:cNvPr id="4" name="组合 3"/>
          <p:cNvGrpSpPr/>
          <p:nvPr/>
        </p:nvGrpSpPr>
        <p:grpSpPr>
          <a:xfrm>
            <a:off x="7876904" y="1940299"/>
            <a:ext cx="3451496" cy="4056578"/>
            <a:chOff x="7876904" y="1940299"/>
            <a:chExt cx="3451496" cy="4056578"/>
          </a:xfrm>
        </p:grpSpPr>
        <p:sp>
          <p:nvSpPr>
            <p:cNvPr id="11287" name="直接连接符 34"/>
            <p:cNvSpPr>
              <a:spLocks noChangeShapeType="1"/>
            </p:cNvSpPr>
            <p:nvPr/>
          </p:nvSpPr>
          <p:spPr bwMode="auto">
            <a:xfrm flipH="1" flipV="1">
              <a:off x="9629775" y="2354263"/>
              <a:ext cx="1584325" cy="0"/>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88" name="椭圆 35"/>
            <p:cNvSpPr>
              <a:spLocks noChangeArrowheads="1" noChangeAspect="1"/>
            </p:cNvSpPr>
            <p:nvPr/>
          </p:nvSpPr>
          <p:spPr bwMode="auto">
            <a:xfrm flipH="1" flipV="1">
              <a:off x="11115675" y="2270125"/>
              <a:ext cx="179388" cy="180975"/>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1289" name="直接连接符 36"/>
            <p:cNvSpPr>
              <a:spLocks noChangeShapeType="1"/>
            </p:cNvSpPr>
            <p:nvPr/>
          </p:nvSpPr>
          <p:spPr bwMode="auto">
            <a:xfrm flipH="1" flipV="1">
              <a:off x="9663113" y="3783013"/>
              <a:ext cx="1582737" cy="0"/>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90" name="椭圆 37"/>
            <p:cNvSpPr>
              <a:spLocks noChangeArrowheads="1" noChangeAspect="1"/>
            </p:cNvSpPr>
            <p:nvPr/>
          </p:nvSpPr>
          <p:spPr bwMode="auto">
            <a:xfrm flipH="1" flipV="1">
              <a:off x="11149013" y="3698875"/>
              <a:ext cx="179387" cy="180975"/>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1291" name="直接连接符 38"/>
            <p:cNvSpPr>
              <a:spLocks noChangeShapeType="1"/>
            </p:cNvSpPr>
            <p:nvPr/>
          </p:nvSpPr>
          <p:spPr bwMode="auto">
            <a:xfrm flipH="1" flipV="1">
              <a:off x="9663113" y="5276850"/>
              <a:ext cx="1582737" cy="0"/>
            </a:xfrm>
            <a:prstGeom prst="line">
              <a:avLst/>
            </a:prstGeom>
            <a:noFill/>
            <a:ln w="38100">
              <a:solidFill>
                <a:srgbClr val="FFFFFF">
                  <a:alpha val="39999"/>
                </a:srgbClr>
              </a:solidFill>
              <a:bevel/>
            </a:ln>
            <a:extLst>
              <a:ext uri="{909E8E84-426E-40DD-AFC4-6F175D3DCCD1}">
                <a14:hiddenFill>
                  <a:noFill/>
                </a14:hiddenFill>
              </a:ext>
            </a:extLst>
          </p:spPr>
          <p:txBody>
            <a:bodyPr/>
            <a:lstStyle/>
            <a:p>
              <a:endParaRPr altLang="en-US" lang="zh-CN">
                <a:cs typeface="+mn-ea"/>
                <a:sym typeface="+mn-lt"/>
              </a:endParaRPr>
            </a:p>
          </p:txBody>
        </p:sp>
        <p:sp>
          <p:nvSpPr>
            <p:cNvPr id="11292" name="椭圆 39"/>
            <p:cNvSpPr>
              <a:spLocks noChangeArrowheads="1" noChangeAspect="1"/>
            </p:cNvSpPr>
            <p:nvPr/>
          </p:nvSpPr>
          <p:spPr bwMode="auto">
            <a:xfrm flipH="1" flipV="1">
              <a:off x="11149013" y="5194300"/>
              <a:ext cx="179387" cy="179388"/>
            </a:xfrm>
            <a:prstGeom prst="ellipse">
              <a:avLst/>
            </a:prstGeom>
            <a:solidFill>
              <a:srgbClr val="FEFEFE"/>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68" name="矩形 67"/>
            <p:cNvSpPr/>
            <p:nvPr/>
          </p:nvSpPr>
          <p:spPr>
            <a:xfrm>
              <a:off x="7876904" y="5387479"/>
              <a:ext cx="3248237"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sp>
          <p:nvSpPr>
            <p:cNvPr id="69" name="矩形 68"/>
            <p:cNvSpPr/>
            <p:nvPr/>
          </p:nvSpPr>
          <p:spPr>
            <a:xfrm>
              <a:off x="8883166" y="194029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70" name="矩形 69"/>
            <p:cNvSpPr/>
            <p:nvPr/>
          </p:nvSpPr>
          <p:spPr>
            <a:xfrm>
              <a:off x="8883166" y="345421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71" name="矩形 70"/>
            <p:cNvSpPr/>
            <p:nvPr/>
          </p:nvSpPr>
          <p:spPr>
            <a:xfrm>
              <a:off x="8883166" y="4914667"/>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72" name="矩形 71"/>
            <p:cNvSpPr/>
            <p:nvPr/>
          </p:nvSpPr>
          <p:spPr>
            <a:xfrm>
              <a:off x="7876904" y="3901630"/>
              <a:ext cx="3248237"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sp>
          <p:nvSpPr>
            <p:cNvPr id="73" name="矩形 72"/>
            <p:cNvSpPr/>
            <p:nvPr/>
          </p:nvSpPr>
          <p:spPr>
            <a:xfrm>
              <a:off x="7876904" y="2402448"/>
              <a:ext cx="3248237"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spTree>
    <p:extLst>
      <p:ext uri="{BB962C8B-B14F-4D97-AF65-F5344CB8AC3E}">
        <p14:creationId val="4071039833"/>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0-#ppt_w/2"/>
                                          </p:val>
                                        </p:tav>
                                        <p:tav tm="100000">
                                          <p:val>
                                            <p:strVal val="#ppt_x"/>
                                          </p:val>
                                        </p:tav>
                                      </p:tavLst>
                                    </p:anim>
                                    <p:anim calcmode="lin" valueType="num">
                                      <p:cBhvr additive="base">
                                        <p:cTn dur="500" fill="hold" id="14"/>
                                        <p:tgtEl>
                                          <p:spTgt spid="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5" name="六边形 8"/>
          <p:cNvSpPr>
            <a:spLocks noChangeArrowheads="1"/>
          </p:cNvSpPr>
          <p:nvPr/>
        </p:nvSpPr>
        <p:spPr bwMode="auto">
          <a:xfrm rot="5400000">
            <a:off x="1006475" y="2171700"/>
            <a:ext cx="2965450" cy="2203450"/>
          </a:xfrm>
          <a:prstGeom prst="hexagon">
            <a:avLst>
              <a:gd fmla="val 25018" name="adj"/>
              <a:gd fmla="val 115470" name="vf"/>
            </a:avLst>
          </a:prstGeom>
          <a:solidFill>
            <a:srgbClr val="FDFDFD">
              <a:alpha val="39999"/>
            </a:srgbClr>
          </a:solidFill>
          <a:ln w="6350">
            <a:solidFill>
              <a:srgbClr val="FFFFFF">
                <a:alpha val="50195"/>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5367" name="六边形 10"/>
          <p:cNvSpPr>
            <a:spLocks noChangeArrowheads="1"/>
          </p:cNvSpPr>
          <p:nvPr/>
        </p:nvSpPr>
        <p:spPr bwMode="auto">
          <a:xfrm rot="5400000">
            <a:off x="4596609" y="2170906"/>
            <a:ext cx="2965446" cy="2205037"/>
          </a:xfrm>
          <a:prstGeom prst="hexagon">
            <a:avLst>
              <a:gd fmla="val 25000" name="adj"/>
              <a:gd fmla="val 115470" name="vf"/>
            </a:avLst>
          </a:prstGeom>
          <a:solidFill>
            <a:srgbClr val="FDFDFD">
              <a:alpha val="39999"/>
            </a:srgbClr>
          </a:solidFill>
          <a:ln w="6350">
            <a:solidFill>
              <a:srgbClr val="FFFFFF">
                <a:alpha val="50195"/>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5369" name="六边形 12"/>
          <p:cNvSpPr>
            <a:spLocks noChangeArrowheads="1"/>
          </p:cNvSpPr>
          <p:nvPr/>
        </p:nvSpPr>
        <p:spPr bwMode="auto">
          <a:xfrm rot="5400000">
            <a:off x="8226425" y="2171700"/>
            <a:ext cx="2965450" cy="2203450"/>
          </a:xfrm>
          <a:prstGeom prst="hexagon">
            <a:avLst>
              <a:gd fmla="val 25018" name="adj"/>
              <a:gd fmla="val 115470" name="vf"/>
            </a:avLst>
          </a:prstGeom>
          <a:solidFill>
            <a:srgbClr val="FDFDFD">
              <a:alpha val="39999"/>
            </a:srgbClr>
          </a:solidFill>
          <a:ln w="6350">
            <a:solidFill>
              <a:srgbClr val="FFFFFF">
                <a:alpha val="50195"/>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21" name="组合 20"/>
          <p:cNvGrpSpPr/>
          <p:nvPr/>
        </p:nvGrpSpPr>
        <p:grpSpPr>
          <a:xfrm>
            <a:off x="0" y="687070"/>
            <a:ext cx="12192965" cy="694056"/>
            <a:chOff x="0" y="623570"/>
            <a:chExt cx="12192965" cy="694056"/>
          </a:xfrm>
        </p:grpSpPr>
        <p:cxnSp>
          <p:nvCxnSpPr>
            <p:cNvPr id="22" name="直接连接符 21"/>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25262" y="302189"/>
            <a:ext cx="3975100" cy="656661"/>
            <a:chOff x="7192010" y="1640849"/>
            <a:chExt cx="3975100" cy="656661"/>
          </a:xfrm>
        </p:grpSpPr>
        <p:sp>
          <p:nvSpPr>
            <p:cNvPr id="31" name="文本框 30"/>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32" name="文本框 31"/>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sp>
        <p:nvSpPr>
          <p:cNvPr id="34" name="矩形 33"/>
          <p:cNvSpPr/>
          <p:nvPr/>
        </p:nvSpPr>
        <p:spPr>
          <a:xfrm>
            <a:off x="1123526" y="4954918"/>
            <a:ext cx="27753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35" name="矩形 34"/>
          <p:cNvSpPr/>
          <p:nvPr/>
        </p:nvSpPr>
        <p:spPr>
          <a:xfrm>
            <a:off x="1336675" y="3918865"/>
            <a:ext cx="2349076"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36" name="矩形 35"/>
          <p:cNvSpPr/>
          <p:nvPr/>
        </p:nvSpPr>
        <p:spPr>
          <a:xfrm>
            <a:off x="4921462" y="3918865"/>
            <a:ext cx="2349076"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37" name="矩形 36"/>
          <p:cNvSpPr/>
          <p:nvPr/>
        </p:nvSpPr>
        <p:spPr>
          <a:xfrm>
            <a:off x="8549906" y="3918865"/>
            <a:ext cx="2349076" cy="420624"/>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sp>
        <p:nvSpPr>
          <p:cNvPr id="38" name="矩形 37"/>
          <p:cNvSpPr/>
          <p:nvPr/>
        </p:nvSpPr>
        <p:spPr>
          <a:xfrm>
            <a:off x="4713868" y="4954918"/>
            <a:ext cx="27753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39" name="矩形 38"/>
          <p:cNvSpPr/>
          <p:nvPr/>
        </p:nvSpPr>
        <p:spPr>
          <a:xfrm>
            <a:off x="8336756" y="4954918"/>
            <a:ext cx="2775374" cy="859536"/>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pic>
        <p:nvPicPr>
          <p:cNvPr id="5" name="图片占位符 4"/>
          <p:cNvPicPr>
            <a:picLocks noChangeAspect="1" noGrp="1"/>
          </p:cNvPicPr>
          <p:nvPr>
            <p:ph idx="10" sz="quarter" type="pic"/>
          </p:nvPr>
        </p:nvPicPr>
        <p:blipFill>
          <a:blip r:embed="rId3">
            <a:extLst>
              <a:ext uri="{28A0092B-C50C-407E-A947-70E740481C1C}">
                <a14:useLocalDpi val="0"/>
              </a:ext>
            </a:extLst>
          </a:blip>
          <a:srcRect l="16682" r="16682"/>
          <a:stretch>
            <a:fillRect/>
          </a:stretch>
        </p:blipFill>
        <p:spPr/>
      </p:pic>
      <p:pic>
        <p:nvPicPr>
          <p:cNvPr id="6" name="图片占位符 5"/>
          <p:cNvPicPr>
            <a:picLocks noChangeAspect="1" noGrp="1"/>
          </p:cNvPicPr>
          <p:nvPr>
            <p:ph idx="11" sz="quarter" type="pic"/>
          </p:nvPr>
        </p:nvPicPr>
        <p:blipFill>
          <a:blip r:embed="rId4">
            <a:extLst>
              <a:ext uri="{28A0092B-C50C-407E-A947-70E740481C1C}">
                <a14:useLocalDpi val="0"/>
              </a:ext>
            </a:extLst>
          </a:blip>
          <a:srcRect l="14977" r="14977"/>
          <a:stretch>
            <a:fillRect/>
          </a:stretch>
        </p:blipFill>
        <p:spPr/>
      </p:pic>
      <p:pic>
        <p:nvPicPr>
          <p:cNvPr id="7" name="图片占位符 6"/>
          <p:cNvPicPr>
            <a:picLocks noChangeAspect="1" noGrp="1"/>
          </p:cNvPicPr>
          <p:nvPr>
            <p:ph idx="12" sz="quarter" type="pic"/>
          </p:nvPr>
        </p:nvPicPr>
        <p:blipFill>
          <a:blip r:embed="rId5">
            <a:extLst>
              <a:ext uri="{28A0092B-C50C-407E-A947-70E740481C1C}">
                <a14:useLocalDpi val="0"/>
              </a:ext>
            </a:extLst>
          </a:blip>
          <a:srcRect l="16650" r="16650"/>
          <a:stretch>
            <a:fillRect/>
          </a:stretch>
        </p:blipFill>
        <p:spPr/>
      </p:pic>
    </p:spTree>
    <p:extLst>
      <p:ext uri="{BB962C8B-B14F-4D97-AF65-F5344CB8AC3E}">
        <p14:creationId val="3514614468"/>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5365"/>
                                        </p:tgtEl>
                                        <p:attrNameLst>
                                          <p:attrName>style.visibility</p:attrName>
                                        </p:attrNameLst>
                                      </p:cBhvr>
                                      <p:to>
                                        <p:strVal val="visible"/>
                                      </p:to>
                                    </p:set>
                                    <p:animEffect filter="fade" transition="in">
                                      <p:cBhvr>
                                        <p:cTn dur="1000" id="7"/>
                                        <p:tgtEl>
                                          <p:spTgt spid="15365"/>
                                        </p:tgtEl>
                                      </p:cBhvr>
                                    </p:animEffect>
                                    <p:anim calcmode="lin" valueType="num">
                                      <p:cBhvr>
                                        <p:cTn dur="1000" fill="hold" id="8"/>
                                        <p:tgtEl>
                                          <p:spTgt spid="15365"/>
                                        </p:tgtEl>
                                        <p:attrNameLst>
                                          <p:attrName>ppt_x</p:attrName>
                                        </p:attrNameLst>
                                      </p:cBhvr>
                                      <p:tavLst>
                                        <p:tav tm="0">
                                          <p:val>
                                            <p:strVal val="#ppt_x"/>
                                          </p:val>
                                        </p:tav>
                                        <p:tav tm="100000">
                                          <p:val>
                                            <p:strVal val="#ppt_x"/>
                                          </p:val>
                                        </p:tav>
                                      </p:tavLst>
                                    </p:anim>
                                    <p:anim calcmode="lin" valueType="num">
                                      <p:cBhvr>
                                        <p:cTn dur="1000" fill="hold" id="9"/>
                                        <p:tgtEl>
                                          <p:spTgt spid="1536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1000" id="12"/>
                                        <p:tgtEl>
                                          <p:spTgt spid="35"/>
                                        </p:tgtEl>
                                      </p:cBhvr>
                                    </p:animEffect>
                                    <p:anim calcmode="lin" valueType="num">
                                      <p:cBhvr>
                                        <p:cTn dur="1000" fill="hold" id="13"/>
                                        <p:tgtEl>
                                          <p:spTgt spid="35"/>
                                        </p:tgtEl>
                                        <p:attrNameLst>
                                          <p:attrName>ppt_x</p:attrName>
                                        </p:attrNameLst>
                                      </p:cBhvr>
                                      <p:tavLst>
                                        <p:tav tm="0">
                                          <p:val>
                                            <p:strVal val="#ppt_x"/>
                                          </p:val>
                                        </p:tav>
                                        <p:tav tm="100000">
                                          <p:val>
                                            <p:strVal val="#ppt_x"/>
                                          </p:val>
                                        </p:tav>
                                      </p:tavLst>
                                    </p:anim>
                                    <p:anim calcmode="lin" valueType="num">
                                      <p:cBhvr>
                                        <p:cTn dur="1000" fill="hold" id="14"/>
                                        <p:tgtEl>
                                          <p:spTgt spid="3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5367"/>
                                        </p:tgtEl>
                                        <p:attrNameLst>
                                          <p:attrName>style.visibility</p:attrName>
                                        </p:attrNameLst>
                                      </p:cBhvr>
                                      <p:to>
                                        <p:strVal val="visible"/>
                                      </p:to>
                                    </p:set>
                                    <p:animEffect filter="fade" transition="in">
                                      <p:cBhvr>
                                        <p:cTn dur="1000" id="22"/>
                                        <p:tgtEl>
                                          <p:spTgt spid="15367"/>
                                        </p:tgtEl>
                                      </p:cBhvr>
                                    </p:animEffect>
                                    <p:anim calcmode="lin" valueType="num">
                                      <p:cBhvr>
                                        <p:cTn dur="1000" fill="hold" id="23"/>
                                        <p:tgtEl>
                                          <p:spTgt spid="15367"/>
                                        </p:tgtEl>
                                        <p:attrNameLst>
                                          <p:attrName>ppt_x</p:attrName>
                                        </p:attrNameLst>
                                      </p:cBhvr>
                                      <p:tavLst>
                                        <p:tav tm="0">
                                          <p:val>
                                            <p:strVal val="#ppt_x"/>
                                          </p:val>
                                        </p:tav>
                                        <p:tav tm="100000">
                                          <p:val>
                                            <p:strVal val="#ppt_x"/>
                                          </p:val>
                                        </p:tav>
                                      </p:tavLst>
                                    </p:anim>
                                    <p:anim calcmode="lin" valueType="num">
                                      <p:cBhvr>
                                        <p:cTn dur="1000" fill="hold" id="24"/>
                                        <p:tgtEl>
                                          <p:spTgt spid="1536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6"/>
                                        </p:tgtEl>
                                        <p:attrNameLst>
                                          <p:attrName>style.visibility</p:attrName>
                                        </p:attrNameLst>
                                      </p:cBhvr>
                                      <p:to>
                                        <p:strVal val="visible"/>
                                      </p:to>
                                    </p:set>
                                    <p:animEffect filter="fade" transition="in">
                                      <p:cBhvr>
                                        <p:cTn dur="1000" id="27"/>
                                        <p:tgtEl>
                                          <p:spTgt spid="36"/>
                                        </p:tgtEl>
                                      </p:cBhvr>
                                    </p:animEffect>
                                    <p:anim calcmode="lin" valueType="num">
                                      <p:cBhvr>
                                        <p:cTn dur="1000" fill="hold" id="28"/>
                                        <p:tgtEl>
                                          <p:spTgt spid="36"/>
                                        </p:tgtEl>
                                        <p:attrNameLst>
                                          <p:attrName>ppt_x</p:attrName>
                                        </p:attrNameLst>
                                      </p:cBhvr>
                                      <p:tavLst>
                                        <p:tav tm="0">
                                          <p:val>
                                            <p:strVal val="#ppt_x"/>
                                          </p:val>
                                        </p:tav>
                                        <p:tav tm="100000">
                                          <p:val>
                                            <p:strVal val="#ppt_x"/>
                                          </p:val>
                                        </p:tav>
                                      </p:tavLst>
                                    </p:anim>
                                    <p:anim calcmode="lin" valueType="num">
                                      <p:cBhvr>
                                        <p:cTn dur="1000" fill="hold" id="29"/>
                                        <p:tgtEl>
                                          <p:spTgt spid="36"/>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5369"/>
                                        </p:tgtEl>
                                        <p:attrNameLst>
                                          <p:attrName>style.visibility</p:attrName>
                                        </p:attrNameLst>
                                      </p:cBhvr>
                                      <p:to>
                                        <p:strVal val="visible"/>
                                      </p:to>
                                    </p:set>
                                    <p:animEffect filter="fade" transition="in">
                                      <p:cBhvr>
                                        <p:cTn dur="1000" id="37"/>
                                        <p:tgtEl>
                                          <p:spTgt spid="15369"/>
                                        </p:tgtEl>
                                      </p:cBhvr>
                                    </p:animEffect>
                                    <p:anim calcmode="lin" valueType="num">
                                      <p:cBhvr>
                                        <p:cTn dur="1000" fill="hold" id="38"/>
                                        <p:tgtEl>
                                          <p:spTgt spid="15369"/>
                                        </p:tgtEl>
                                        <p:attrNameLst>
                                          <p:attrName>ppt_x</p:attrName>
                                        </p:attrNameLst>
                                      </p:cBhvr>
                                      <p:tavLst>
                                        <p:tav tm="0">
                                          <p:val>
                                            <p:strVal val="#ppt_x"/>
                                          </p:val>
                                        </p:tav>
                                        <p:tav tm="100000">
                                          <p:val>
                                            <p:strVal val="#ppt_x"/>
                                          </p:val>
                                        </p:tav>
                                      </p:tavLst>
                                    </p:anim>
                                    <p:anim calcmode="lin" valueType="num">
                                      <p:cBhvr>
                                        <p:cTn dur="1000" fill="hold" id="39"/>
                                        <p:tgtEl>
                                          <p:spTgt spid="1536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7"/>
                                        </p:tgtEl>
                                        <p:attrNameLst>
                                          <p:attrName>style.visibility</p:attrName>
                                        </p:attrNameLst>
                                      </p:cBhvr>
                                      <p:to>
                                        <p:strVal val="visible"/>
                                      </p:to>
                                    </p:set>
                                    <p:animEffect filter="fade" transition="in">
                                      <p:cBhvr>
                                        <p:cTn dur="1000" id="42"/>
                                        <p:tgtEl>
                                          <p:spTgt spid="37"/>
                                        </p:tgtEl>
                                      </p:cBhvr>
                                    </p:animEffect>
                                    <p:anim calcmode="lin" valueType="num">
                                      <p:cBhvr>
                                        <p:cTn dur="1000" fill="hold" id="43"/>
                                        <p:tgtEl>
                                          <p:spTgt spid="37"/>
                                        </p:tgtEl>
                                        <p:attrNameLst>
                                          <p:attrName>ppt_x</p:attrName>
                                        </p:attrNameLst>
                                      </p:cBhvr>
                                      <p:tavLst>
                                        <p:tav tm="0">
                                          <p:val>
                                            <p:strVal val="#ppt_x"/>
                                          </p:val>
                                        </p:tav>
                                        <p:tav tm="100000">
                                          <p:val>
                                            <p:strVal val="#ppt_x"/>
                                          </p:val>
                                        </p:tav>
                                      </p:tavLst>
                                    </p:anim>
                                    <p:anim calcmode="lin" valueType="num">
                                      <p:cBhvr>
                                        <p:cTn dur="1000" fill="hold" id="44"/>
                                        <p:tgtEl>
                                          <p:spTgt spid="37"/>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1000" id="47"/>
                                        <p:tgtEl>
                                          <p:spTgt spid="7"/>
                                        </p:tgtEl>
                                      </p:cBhvr>
                                    </p:animEffect>
                                    <p:anim calcmode="lin" valueType="num">
                                      <p:cBhvr>
                                        <p:cTn dur="1000" fill="hold" id="48"/>
                                        <p:tgtEl>
                                          <p:spTgt spid="7"/>
                                        </p:tgtEl>
                                        <p:attrNameLst>
                                          <p:attrName>ppt_x</p:attrName>
                                        </p:attrNameLst>
                                      </p:cBhvr>
                                      <p:tavLst>
                                        <p:tav tm="0">
                                          <p:val>
                                            <p:strVal val="#ppt_x"/>
                                          </p:val>
                                        </p:tav>
                                        <p:tav tm="100000">
                                          <p:val>
                                            <p:strVal val="#ppt_x"/>
                                          </p:val>
                                        </p:tav>
                                      </p:tavLst>
                                    </p:anim>
                                    <p:anim calcmode="lin" valueType="num">
                                      <p:cBhvr>
                                        <p:cTn dur="1000" fill="hold" id="49"/>
                                        <p:tgtEl>
                                          <p:spTgt spid="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53" presetSubtype="0">
                                  <p:stCondLst>
                                    <p:cond delay="0"/>
                                  </p:stCondLst>
                                  <p:childTnLst>
                                    <p:set>
                                      <p:cBhvr>
                                        <p:cTn dur="1" fill="hold" id="52">
                                          <p:stCondLst>
                                            <p:cond delay="0"/>
                                          </p:stCondLst>
                                        </p:cTn>
                                        <p:tgtEl>
                                          <p:spTgt spid="34"/>
                                        </p:tgtEl>
                                        <p:attrNameLst>
                                          <p:attrName>style.visibility</p:attrName>
                                        </p:attrNameLst>
                                      </p:cBhvr>
                                      <p:to>
                                        <p:strVal val="visible"/>
                                      </p:to>
                                    </p:set>
                                    <p:anim calcmode="lin" valueType="num">
                                      <p:cBhvr>
                                        <p:cTn dur="500" fill="hold" id="53"/>
                                        <p:tgtEl>
                                          <p:spTgt spid="34"/>
                                        </p:tgtEl>
                                        <p:attrNameLst>
                                          <p:attrName>ppt_w</p:attrName>
                                        </p:attrNameLst>
                                      </p:cBhvr>
                                      <p:tavLst>
                                        <p:tav tm="0">
                                          <p:val>
                                            <p:fltVal val="0"/>
                                          </p:val>
                                        </p:tav>
                                        <p:tav tm="100000">
                                          <p:val>
                                            <p:strVal val="#ppt_w"/>
                                          </p:val>
                                        </p:tav>
                                      </p:tavLst>
                                    </p:anim>
                                    <p:anim calcmode="lin" valueType="num">
                                      <p:cBhvr>
                                        <p:cTn dur="500" fill="hold" id="54"/>
                                        <p:tgtEl>
                                          <p:spTgt spid="34"/>
                                        </p:tgtEl>
                                        <p:attrNameLst>
                                          <p:attrName>ppt_h</p:attrName>
                                        </p:attrNameLst>
                                      </p:cBhvr>
                                      <p:tavLst>
                                        <p:tav tm="0">
                                          <p:val>
                                            <p:fltVal val="0"/>
                                          </p:val>
                                        </p:tav>
                                        <p:tav tm="100000">
                                          <p:val>
                                            <p:strVal val="#ppt_h"/>
                                          </p:val>
                                        </p:tav>
                                      </p:tavLst>
                                    </p:anim>
                                    <p:animEffect filter="fade" transition="in">
                                      <p:cBhvr>
                                        <p:cTn dur="500" id="55"/>
                                        <p:tgtEl>
                                          <p:spTgt spid="34"/>
                                        </p:tgtEl>
                                      </p:cBhvr>
                                    </p:animEffect>
                                  </p:childTnLst>
                                </p:cTn>
                              </p:par>
                            </p:childTnLst>
                          </p:cTn>
                        </p:par>
                        <p:par>
                          <p:cTn fill="hold" id="56" nodeType="afterGroup">
                            <p:stCondLst>
                              <p:cond delay="1500"/>
                            </p:stCondLst>
                            <p:childTnLst>
                              <p:par>
                                <p:cTn fill="hold" grpId="0" id="57" nodeType="afterEffect" presetClass="entr" presetID="53" presetSubtype="0">
                                  <p:stCondLst>
                                    <p:cond delay="0"/>
                                  </p:stCondLst>
                                  <p:childTnLst>
                                    <p:set>
                                      <p:cBhvr>
                                        <p:cTn dur="1" fill="hold" id="58">
                                          <p:stCondLst>
                                            <p:cond delay="0"/>
                                          </p:stCondLst>
                                        </p:cTn>
                                        <p:tgtEl>
                                          <p:spTgt spid="38"/>
                                        </p:tgtEl>
                                        <p:attrNameLst>
                                          <p:attrName>style.visibility</p:attrName>
                                        </p:attrNameLst>
                                      </p:cBhvr>
                                      <p:to>
                                        <p:strVal val="visible"/>
                                      </p:to>
                                    </p:set>
                                    <p:anim calcmode="lin" valueType="num">
                                      <p:cBhvr>
                                        <p:cTn dur="500" fill="hold" id="59"/>
                                        <p:tgtEl>
                                          <p:spTgt spid="38"/>
                                        </p:tgtEl>
                                        <p:attrNameLst>
                                          <p:attrName>ppt_w</p:attrName>
                                        </p:attrNameLst>
                                      </p:cBhvr>
                                      <p:tavLst>
                                        <p:tav tm="0">
                                          <p:val>
                                            <p:fltVal val="0"/>
                                          </p:val>
                                        </p:tav>
                                        <p:tav tm="100000">
                                          <p:val>
                                            <p:strVal val="#ppt_w"/>
                                          </p:val>
                                        </p:tav>
                                      </p:tavLst>
                                    </p:anim>
                                    <p:anim calcmode="lin" valueType="num">
                                      <p:cBhvr>
                                        <p:cTn dur="500" fill="hold" id="60"/>
                                        <p:tgtEl>
                                          <p:spTgt spid="38"/>
                                        </p:tgtEl>
                                        <p:attrNameLst>
                                          <p:attrName>ppt_h</p:attrName>
                                        </p:attrNameLst>
                                      </p:cBhvr>
                                      <p:tavLst>
                                        <p:tav tm="0">
                                          <p:val>
                                            <p:fltVal val="0"/>
                                          </p:val>
                                        </p:tav>
                                        <p:tav tm="100000">
                                          <p:val>
                                            <p:strVal val="#ppt_h"/>
                                          </p:val>
                                        </p:tav>
                                      </p:tavLst>
                                    </p:anim>
                                    <p:animEffect filter="fade" transition="in">
                                      <p:cBhvr>
                                        <p:cTn dur="500" id="61"/>
                                        <p:tgtEl>
                                          <p:spTgt spid="38"/>
                                        </p:tgtEl>
                                      </p:cBhvr>
                                    </p:animEffect>
                                  </p:childTnLst>
                                </p:cTn>
                              </p:par>
                            </p:childTnLst>
                          </p:cTn>
                        </p:par>
                        <p:par>
                          <p:cTn fill="hold" id="62" nodeType="afterGroup">
                            <p:stCondLst>
                              <p:cond delay="2000"/>
                            </p:stCondLst>
                            <p:childTnLst>
                              <p:par>
                                <p:cTn fill="hold" grpId="0" id="63" nodeType="afterEffect" presetClass="entr" presetID="53" presetSubtype="0">
                                  <p:stCondLst>
                                    <p:cond delay="0"/>
                                  </p:stCondLst>
                                  <p:childTnLst>
                                    <p:set>
                                      <p:cBhvr>
                                        <p:cTn dur="1" fill="hold" id="64">
                                          <p:stCondLst>
                                            <p:cond delay="0"/>
                                          </p:stCondLst>
                                        </p:cTn>
                                        <p:tgtEl>
                                          <p:spTgt spid="39"/>
                                        </p:tgtEl>
                                        <p:attrNameLst>
                                          <p:attrName>style.visibility</p:attrName>
                                        </p:attrNameLst>
                                      </p:cBhvr>
                                      <p:to>
                                        <p:strVal val="visible"/>
                                      </p:to>
                                    </p:set>
                                    <p:anim calcmode="lin" valueType="num">
                                      <p:cBhvr>
                                        <p:cTn dur="500" fill="hold" id="65"/>
                                        <p:tgtEl>
                                          <p:spTgt spid="39"/>
                                        </p:tgtEl>
                                        <p:attrNameLst>
                                          <p:attrName>ppt_w</p:attrName>
                                        </p:attrNameLst>
                                      </p:cBhvr>
                                      <p:tavLst>
                                        <p:tav tm="0">
                                          <p:val>
                                            <p:fltVal val="0"/>
                                          </p:val>
                                        </p:tav>
                                        <p:tav tm="100000">
                                          <p:val>
                                            <p:strVal val="#ppt_w"/>
                                          </p:val>
                                        </p:tav>
                                      </p:tavLst>
                                    </p:anim>
                                    <p:anim calcmode="lin" valueType="num">
                                      <p:cBhvr>
                                        <p:cTn dur="500" fill="hold" id="66"/>
                                        <p:tgtEl>
                                          <p:spTgt spid="39"/>
                                        </p:tgtEl>
                                        <p:attrNameLst>
                                          <p:attrName>ppt_h</p:attrName>
                                        </p:attrNameLst>
                                      </p:cBhvr>
                                      <p:tavLst>
                                        <p:tav tm="0">
                                          <p:val>
                                            <p:fltVal val="0"/>
                                          </p:val>
                                        </p:tav>
                                        <p:tav tm="100000">
                                          <p:val>
                                            <p:strVal val="#ppt_h"/>
                                          </p:val>
                                        </p:tav>
                                      </p:tavLst>
                                    </p:anim>
                                    <p:animEffect filter="fade" transition="in">
                                      <p:cBhvr>
                                        <p:cTn dur="500" id="6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5"/>
      <p:bldP grpId="0" spid="15367"/>
      <p:bldP grpId="0" spid="15369"/>
      <p:bldP grpId="0" spid="34"/>
      <p:bldP grpId="0" spid="35"/>
      <p:bldP grpId="0" spid="36"/>
      <p:bldP grpId="0" spid="37"/>
      <p:bldP grpId="0" spid="38"/>
      <p:bldP grpId="0" spid="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6" name="Grafik 4"/>
          <p:cNvPicPr>
            <a:picLocks noChangeAspect="1"/>
          </p:cNvPicPr>
          <p:nvPr/>
        </p:nvPicPr>
        <p:blipFill>
          <a:blip r:embed="rId3">
            <a:extLst>
              <a:ext uri="{28A0092B-C50C-407E-A947-70E740481C1C}">
                <a14:useLocalDpi/>
              </a:ext>
            </a:extLst>
          </a:blip>
          <a:stretch>
            <a:fillRect/>
          </a:stretch>
        </p:blipFill>
        <p:spPr bwMode="gray">
          <a:xfrm>
            <a:off x="5035634" y="1660199"/>
            <a:ext cx="2120732" cy="4369126"/>
          </a:xfrm>
          <a:prstGeom prst="rect">
            <a:avLst/>
          </a:prstGeom>
        </p:spPr>
      </p:pic>
      <p:sp>
        <p:nvSpPr>
          <p:cNvPr id="18439" name="矩形 10"/>
          <p:cNvSpPr>
            <a:spLocks noChangeArrowheads="1"/>
          </p:cNvSpPr>
          <p:nvPr/>
        </p:nvSpPr>
        <p:spPr bwMode="auto">
          <a:xfrm>
            <a:off x="3609975" y="1939925"/>
            <a:ext cx="795338" cy="7937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40" name="矩形 11"/>
          <p:cNvSpPr>
            <a:spLocks noChangeArrowheads="1"/>
          </p:cNvSpPr>
          <p:nvPr/>
        </p:nvSpPr>
        <p:spPr bwMode="auto">
          <a:xfrm>
            <a:off x="3705225" y="1835150"/>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42" name="矩形 13"/>
          <p:cNvSpPr>
            <a:spLocks noChangeArrowheads="1"/>
          </p:cNvSpPr>
          <p:nvPr/>
        </p:nvSpPr>
        <p:spPr bwMode="auto">
          <a:xfrm>
            <a:off x="3609975" y="3505200"/>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43" name="矩形 14"/>
          <p:cNvSpPr>
            <a:spLocks noChangeArrowheads="1"/>
          </p:cNvSpPr>
          <p:nvPr/>
        </p:nvSpPr>
        <p:spPr bwMode="auto">
          <a:xfrm>
            <a:off x="3705225" y="3400425"/>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45" name="矩形 16"/>
          <p:cNvSpPr>
            <a:spLocks noChangeArrowheads="1"/>
          </p:cNvSpPr>
          <p:nvPr/>
        </p:nvSpPr>
        <p:spPr bwMode="auto">
          <a:xfrm>
            <a:off x="3609975" y="5070475"/>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46" name="矩形 17"/>
          <p:cNvSpPr>
            <a:spLocks noChangeArrowheads="1"/>
          </p:cNvSpPr>
          <p:nvPr/>
        </p:nvSpPr>
        <p:spPr bwMode="auto">
          <a:xfrm>
            <a:off x="3705225" y="4965700"/>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19476" name="组合 19"/>
          <p:cNvGrpSpPr/>
          <p:nvPr/>
        </p:nvGrpSpPr>
        <p:grpSpPr>
          <a:xfrm>
            <a:off x="3890963" y="2028825"/>
            <a:ext cx="423862" cy="406400"/>
            <a:chExt cx="645684" cy="620945"/>
          </a:xfrm>
          <a:solidFill>
            <a:schemeClr val="bg1"/>
          </a:solidFill>
        </p:grpSpPr>
        <p:sp>
          <p:nvSpPr>
            <p:cNvPr id="19477" name="Oval 131"/>
            <p:cNvSpPr>
              <a:spLocks noChangeArrowheads="1"/>
            </p:cNvSpPr>
            <p:nvPr/>
          </p:nvSpPr>
          <p:spPr bwMode="auto">
            <a:xfrm>
              <a:off x="177563" y="0"/>
              <a:ext cx="290558" cy="294275"/>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78" name="Freeform 134"/>
            <p:cNvSpPr>
              <a:spLocks noChangeArrowheads="1"/>
            </p:cNvSpPr>
            <p:nvPr/>
          </p:nvSpPr>
          <p:spPr bwMode="auto">
            <a:xfrm>
              <a:off x="0" y="340170"/>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9479" name="组合 22"/>
          <p:cNvGrpSpPr/>
          <p:nvPr/>
        </p:nvGrpSpPr>
        <p:grpSpPr>
          <a:xfrm>
            <a:off x="3797300" y="3640138"/>
            <a:ext cx="533400" cy="404812"/>
            <a:chExt cx="509646" cy="387231"/>
          </a:xfrm>
          <a:solidFill>
            <a:schemeClr val="bg1"/>
          </a:solidFill>
        </p:grpSpPr>
        <p:sp>
          <p:nvSpPr>
            <p:cNvPr id="19480" name="Freeform 20"/>
            <p:cNvSpPr>
              <a:spLocks noChangeArrowheads="1" noEditPoints="1"/>
            </p:cNvSpPr>
            <p:nvPr/>
          </p:nvSpPr>
          <p:spPr bwMode="auto">
            <a:xfrm>
              <a:off x="0" y="51839"/>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81" name="Freeform 21"/>
            <p:cNvSpPr>
              <a:spLocks noChangeArrowheads="1" noEditPoints="1"/>
            </p:cNvSpPr>
            <p:nvPr/>
          </p:nvSpPr>
          <p:spPr bwMode="auto">
            <a:xfrm>
              <a:off x="309785" y="0"/>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9482" name="组合 25"/>
          <p:cNvGrpSpPr/>
          <p:nvPr/>
        </p:nvGrpSpPr>
        <p:grpSpPr>
          <a:xfrm>
            <a:off x="3924300" y="5194300"/>
            <a:ext cx="301625" cy="387350"/>
            <a:chExt cx="563562" cy="720725"/>
          </a:xfrm>
          <a:solidFill>
            <a:schemeClr val="bg1"/>
          </a:solidFill>
        </p:grpSpPr>
        <p:sp>
          <p:nvSpPr>
            <p:cNvPr id="19483" name="Freeform 32"/>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84" name="Freeform 33"/>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85" name="Freeform 34"/>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sp>
        <p:nvSpPr>
          <p:cNvPr id="18451" name="矩形 29"/>
          <p:cNvSpPr>
            <a:spLocks noChangeArrowheads="1"/>
          </p:cNvSpPr>
          <p:nvPr/>
        </p:nvSpPr>
        <p:spPr bwMode="auto">
          <a:xfrm>
            <a:off x="7718425" y="1920875"/>
            <a:ext cx="795338"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52" name="矩形 30"/>
          <p:cNvSpPr>
            <a:spLocks noChangeArrowheads="1"/>
          </p:cNvSpPr>
          <p:nvPr/>
        </p:nvSpPr>
        <p:spPr bwMode="auto">
          <a:xfrm>
            <a:off x="7813675" y="1816100"/>
            <a:ext cx="793750" cy="795338"/>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53" name="矩形 31"/>
          <p:cNvSpPr>
            <a:spLocks noChangeArrowheads="1"/>
          </p:cNvSpPr>
          <p:nvPr/>
        </p:nvSpPr>
        <p:spPr bwMode="auto">
          <a:xfrm>
            <a:off x="7718425" y="3487738"/>
            <a:ext cx="795338" cy="795337"/>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54" name="矩形 32"/>
          <p:cNvSpPr>
            <a:spLocks noChangeArrowheads="1"/>
          </p:cNvSpPr>
          <p:nvPr/>
        </p:nvSpPr>
        <p:spPr bwMode="auto">
          <a:xfrm>
            <a:off x="7813675" y="3382963"/>
            <a:ext cx="793750" cy="795337"/>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55" name="矩形 33"/>
          <p:cNvSpPr>
            <a:spLocks noChangeArrowheads="1"/>
          </p:cNvSpPr>
          <p:nvPr/>
        </p:nvSpPr>
        <p:spPr bwMode="auto">
          <a:xfrm>
            <a:off x="7718425" y="5053013"/>
            <a:ext cx="795338" cy="795337"/>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18456" name="矩形 34"/>
          <p:cNvSpPr>
            <a:spLocks noChangeArrowheads="1"/>
          </p:cNvSpPr>
          <p:nvPr/>
        </p:nvSpPr>
        <p:spPr bwMode="auto">
          <a:xfrm>
            <a:off x="7813675" y="4948238"/>
            <a:ext cx="793750" cy="795337"/>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grpSp>
        <p:nvGrpSpPr>
          <p:cNvPr id="19492" name="组合 35"/>
          <p:cNvGrpSpPr/>
          <p:nvPr/>
        </p:nvGrpSpPr>
        <p:grpSpPr>
          <a:xfrm>
            <a:off x="8007350" y="2092325"/>
            <a:ext cx="346075" cy="342900"/>
            <a:chExt cx="453105" cy="448433"/>
          </a:xfrm>
          <a:solidFill>
            <a:schemeClr val="bg1"/>
          </a:solidFill>
        </p:grpSpPr>
        <p:sp>
          <p:nvSpPr>
            <p:cNvPr id="19493"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94"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9495" name="组合 38"/>
          <p:cNvGrpSpPr/>
          <p:nvPr/>
        </p:nvGrpSpPr>
        <p:grpSpPr>
          <a:xfrm>
            <a:off x="7997825" y="3671888"/>
            <a:ext cx="355600" cy="341312"/>
            <a:chExt cx="2438400" cy="2332038"/>
          </a:xfrm>
          <a:solidFill>
            <a:schemeClr val="bg1"/>
          </a:solidFill>
        </p:grpSpPr>
        <p:sp>
          <p:nvSpPr>
            <p:cNvPr id="19496" name="Freeform 25"/>
            <p:cNvSpPr>
              <a:spLocks noChangeArrowheads="1"/>
            </p:cNvSpPr>
            <p:nvPr/>
          </p:nvSpPr>
          <p:spPr bwMode="auto">
            <a:xfrm>
              <a:off x="893763" y="1676400"/>
              <a:ext cx="655638" cy="655638"/>
            </a:xfrm>
            <a:custGeom>
              <a:gdLst>
                <a:gd fmla="*/ 206 w 413" name="T0"/>
                <a:gd fmla="*/ 413 h 413" name="T1"/>
                <a:gd fmla="*/ 0 w 413" name="T2"/>
                <a:gd fmla="*/ 0 h 413" name="T3"/>
                <a:gd fmla="*/ 413 w 413" name="T4"/>
                <a:gd fmla="*/ 0 h 413" name="T5"/>
                <a:gd fmla="*/ 206 w 413" name="T6"/>
                <a:gd fmla="*/ 413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497" name="任意多边形 40"/>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19498" name="组合 41"/>
          <p:cNvGrpSpPr/>
          <p:nvPr/>
        </p:nvGrpSpPr>
        <p:grpSpPr>
          <a:xfrm>
            <a:off x="7994650" y="5160963"/>
            <a:ext cx="387350" cy="438150"/>
            <a:chExt cx="406393" cy="459645"/>
          </a:xfrm>
          <a:solidFill>
            <a:schemeClr val="bg1"/>
          </a:solidFill>
        </p:grpSpPr>
        <p:sp>
          <p:nvSpPr>
            <p:cNvPr id="19499" name="Freeform 148"/>
            <p:cNvSpPr>
              <a:spLocks noChangeArrowheads="1" noEditPoints="1"/>
            </p:cNvSpPr>
            <p:nvPr/>
          </p:nvSpPr>
          <p:spPr bwMode="auto">
            <a:xfrm>
              <a:off x="55120" y="0"/>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500" name="Freeform 149"/>
            <p:cNvSpPr>
              <a:spLocks noChangeArrowheads="1" noEditPoints="1"/>
            </p:cNvSpPr>
            <p:nvPr/>
          </p:nvSpPr>
          <p:spPr bwMode="auto">
            <a:xfrm>
              <a:off x="0" y="231691"/>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19501" name="Oval 150"/>
            <p:cNvSpPr>
              <a:spLocks noChangeArrowheads="1"/>
            </p:cNvSpPr>
            <p:nvPr/>
          </p:nvSpPr>
          <p:spPr bwMode="auto">
            <a:xfrm>
              <a:off x="97160" y="326983"/>
              <a:ext cx="37370" cy="37370"/>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43" name="组合 42"/>
          <p:cNvGrpSpPr/>
          <p:nvPr/>
        </p:nvGrpSpPr>
        <p:grpSpPr>
          <a:xfrm>
            <a:off x="0" y="687070"/>
            <a:ext cx="12192965" cy="694056"/>
            <a:chOff x="0" y="623570"/>
            <a:chExt cx="12192965" cy="694056"/>
          </a:xfrm>
        </p:grpSpPr>
        <p:cxnSp>
          <p:nvCxnSpPr>
            <p:cNvPr id="44" name="直接连接符 43"/>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625262" y="302189"/>
            <a:ext cx="3975100" cy="656661"/>
            <a:chOff x="7192010" y="1640849"/>
            <a:chExt cx="3975100" cy="656661"/>
          </a:xfrm>
        </p:grpSpPr>
        <p:sp>
          <p:nvSpPr>
            <p:cNvPr id="53" name="文本框 52"/>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54" name="文本框 53"/>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55" name="组合 54"/>
          <p:cNvGrpSpPr/>
          <p:nvPr/>
        </p:nvGrpSpPr>
        <p:grpSpPr>
          <a:xfrm>
            <a:off x="8702675" y="1768477"/>
            <a:ext cx="2614613" cy="962022"/>
            <a:chOff x="874712" y="3325188"/>
            <a:chExt cx="2614613" cy="962022"/>
          </a:xfrm>
        </p:grpSpPr>
        <p:sp>
          <p:nvSpPr>
            <p:cNvPr id="56" name="矩形 55"/>
            <p:cNvSpPr/>
            <p:nvPr/>
          </p:nvSpPr>
          <p:spPr>
            <a:xfrm>
              <a:off x="874711" y="3677812"/>
              <a:ext cx="2614613"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57" name="矩形 56"/>
            <p:cNvSpPr/>
            <p:nvPr/>
          </p:nvSpPr>
          <p:spPr>
            <a:xfrm>
              <a:off x="874714" y="3325188"/>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58" name="组合 57"/>
          <p:cNvGrpSpPr/>
          <p:nvPr/>
        </p:nvGrpSpPr>
        <p:grpSpPr>
          <a:xfrm>
            <a:off x="8702675" y="3299620"/>
            <a:ext cx="2614613" cy="962022"/>
            <a:chOff x="874712" y="3325188"/>
            <a:chExt cx="2614613" cy="962022"/>
          </a:xfrm>
        </p:grpSpPr>
        <p:sp>
          <p:nvSpPr>
            <p:cNvPr id="59" name="矩形 58"/>
            <p:cNvSpPr/>
            <p:nvPr/>
          </p:nvSpPr>
          <p:spPr>
            <a:xfrm>
              <a:off x="874711" y="3677812"/>
              <a:ext cx="2614613"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60" name="矩形 59"/>
            <p:cNvSpPr/>
            <p:nvPr/>
          </p:nvSpPr>
          <p:spPr>
            <a:xfrm>
              <a:off x="874714" y="332518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1" name="组合 60"/>
          <p:cNvGrpSpPr/>
          <p:nvPr/>
        </p:nvGrpSpPr>
        <p:grpSpPr>
          <a:xfrm>
            <a:off x="8702675" y="4864895"/>
            <a:ext cx="2614613" cy="962022"/>
            <a:chOff x="874712" y="3325188"/>
            <a:chExt cx="2614613" cy="962022"/>
          </a:xfrm>
        </p:grpSpPr>
        <p:sp>
          <p:nvSpPr>
            <p:cNvPr id="62" name="矩形 61"/>
            <p:cNvSpPr/>
            <p:nvPr/>
          </p:nvSpPr>
          <p:spPr>
            <a:xfrm>
              <a:off x="874711" y="3677812"/>
              <a:ext cx="2614613" cy="603504"/>
            </a:xfrm>
            <a:prstGeom prst="rect">
              <a:avLst/>
            </a:prstGeom>
          </p:spPr>
          <p:txBody>
            <a:bodyPr wrap="square">
              <a:spAutoFit/>
              <a:scene3d>
                <a:camera prst="orthographicFront"/>
                <a:lightRig dir="t" rig="threePt"/>
              </a:scene3d>
              <a:sp3d contourW="12700"/>
            </a:bodyPr>
            <a:lstStyle/>
            <a:p>
              <a:pP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63" name="矩形 62"/>
            <p:cNvSpPr/>
            <p:nvPr/>
          </p:nvSpPr>
          <p:spPr>
            <a:xfrm>
              <a:off x="874714" y="3325189"/>
              <a:ext cx="2241974" cy="42062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4" name="组合 63"/>
          <p:cNvGrpSpPr/>
          <p:nvPr/>
        </p:nvGrpSpPr>
        <p:grpSpPr>
          <a:xfrm>
            <a:off x="928313" y="1768477"/>
            <a:ext cx="2614613" cy="962022"/>
            <a:chOff x="874712" y="3325188"/>
            <a:chExt cx="2614613" cy="962022"/>
          </a:xfrm>
        </p:grpSpPr>
        <p:sp>
          <p:nvSpPr>
            <p:cNvPr id="65" name="矩形 64"/>
            <p:cNvSpPr/>
            <p:nvPr/>
          </p:nvSpPr>
          <p:spPr>
            <a:xfrm>
              <a:off x="874712" y="3677812"/>
              <a:ext cx="2614613"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66" name="矩形 65"/>
            <p:cNvSpPr/>
            <p:nvPr/>
          </p:nvSpPr>
          <p:spPr>
            <a:xfrm>
              <a:off x="1247351" y="3325188"/>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67" name="组合 66"/>
          <p:cNvGrpSpPr/>
          <p:nvPr/>
        </p:nvGrpSpPr>
        <p:grpSpPr>
          <a:xfrm>
            <a:off x="928313" y="3299620"/>
            <a:ext cx="2614613" cy="962022"/>
            <a:chOff x="874712" y="3325188"/>
            <a:chExt cx="2614613" cy="962022"/>
          </a:xfrm>
        </p:grpSpPr>
        <p:sp>
          <p:nvSpPr>
            <p:cNvPr id="68" name="矩形 67"/>
            <p:cNvSpPr/>
            <p:nvPr/>
          </p:nvSpPr>
          <p:spPr>
            <a:xfrm>
              <a:off x="874712" y="3677812"/>
              <a:ext cx="2614613"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69" name="矩形 68"/>
            <p:cNvSpPr/>
            <p:nvPr/>
          </p:nvSpPr>
          <p:spPr>
            <a:xfrm>
              <a:off x="1247351" y="332518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grpSp>
        <p:nvGrpSpPr>
          <p:cNvPr id="70" name="组合 69"/>
          <p:cNvGrpSpPr/>
          <p:nvPr/>
        </p:nvGrpSpPr>
        <p:grpSpPr>
          <a:xfrm>
            <a:off x="928313" y="4864895"/>
            <a:ext cx="2614613" cy="962022"/>
            <a:chOff x="874712" y="3325188"/>
            <a:chExt cx="2614613" cy="962022"/>
          </a:xfrm>
        </p:grpSpPr>
        <p:sp>
          <p:nvSpPr>
            <p:cNvPr id="71" name="矩形 70"/>
            <p:cNvSpPr/>
            <p:nvPr/>
          </p:nvSpPr>
          <p:spPr>
            <a:xfrm>
              <a:off x="874712" y="3677812"/>
              <a:ext cx="2614613" cy="60350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a:t>
              </a:r>
            </a:p>
          </p:txBody>
        </p:sp>
        <p:sp>
          <p:nvSpPr>
            <p:cNvPr id="72" name="矩形 71"/>
            <p:cNvSpPr/>
            <p:nvPr/>
          </p:nvSpPr>
          <p:spPr>
            <a:xfrm>
              <a:off x="1247351" y="3325189"/>
              <a:ext cx="2241974" cy="420624"/>
            </a:xfrm>
            <a:prstGeom prst="rect">
              <a:avLst/>
            </a:prstGeom>
          </p:spPr>
          <p:txBody>
            <a:bodyPr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cs typeface="+mn-ea"/>
                  <a:sym typeface="+mn-lt"/>
                </a:rPr>
                <a:t>标题文字添加</a:t>
              </a:r>
            </a:p>
          </p:txBody>
        </p:sp>
      </p:grpSp>
      <p:pic>
        <p:nvPicPr>
          <p:cNvPr id="6" name="图片占位符 5"/>
          <p:cNvPicPr>
            <a:picLocks noChangeAspect="1" noGrp="1"/>
          </p:cNvPicPr>
          <p:nvPr>
            <p:ph idx="10" sz="quarter" type="pic"/>
          </p:nvPr>
        </p:nvPicPr>
        <p:blipFill>
          <a:blip r:embed="rId4">
            <a:extLst>
              <a:ext uri="{28A0092B-C50C-407E-A947-70E740481C1C}">
                <a14:useLocalDpi val="0"/>
              </a:ext>
            </a:extLst>
          </a:blip>
          <a:srcRect l="22293" r="22293"/>
          <a:stretch>
            <a:fillRect/>
          </a:stretch>
        </p:blipFill>
        <p:spPr/>
      </p:pic>
    </p:spTree>
    <p:extLst>
      <p:ext uri="{BB962C8B-B14F-4D97-AF65-F5344CB8AC3E}">
        <p14:creationId val="1371782669"/>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6"/>
                                        </p:tgtEl>
                                        <p:attrNameLst>
                                          <p:attrName>style.visibility</p:attrName>
                                        </p:attrNameLst>
                                      </p:cBhvr>
                                      <p:to>
                                        <p:strVal val="visible"/>
                                      </p:to>
                                    </p:set>
                                    <p:animEffect filter="fade" transition="in">
                                      <p:cBhvr>
                                        <p:cTn dur="1000" id="12"/>
                                        <p:tgtEl>
                                          <p:spTgt spid="76"/>
                                        </p:tgtEl>
                                      </p:cBhvr>
                                    </p:animEffect>
                                    <p:anim calcmode="lin" valueType="num">
                                      <p:cBhvr>
                                        <p:cTn dur="1000" fill="hold" id="13"/>
                                        <p:tgtEl>
                                          <p:spTgt spid="76"/>
                                        </p:tgtEl>
                                        <p:attrNameLst>
                                          <p:attrName>ppt_x</p:attrName>
                                        </p:attrNameLst>
                                      </p:cBhvr>
                                      <p:tavLst>
                                        <p:tav tm="0">
                                          <p:val>
                                            <p:strVal val="#ppt_x"/>
                                          </p:val>
                                        </p:tav>
                                        <p:tav tm="100000">
                                          <p:val>
                                            <p:strVal val="#ppt_x"/>
                                          </p:val>
                                        </p:tav>
                                      </p:tavLst>
                                    </p:anim>
                                    <p:anim calcmode="lin" valueType="num">
                                      <p:cBhvr>
                                        <p:cTn dur="1000" fill="hold" id="14"/>
                                        <p:tgtEl>
                                          <p:spTgt spid="7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8439"/>
                                        </p:tgtEl>
                                        <p:attrNameLst>
                                          <p:attrName>style.visibility</p:attrName>
                                        </p:attrNameLst>
                                      </p:cBhvr>
                                      <p:to>
                                        <p:strVal val="visible"/>
                                      </p:to>
                                    </p:set>
                                    <p:anim calcmode="lin" valueType="num">
                                      <p:cBhvr>
                                        <p:cTn dur="500" fill="hold" id="18"/>
                                        <p:tgtEl>
                                          <p:spTgt spid="18439"/>
                                        </p:tgtEl>
                                        <p:attrNameLst>
                                          <p:attrName>ppt_w</p:attrName>
                                        </p:attrNameLst>
                                      </p:cBhvr>
                                      <p:tavLst>
                                        <p:tav tm="0">
                                          <p:val>
                                            <p:fltVal val="0"/>
                                          </p:val>
                                        </p:tav>
                                        <p:tav tm="100000">
                                          <p:val>
                                            <p:strVal val="#ppt_w"/>
                                          </p:val>
                                        </p:tav>
                                      </p:tavLst>
                                    </p:anim>
                                    <p:anim calcmode="lin" valueType="num">
                                      <p:cBhvr>
                                        <p:cTn dur="500" fill="hold" id="19"/>
                                        <p:tgtEl>
                                          <p:spTgt spid="18439"/>
                                        </p:tgtEl>
                                        <p:attrNameLst>
                                          <p:attrName>ppt_h</p:attrName>
                                        </p:attrNameLst>
                                      </p:cBhvr>
                                      <p:tavLst>
                                        <p:tav tm="0">
                                          <p:val>
                                            <p:fltVal val="0"/>
                                          </p:val>
                                        </p:tav>
                                        <p:tav tm="100000">
                                          <p:val>
                                            <p:strVal val="#ppt_h"/>
                                          </p:val>
                                        </p:tav>
                                      </p:tavLst>
                                    </p:anim>
                                    <p:animEffect filter="fade" transition="in">
                                      <p:cBhvr>
                                        <p:cTn dur="500" id="20"/>
                                        <p:tgtEl>
                                          <p:spTgt spid="18439"/>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8440"/>
                                        </p:tgtEl>
                                        <p:attrNameLst>
                                          <p:attrName>style.visibility</p:attrName>
                                        </p:attrNameLst>
                                      </p:cBhvr>
                                      <p:to>
                                        <p:strVal val="visible"/>
                                      </p:to>
                                    </p:set>
                                    <p:anim calcmode="lin" valueType="num">
                                      <p:cBhvr>
                                        <p:cTn dur="500" fill="hold" id="23"/>
                                        <p:tgtEl>
                                          <p:spTgt spid="18440"/>
                                        </p:tgtEl>
                                        <p:attrNameLst>
                                          <p:attrName>ppt_w</p:attrName>
                                        </p:attrNameLst>
                                      </p:cBhvr>
                                      <p:tavLst>
                                        <p:tav tm="0">
                                          <p:val>
                                            <p:fltVal val="0"/>
                                          </p:val>
                                        </p:tav>
                                        <p:tav tm="100000">
                                          <p:val>
                                            <p:strVal val="#ppt_w"/>
                                          </p:val>
                                        </p:tav>
                                      </p:tavLst>
                                    </p:anim>
                                    <p:anim calcmode="lin" valueType="num">
                                      <p:cBhvr>
                                        <p:cTn dur="500" fill="hold" id="24"/>
                                        <p:tgtEl>
                                          <p:spTgt spid="18440"/>
                                        </p:tgtEl>
                                        <p:attrNameLst>
                                          <p:attrName>ppt_h</p:attrName>
                                        </p:attrNameLst>
                                      </p:cBhvr>
                                      <p:tavLst>
                                        <p:tav tm="0">
                                          <p:val>
                                            <p:fltVal val="0"/>
                                          </p:val>
                                        </p:tav>
                                        <p:tav tm="100000">
                                          <p:val>
                                            <p:strVal val="#ppt_h"/>
                                          </p:val>
                                        </p:tav>
                                      </p:tavLst>
                                    </p:anim>
                                    <p:animEffect filter="fade" transition="in">
                                      <p:cBhvr>
                                        <p:cTn dur="500" id="25"/>
                                        <p:tgtEl>
                                          <p:spTgt spid="18440"/>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8442"/>
                                        </p:tgtEl>
                                        <p:attrNameLst>
                                          <p:attrName>style.visibility</p:attrName>
                                        </p:attrNameLst>
                                      </p:cBhvr>
                                      <p:to>
                                        <p:strVal val="visible"/>
                                      </p:to>
                                    </p:set>
                                    <p:anim calcmode="lin" valueType="num">
                                      <p:cBhvr>
                                        <p:cTn dur="500" fill="hold" id="28"/>
                                        <p:tgtEl>
                                          <p:spTgt spid="18442"/>
                                        </p:tgtEl>
                                        <p:attrNameLst>
                                          <p:attrName>ppt_w</p:attrName>
                                        </p:attrNameLst>
                                      </p:cBhvr>
                                      <p:tavLst>
                                        <p:tav tm="0">
                                          <p:val>
                                            <p:fltVal val="0"/>
                                          </p:val>
                                        </p:tav>
                                        <p:tav tm="100000">
                                          <p:val>
                                            <p:strVal val="#ppt_w"/>
                                          </p:val>
                                        </p:tav>
                                      </p:tavLst>
                                    </p:anim>
                                    <p:anim calcmode="lin" valueType="num">
                                      <p:cBhvr>
                                        <p:cTn dur="500" fill="hold" id="29"/>
                                        <p:tgtEl>
                                          <p:spTgt spid="18442"/>
                                        </p:tgtEl>
                                        <p:attrNameLst>
                                          <p:attrName>ppt_h</p:attrName>
                                        </p:attrNameLst>
                                      </p:cBhvr>
                                      <p:tavLst>
                                        <p:tav tm="0">
                                          <p:val>
                                            <p:fltVal val="0"/>
                                          </p:val>
                                        </p:tav>
                                        <p:tav tm="100000">
                                          <p:val>
                                            <p:strVal val="#ppt_h"/>
                                          </p:val>
                                        </p:tav>
                                      </p:tavLst>
                                    </p:anim>
                                    <p:animEffect filter="fade" transition="in">
                                      <p:cBhvr>
                                        <p:cTn dur="500" id="30"/>
                                        <p:tgtEl>
                                          <p:spTgt spid="1844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18443"/>
                                        </p:tgtEl>
                                        <p:attrNameLst>
                                          <p:attrName>style.visibility</p:attrName>
                                        </p:attrNameLst>
                                      </p:cBhvr>
                                      <p:to>
                                        <p:strVal val="visible"/>
                                      </p:to>
                                    </p:set>
                                    <p:anim calcmode="lin" valueType="num">
                                      <p:cBhvr>
                                        <p:cTn dur="500" fill="hold" id="33"/>
                                        <p:tgtEl>
                                          <p:spTgt spid="18443"/>
                                        </p:tgtEl>
                                        <p:attrNameLst>
                                          <p:attrName>ppt_w</p:attrName>
                                        </p:attrNameLst>
                                      </p:cBhvr>
                                      <p:tavLst>
                                        <p:tav tm="0">
                                          <p:val>
                                            <p:fltVal val="0"/>
                                          </p:val>
                                        </p:tav>
                                        <p:tav tm="100000">
                                          <p:val>
                                            <p:strVal val="#ppt_w"/>
                                          </p:val>
                                        </p:tav>
                                      </p:tavLst>
                                    </p:anim>
                                    <p:anim calcmode="lin" valueType="num">
                                      <p:cBhvr>
                                        <p:cTn dur="500" fill="hold" id="34"/>
                                        <p:tgtEl>
                                          <p:spTgt spid="18443"/>
                                        </p:tgtEl>
                                        <p:attrNameLst>
                                          <p:attrName>ppt_h</p:attrName>
                                        </p:attrNameLst>
                                      </p:cBhvr>
                                      <p:tavLst>
                                        <p:tav tm="0">
                                          <p:val>
                                            <p:fltVal val="0"/>
                                          </p:val>
                                        </p:tav>
                                        <p:tav tm="100000">
                                          <p:val>
                                            <p:strVal val="#ppt_h"/>
                                          </p:val>
                                        </p:tav>
                                      </p:tavLst>
                                    </p:anim>
                                    <p:animEffect filter="fade" transition="in">
                                      <p:cBhvr>
                                        <p:cTn dur="500" id="35"/>
                                        <p:tgtEl>
                                          <p:spTgt spid="18443"/>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8445"/>
                                        </p:tgtEl>
                                        <p:attrNameLst>
                                          <p:attrName>style.visibility</p:attrName>
                                        </p:attrNameLst>
                                      </p:cBhvr>
                                      <p:to>
                                        <p:strVal val="visible"/>
                                      </p:to>
                                    </p:set>
                                    <p:anim calcmode="lin" valueType="num">
                                      <p:cBhvr>
                                        <p:cTn dur="500" fill="hold" id="38"/>
                                        <p:tgtEl>
                                          <p:spTgt spid="18445"/>
                                        </p:tgtEl>
                                        <p:attrNameLst>
                                          <p:attrName>ppt_w</p:attrName>
                                        </p:attrNameLst>
                                      </p:cBhvr>
                                      <p:tavLst>
                                        <p:tav tm="0">
                                          <p:val>
                                            <p:fltVal val="0"/>
                                          </p:val>
                                        </p:tav>
                                        <p:tav tm="100000">
                                          <p:val>
                                            <p:strVal val="#ppt_w"/>
                                          </p:val>
                                        </p:tav>
                                      </p:tavLst>
                                    </p:anim>
                                    <p:anim calcmode="lin" valueType="num">
                                      <p:cBhvr>
                                        <p:cTn dur="500" fill="hold" id="39"/>
                                        <p:tgtEl>
                                          <p:spTgt spid="18445"/>
                                        </p:tgtEl>
                                        <p:attrNameLst>
                                          <p:attrName>ppt_h</p:attrName>
                                        </p:attrNameLst>
                                      </p:cBhvr>
                                      <p:tavLst>
                                        <p:tav tm="0">
                                          <p:val>
                                            <p:fltVal val="0"/>
                                          </p:val>
                                        </p:tav>
                                        <p:tav tm="100000">
                                          <p:val>
                                            <p:strVal val="#ppt_h"/>
                                          </p:val>
                                        </p:tav>
                                      </p:tavLst>
                                    </p:anim>
                                    <p:animEffect filter="fade" transition="in">
                                      <p:cBhvr>
                                        <p:cTn dur="500" id="40"/>
                                        <p:tgtEl>
                                          <p:spTgt spid="18445"/>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8446"/>
                                        </p:tgtEl>
                                        <p:attrNameLst>
                                          <p:attrName>style.visibility</p:attrName>
                                        </p:attrNameLst>
                                      </p:cBhvr>
                                      <p:to>
                                        <p:strVal val="visible"/>
                                      </p:to>
                                    </p:set>
                                    <p:anim calcmode="lin" valueType="num">
                                      <p:cBhvr>
                                        <p:cTn dur="500" fill="hold" id="43"/>
                                        <p:tgtEl>
                                          <p:spTgt spid="18446"/>
                                        </p:tgtEl>
                                        <p:attrNameLst>
                                          <p:attrName>ppt_w</p:attrName>
                                        </p:attrNameLst>
                                      </p:cBhvr>
                                      <p:tavLst>
                                        <p:tav tm="0">
                                          <p:val>
                                            <p:fltVal val="0"/>
                                          </p:val>
                                        </p:tav>
                                        <p:tav tm="100000">
                                          <p:val>
                                            <p:strVal val="#ppt_w"/>
                                          </p:val>
                                        </p:tav>
                                      </p:tavLst>
                                    </p:anim>
                                    <p:anim calcmode="lin" valueType="num">
                                      <p:cBhvr>
                                        <p:cTn dur="500" fill="hold" id="44"/>
                                        <p:tgtEl>
                                          <p:spTgt spid="18446"/>
                                        </p:tgtEl>
                                        <p:attrNameLst>
                                          <p:attrName>ppt_h</p:attrName>
                                        </p:attrNameLst>
                                      </p:cBhvr>
                                      <p:tavLst>
                                        <p:tav tm="0">
                                          <p:val>
                                            <p:fltVal val="0"/>
                                          </p:val>
                                        </p:tav>
                                        <p:tav tm="100000">
                                          <p:val>
                                            <p:strVal val="#ppt_h"/>
                                          </p:val>
                                        </p:tav>
                                      </p:tavLst>
                                    </p:anim>
                                    <p:animEffect filter="fade" transition="in">
                                      <p:cBhvr>
                                        <p:cTn dur="500" id="45"/>
                                        <p:tgtEl>
                                          <p:spTgt spid="18446"/>
                                        </p:tgtEl>
                                      </p:cBhvr>
                                    </p:animEffect>
                                  </p:childTnLst>
                                </p:cTn>
                              </p:par>
                              <p:par>
                                <p:cTn fill="hold" id="46" nodeType="withEffect" presetClass="entr" presetID="53" presetSubtype="0">
                                  <p:stCondLst>
                                    <p:cond delay="0"/>
                                  </p:stCondLst>
                                  <p:childTnLst>
                                    <p:set>
                                      <p:cBhvr>
                                        <p:cTn dur="1" fill="hold" id="47">
                                          <p:stCondLst>
                                            <p:cond delay="0"/>
                                          </p:stCondLst>
                                        </p:cTn>
                                        <p:tgtEl>
                                          <p:spTgt spid="19476"/>
                                        </p:tgtEl>
                                        <p:attrNameLst>
                                          <p:attrName>style.visibility</p:attrName>
                                        </p:attrNameLst>
                                      </p:cBhvr>
                                      <p:to>
                                        <p:strVal val="visible"/>
                                      </p:to>
                                    </p:set>
                                    <p:anim calcmode="lin" valueType="num">
                                      <p:cBhvr>
                                        <p:cTn dur="500" fill="hold" id="48"/>
                                        <p:tgtEl>
                                          <p:spTgt spid="19476"/>
                                        </p:tgtEl>
                                        <p:attrNameLst>
                                          <p:attrName>ppt_w</p:attrName>
                                        </p:attrNameLst>
                                      </p:cBhvr>
                                      <p:tavLst>
                                        <p:tav tm="0">
                                          <p:val>
                                            <p:fltVal val="0"/>
                                          </p:val>
                                        </p:tav>
                                        <p:tav tm="100000">
                                          <p:val>
                                            <p:strVal val="#ppt_w"/>
                                          </p:val>
                                        </p:tav>
                                      </p:tavLst>
                                    </p:anim>
                                    <p:anim calcmode="lin" valueType="num">
                                      <p:cBhvr>
                                        <p:cTn dur="500" fill="hold" id="49"/>
                                        <p:tgtEl>
                                          <p:spTgt spid="19476"/>
                                        </p:tgtEl>
                                        <p:attrNameLst>
                                          <p:attrName>ppt_h</p:attrName>
                                        </p:attrNameLst>
                                      </p:cBhvr>
                                      <p:tavLst>
                                        <p:tav tm="0">
                                          <p:val>
                                            <p:fltVal val="0"/>
                                          </p:val>
                                        </p:tav>
                                        <p:tav tm="100000">
                                          <p:val>
                                            <p:strVal val="#ppt_h"/>
                                          </p:val>
                                        </p:tav>
                                      </p:tavLst>
                                    </p:anim>
                                    <p:animEffect filter="fade" transition="in">
                                      <p:cBhvr>
                                        <p:cTn dur="500" id="50"/>
                                        <p:tgtEl>
                                          <p:spTgt spid="19476"/>
                                        </p:tgtEl>
                                      </p:cBhvr>
                                    </p:animEffect>
                                  </p:childTnLst>
                                </p:cTn>
                              </p:par>
                              <p:par>
                                <p:cTn fill="hold" id="51" nodeType="withEffect" presetClass="entr" presetID="53" presetSubtype="0">
                                  <p:stCondLst>
                                    <p:cond delay="0"/>
                                  </p:stCondLst>
                                  <p:childTnLst>
                                    <p:set>
                                      <p:cBhvr>
                                        <p:cTn dur="1" fill="hold" id="52">
                                          <p:stCondLst>
                                            <p:cond delay="0"/>
                                          </p:stCondLst>
                                        </p:cTn>
                                        <p:tgtEl>
                                          <p:spTgt spid="19479"/>
                                        </p:tgtEl>
                                        <p:attrNameLst>
                                          <p:attrName>style.visibility</p:attrName>
                                        </p:attrNameLst>
                                      </p:cBhvr>
                                      <p:to>
                                        <p:strVal val="visible"/>
                                      </p:to>
                                    </p:set>
                                    <p:anim calcmode="lin" valueType="num">
                                      <p:cBhvr>
                                        <p:cTn dur="500" fill="hold" id="53"/>
                                        <p:tgtEl>
                                          <p:spTgt spid="19479"/>
                                        </p:tgtEl>
                                        <p:attrNameLst>
                                          <p:attrName>ppt_w</p:attrName>
                                        </p:attrNameLst>
                                      </p:cBhvr>
                                      <p:tavLst>
                                        <p:tav tm="0">
                                          <p:val>
                                            <p:fltVal val="0"/>
                                          </p:val>
                                        </p:tav>
                                        <p:tav tm="100000">
                                          <p:val>
                                            <p:strVal val="#ppt_w"/>
                                          </p:val>
                                        </p:tav>
                                      </p:tavLst>
                                    </p:anim>
                                    <p:anim calcmode="lin" valueType="num">
                                      <p:cBhvr>
                                        <p:cTn dur="500" fill="hold" id="54"/>
                                        <p:tgtEl>
                                          <p:spTgt spid="19479"/>
                                        </p:tgtEl>
                                        <p:attrNameLst>
                                          <p:attrName>ppt_h</p:attrName>
                                        </p:attrNameLst>
                                      </p:cBhvr>
                                      <p:tavLst>
                                        <p:tav tm="0">
                                          <p:val>
                                            <p:fltVal val="0"/>
                                          </p:val>
                                        </p:tav>
                                        <p:tav tm="100000">
                                          <p:val>
                                            <p:strVal val="#ppt_h"/>
                                          </p:val>
                                        </p:tav>
                                      </p:tavLst>
                                    </p:anim>
                                    <p:animEffect filter="fade" transition="in">
                                      <p:cBhvr>
                                        <p:cTn dur="500" id="55"/>
                                        <p:tgtEl>
                                          <p:spTgt spid="19479"/>
                                        </p:tgtEl>
                                      </p:cBhvr>
                                    </p:animEffect>
                                  </p:childTnLst>
                                </p:cTn>
                              </p:par>
                              <p:par>
                                <p:cTn fill="hold" id="56" nodeType="withEffect" presetClass="entr" presetID="53" presetSubtype="0">
                                  <p:stCondLst>
                                    <p:cond delay="0"/>
                                  </p:stCondLst>
                                  <p:childTnLst>
                                    <p:set>
                                      <p:cBhvr>
                                        <p:cTn dur="1" fill="hold" id="57">
                                          <p:stCondLst>
                                            <p:cond delay="0"/>
                                          </p:stCondLst>
                                        </p:cTn>
                                        <p:tgtEl>
                                          <p:spTgt spid="19482"/>
                                        </p:tgtEl>
                                        <p:attrNameLst>
                                          <p:attrName>style.visibility</p:attrName>
                                        </p:attrNameLst>
                                      </p:cBhvr>
                                      <p:to>
                                        <p:strVal val="visible"/>
                                      </p:to>
                                    </p:set>
                                    <p:anim calcmode="lin" valueType="num">
                                      <p:cBhvr>
                                        <p:cTn dur="500" fill="hold" id="58"/>
                                        <p:tgtEl>
                                          <p:spTgt spid="19482"/>
                                        </p:tgtEl>
                                        <p:attrNameLst>
                                          <p:attrName>ppt_w</p:attrName>
                                        </p:attrNameLst>
                                      </p:cBhvr>
                                      <p:tavLst>
                                        <p:tav tm="0">
                                          <p:val>
                                            <p:fltVal val="0"/>
                                          </p:val>
                                        </p:tav>
                                        <p:tav tm="100000">
                                          <p:val>
                                            <p:strVal val="#ppt_w"/>
                                          </p:val>
                                        </p:tav>
                                      </p:tavLst>
                                    </p:anim>
                                    <p:anim calcmode="lin" valueType="num">
                                      <p:cBhvr>
                                        <p:cTn dur="500" fill="hold" id="59"/>
                                        <p:tgtEl>
                                          <p:spTgt spid="19482"/>
                                        </p:tgtEl>
                                        <p:attrNameLst>
                                          <p:attrName>ppt_h</p:attrName>
                                        </p:attrNameLst>
                                      </p:cBhvr>
                                      <p:tavLst>
                                        <p:tav tm="0">
                                          <p:val>
                                            <p:fltVal val="0"/>
                                          </p:val>
                                        </p:tav>
                                        <p:tav tm="100000">
                                          <p:val>
                                            <p:strVal val="#ppt_h"/>
                                          </p:val>
                                        </p:tav>
                                      </p:tavLst>
                                    </p:anim>
                                    <p:animEffect filter="fade" transition="in">
                                      <p:cBhvr>
                                        <p:cTn dur="500" id="60"/>
                                        <p:tgtEl>
                                          <p:spTgt spid="19482"/>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18451"/>
                                        </p:tgtEl>
                                        <p:attrNameLst>
                                          <p:attrName>style.visibility</p:attrName>
                                        </p:attrNameLst>
                                      </p:cBhvr>
                                      <p:to>
                                        <p:strVal val="visible"/>
                                      </p:to>
                                    </p:set>
                                    <p:anim calcmode="lin" valueType="num">
                                      <p:cBhvr>
                                        <p:cTn dur="500" fill="hold" id="63"/>
                                        <p:tgtEl>
                                          <p:spTgt spid="18451"/>
                                        </p:tgtEl>
                                        <p:attrNameLst>
                                          <p:attrName>ppt_w</p:attrName>
                                        </p:attrNameLst>
                                      </p:cBhvr>
                                      <p:tavLst>
                                        <p:tav tm="0">
                                          <p:val>
                                            <p:fltVal val="0"/>
                                          </p:val>
                                        </p:tav>
                                        <p:tav tm="100000">
                                          <p:val>
                                            <p:strVal val="#ppt_w"/>
                                          </p:val>
                                        </p:tav>
                                      </p:tavLst>
                                    </p:anim>
                                    <p:anim calcmode="lin" valueType="num">
                                      <p:cBhvr>
                                        <p:cTn dur="500" fill="hold" id="64"/>
                                        <p:tgtEl>
                                          <p:spTgt spid="18451"/>
                                        </p:tgtEl>
                                        <p:attrNameLst>
                                          <p:attrName>ppt_h</p:attrName>
                                        </p:attrNameLst>
                                      </p:cBhvr>
                                      <p:tavLst>
                                        <p:tav tm="0">
                                          <p:val>
                                            <p:fltVal val="0"/>
                                          </p:val>
                                        </p:tav>
                                        <p:tav tm="100000">
                                          <p:val>
                                            <p:strVal val="#ppt_h"/>
                                          </p:val>
                                        </p:tav>
                                      </p:tavLst>
                                    </p:anim>
                                    <p:animEffect filter="fade" transition="in">
                                      <p:cBhvr>
                                        <p:cTn dur="500" id="65"/>
                                        <p:tgtEl>
                                          <p:spTgt spid="18451"/>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18452"/>
                                        </p:tgtEl>
                                        <p:attrNameLst>
                                          <p:attrName>style.visibility</p:attrName>
                                        </p:attrNameLst>
                                      </p:cBhvr>
                                      <p:to>
                                        <p:strVal val="visible"/>
                                      </p:to>
                                    </p:set>
                                    <p:anim calcmode="lin" valueType="num">
                                      <p:cBhvr>
                                        <p:cTn dur="500" fill="hold" id="68"/>
                                        <p:tgtEl>
                                          <p:spTgt spid="18452"/>
                                        </p:tgtEl>
                                        <p:attrNameLst>
                                          <p:attrName>ppt_w</p:attrName>
                                        </p:attrNameLst>
                                      </p:cBhvr>
                                      <p:tavLst>
                                        <p:tav tm="0">
                                          <p:val>
                                            <p:fltVal val="0"/>
                                          </p:val>
                                        </p:tav>
                                        <p:tav tm="100000">
                                          <p:val>
                                            <p:strVal val="#ppt_w"/>
                                          </p:val>
                                        </p:tav>
                                      </p:tavLst>
                                    </p:anim>
                                    <p:anim calcmode="lin" valueType="num">
                                      <p:cBhvr>
                                        <p:cTn dur="500" fill="hold" id="69"/>
                                        <p:tgtEl>
                                          <p:spTgt spid="18452"/>
                                        </p:tgtEl>
                                        <p:attrNameLst>
                                          <p:attrName>ppt_h</p:attrName>
                                        </p:attrNameLst>
                                      </p:cBhvr>
                                      <p:tavLst>
                                        <p:tav tm="0">
                                          <p:val>
                                            <p:fltVal val="0"/>
                                          </p:val>
                                        </p:tav>
                                        <p:tav tm="100000">
                                          <p:val>
                                            <p:strVal val="#ppt_h"/>
                                          </p:val>
                                        </p:tav>
                                      </p:tavLst>
                                    </p:anim>
                                    <p:animEffect filter="fade" transition="in">
                                      <p:cBhvr>
                                        <p:cTn dur="500" id="70"/>
                                        <p:tgtEl>
                                          <p:spTgt spid="18452"/>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18453"/>
                                        </p:tgtEl>
                                        <p:attrNameLst>
                                          <p:attrName>style.visibility</p:attrName>
                                        </p:attrNameLst>
                                      </p:cBhvr>
                                      <p:to>
                                        <p:strVal val="visible"/>
                                      </p:to>
                                    </p:set>
                                    <p:anim calcmode="lin" valueType="num">
                                      <p:cBhvr>
                                        <p:cTn dur="500" fill="hold" id="73"/>
                                        <p:tgtEl>
                                          <p:spTgt spid="18453"/>
                                        </p:tgtEl>
                                        <p:attrNameLst>
                                          <p:attrName>ppt_w</p:attrName>
                                        </p:attrNameLst>
                                      </p:cBhvr>
                                      <p:tavLst>
                                        <p:tav tm="0">
                                          <p:val>
                                            <p:fltVal val="0"/>
                                          </p:val>
                                        </p:tav>
                                        <p:tav tm="100000">
                                          <p:val>
                                            <p:strVal val="#ppt_w"/>
                                          </p:val>
                                        </p:tav>
                                      </p:tavLst>
                                    </p:anim>
                                    <p:anim calcmode="lin" valueType="num">
                                      <p:cBhvr>
                                        <p:cTn dur="500" fill="hold" id="74"/>
                                        <p:tgtEl>
                                          <p:spTgt spid="18453"/>
                                        </p:tgtEl>
                                        <p:attrNameLst>
                                          <p:attrName>ppt_h</p:attrName>
                                        </p:attrNameLst>
                                      </p:cBhvr>
                                      <p:tavLst>
                                        <p:tav tm="0">
                                          <p:val>
                                            <p:fltVal val="0"/>
                                          </p:val>
                                        </p:tav>
                                        <p:tav tm="100000">
                                          <p:val>
                                            <p:strVal val="#ppt_h"/>
                                          </p:val>
                                        </p:tav>
                                      </p:tavLst>
                                    </p:anim>
                                    <p:animEffect filter="fade" transition="in">
                                      <p:cBhvr>
                                        <p:cTn dur="500" id="75"/>
                                        <p:tgtEl>
                                          <p:spTgt spid="18453"/>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18454"/>
                                        </p:tgtEl>
                                        <p:attrNameLst>
                                          <p:attrName>style.visibility</p:attrName>
                                        </p:attrNameLst>
                                      </p:cBhvr>
                                      <p:to>
                                        <p:strVal val="visible"/>
                                      </p:to>
                                    </p:set>
                                    <p:anim calcmode="lin" valueType="num">
                                      <p:cBhvr>
                                        <p:cTn dur="500" fill="hold" id="78"/>
                                        <p:tgtEl>
                                          <p:spTgt spid="18454"/>
                                        </p:tgtEl>
                                        <p:attrNameLst>
                                          <p:attrName>ppt_w</p:attrName>
                                        </p:attrNameLst>
                                      </p:cBhvr>
                                      <p:tavLst>
                                        <p:tav tm="0">
                                          <p:val>
                                            <p:fltVal val="0"/>
                                          </p:val>
                                        </p:tav>
                                        <p:tav tm="100000">
                                          <p:val>
                                            <p:strVal val="#ppt_w"/>
                                          </p:val>
                                        </p:tav>
                                      </p:tavLst>
                                    </p:anim>
                                    <p:anim calcmode="lin" valueType="num">
                                      <p:cBhvr>
                                        <p:cTn dur="500" fill="hold" id="79"/>
                                        <p:tgtEl>
                                          <p:spTgt spid="18454"/>
                                        </p:tgtEl>
                                        <p:attrNameLst>
                                          <p:attrName>ppt_h</p:attrName>
                                        </p:attrNameLst>
                                      </p:cBhvr>
                                      <p:tavLst>
                                        <p:tav tm="0">
                                          <p:val>
                                            <p:fltVal val="0"/>
                                          </p:val>
                                        </p:tav>
                                        <p:tav tm="100000">
                                          <p:val>
                                            <p:strVal val="#ppt_h"/>
                                          </p:val>
                                        </p:tav>
                                      </p:tavLst>
                                    </p:anim>
                                    <p:animEffect filter="fade" transition="in">
                                      <p:cBhvr>
                                        <p:cTn dur="500" id="80"/>
                                        <p:tgtEl>
                                          <p:spTgt spid="18454"/>
                                        </p:tgtEl>
                                      </p:cBhvr>
                                    </p:animEffect>
                                  </p:childTnLst>
                                </p:cTn>
                              </p:par>
                              <p:par>
                                <p:cTn fill="hold" grpId="0" id="81" nodeType="withEffect" presetClass="entr" presetID="53" presetSubtype="0">
                                  <p:stCondLst>
                                    <p:cond delay="0"/>
                                  </p:stCondLst>
                                  <p:childTnLst>
                                    <p:set>
                                      <p:cBhvr>
                                        <p:cTn dur="1" fill="hold" id="82">
                                          <p:stCondLst>
                                            <p:cond delay="0"/>
                                          </p:stCondLst>
                                        </p:cTn>
                                        <p:tgtEl>
                                          <p:spTgt spid="18455"/>
                                        </p:tgtEl>
                                        <p:attrNameLst>
                                          <p:attrName>style.visibility</p:attrName>
                                        </p:attrNameLst>
                                      </p:cBhvr>
                                      <p:to>
                                        <p:strVal val="visible"/>
                                      </p:to>
                                    </p:set>
                                    <p:anim calcmode="lin" valueType="num">
                                      <p:cBhvr>
                                        <p:cTn dur="500" fill="hold" id="83"/>
                                        <p:tgtEl>
                                          <p:spTgt spid="18455"/>
                                        </p:tgtEl>
                                        <p:attrNameLst>
                                          <p:attrName>ppt_w</p:attrName>
                                        </p:attrNameLst>
                                      </p:cBhvr>
                                      <p:tavLst>
                                        <p:tav tm="0">
                                          <p:val>
                                            <p:fltVal val="0"/>
                                          </p:val>
                                        </p:tav>
                                        <p:tav tm="100000">
                                          <p:val>
                                            <p:strVal val="#ppt_w"/>
                                          </p:val>
                                        </p:tav>
                                      </p:tavLst>
                                    </p:anim>
                                    <p:anim calcmode="lin" valueType="num">
                                      <p:cBhvr>
                                        <p:cTn dur="500" fill="hold" id="84"/>
                                        <p:tgtEl>
                                          <p:spTgt spid="18455"/>
                                        </p:tgtEl>
                                        <p:attrNameLst>
                                          <p:attrName>ppt_h</p:attrName>
                                        </p:attrNameLst>
                                      </p:cBhvr>
                                      <p:tavLst>
                                        <p:tav tm="0">
                                          <p:val>
                                            <p:fltVal val="0"/>
                                          </p:val>
                                        </p:tav>
                                        <p:tav tm="100000">
                                          <p:val>
                                            <p:strVal val="#ppt_h"/>
                                          </p:val>
                                        </p:tav>
                                      </p:tavLst>
                                    </p:anim>
                                    <p:animEffect filter="fade" transition="in">
                                      <p:cBhvr>
                                        <p:cTn dur="500" id="85"/>
                                        <p:tgtEl>
                                          <p:spTgt spid="18455"/>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18456"/>
                                        </p:tgtEl>
                                        <p:attrNameLst>
                                          <p:attrName>style.visibility</p:attrName>
                                        </p:attrNameLst>
                                      </p:cBhvr>
                                      <p:to>
                                        <p:strVal val="visible"/>
                                      </p:to>
                                    </p:set>
                                    <p:anim calcmode="lin" valueType="num">
                                      <p:cBhvr>
                                        <p:cTn dur="500" fill="hold" id="88"/>
                                        <p:tgtEl>
                                          <p:spTgt spid="18456"/>
                                        </p:tgtEl>
                                        <p:attrNameLst>
                                          <p:attrName>ppt_w</p:attrName>
                                        </p:attrNameLst>
                                      </p:cBhvr>
                                      <p:tavLst>
                                        <p:tav tm="0">
                                          <p:val>
                                            <p:fltVal val="0"/>
                                          </p:val>
                                        </p:tav>
                                        <p:tav tm="100000">
                                          <p:val>
                                            <p:strVal val="#ppt_w"/>
                                          </p:val>
                                        </p:tav>
                                      </p:tavLst>
                                    </p:anim>
                                    <p:anim calcmode="lin" valueType="num">
                                      <p:cBhvr>
                                        <p:cTn dur="500" fill="hold" id="89"/>
                                        <p:tgtEl>
                                          <p:spTgt spid="18456"/>
                                        </p:tgtEl>
                                        <p:attrNameLst>
                                          <p:attrName>ppt_h</p:attrName>
                                        </p:attrNameLst>
                                      </p:cBhvr>
                                      <p:tavLst>
                                        <p:tav tm="0">
                                          <p:val>
                                            <p:fltVal val="0"/>
                                          </p:val>
                                        </p:tav>
                                        <p:tav tm="100000">
                                          <p:val>
                                            <p:strVal val="#ppt_h"/>
                                          </p:val>
                                        </p:tav>
                                      </p:tavLst>
                                    </p:anim>
                                    <p:animEffect filter="fade" transition="in">
                                      <p:cBhvr>
                                        <p:cTn dur="500" id="90"/>
                                        <p:tgtEl>
                                          <p:spTgt spid="18456"/>
                                        </p:tgtEl>
                                      </p:cBhvr>
                                    </p:animEffect>
                                  </p:childTnLst>
                                </p:cTn>
                              </p:par>
                              <p:par>
                                <p:cTn fill="hold" id="91" nodeType="withEffect" presetClass="entr" presetID="53" presetSubtype="0">
                                  <p:stCondLst>
                                    <p:cond delay="0"/>
                                  </p:stCondLst>
                                  <p:childTnLst>
                                    <p:set>
                                      <p:cBhvr>
                                        <p:cTn dur="1" fill="hold" id="92">
                                          <p:stCondLst>
                                            <p:cond delay="0"/>
                                          </p:stCondLst>
                                        </p:cTn>
                                        <p:tgtEl>
                                          <p:spTgt spid="19492"/>
                                        </p:tgtEl>
                                        <p:attrNameLst>
                                          <p:attrName>style.visibility</p:attrName>
                                        </p:attrNameLst>
                                      </p:cBhvr>
                                      <p:to>
                                        <p:strVal val="visible"/>
                                      </p:to>
                                    </p:set>
                                    <p:anim calcmode="lin" valueType="num">
                                      <p:cBhvr>
                                        <p:cTn dur="500" fill="hold" id="93"/>
                                        <p:tgtEl>
                                          <p:spTgt spid="19492"/>
                                        </p:tgtEl>
                                        <p:attrNameLst>
                                          <p:attrName>ppt_w</p:attrName>
                                        </p:attrNameLst>
                                      </p:cBhvr>
                                      <p:tavLst>
                                        <p:tav tm="0">
                                          <p:val>
                                            <p:fltVal val="0"/>
                                          </p:val>
                                        </p:tav>
                                        <p:tav tm="100000">
                                          <p:val>
                                            <p:strVal val="#ppt_w"/>
                                          </p:val>
                                        </p:tav>
                                      </p:tavLst>
                                    </p:anim>
                                    <p:anim calcmode="lin" valueType="num">
                                      <p:cBhvr>
                                        <p:cTn dur="500" fill="hold" id="94"/>
                                        <p:tgtEl>
                                          <p:spTgt spid="19492"/>
                                        </p:tgtEl>
                                        <p:attrNameLst>
                                          <p:attrName>ppt_h</p:attrName>
                                        </p:attrNameLst>
                                      </p:cBhvr>
                                      <p:tavLst>
                                        <p:tav tm="0">
                                          <p:val>
                                            <p:fltVal val="0"/>
                                          </p:val>
                                        </p:tav>
                                        <p:tav tm="100000">
                                          <p:val>
                                            <p:strVal val="#ppt_h"/>
                                          </p:val>
                                        </p:tav>
                                      </p:tavLst>
                                    </p:anim>
                                    <p:animEffect filter="fade" transition="in">
                                      <p:cBhvr>
                                        <p:cTn dur="500" id="95"/>
                                        <p:tgtEl>
                                          <p:spTgt spid="19492"/>
                                        </p:tgtEl>
                                      </p:cBhvr>
                                    </p:animEffect>
                                  </p:childTnLst>
                                </p:cTn>
                              </p:par>
                              <p:par>
                                <p:cTn fill="hold" id="96" nodeType="withEffect" presetClass="entr" presetID="53" presetSubtype="0">
                                  <p:stCondLst>
                                    <p:cond delay="0"/>
                                  </p:stCondLst>
                                  <p:childTnLst>
                                    <p:set>
                                      <p:cBhvr>
                                        <p:cTn dur="1" fill="hold" id="97">
                                          <p:stCondLst>
                                            <p:cond delay="0"/>
                                          </p:stCondLst>
                                        </p:cTn>
                                        <p:tgtEl>
                                          <p:spTgt spid="19495"/>
                                        </p:tgtEl>
                                        <p:attrNameLst>
                                          <p:attrName>style.visibility</p:attrName>
                                        </p:attrNameLst>
                                      </p:cBhvr>
                                      <p:to>
                                        <p:strVal val="visible"/>
                                      </p:to>
                                    </p:set>
                                    <p:anim calcmode="lin" valueType="num">
                                      <p:cBhvr>
                                        <p:cTn dur="500" fill="hold" id="98"/>
                                        <p:tgtEl>
                                          <p:spTgt spid="19495"/>
                                        </p:tgtEl>
                                        <p:attrNameLst>
                                          <p:attrName>ppt_w</p:attrName>
                                        </p:attrNameLst>
                                      </p:cBhvr>
                                      <p:tavLst>
                                        <p:tav tm="0">
                                          <p:val>
                                            <p:fltVal val="0"/>
                                          </p:val>
                                        </p:tav>
                                        <p:tav tm="100000">
                                          <p:val>
                                            <p:strVal val="#ppt_w"/>
                                          </p:val>
                                        </p:tav>
                                      </p:tavLst>
                                    </p:anim>
                                    <p:anim calcmode="lin" valueType="num">
                                      <p:cBhvr>
                                        <p:cTn dur="500" fill="hold" id="99"/>
                                        <p:tgtEl>
                                          <p:spTgt spid="19495"/>
                                        </p:tgtEl>
                                        <p:attrNameLst>
                                          <p:attrName>ppt_h</p:attrName>
                                        </p:attrNameLst>
                                      </p:cBhvr>
                                      <p:tavLst>
                                        <p:tav tm="0">
                                          <p:val>
                                            <p:fltVal val="0"/>
                                          </p:val>
                                        </p:tav>
                                        <p:tav tm="100000">
                                          <p:val>
                                            <p:strVal val="#ppt_h"/>
                                          </p:val>
                                        </p:tav>
                                      </p:tavLst>
                                    </p:anim>
                                    <p:animEffect filter="fade" transition="in">
                                      <p:cBhvr>
                                        <p:cTn dur="500" id="100"/>
                                        <p:tgtEl>
                                          <p:spTgt spid="19495"/>
                                        </p:tgtEl>
                                      </p:cBhvr>
                                    </p:animEffect>
                                  </p:childTnLst>
                                </p:cTn>
                              </p:par>
                              <p:par>
                                <p:cTn fill="hold" id="101" nodeType="withEffect" presetClass="entr" presetID="53" presetSubtype="0">
                                  <p:stCondLst>
                                    <p:cond delay="0"/>
                                  </p:stCondLst>
                                  <p:childTnLst>
                                    <p:set>
                                      <p:cBhvr>
                                        <p:cTn dur="1" fill="hold" id="102">
                                          <p:stCondLst>
                                            <p:cond delay="0"/>
                                          </p:stCondLst>
                                        </p:cTn>
                                        <p:tgtEl>
                                          <p:spTgt spid="19498"/>
                                        </p:tgtEl>
                                        <p:attrNameLst>
                                          <p:attrName>style.visibility</p:attrName>
                                        </p:attrNameLst>
                                      </p:cBhvr>
                                      <p:to>
                                        <p:strVal val="visible"/>
                                      </p:to>
                                    </p:set>
                                    <p:anim calcmode="lin" valueType="num">
                                      <p:cBhvr>
                                        <p:cTn dur="500" fill="hold" id="103"/>
                                        <p:tgtEl>
                                          <p:spTgt spid="19498"/>
                                        </p:tgtEl>
                                        <p:attrNameLst>
                                          <p:attrName>ppt_w</p:attrName>
                                        </p:attrNameLst>
                                      </p:cBhvr>
                                      <p:tavLst>
                                        <p:tav tm="0">
                                          <p:val>
                                            <p:fltVal val="0"/>
                                          </p:val>
                                        </p:tav>
                                        <p:tav tm="100000">
                                          <p:val>
                                            <p:strVal val="#ppt_w"/>
                                          </p:val>
                                        </p:tav>
                                      </p:tavLst>
                                    </p:anim>
                                    <p:anim calcmode="lin" valueType="num">
                                      <p:cBhvr>
                                        <p:cTn dur="500" fill="hold" id="104"/>
                                        <p:tgtEl>
                                          <p:spTgt spid="19498"/>
                                        </p:tgtEl>
                                        <p:attrNameLst>
                                          <p:attrName>ppt_h</p:attrName>
                                        </p:attrNameLst>
                                      </p:cBhvr>
                                      <p:tavLst>
                                        <p:tav tm="0">
                                          <p:val>
                                            <p:fltVal val="0"/>
                                          </p:val>
                                        </p:tav>
                                        <p:tav tm="100000">
                                          <p:val>
                                            <p:strVal val="#ppt_h"/>
                                          </p:val>
                                        </p:tav>
                                      </p:tavLst>
                                    </p:anim>
                                    <p:animEffect filter="fade" transition="in">
                                      <p:cBhvr>
                                        <p:cTn dur="500" id="105"/>
                                        <p:tgtEl>
                                          <p:spTgt spid="19498"/>
                                        </p:tgtEl>
                                      </p:cBhvr>
                                    </p:animEffect>
                                  </p:childTnLst>
                                </p:cTn>
                              </p:par>
                            </p:childTnLst>
                          </p:cTn>
                        </p:par>
                        <p:par>
                          <p:cTn fill="hold" id="106" nodeType="afterGroup">
                            <p:stCondLst>
                              <p:cond delay="1500"/>
                            </p:stCondLst>
                            <p:childTnLst>
                              <p:par>
                                <p:cTn fill="hold" id="107" nodeType="afterEffect" presetClass="entr" presetID="2" presetSubtype="8">
                                  <p:stCondLst>
                                    <p:cond delay="0"/>
                                  </p:stCondLst>
                                  <p:childTnLst>
                                    <p:set>
                                      <p:cBhvr>
                                        <p:cTn dur="1" fill="hold" id="108">
                                          <p:stCondLst>
                                            <p:cond delay="0"/>
                                          </p:stCondLst>
                                        </p:cTn>
                                        <p:tgtEl>
                                          <p:spTgt spid="64"/>
                                        </p:tgtEl>
                                        <p:attrNameLst>
                                          <p:attrName>style.visibility</p:attrName>
                                        </p:attrNameLst>
                                      </p:cBhvr>
                                      <p:to>
                                        <p:strVal val="visible"/>
                                      </p:to>
                                    </p:set>
                                    <p:anim calcmode="lin" valueType="num">
                                      <p:cBhvr additive="base">
                                        <p:cTn dur="500" fill="hold" id="109"/>
                                        <p:tgtEl>
                                          <p:spTgt spid="64"/>
                                        </p:tgtEl>
                                        <p:attrNameLst>
                                          <p:attrName>ppt_x</p:attrName>
                                        </p:attrNameLst>
                                      </p:cBhvr>
                                      <p:tavLst>
                                        <p:tav tm="0">
                                          <p:val>
                                            <p:strVal val="0-#ppt_w/2"/>
                                          </p:val>
                                        </p:tav>
                                        <p:tav tm="100000">
                                          <p:val>
                                            <p:strVal val="#ppt_x"/>
                                          </p:val>
                                        </p:tav>
                                      </p:tavLst>
                                    </p:anim>
                                    <p:anim calcmode="lin" valueType="num">
                                      <p:cBhvr additive="base">
                                        <p:cTn dur="500" fill="hold" id="110"/>
                                        <p:tgtEl>
                                          <p:spTgt spid="64"/>
                                        </p:tgtEl>
                                        <p:attrNameLst>
                                          <p:attrName>ppt_y</p:attrName>
                                        </p:attrNameLst>
                                      </p:cBhvr>
                                      <p:tavLst>
                                        <p:tav tm="0">
                                          <p:val>
                                            <p:strVal val="#ppt_y"/>
                                          </p:val>
                                        </p:tav>
                                        <p:tav tm="100000">
                                          <p:val>
                                            <p:strVal val="#ppt_y"/>
                                          </p:val>
                                        </p:tav>
                                      </p:tavLst>
                                    </p:anim>
                                  </p:childTnLst>
                                </p:cTn>
                              </p:par>
                              <p:par>
                                <p:cTn fill="hold" id="111" nodeType="withEffect" presetClass="entr" presetID="2" presetSubtype="8">
                                  <p:stCondLst>
                                    <p:cond delay="0"/>
                                  </p:stCondLst>
                                  <p:childTnLst>
                                    <p:set>
                                      <p:cBhvr>
                                        <p:cTn dur="1" fill="hold" id="112">
                                          <p:stCondLst>
                                            <p:cond delay="0"/>
                                          </p:stCondLst>
                                        </p:cTn>
                                        <p:tgtEl>
                                          <p:spTgt spid="67"/>
                                        </p:tgtEl>
                                        <p:attrNameLst>
                                          <p:attrName>style.visibility</p:attrName>
                                        </p:attrNameLst>
                                      </p:cBhvr>
                                      <p:to>
                                        <p:strVal val="visible"/>
                                      </p:to>
                                    </p:set>
                                    <p:anim calcmode="lin" valueType="num">
                                      <p:cBhvr additive="base">
                                        <p:cTn dur="500" fill="hold" id="113"/>
                                        <p:tgtEl>
                                          <p:spTgt spid="67"/>
                                        </p:tgtEl>
                                        <p:attrNameLst>
                                          <p:attrName>ppt_x</p:attrName>
                                        </p:attrNameLst>
                                      </p:cBhvr>
                                      <p:tavLst>
                                        <p:tav tm="0">
                                          <p:val>
                                            <p:strVal val="0-#ppt_w/2"/>
                                          </p:val>
                                        </p:tav>
                                        <p:tav tm="100000">
                                          <p:val>
                                            <p:strVal val="#ppt_x"/>
                                          </p:val>
                                        </p:tav>
                                      </p:tavLst>
                                    </p:anim>
                                    <p:anim calcmode="lin" valueType="num">
                                      <p:cBhvr additive="base">
                                        <p:cTn dur="500" fill="hold" id="114"/>
                                        <p:tgtEl>
                                          <p:spTgt spid="67"/>
                                        </p:tgtEl>
                                        <p:attrNameLst>
                                          <p:attrName>ppt_y</p:attrName>
                                        </p:attrNameLst>
                                      </p:cBhvr>
                                      <p:tavLst>
                                        <p:tav tm="0">
                                          <p:val>
                                            <p:strVal val="#ppt_y"/>
                                          </p:val>
                                        </p:tav>
                                        <p:tav tm="100000">
                                          <p:val>
                                            <p:strVal val="#ppt_y"/>
                                          </p:val>
                                        </p:tav>
                                      </p:tavLst>
                                    </p:anim>
                                  </p:childTnLst>
                                </p:cTn>
                              </p:par>
                              <p:par>
                                <p:cTn fill="hold" id="115" nodeType="withEffect" presetClass="entr" presetID="2" presetSubtype="8">
                                  <p:stCondLst>
                                    <p:cond delay="0"/>
                                  </p:stCondLst>
                                  <p:childTnLst>
                                    <p:set>
                                      <p:cBhvr>
                                        <p:cTn dur="1" fill="hold" id="116">
                                          <p:stCondLst>
                                            <p:cond delay="0"/>
                                          </p:stCondLst>
                                        </p:cTn>
                                        <p:tgtEl>
                                          <p:spTgt spid="70"/>
                                        </p:tgtEl>
                                        <p:attrNameLst>
                                          <p:attrName>style.visibility</p:attrName>
                                        </p:attrNameLst>
                                      </p:cBhvr>
                                      <p:to>
                                        <p:strVal val="visible"/>
                                      </p:to>
                                    </p:set>
                                    <p:anim calcmode="lin" valueType="num">
                                      <p:cBhvr additive="base">
                                        <p:cTn dur="500" fill="hold" id="117"/>
                                        <p:tgtEl>
                                          <p:spTgt spid="70"/>
                                        </p:tgtEl>
                                        <p:attrNameLst>
                                          <p:attrName>ppt_x</p:attrName>
                                        </p:attrNameLst>
                                      </p:cBhvr>
                                      <p:tavLst>
                                        <p:tav tm="0">
                                          <p:val>
                                            <p:strVal val="0-#ppt_w/2"/>
                                          </p:val>
                                        </p:tav>
                                        <p:tav tm="100000">
                                          <p:val>
                                            <p:strVal val="#ppt_x"/>
                                          </p:val>
                                        </p:tav>
                                      </p:tavLst>
                                    </p:anim>
                                    <p:anim calcmode="lin" valueType="num">
                                      <p:cBhvr additive="base">
                                        <p:cTn dur="500" fill="hold" id="118"/>
                                        <p:tgtEl>
                                          <p:spTgt spid="70"/>
                                        </p:tgtEl>
                                        <p:attrNameLst>
                                          <p:attrName>ppt_y</p:attrName>
                                        </p:attrNameLst>
                                      </p:cBhvr>
                                      <p:tavLst>
                                        <p:tav tm="0">
                                          <p:val>
                                            <p:strVal val="#ppt_y"/>
                                          </p:val>
                                        </p:tav>
                                        <p:tav tm="100000">
                                          <p:val>
                                            <p:strVal val="#ppt_y"/>
                                          </p:val>
                                        </p:tav>
                                      </p:tavLst>
                                    </p:anim>
                                  </p:childTnLst>
                                </p:cTn>
                              </p:par>
                              <p:par>
                                <p:cTn fill="hold" id="119" nodeType="withEffect" presetClass="entr" presetID="2" presetSubtype="2">
                                  <p:stCondLst>
                                    <p:cond delay="0"/>
                                  </p:stCondLst>
                                  <p:childTnLst>
                                    <p:set>
                                      <p:cBhvr>
                                        <p:cTn dur="1" fill="hold" id="120">
                                          <p:stCondLst>
                                            <p:cond delay="0"/>
                                          </p:stCondLst>
                                        </p:cTn>
                                        <p:tgtEl>
                                          <p:spTgt spid="55"/>
                                        </p:tgtEl>
                                        <p:attrNameLst>
                                          <p:attrName>style.visibility</p:attrName>
                                        </p:attrNameLst>
                                      </p:cBhvr>
                                      <p:to>
                                        <p:strVal val="visible"/>
                                      </p:to>
                                    </p:set>
                                    <p:anim calcmode="lin" valueType="num">
                                      <p:cBhvr additive="base">
                                        <p:cTn dur="500" fill="hold" id="121"/>
                                        <p:tgtEl>
                                          <p:spTgt spid="55"/>
                                        </p:tgtEl>
                                        <p:attrNameLst>
                                          <p:attrName>ppt_x</p:attrName>
                                        </p:attrNameLst>
                                      </p:cBhvr>
                                      <p:tavLst>
                                        <p:tav tm="0">
                                          <p:val>
                                            <p:strVal val="1+#ppt_w/2"/>
                                          </p:val>
                                        </p:tav>
                                        <p:tav tm="100000">
                                          <p:val>
                                            <p:strVal val="#ppt_x"/>
                                          </p:val>
                                        </p:tav>
                                      </p:tavLst>
                                    </p:anim>
                                    <p:anim calcmode="lin" valueType="num">
                                      <p:cBhvr additive="base">
                                        <p:cTn dur="500" fill="hold" id="122"/>
                                        <p:tgtEl>
                                          <p:spTgt spid="55"/>
                                        </p:tgtEl>
                                        <p:attrNameLst>
                                          <p:attrName>ppt_y</p:attrName>
                                        </p:attrNameLst>
                                      </p:cBhvr>
                                      <p:tavLst>
                                        <p:tav tm="0">
                                          <p:val>
                                            <p:strVal val="#ppt_y"/>
                                          </p:val>
                                        </p:tav>
                                        <p:tav tm="100000">
                                          <p:val>
                                            <p:strVal val="#ppt_y"/>
                                          </p:val>
                                        </p:tav>
                                      </p:tavLst>
                                    </p:anim>
                                  </p:childTnLst>
                                </p:cTn>
                              </p:par>
                              <p:par>
                                <p:cTn fill="hold" id="123" nodeType="withEffect" presetClass="entr" presetID="2" presetSubtype="2">
                                  <p:stCondLst>
                                    <p:cond delay="0"/>
                                  </p:stCondLst>
                                  <p:childTnLst>
                                    <p:set>
                                      <p:cBhvr>
                                        <p:cTn dur="1" fill="hold" id="124">
                                          <p:stCondLst>
                                            <p:cond delay="0"/>
                                          </p:stCondLst>
                                        </p:cTn>
                                        <p:tgtEl>
                                          <p:spTgt spid="58"/>
                                        </p:tgtEl>
                                        <p:attrNameLst>
                                          <p:attrName>style.visibility</p:attrName>
                                        </p:attrNameLst>
                                      </p:cBhvr>
                                      <p:to>
                                        <p:strVal val="visible"/>
                                      </p:to>
                                    </p:set>
                                    <p:anim calcmode="lin" valueType="num">
                                      <p:cBhvr additive="base">
                                        <p:cTn dur="500" fill="hold" id="125"/>
                                        <p:tgtEl>
                                          <p:spTgt spid="58"/>
                                        </p:tgtEl>
                                        <p:attrNameLst>
                                          <p:attrName>ppt_x</p:attrName>
                                        </p:attrNameLst>
                                      </p:cBhvr>
                                      <p:tavLst>
                                        <p:tav tm="0">
                                          <p:val>
                                            <p:strVal val="1+#ppt_w/2"/>
                                          </p:val>
                                        </p:tav>
                                        <p:tav tm="100000">
                                          <p:val>
                                            <p:strVal val="#ppt_x"/>
                                          </p:val>
                                        </p:tav>
                                      </p:tavLst>
                                    </p:anim>
                                    <p:anim calcmode="lin" valueType="num">
                                      <p:cBhvr additive="base">
                                        <p:cTn dur="500" fill="hold" id="126"/>
                                        <p:tgtEl>
                                          <p:spTgt spid="58"/>
                                        </p:tgtEl>
                                        <p:attrNameLst>
                                          <p:attrName>ppt_y</p:attrName>
                                        </p:attrNameLst>
                                      </p:cBhvr>
                                      <p:tavLst>
                                        <p:tav tm="0">
                                          <p:val>
                                            <p:strVal val="#ppt_y"/>
                                          </p:val>
                                        </p:tav>
                                        <p:tav tm="100000">
                                          <p:val>
                                            <p:strVal val="#ppt_y"/>
                                          </p:val>
                                        </p:tav>
                                      </p:tavLst>
                                    </p:anim>
                                  </p:childTnLst>
                                </p:cTn>
                              </p:par>
                              <p:par>
                                <p:cTn fill="hold" id="127" nodeType="withEffect" presetClass="entr" presetID="2" presetSubtype="2">
                                  <p:stCondLst>
                                    <p:cond delay="0"/>
                                  </p:stCondLst>
                                  <p:childTnLst>
                                    <p:set>
                                      <p:cBhvr>
                                        <p:cTn dur="1" fill="hold" id="128">
                                          <p:stCondLst>
                                            <p:cond delay="0"/>
                                          </p:stCondLst>
                                        </p:cTn>
                                        <p:tgtEl>
                                          <p:spTgt spid="61"/>
                                        </p:tgtEl>
                                        <p:attrNameLst>
                                          <p:attrName>style.visibility</p:attrName>
                                        </p:attrNameLst>
                                      </p:cBhvr>
                                      <p:to>
                                        <p:strVal val="visible"/>
                                      </p:to>
                                    </p:set>
                                    <p:anim calcmode="lin" valueType="num">
                                      <p:cBhvr additive="base">
                                        <p:cTn dur="500" fill="hold" id="129"/>
                                        <p:tgtEl>
                                          <p:spTgt spid="61"/>
                                        </p:tgtEl>
                                        <p:attrNameLst>
                                          <p:attrName>ppt_x</p:attrName>
                                        </p:attrNameLst>
                                      </p:cBhvr>
                                      <p:tavLst>
                                        <p:tav tm="0">
                                          <p:val>
                                            <p:strVal val="1+#ppt_w/2"/>
                                          </p:val>
                                        </p:tav>
                                        <p:tav tm="100000">
                                          <p:val>
                                            <p:strVal val="#ppt_x"/>
                                          </p:val>
                                        </p:tav>
                                      </p:tavLst>
                                    </p:anim>
                                    <p:anim calcmode="lin" valueType="num">
                                      <p:cBhvr additive="base">
                                        <p:cTn dur="500" fill="hold" id="130"/>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9"/>
      <p:bldP grpId="0" spid="18440"/>
      <p:bldP grpId="0" spid="18442"/>
      <p:bldP grpId="0" spid="18443"/>
      <p:bldP grpId="0" spid="18445"/>
      <p:bldP grpId="0" spid="18446"/>
      <p:bldP grpId="0" spid="18451"/>
      <p:bldP grpId="0" spid="18452"/>
      <p:bldP grpId="0" spid="18453"/>
      <p:bldP grpId="0" spid="18454"/>
      <p:bldP grpId="0" spid="18455"/>
      <p:bldP grpId="0" spid="1845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0" y="687070"/>
            <a:ext cx="12192965" cy="694056"/>
            <a:chOff x="0" y="623570"/>
            <a:chExt cx="12192965" cy="694056"/>
          </a:xfrm>
        </p:grpSpPr>
        <p:cxnSp>
          <p:nvCxnSpPr>
            <p:cNvPr id="41" name="直接连接符 40"/>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25262" y="302189"/>
            <a:ext cx="3975100" cy="656661"/>
            <a:chOff x="7192010" y="1640849"/>
            <a:chExt cx="3975100" cy="656661"/>
          </a:xfrm>
        </p:grpSpPr>
        <p:sp>
          <p:nvSpPr>
            <p:cNvPr id="50" name="文本框 49"/>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51" name="文本框 50"/>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2" name="组合 1"/>
          <p:cNvGrpSpPr/>
          <p:nvPr/>
        </p:nvGrpSpPr>
        <p:grpSpPr>
          <a:xfrm>
            <a:off x="1082675" y="1482725"/>
            <a:ext cx="10025063" cy="4586288"/>
            <a:chOff x="1082675" y="1482725"/>
            <a:chExt cx="10025063" cy="4586288"/>
          </a:xfrm>
        </p:grpSpPr>
        <p:sp>
          <p:nvSpPr>
            <p:cNvPr id="24581" name="任意多边形 59"/>
            <p:cNvSpPr>
              <a:spLocks noChangeArrowheads="1"/>
            </p:cNvSpPr>
            <p:nvPr/>
          </p:nvSpPr>
          <p:spPr bwMode="auto">
            <a:xfrm>
              <a:off x="5584825" y="1482725"/>
              <a:ext cx="1038225" cy="998538"/>
            </a:xfrm>
            <a:custGeom>
              <a:gdLst>
                <a:gd fmla="*/ 0 w 1038469" name="T0"/>
                <a:gd fmla="*/ 0 h 998072" name="T1"/>
                <a:gd fmla="*/ 459794 w 1038469" name="T2"/>
                <a:gd fmla="*/ 0 h 998072" name="T3"/>
                <a:gd fmla="*/ 1038225 w 1038469" name="T4"/>
                <a:gd fmla="*/ 578837 h 998072" name="T5"/>
                <a:gd fmla="*/ 1038225 w 1038469" name="T6"/>
                <a:gd fmla="*/ 998538 h 998072" name="T7"/>
                <a:gd fmla="*/ 0 w 1038469" name="T8"/>
                <a:gd fmla="*/ 998538 h 998072" name="T9"/>
                <a:gd fmla="*/ 0 60000 65536" name="T10"/>
                <a:gd fmla="*/ 0 60000 65536" name="T11"/>
                <a:gd fmla="*/ 0 60000 65536" name="T12"/>
                <a:gd fmla="*/ 0 60000 65536" name="T13"/>
                <a:gd fmla="*/ 0 60000 65536" name="T14"/>
                <a:gd fmla="*/ 0 w 1038469" name="T15"/>
                <a:gd fmla="*/ 0 h 998072" name="T16"/>
                <a:gd fmla="*/ 1038469 w 1038469" name="T17"/>
                <a:gd fmla="*/ 998072 h 998072" name="T18"/>
              </a:gdLst>
              <a:cxnLst>
                <a:cxn ang="T10">
                  <a:pos x="T0" y="T1"/>
                </a:cxn>
                <a:cxn ang="T11">
                  <a:pos x="T2" y="T3"/>
                </a:cxn>
                <a:cxn ang="T12">
                  <a:pos x="T4" y="T5"/>
                </a:cxn>
                <a:cxn ang="T13">
                  <a:pos x="T6" y="T7"/>
                </a:cxn>
                <a:cxn ang="T14">
                  <a:pos x="T8" y="T9"/>
                </a:cxn>
              </a:cxnLst>
              <a:rect b="T18" l="T15" r="T17" t="T16"/>
              <a:pathLst>
                <a:path h="998072" w="1038469">
                  <a:moveTo>
                    <a:pt x="0" y="0"/>
                  </a:moveTo>
                  <a:lnTo>
                    <a:pt x="459902" y="0"/>
                  </a:lnTo>
                  <a:cubicBezTo>
                    <a:pt x="779436" y="0"/>
                    <a:pt x="1038469" y="259033"/>
                    <a:pt x="1038469" y="578567"/>
                  </a:cubicBezTo>
                  <a:lnTo>
                    <a:pt x="1038469" y="998072"/>
                  </a:lnTo>
                  <a:lnTo>
                    <a:pt x="0" y="998072"/>
                  </a:lnTo>
                  <a:lnTo>
                    <a:pt x="0" y="0"/>
                  </a:lnTo>
                  <a:close/>
                </a:path>
              </a:pathLst>
            </a:cu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82" name="任意多边形 60"/>
            <p:cNvSpPr>
              <a:spLocks noChangeArrowheads="1"/>
            </p:cNvSpPr>
            <p:nvPr/>
          </p:nvSpPr>
          <p:spPr bwMode="auto">
            <a:xfrm flipH="1" flipV="1">
              <a:off x="5584825" y="4564063"/>
              <a:ext cx="1038225" cy="998537"/>
            </a:xfrm>
            <a:custGeom>
              <a:gdLst>
                <a:gd fmla="*/ 0 w 1038469" name="T0"/>
                <a:gd fmla="*/ 0 h 998072" name="T1"/>
                <a:gd fmla="*/ 459794 w 1038469" name="T2"/>
                <a:gd fmla="*/ 0 h 998072" name="T3"/>
                <a:gd fmla="*/ 1038225 w 1038469" name="T4"/>
                <a:gd fmla="*/ 578837 h 998072" name="T5"/>
                <a:gd fmla="*/ 1038225 w 1038469" name="T6"/>
                <a:gd fmla="*/ 998537 h 998072" name="T7"/>
                <a:gd fmla="*/ 0 w 1038469" name="T8"/>
                <a:gd fmla="*/ 998537 h 998072" name="T9"/>
                <a:gd fmla="*/ 0 60000 65536" name="T10"/>
                <a:gd fmla="*/ 0 60000 65536" name="T11"/>
                <a:gd fmla="*/ 0 60000 65536" name="T12"/>
                <a:gd fmla="*/ 0 60000 65536" name="T13"/>
                <a:gd fmla="*/ 0 60000 65536" name="T14"/>
                <a:gd fmla="*/ 0 w 1038469" name="T15"/>
                <a:gd fmla="*/ 0 h 998072" name="T16"/>
                <a:gd fmla="*/ 1038469 w 1038469" name="T17"/>
                <a:gd fmla="*/ 998072 h 998072" name="T18"/>
              </a:gdLst>
              <a:cxnLst>
                <a:cxn ang="T10">
                  <a:pos x="T0" y="T1"/>
                </a:cxn>
                <a:cxn ang="T11">
                  <a:pos x="T2" y="T3"/>
                </a:cxn>
                <a:cxn ang="T12">
                  <a:pos x="T4" y="T5"/>
                </a:cxn>
                <a:cxn ang="T13">
                  <a:pos x="T6" y="T7"/>
                </a:cxn>
                <a:cxn ang="T14">
                  <a:pos x="T8" y="T9"/>
                </a:cxn>
              </a:cxnLst>
              <a:rect b="T18" l="T15" r="T17" t="T16"/>
              <a:pathLst>
                <a:path h="998072" w="1038469">
                  <a:moveTo>
                    <a:pt x="0" y="0"/>
                  </a:moveTo>
                  <a:lnTo>
                    <a:pt x="459902" y="0"/>
                  </a:lnTo>
                  <a:cubicBezTo>
                    <a:pt x="779436" y="0"/>
                    <a:pt x="1038469" y="259033"/>
                    <a:pt x="1038469" y="578567"/>
                  </a:cubicBezTo>
                  <a:lnTo>
                    <a:pt x="1038469" y="998072"/>
                  </a:lnTo>
                  <a:lnTo>
                    <a:pt x="0" y="998072"/>
                  </a:lnTo>
                  <a:lnTo>
                    <a:pt x="0" y="0"/>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83" name="矩形 61"/>
            <p:cNvSpPr>
              <a:spLocks noChangeArrowheads="1"/>
            </p:cNvSpPr>
            <p:nvPr/>
          </p:nvSpPr>
          <p:spPr bwMode="auto">
            <a:xfrm>
              <a:off x="5584825" y="2481263"/>
              <a:ext cx="1038225" cy="1042987"/>
            </a:xfrm>
            <a:prstGeom prst="rect">
              <a:avLst/>
            </a:prstGeom>
            <a:solidFill>
              <a:srgbClr val="FEFEFE">
                <a:alpha val="39999"/>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4584" name="矩形 62"/>
            <p:cNvSpPr>
              <a:spLocks noChangeArrowheads="1"/>
            </p:cNvSpPr>
            <p:nvPr/>
          </p:nvSpPr>
          <p:spPr bwMode="auto">
            <a:xfrm>
              <a:off x="5584825" y="3522663"/>
              <a:ext cx="1038225" cy="1042987"/>
            </a:xfrm>
            <a:prstGeom prst="rect">
              <a:avLst/>
            </a:prstGeom>
            <a:solidFill>
              <a:srgbClr val="FEFEFE">
                <a:alpha val="20000"/>
              </a:srgb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24585" name="任意多边形 85"/>
            <p:cNvSpPr>
              <a:spLocks noChangeArrowheads="1"/>
            </p:cNvSpPr>
            <p:nvPr/>
          </p:nvSpPr>
          <p:spPr bwMode="auto">
            <a:xfrm flipH="1">
              <a:off x="7085013" y="2979738"/>
              <a:ext cx="4022725" cy="1006475"/>
            </a:xfrm>
            <a:custGeom>
              <a:gdLst>
                <a:gd fmla="*/ 4022725 w 4022818" name="T0"/>
                <a:gd fmla="*/ 1005576 h 1007038" name="T1"/>
                <a:gd fmla="*/ 4021905 w 4022818" name="T2"/>
                <a:gd fmla="*/ 1006475 h 1007038" name="T3"/>
                <a:gd fmla="*/ 4022725 w 4022818" name="T4"/>
                <a:gd fmla="*/ 1006475 h 1007038" name="T5"/>
                <a:gd fmla="*/ 503506 w 4022818" name="T6"/>
                <a:gd fmla="*/ 0 h 1007038" name="T7"/>
                <a:gd fmla="*/ 0 w 4022818" name="T8"/>
                <a:gd fmla="*/ 503237 h 1007038" name="T9"/>
                <a:gd fmla="*/ 503506 w 4022818" name="T10"/>
                <a:gd fmla="*/ 1006473 h 1007038" name="T11"/>
                <a:gd fmla="*/ 556085 w 4022818" name="T12"/>
                <a:gd fmla="*/ 1001176 h 1007038" name="T13"/>
                <a:gd fmla="*/ 556085 w 4022818" name="T14"/>
                <a:gd fmla="*/ 1006474 h 1007038" name="T15"/>
                <a:gd fmla="*/ 1879286 w 4022818" name="T16"/>
                <a:gd fmla="*/ 1006474 h 1007038" name="T17"/>
                <a:gd fmla="*/ 1931864 w 4022818" name="T18"/>
                <a:gd fmla="*/ 1006474 h 1007038" name="T19"/>
                <a:gd fmla="*/ 1931864 w 4022818" name="T20"/>
                <a:gd fmla="*/ 1006475 h 1007038" name="T21"/>
                <a:gd fmla="*/ 4021905 w 4022818" name="T22"/>
                <a:gd fmla="*/ 1006475 h 1007038" name="T23"/>
                <a:gd fmla="*/ 4005793 w 4022818" name="T24"/>
                <a:gd fmla="*/ 9054 h 1007038" name="T25"/>
                <a:gd fmla="*/ 4010787 w 4022818" name="T26"/>
                <a:gd fmla="*/ 3826 h 1007038" name="T27"/>
                <a:gd fmla="*/ 2646946 w 4022818" name="T28"/>
                <a:gd fmla="*/ 3826 h 1007038" name="T29"/>
                <a:gd fmla="*/ 2646946 w 4022818" name="T30"/>
                <a:gd fmla="*/ 3825 h 1007038" name="T31"/>
                <a:gd fmla="*/ 1917235 w 4022818" name="T32"/>
                <a:gd fmla="*/ 3825 h 1007038" name="T33"/>
                <a:gd fmla="*/ 1879286 w 4022818" name="T34"/>
                <a:gd fmla="*/ 1 h 1007038" name="T35"/>
                <a:gd fmla="*/ 1841333 w 4022818" name="T36"/>
                <a:gd fmla="*/ 3825 h 1007038" name="T37"/>
                <a:gd fmla="*/ 556085 w 4022818" name="T38"/>
                <a:gd fmla="*/ 3825 h 1007038" name="T39"/>
                <a:gd fmla="*/ 556085 w 4022818" name="T40"/>
                <a:gd fmla="*/ 5298 h 100703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022818" name="T63"/>
                <a:gd fmla="*/ 0 h 1007038" name="T64"/>
                <a:gd fmla="*/ 4022818 w 4022818" name="T65"/>
                <a:gd fmla="*/ 1007038 h 100703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07038" w="4022818">
                  <a:moveTo>
                    <a:pt x="4022818" y="1006138"/>
                  </a:moveTo>
                  <a:lnTo>
                    <a:pt x="4021998" y="1007038"/>
                  </a:lnTo>
                  <a:lnTo>
                    <a:pt x="4022818" y="1007038"/>
                  </a:lnTo>
                  <a:lnTo>
                    <a:pt x="4022818" y="1006138"/>
                  </a:lnTo>
                  <a:close/>
                  <a:moveTo>
                    <a:pt x="503518" y="0"/>
                  </a:moveTo>
                  <a:cubicBezTo>
                    <a:pt x="225433" y="0"/>
                    <a:pt x="0" y="225433"/>
                    <a:pt x="0" y="503518"/>
                  </a:cubicBezTo>
                  <a:cubicBezTo>
                    <a:pt x="0" y="781603"/>
                    <a:pt x="225433" y="1007036"/>
                    <a:pt x="503518" y="1007036"/>
                  </a:cubicBezTo>
                  <a:lnTo>
                    <a:pt x="556098" y="1001736"/>
                  </a:lnTo>
                  <a:lnTo>
                    <a:pt x="556098" y="1007037"/>
                  </a:lnTo>
                  <a:lnTo>
                    <a:pt x="1879329" y="1007037"/>
                  </a:lnTo>
                  <a:lnTo>
                    <a:pt x="1931909" y="1007037"/>
                  </a:lnTo>
                  <a:lnTo>
                    <a:pt x="1931909" y="1007038"/>
                  </a:lnTo>
                  <a:lnTo>
                    <a:pt x="4021998" y="1007038"/>
                  </a:lnTo>
                  <a:lnTo>
                    <a:pt x="4005886" y="9059"/>
                  </a:lnTo>
                  <a:lnTo>
                    <a:pt x="4010880" y="3828"/>
                  </a:lnTo>
                  <a:lnTo>
                    <a:pt x="2647007" y="3828"/>
                  </a:lnTo>
                  <a:lnTo>
                    <a:pt x="2647007" y="3827"/>
                  </a:lnTo>
                  <a:lnTo>
                    <a:pt x="1917279" y="3827"/>
                  </a:lnTo>
                  <a:lnTo>
                    <a:pt x="1879329" y="1"/>
                  </a:lnTo>
                  <a:lnTo>
                    <a:pt x="1841376" y="3827"/>
                  </a:lnTo>
                  <a:lnTo>
                    <a:pt x="556098" y="3827"/>
                  </a:lnTo>
                  <a:lnTo>
                    <a:pt x="556098" y="5301"/>
                  </a:lnTo>
                  <a:lnTo>
                    <a:pt x="503518" y="0"/>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86" name="任意多边形 89"/>
            <p:cNvSpPr>
              <a:spLocks noChangeArrowheads="1"/>
            </p:cNvSpPr>
            <p:nvPr/>
          </p:nvSpPr>
          <p:spPr bwMode="auto">
            <a:xfrm>
              <a:off x="1082675" y="1981200"/>
              <a:ext cx="4040188" cy="1008063"/>
            </a:xfrm>
            <a:custGeom>
              <a:gdLst>
                <a:gd fmla="*/ 503593 w 4039589" name="T0"/>
                <a:gd fmla="*/ 0 h 1007037" name="T1"/>
                <a:gd fmla="*/ 556180 w 4039589" name="T2"/>
                <a:gd fmla="*/ 5306 h 1007037" name="T3"/>
                <a:gd fmla="*/ 556180 w 4039589" name="T4"/>
                <a:gd fmla="*/ 3831 h 1007037" name="T5"/>
                <a:gd fmla="*/ 1858413 w 4039589" name="T6"/>
                <a:gd fmla="*/ 3831 h 1007037" name="T7"/>
                <a:gd fmla="*/ 1896381 w 4039589" name="T8"/>
                <a:gd fmla="*/ 0 h 1007037" name="T9"/>
                <a:gd fmla="*/ 1934347 w 4039589" name="T10"/>
                <a:gd fmla="*/ 3831 h 1007037" name="T11"/>
                <a:gd fmla="*/ 1948969 w 4039589" name="T12"/>
                <a:gd fmla="*/ 3831 h 1007037" name="T13"/>
                <a:gd fmla="*/ 2647400 w 4039589" name="T14"/>
                <a:gd fmla="*/ 3831 h 1007037" name="T15"/>
                <a:gd fmla="*/ 4028248 w 4039589" name="T16"/>
                <a:gd fmla="*/ 3831 h 1007037" name="T17"/>
                <a:gd fmla="*/ 4023254 w 4039589" name="T18"/>
                <a:gd fmla="*/ 9066 h 1007037" name="T19"/>
                <a:gd fmla="*/ 4039369 w 4039589" name="T20"/>
                <a:gd fmla="*/ 1008062 h 1007037" name="T21"/>
                <a:gd fmla="*/ 4040188 w 4039589" name="T22"/>
                <a:gd fmla="*/ 1007162 h 1007037" name="T23"/>
                <a:gd fmla="*/ 4040188 w 4039589" name="T24"/>
                <a:gd fmla="*/ 1008063 h 1007037" name="T25"/>
                <a:gd fmla="*/ 2647400 w 4039589" name="T26"/>
                <a:gd fmla="*/ 1008063 h 1007037" name="T27"/>
                <a:gd fmla="*/ 1948969 w 4039589" name="T28"/>
                <a:gd fmla="*/ 1008063 h 1007037" name="T29"/>
                <a:gd fmla="*/ 556180 w 4039589" name="T30"/>
                <a:gd fmla="*/ 1008063 h 1007037" name="T31"/>
                <a:gd fmla="*/ 556180 w 4039589" name="T32"/>
                <a:gd fmla="*/ 1002757 h 1007037" name="T33"/>
                <a:gd fmla="*/ 503593 w 4039589" name="T34"/>
                <a:gd fmla="*/ 1008062 h 1007037" name="T35"/>
                <a:gd fmla="*/ 0 w 4039589" name="T36"/>
                <a:gd fmla="*/ 504031 h 1007037" name="T37"/>
                <a:gd fmla="*/ 503593 w 4039589" name="T38"/>
                <a:gd fmla="*/ 0 h 10070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39589" name="T60"/>
                <a:gd fmla="*/ 0 h 1007037" name="T61"/>
                <a:gd fmla="*/ 4039589 w 4039589" name="T62"/>
                <a:gd fmla="*/ 1007037 h 100703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07037" w="4039589">
                  <a:moveTo>
                    <a:pt x="503518" y="0"/>
                  </a:moveTo>
                  <a:lnTo>
                    <a:pt x="556098" y="5301"/>
                  </a:lnTo>
                  <a:lnTo>
                    <a:pt x="556098" y="3827"/>
                  </a:lnTo>
                  <a:lnTo>
                    <a:pt x="1858137" y="3827"/>
                  </a:lnTo>
                  <a:lnTo>
                    <a:pt x="1896100" y="0"/>
                  </a:lnTo>
                  <a:lnTo>
                    <a:pt x="1934060" y="3827"/>
                  </a:lnTo>
                  <a:lnTo>
                    <a:pt x="1948680" y="3827"/>
                  </a:lnTo>
                  <a:lnTo>
                    <a:pt x="2647007" y="3827"/>
                  </a:lnTo>
                  <a:lnTo>
                    <a:pt x="4027651" y="3827"/>
                  </a:lnTo>
                  <a:lnTo>
                    <a:pt x="4022658" y="9057"/>
                  </a:lnTo>
                  <a:lnTo>
                    <a:pt x="4038770" y="1007036"/>
                  </a:lnTo>
                  <a:lnTo>
                    <a:pt x="4039589" y="1006137"/>
                  </a:lnTo>
                  <a:lnTo>
                    <a:pt x="4039589" y="1007037"/>
                  </a:lnTo>
                  <a:lnTo>
                    <a:pt x="2647007" y="1007037"/>
                  </a:lnTo>
                  <a:lnTo>
                    <a:pt x="1948680" y="1007037"/>
                  </a:lnTo>
                  <a:lnTo>
                    <a:pt x="556098" y="1007037"/>
                  </a:lnTo>
                  <a:lnTo>
                    <a:pt x="556098" y="1001736"/>
                  </a:lnTo>
                  <a:lnTo>
                    <a:pt x="503518" y="1007036"/>
                  </a:lnTo>
                  <a:cubicBezTo>
                    <a:pt x="225433" y="1007036"/>
                    <a:pt x="0" y="781603"/>
                    <a:pt x="0" y="503518"/>
                  </a:cubicBezTo>
                  <a:cubicBezTo>
                    <a:pt x="0" y="225433"/>
                    <a:pt x="225433" y="0"/>
                    <a:pt x="503518" y="0"/>
                  </a:cubicBezTo>
                  <a:close/>
                </a:path>
              </a:pathLst>
            </a:cu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87" name="任意多边形 91"/>
            <p:cNvSpPr>
              <a:spLocks noChangeArrowheads="1"/>
            </p:cNvSpPr>
            <p:nvPr/>
          </p:nvSpPr>
          <p:spPr bwMode="auto">
            <a:xfrm>
              <a:off x="1082675" y="4013200"/>
              <a:ext cx="4040188" cy="1006475"/>
            </a:xfrm>
            <a:custGeom>
              <a:gdLst>
                <a:gd fmla="*/ 503593 w 4039589" name="T0"/>
                <a:gd fmla="*/ 0 h 1007037" name="T1"/>
                <a:gd fmla="*/ 556180 w 4039589" name="T2"/>
                <a:gd fmla="*/ 5298 h 1007037" name="T3"/>
                <a:gd fmla="*/ 556180 w 4039589" name="T4"/>
                <a:gd fmla="*/ 3825 h 1007037" name="T5"/>
                <a:gd fmla="*/ 1858413 w 4039589" name="T6"/>
                <a:gd fmla="*/ 3825 h 1007037" name="T7"/>
                <a:gd fmla="*/ 1896381 w 4039589" name="T8"/>
                <a:gd fmla="*/ 0 h 1007037" name="T9"/>
                <a:gd fmla="*/ 1934347 w 4039589" name="T10"/>
                <a:gd fmla="*/ 3825 h 1007037" name="T11"/>
                <a:gd fmla="*/ 1948969 w 4039589" name="T12"/>
                <a:gd fmla="*/ 3825 h 1007037" name="T13"/>
                <a:gd fmla="*/ 2647400 w 4039589" name="T14"/>
                <a:gd fmla="*/ 3825 h 1007037" name="T15"/>
                <a:gd fmla="*/ 4028248 w 4039589" name="T16"/>
                <a:gd fmla="*/ 3825 h 1007037" name="T17"/>
                <a:gd fmla="*/ 4023254 w 4039589" name="T18"/>
                <a:gd fmla="*/ 9052 h 1007037" name="T19"/>
                <a:gd fmla="*/ 4039369 w 4039589" name="T20"/>
                <a:gd fmla="*/ 1006474 h 1007037" name="T21"/>
                <a:gd fmla="*/ 4040188 w 4039589" name="T22"/>
                <a:gd fmla="*/ 1005576 h 1007037" name="T23"/>
                <a:gd fmla="*/ 4040188 w 4039589" name="T24"/>
                <a:gd fmla="*/ 1006475 h 1007037" name="T25"/>
                <a:gd fmla="*/ 2647400 w 4039589" name="T26"/>
                <a:gd fmla="*/ 1006475 h 1007037" name="T27"/>
                <a:gd fmla="*/ 1948969 w 4039589" name="T28"/>
                <a:gd fmla="*/ 1006475 h 1007037" name="T29"/>
                <a:gd fmla="*/ 556180 w 4039589" name="T30"/>
                <a:gd fmla="*/ 1006475 h 1007037" name="T31"/>
                <a:gd fmla="*/ 556180 w 4039589" name="T32"/>
                <a:gd fmla="*/ 1001177 h 1007037" name="T33"/>
                <a:gd fmla="*/ 503593 w 4039589" name="T34"/>
                <a:gd fmla="*/ 1006474 h 1007037" name="T35"/>
                <a:gd fmla="*/ 0 w 4039589" name="T36"/>
                <a:gd fmla="*/ 503237 h 1007037" name="T37"/>
                <a:gd fmla="*/ 503593 w 4039589" name="T38"/>
                <a:gd fmla="*/ 0 h 10070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39589" name="T60"/>
                <a:gd fmla="*/ 0 h 1007037" name="T61"/>
                <a:gd fmla="*/ 4039589 w 4039589" name="T62"/>
                <a:gd fmla="*/ 1007037 h 100703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07037" w="4039589">
                  <a:moveTo>
                    <a:pt x="503518" y="0"/>
                  </a:moveTo>
                  <a:lnTo>
                    <a:pt x="556098" y="5301"/>
                  </a:lnTo>
                  <a:lnTo>
                    <a:pt x="556098" y="3827"/>
                  </a:lnTo>
                  <a:lnTo>
                    <a:pt x="1858137" y="3827"/>
                  </a:lnTo>
                  <a:lnTo>
                    <a:pt x="1896100" y="0"/>
                  </a:lnTo>
                  <a:lnTo>
                    <a:pt x="1934060" y="3827"/>
                  </a:lnTo>
                  <a:lnTo>
                    <a:pt x="1948680" y="3827"/>
                  </a:lnTo>
                  <a:lnTo>
                    <a:pt x="2647007" y="3827"/>
                  </a:lnTo>
                  <a:lnTo>
                    <a:pt x="4027651" y="3827"/>
                  </a:lnTo>
                  <a:lnTo>
                    <a:pt x="4022658" y="9057"/>
                  </a:lnTo>
                  <a:lnTo>
                    <a:pt x="4038770" y="1007036"/>
                  </a:lnTo>
                  <a:lnTo>
                    <a:pt x="4039589" y="1006137"/>
                  </a:lnTo>
                  <a:lnTo>
                    <a:pt x="4039589" y="1007037"/>
                  </a:lnTo>
                  <a:lnTo>
                    <a:pt x="2647007" y="1007037"/>
                  </a:lnTo>
                  <a:lnTo>
                    <a:pt x="1948680" y="1007037"/>
                  </a:lnTo>
                  <a:lnTo>
                    <a:pt x="556098" y="1007037"/>
                  </a:lnTo>
                  <a:lnTo>
                    <a:pt x="556098" y="1001736"/>
                  </a:lnTo>
                  <a:lnTo>
                    <a:pt x="503518" y="1007036"/>
                  </a:lnTo>
                  <a:cubicBezTo>
                    <a:pt x="225433" y="1007036"/>
                    <a:pt x="0" y="781603"/>
                    <a:pt x="0" y="503518"/>
                  </a:cubicBezTo>
                  <a:cubicBezTo>
                    <a:pt x="0" y="225433"/>
                    <a:pt x="225433" y="0"/>
                    <a:pt x="503518" y="0"/>
                  </a:cubicBezTo>
                  <a:close/>
                </a:path>
              </a:pathLst>
            </a:custGeom>
            <a:solidFill>
              <a:srgbClr val="FEFEFE">
                <a:alpha val="20000"/>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88" name="任意多边形 87"/>
            <p:cNvSpPr>
              <a:spLocks noChangeArrowheads="1"/>
            </p:cNvSpPr>
            <p:nvPr/>
          </p:nvSpPr>
          <p:spPr bwMode="auto">
            <a:xfrm flipH="1">
              <a:off x="7085013" y="5060950"/>
              <a:ext cx="4022725" cy="1006475"/>
            </a:xfrm>
            <a:custGeom>
              <a:gdLst>
                <a:gd fmla="*/ 4022725 w 4022818" name="T0"/>
                <a:gd fmla="*/ 1005576 h 1007038" name="T1"/>
                <a:gd fmla="*/ 4021905 w 4022818" name="T2"/>
                <a:gd fmla="*/ 1006475 h 1007038" name="T3"/>
                <a:gd fmla="*/ 4022725 w 4022818" name="T4"/>
                <a:gd fmla="*/ 1006475 h 1007038" name="T5"/>
                <a:gd fmla="*/ 503506 w 4022818" name="T6"/>
                <a:gd fmla="*/ 0 h 1007038" name="T7"/>
                <a:gd fmla="*/ 0 w 4022818" name="T8"/>
                <a:gd fmla="*/ 503237 h 1007038" name="T9"/>
                <a:gd fmla="*/ 503506 w 4022818" name="T10"/>
                <a:gd fmla="*/ 1006473 h 1007038" name="T11"/>
                <a:gd fmla="*/ 556085 w 4022818" name="T12"/>
                <a:gd fmla="*/ 1001176 h 1007038" name="T13"/>
                <a:gd fmla="*/ 556085 w 4022818" name="T14"/>
                <a:gd fmla="*/ 1006474 h 1007038" name="T15"/>
                <a:gd fmla="*/ 1879286 w 4022818" name="T16"/>
                <a:gd fmla="*/ 1006474 h 1007038" name="T17"/>
                <a:gd fmla="*/ 1931864 w 4022818" name="T18"/>
                <a:gd fmla="*/ 1006474 h 1007038" name="T19"/>
                <a:gd fmla="*/ 1931864 w 4022818" name="T20"/>
                <a:gd fmla="*/ 1006475 h 1007038" name="T21"/>
                <a:gd fmla="*/ 4021905 w 4022818" name="T22"/>
                <a:gd fmla="*/ 1006475 h 1007038" name="T23"/>
                <a:gd fmla="*/ 4005793 w 4022818" name="T24"/>
                <a:gd fmla="*/ 9054 h 1007038" name="T25"/>
                <a:gd fmla="*/ 4010787 w 4022818" name="T26"/>
                <a:gd fmla="*/ 3826 h 1007038" name="T27"/>
                <a:gd fmla="*/ 2646946 w 4022818" name="T28"/>
                <a:gd fmla="*/ 3826 h 1007038" name="T29"/>
                <a:gd fmla="*/ 2646946 w 4022818" name="T30"/>
                <a:gd fmla="*/ 3825 h 1007038" name="T31"/>
                <a:gd fmla="*/ 1917235 w 4022818" name="T32"/>
                <a:gd fmla="*/ 3825 h 1007038" name="T33"/>
                <a:gd fmla="*/ 1879286 w 4022818" name="T34"/>
                <a:gd fmla="*/ 1 h 1007038" name="T35"/>
                <a:gd fmla="*/ 1841333 w 4022818" name="T36"/>
                <a:gd fmla="*/ 3825 h 1007038" name="T37"/>
                <a:gd fmla="*/ 556085 w 4022818" name="T38"/>
                <a:gd fmla="*/ 3825 h 1007038" name="T39"/>
                <a:gd fmla="*/ 556085 w 4022818" name="T40"/>
                <a:gd fmla="*/ 5298 h 100703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022818" name="T63"/>
                <a:gd fmla="*/ 0 h 1007038" name="T64"/>
                <a:gd fmla="*/ 4022818 w 4022818" name="T65"/>
                <a:gd fmla="*/ 1007038 h 100703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07038" w="4022818">
                  <a:moveTo>
                    <a:pt x="4022818" y="1006138"/>
                  </a:moveTo>
                  <a:lnTo>
                    <a:pt x="4021998" y="1007038"/>
                  </a:lnTo>
                  <a:lnTo>
                    <a:pt x="4022818" y="1007038"/>
                  </a:lnTo>
                  <a:lnTo>
                    <a:pt x="4022818" y="1006138"/>
                  </a:lnTo>
                  <a:close/>
                  <a:moveTo>
                    <a:pt x="503518" y="0"/>
                  </a:moveTo>
                  <a:cubicBezTo>
                    <a:pt x="225433" y="0"/>
                    <a:pt x="0" y="225433"/>
                    <a:pt x="0" y="503518"/>
                  </a:cubicBezTo>
                  <a:cubicBezTo>
                    <a:pt x="0" y="781603"/>
                    <a:pt x="225433" y="1007036"/>
                    <a:pt x="503518" y="1007036"/>
                  </a:cubicBezTo>
                  <a:lnTo>
                    <a:pt x="556098" y="1001736"/>
                  </a:lnTo>
                  <a:lnTo>
                    <a:pt x="556098" y="1007037"/>
                  </a:lnTo>
                  <a:lnTo>
                    <a:pt x="1879329" y="1007037"/>
                  </a:lnTo>
                  <a:lnTo>
                    <a:pt x="1931909" y="1007037"/>
                  </a:lnTo>
                  <a:lnTo>
                    <a:pt x="1931909" y="1007038"/>
                  </a:lnTo>
                  <a:lnTo>
                    <a:pt x="4021998" y="1007038"/>
                  </a:lnTo>
                  <a:lnTo>
                    <a:pt x="4005886" y="9059"/>
                  </a:lnTo>
                  <a:lnTo>
                    <a:pt x="4010880" y="3828"/>
                  </a:lnTo>
                  <a:lnTo>
                    <a:pt x="2647007" y="3828"/>
                  </a:lnTo>
                  <a:lnTo>
                    <a:pt x="2647007" y="3827"/>
                  </a:lnTo>
                  <a:lnTo>
                    <a:pt x="1917279" y="3827"/>
                  </a:lnTo>
                  <a:lnTo>
                    <a:pt x="1879329" y="1"/>
                  </a:lnTo>
                  <a:lnTo>
                    <a:pt x="1841376" y="3827"/>
                  </a:lnTo>
                  <a:lnTo>
                    <a:pt x="556098" y="3827"/>
                  </a:lnTo>
                  <a:lnTo>
                    <a:pt x="556098" y="5301"/>
                  </a:lnTo>
                  <a:lnTo>
                    <a:pt x="503518" y="0"/>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93" name="任意多边形 86"/>
            <p:cNvSpPr>
              <a:spLocks noChangeArrowheads="1"/>
            </p:cNvSpPr>
            <p:nvPr/>
          </p:nvSpPr>
          <p:spPr bwMode="auto">
            <a:xfrm flipH="1">
              <a:off x="6623050" y="2486025"/>
              <a:ext cx="479425" cy="1500188"/>
            </a:xfrm>
            <a:custGeom>
              <a:gdLst>
                <a:gd fmla="*/ 479425 w 478847" name="T0"/>
                <a:gd fmla="*/ 0 h 1499566" name="T1"/>
                <a:gd fmla="*/ 479425 w 478847" name="T2"/>
                <a:gd fmla="*/ 991977 h 1499566" name="T3"/>
                <a:gd fmla="*/ 16131 w 478847" name="T4"/>
                <a:gd fmla="*/ 1500188 h 1499566" name="T5"/>
                <a:gd fmla="*/ 0 w 478847" name="T6"/>
                <a:gd fmla="*/ 501795 h 1499566" name="T7"/>
                <a:gd fmla="*/ 0 60000 65536" name="T8"/>
                <a:gd fmla="*/ 0 60000 65536" name="T9"/>
                <a:gd fmla="*/ 0 60000 65536" name="T10"/>
                <a:gd fmla="*/ 0 60000 65536" name="T11"/>
                <a:gd fmla="*/ 0 w 478847" name="T12"/>
                <a:gd fmla="*/ 0 h 1499566" name="T13"/>
                <a:gd fmla="*/ 478847 w 478847" name="T14"/>
                <a:gd fmla="*/ 1499566 h 1499566" name="T15"/>
              </a:gdLst>
              <a:cxnLst>
                <a:cxn ang="T8">
                  <a:pos x="T0" y="T1"/>
                </a:cxn>
                <a:cxn ang="T9">
                  <a:pos x="T2" y="T3"/>
                </a:cxn>
                <a:cxn ang="T10">
                  <a:pos x="T4" y="T5"/>
                </a:cxn>
                <a:cxn ang="T11">
                  <a:pos x="T6" y="T7"/>
                </a:cxn>
              </a:cxnLst>
              <a:rect b="T15" l="T12" r="T14" t="T13"/>
              <a:pathLst>
                <a:path h="1499566" w="478847">
                  <a:moveTo>
                    <a:pt x="478847" y="0"/>
                  </a:moveTo>
                  <a:lnTo>
                    <a:pt x="478847" y="991566"/>
                  </a:lnTo>
                  <a:lnTo>
                    <a:pt x="16112" y="1499566"/>
                  </a:lnTo>
                  <a:lnTo>
                    <a:pt x="0" y="501587"/>
                  </a:lnTo>
                  <a:lnTo>
                    <a:pt x="478847" y="0"/>
                  </a:lnTo>
                  <a:close/>
                </a:path>
              </a:pathLst>
            </a:custGeom>
            <a:solidFill>
              <a:srgbClr val="FEFEFE">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94" name="任意多边形 88"/>
            <p:cNvSpPr>
              <a:spLocks noChangeArrowheads="1"/>
            </p:cNvSpPr>
            <p:nvPr/>
          </p:nvSpPr>
          <p:spPr bwMode="auto">
            <a:xfrm flipH="1">
              <a:off x="6623050" y="4568825"/>
              <a:ext cx="479425" cy="1500188"/>
            </a:xfrm>
            <a:custGeom>
              <a:gdLst>
                <a:gd fmla="*/ 479425 w 478847" name="T0"/>
                <a:gd fmla="*/ 0 h 1499566" name="T1"/>
                <a:gd fmla="*/ 479425 w 478847" name="T2"/>
                <a:gd fmla="*/ 991977 h 1499566" name="T3"/>
                <a:gd fmla="*/ 16131 w 478847" name="T4"/>
                <a:gd fmla="*/ 1500188 h 1499566" name="T5"/>
                <a:gd fmla="*/ 0 w 478847" name="T6"/>
                <a:gd fmla="*/ 501795 h 1499566" name="T7"/>
                <a:gd fmla="*/ 0 60000 65536" name="T8"/>
                <a:gd fmla="*/ 0 60000 65536" name="T9"/>
                <a:gd fmla="*/ 0 60000 65536" name="T10"/>
                <a:gd fmla="*/ 0 60000 65536" name="T11"/>
                <a:gd fmla="*/ 0 w 478847" name="T12"/>
                <a:gd fmla="*/ 0 h 1499566" name="T13"/>
                <a:gd fmla="*/ 478847 w 478847" name="T14"/>
                <a:gd fmla="*/ 1499566 h 1499566" name="T15"/>
              </a:gdLst>
              <a:cxnLst>
                <a:cxn ang="T8">
                  <a:pos x="T0" y="T1"/>
                </a:cxn>
                <a:cxn ang="T9">
                  <a:pos x="T2" y="T3"/>
                </a:cxn>
                <a:cxn ang="T10">
                  <a:pos x="T4" y="T5"/>
                </a:cxn>
                <a:cxn ang="T11">
                  <a:pos x="T6" y="T7"/>
                </a:cxn>
              </a:cxnLst>
              <a:rect b="T15" l="T12" r="T14" t="T13"/>
              <a:pathLst>
                <a:path h="1499566" w="478847">
                  <a:moveTo>
                    <a:pt x="478847" y="0"/>
                  </a:moveTo>
                  <a:lnTo>
                    <a:pt x="478847" y="991566"/>
                  </a:lnTo>
                  <a:lnTo>
                    <a:pt x="16112" y="1499566"/>
                  </a:lnTo>
                  <a:lnTo>
                    <a:pt x="0" y="501587"/>
                  </a:lnTo>
                  <a:lnTo>
                    <a:pt x="478847" y="0"/>
                  </a:lnTo>
                  <a:close/>
                </a:path>
              </a:pathLst>
            </a:custGeom>
            <a:solidFill>
              <a:srgbClr val="FEFEFE">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95" name="任意多边形 90"/>
            <p:cNvSpPr>
              <a:spLocks noChangeArrowheads="1"/>
            </p:cNvSpPr>
            <p:nvPr/>
          </p:nvSpPr>
          <p:spPr bwMode="auto">
            <a:xfrm>
              <a:off x="5105400" y="1489075"/>
              <a:ext cx="479425" cy="1500188"/>
            </a:xfrm>
            <a:custGeom>
              <a:gdLst>
                <a:gd fmla="*/ 479425 w 478847" name="T0"/>
                <a:gd fmla="*/ 0 h 1499566" name="T1"/>
                <a:gd fmla="*/ 479425 w 478847" name="T2"/>
                <a:gd fmla="*/ 991977 h 1499566" name="T3"/>
                <a:gd fmla="*/ 16131 w 478847" name="T4"/>
                <a:gd fmla="*/ 1500188 h 1499566" name="T5"/>
                <a:gd fmla="*/ 0 w 478847" name="T6"/>
                <a:gd fmla="*/ 501795 h 1499566" name="T7"/>
                <a:gd fmla="*/ 0 60000 65536" name="T8"/>
                <a:gd fmla="*/ 0 60000 65536" name="T9"/>
                <a:gd fmla="*/ 0 60000 65536" name="T10"/>
                <a:gd fmla="*/ 0 60000 65536" name="T11"/>
                <a:gd fmla="*/ 0 w 478847" name="T12"/>
                <a:gd fmla="*/ 0 h 1499566" name="T13"/>
                <a:gd fmla="*/ 478847 w 478847" name="T14"/>
                <a:gd fmla="*/ 1499566 h 1499566" name="T15"/>
              </a:gdLst>
              <a:cxnLst>
                <a:cxn ang="T8">
                  <a:pos x="T0" y="T1"/>
                </a:cxn>
                <a:cxn ang="T9">
                  <a:pos x="T2" y="T3"/>
                </a:cxn>
                <a:cxn ang="T10">
                  <a:pos x="T4" y="T5"/>
                </a:cxn>
                <a:cxn ang="T11">
                  <a:pos x="T6" y="T7"/>
                </a:cxn>
              </a:cxnLst>
              <a:rect b="T15" l="T12" r="T14" t="T13"/>
              <a:pathLst>
                <a:path h="1499566" w="478847">
                  <a:moveTo>
                    <a:pt x="478847" y="0"/>
                  </a:moveTo>
                  <a:lnTo>
                    <a:pt x="478847" y="991566"/>
                  </a:lnTo>
                  <a:lnTo>
                    <a:pt x="16112" y="1499566"/>
                  </a:lnTo>
                  <a:lnTo>
                    <a:pt x="0" y="501587"/>
                  </a:lnTo>
                  <a:lnTo>
                    <a:pt x="478847" y="0"/>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sp>
          <p:nvSpPr>
            <p:cNvPr id="24596" name="任意多边形 92"/>
            <p:cNvSpPr>
              <a:spLocks noChangeArrowheads="1"/>
            </p:cNvSpPr>
            <p:nvPr/>
          </p:nvSpPr>
          <p:spPr bwMode="auto">
            <a:xfrm>
              <a:off x="5105400" y="3521075"/>
              <a:ext cx="479425" cy="1498600"/>
            </a:xfrm>
            <a:custGeom>
              <a:gdLst>
                <a:gd fmla="*/ 479425 w 478847" name="T0"/>
                <a:gd fmla="*/ 0 h 1499566" name="T1"/>
                <a:gd fmla="*/ 479425 w 478847" name="T2"/>
                <a:gd fmla="*/ 990927 h 1499566" name="T3"/>
                <a:gd fmla="*/ 16131 w 478847" name="T4"/>
                <a:gd fmla="*/ 1498600 h 1499566" name="T5"/>
                <a:gd fmla="*/ 0 w 478847" name="T6"/>
                <a:gd fmla="*/ 501264 h 1499566" name="T7"/>
                <a:gd fmla="*/ 0 60000 65536" name="T8"/>
                <a:gd fmla="*/ 0 60000 65536" name="T9"/>
                <a:gd fmla="*/ 0 60000 65536" name="T10"/>
                <a:gd fmla="*/ 0 60000 65536" name="T11"/>
                <a:gd fmla="*/ 0 w 478847" name="T12"/>
                <a:gd fmla="*/ 0 h 1499566" name="T13"/>
                <a:gd fmla="*/ 478847 w 478847" name="T14"/>
                <a:gd fmla="*/ 1499566 h 1499566" name="T15"/>
              </a:gdLst>
              <a:cxnLst>
                <a:cxn ang="T8">
                  <a:pos x="T0" y="T1"/>
                </a:cxn>
                <a:cxn ang="T9">
                  <a:pos x="T2" y="T3"/>
                </a:cxn>
                <a:cxn ang="T10">
                  <a:pos x="T4" y="T5"/>
                </a:cxn>
                <a:cxn ang="T11">
                  <a:pos x="T6" y="T7"/>
                </a:cxn>
              </a:cxnLst>
              <a:rect b="T15" l="T12" r="T14" t="T13"/>
              <a:pathLst>
                <a:path h="1499566" w="478847">
                  <a:moveTo>
                    <a:pt x="478847" y="0"/>
                  </a:moveTo>
                  <a:lnTo>
                    <a:pt x="478847" y="991566"/>
                  </a:lnTo>
                  <a:lnTo>
                    <a:pt x="16112" y="1499566"/>
                  </a:lnTo>
                  <a:lnTo>
                    <a:pt x="0" y="501587"/>
                  </a:lnTo>
                  <a:lnTo>
                    <a:pt x="478847" y="0"/>
                  </a:lnTo>
                  <a:close/>
                </a:path>
              </a:pathLst>
            </a:custGeom>
            <a:solidFill>
              <a:srgbClr val="FEFEFE">
                <a:alpha val="3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cs typeface="+mn-ea"/>
                <a:sym typeface="+mn-lt"/>
              </a:endParaRPr>
            </a:p>
          </p:txBody>
        </p:sp>
        <p:grpSp>
          <p:nvGrpSpPr>
            <p:cNvPr id="24597" name="组合 93"/>
            <p:cNvGrpSpPr/>
            <p:nvPr/>
          </p:nvGrpSpPr>
          <p:grpSpPr>
            <a:xfrm>
              <a:off x="5937250" y="1817688"/>
              <a:ext cx="374650" cy="419100"/>
              <a:chExt cx="402656" cy="450303"/>
            </a:xfrm>
          </p:grpSpPr>
          <p:sp>
            <p:nvSpPr>
              <p:cNvPr id="24606" name="Freeform 108"/>
              <p:cNvSpPr>
                <a:spLocks noChangeArrowheads="1" noEditPoints="1"/>
              </p:cNvSpPr>
              <p:nvPr/>
            </p:nvSpPr>
            <p:spPr bwMode="auto">
              <a:xfrm>
                <a:off x="69134" y="167228"/>
                <a:ext cx="56988" cy="57923"/>
              </a:xfrm>
              <a:custGeom>
                <a:gdLst>
                  <a:gd fmla="*/ 28494 w 26" name="T0"/>
                  <a:gd fmla="*/ 0 h 26" name="T1"/>
                  <a:gd fmla="*/ 0 w 26" name="T2"/>
                  <a:gd fmla="*/ 28962 h 26" name="T3"/>
                  <a:gd fmla="*/ 28494 w 26" name="T4"/>
                  <a:gd fmla="*/ 57923 h 26" name="T5"/>
                  <a:gd fmla="*/ 56988 w 26" name="T6"/>
                  <a:gd fmla="*/ 28962 h 26" name="T7"/>
                  <a:gd fmla="*/ 28494 w 26" name="T8"/>
                  <a:gd fmla="*/ 0 h 26" name="T9"/>
                  <a:gd fmla="*/ 28494 w 26" name="T10"/>
                  <a:gd fmla="*/ 51240 h 26" name="T11"/>
                  <a:gd fmla="*/ 6576 w 26" name="T12"/>
                  <a:gd fmla="*/ 28962 h 26" name="T13"/>
                  <a:gd fmla="*/ 28494 w 26" name="T14"/>
                  <a:gd fmla="*/ 6683 h 26" name="T15"/>
                  <a:gd fmla="*/ 50412 w 26" name="T16"/>
                  <a:gd fmla="*/ 28962 h 26" name="T17"/>
                  <a:gd fmla="*/ 28494 w 26" name="T18"/>
                  <a:gd fmla="*/ 5124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7" name="Freeform 109"/>
              <p:cNvSpPr>
                <a:spLocks noChangeArrowheads="1" noEditPoints="1"/>
              </p:cNvSpPr>
              <p:nvPr/>
            </p:nvSpPr>
            <p:spPr bwMode="auto">
              <a:xfrm>
                <a:off x="197125" y="129859"/>
                <a:ext cx="48580" cy="48580"/>
              </a:xfrm>
              <a:custGeom>
                <a:gdLst>
                  <a:gd fmla="*/ 24290 w 22" name="T0"/>
                  <a:gd fmla="*/ 0 h 22" name="T1"/>
                  <a:gd fmla="*/ 0 w 22" name="T2"/>
                  <a:gd fmla="*/ 24290 h 22" name="T3"/>
                  <a:gd fmla="*/ 24290 w 22" name="T4"/>
                  <a:gd fmla="*/ 48580 h 22" name="T5"/>
                  <a:gd fmla="*/ 48580 w 22" name="T6"/>
                  <a:gd fmla="*/ 24290 h 22" name="T7"/>
                  <a:gd fmla="*/ 24290 w 22" name="T8"/>
                  <a:gd fmla="*/ 0 h 22" name="T9"/>
                  <a:gd fmla="*/ 24290 w 22" name="T10"/>
                  <a:gd fmla="*/ 37539 h 22" name="T11"/>
                  <a:gd fmla="*/ 11041 w 22" name="T12"/>
                  <a:gd fmla="*/ 24290 h 22" name="T13"/>
                  <a:gd fmla="*/ 24290 w 22" name="T14"/>
                  <a:gd fmla="*/ 11041 h 22" name="T15"/>
                  <a:gd fmla="*/ 37539 w 22" name="T16"/>
                  <a:gd fmla="*/ 24290 h 22" name="T17"/>
                  <a:gd fmla="*/ 24290 w 22" name="T18"/>
                  <a:gd fmla="*/ 37539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8" name="Freeform 110"/>
              <p:cNvSpPr>
                <a:spLocks noChangeArrowheads="1" noEditPoints="1"/>
              </p:cNvSpPr>
              <p:nvPr/>
            </p:nvSpPr>
            <p:spPr bwMode="auto">
              <a:xfrm>
                <a:off x="82213" y="181242"/>
                <a:ext cx="30830" cy="30830"/>
              </a:xfrm>
              <a:custGeom>
                <a:gdLst>
                  <a:gd fmla="*/ 15415 w 14" name="T0"/>
                  <a:gd fmla="*/ 0 h 14" name="T1"/>
                  <a:gd fmla="*/ 0 w 14" name="T2"/>
                  <a:gd fmla="*/ 15415 h 14" name="T3"/>
                  <a:gd fmla="*/ 15415 w 14" name="T4"/>
                  <a:gd fmla="*/ 30830 h 14" name="T5"/>
                  <a:gd fmla="*/ 30830 w 14" name="T6"/>
                  <a:gd fmla="*/ 15415 h 14" name="T7"/>
                  <a:gd fmla="*/ 15415 w 14" name="T8"/>
                  <a:gd fmla="*/ 0 h 14" name="T9"/>
                  <a:gd fmla="*/ 15415 w 14" name="T10"/>
                  <a:gd fmla="*/ 22021 h 14" name="T11"/>
                  <a:gd fmla="*/ 8809 w 14" name="T12"/>
                  <a:gd fmla="*/ 15415 h 14" name="T13"/>
                  <a:gd fmla="*/ 15415 w 14" name="T14"/>
                  <a:gd fmla="*/ 6606 h 14" name="T15"/>
                  <a:gd fmla="*/ 24224 w 14" name="T16"/>
                  <a:gd fmla="*/ 15415 h 14" name="T17"/>
                  <a:gd fmla="*/ 15415 w 14" name="T18"/>
                  <a:gd fmla="*/ 22021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9" name="Freeform 111"/>
              <p:cNvSpPr>
                <a:spLocks noChangeArrowheads="1" noEditPoints="1"/>
              </p:cNvSpPr>
              <p:nvPr/>
            </p:nvSpPr>
            <p:spPr bwMode="auto">
              <a:xfrm>
                <a:off x="172834" y="105568"/>
                <a:ext cx="97161" cy="97161"/>
              </a:xfrm>
              <a:custGeom>
                <a:gdLst>
                  <a:gd fmla="*/ 48581 w 44" name="T0"/>
                  <a:gd fmla="*/ 0 h 44" name="T1"/>
                  <a:gd fmla="*/ 0 w 44" name="T2"/>
                  <a:gd fmla="*/ 48581 h 44" name="T3"/>
                  <a:gd fmla="*/ 48581 w 44" name="T4"/>
                  <a:gd fmla="*/ 97161 h 44" name="T5"/>
                  <a:gd fmla="*/ 97161 w 44" name="T6"/>
                  <a:gd fmla="*/ 48581 h 44" name="T7"/>
                  <a:gd fmla="*/ 48581 w 44" name="T8"/>
                  <a:gd fmla="*/ 0 h 44" name="T9"/>
                  <a:gd fmla="*/ 48581 w 44" name="T10"/>
                  <a:gd fmla="*/ 86120 h 44" name="T11"/>
                  <a:gd fmla="*/ 11041 w 44" name="T12"/>
                  <a:gd fmla="*/ 48581 h 44" name="T13"/>
                  <a:gd fmla="*/ 48581 w 44" name="T14"/>
                  <a:gd fmla="*/ 13249 h 44" name="T15"/>
                  <a:gd fmla="*/ 86120 w 44" name="T16"/>
                  <a:gd fmla="*/ 48581 h 44" name="T17"/>
                  <a:gd fmla="*/ 48581 w 44" name="T18"/>
                  <a:gd fmla="*/ 86120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10" name="Freeform 112"/>
              <p:cNvSpPr>
                <a:spLocks noChangeArrowheads="1" noEditPoints="1"/>
              </p:cNvSpPr>
              <p:nvPr/>
            </p:nvSpPr>
            <p:spPr bwMode="auto">
              <a:xfrm>
                <a:off x="0" y="0"/>
                <a:ext cx="402656" cy="450303"/>
              </a:xfrm>
              <a:custGeom>
                <a:gdLst>
                  <a:gd fmla="*/ 347346 w 182" name="T0"/>
                  <a:gd fmla="*/ 211907 h 204" name="T1"/>
                  <a:gd fmla="*/ 338497 w 182" name="T2"/>
                  <a:gd fmla="*/ 105954 h 204" name="T3"/>
                  <a:gd fmla="*/ 172567 w 182" name="T4"/>
                  <a:gd fmla="*/ 0 h 204" name="T5"/>
                  <a:gd fmla="*/ 2212 w 182" name="T6"/>
                  <a:gd fmla="*/ 174382 h 204" name="T7"/>
                  <a:gd fmla="*/ 0 w 182" name="T8"/>
                  <a:gd fmla="*/ 450303 h 204" name="T9"/>
                  <a:gd fmla="*/ 250001 w 182" name="T10"/>
                  <a:gd fmla="*/ 388497 h 204" name="T11"/>
                  <a:gd fmla="*/ 325222 w 182" name="T12"/>
                  <a:gd fmla="*/ 388497 h 204" name="T13"/>
                  <a:gd fmla="*/ 325222 w 182" name="T14"/>
                  <a:gd fmla="*/ 388497 h 204" name="T15"/>
                  <a:gd fmla="*/ 345134 w 182" name="T16"/>
                  <a:gd fmla="*/ 333313 h 204" name="T17"/>
                  <a:gd fmla="*/ 323010 w 182" name="T18"/>
                  <a:gd fmla="*/ 320068 h 204" name="T19"/>
                  <a:gd fmla="*/ 345134 w 182" name="T20"/>
                  <a:gd fmla="*/ 309031 h 204" name="T21"/>
                  <a:gd fmla="*/ 342921 w 182" name="T22"/>
                  <a:gd fmla="*/ 304617 h 204" name="T23"/>
                  <a:gd fmla="*/ 376107 w 182" name="T24"/>
                  <a:gd fmla="*/ 245018 h 204" name="T25"/>
                  <a:gd fmla="*/ 137169 w 182" name="T26"/>
                  <a:gd fmla="*/ 205285 h 204" name="T27"/>
                  <a:gd fmla="*/ 137169 w 182" name="T28"/>
                  <a:gd fmla="*/ 225152 h 204" name="T29"/>
                  <a:gd fmla="*/ 119469 w 182" name="T30"/>
                  <a:gd fmla="*/ 231774 h 204" name="T31"/>
                  <a:gd fmla="*/ 106195 w 182" name="T32"/>
                  <a:gd fmla="*/ 242810 h 204" name="T33"/>
                  <a:gd fmla="*/ 88496 w 182" name="T34"/>
                  <a:gd fmla="*/ 236188 h 204" name="T35"/>
                  <a:gd fmla="*/ 70797 w 182" name="T36"/>
                  <a:gd fmla="*/ 236188 h 204" name="T37"/>
                  <a:gd fmla="*/ 61947 w 182" name="T38"/>
                  <a:gd fmla="*/ 218529 h 204" name="T39"/>
                  <a:gd fmla="*/ 48673 w 182" name="T40"/>
                  <a:gd fmla="*/ 205285 h 204" name="T41"/>
                  <a:gd fmla="*/ 57522 w 182" name="T42"/>
                  <a:gd fmla="*/ 187626 h 204" name="T43"/>
                  <a:gd fmla="*/ 57522 w 182" name="T44"/>
                  <a:gd fmla="*/ 167760 h 204" name="T45"/>
                  <a:gd fmla="*/ 75221 w 182" name="T46"/>
                  <a:gd fmla="*/ 161138 h 204" name="T47"/>
                  <a:gd fmla="*/ 88496 w 182" name="T48"/>
                  <a:gd fmla="*/ 150101 h 204" name="T49"/>
                  <a:gd fmla="*/ 106195 w 182" name="T50"/>
                  <a:gd fmla="*/ 156723 h 204" name="T51"/>
                  <a:gd fmla="*/ 126107 w 182" name="T52"/>
                  <a:gd fmla="*/ 156723 h 204" name="T53"/>
                  <a:gd fmla="*/ 132744 w 182" name="T54"/>
                  <a:gd fmla="*/ 174382 h 204" name="T55"/>
                  <a:gd fmla="*/ 146018 w 182" name="T56"/>
                  <a:gd fmla="*/ 187626 h 204" name="T57"/>
                  <a:gd fmla="*/ 300886 w 182" name="T58"/>
                  <a:gd fmla="*/ 169967 h 204" name="T59"/>
                  <a:gd fmla="*/ 278762 w 182" name="T60"/>
                  <a:gd fmla="*/ 192041 h 204" name="T61"/>
                  <a:gd fmla="*/ 267700 w 182" name="T62"/>
                  <a:gd fmla="*/ 220737 h 204" name="T63"/>
                  <a:gd fmla="*/ 236726 w 182" name="T64"/>
                  <a:gd fmla="*/ 220737 h 204" name="T65"/>
                  <a:gd fmla="*/ 207965 w 182" name="T66"/>
                  <a:gd fmla="*/ 231774 h 204" name="T67"/>
                  <a:gd fmla="*/ 183629 w 182" name="T68"/>
                  <a:gd fmla="*/ 211907 h 204" name="T69"/>
                  <a:gd fmla="*/ 154868 w 182" name="T70"/>
                  <a:gd fmla="*/ 200870 h 204" name="T71"/>
                  <a:gd fmla="*/ 154868 w 182" name="T72"/>
                  <a:gd fmla="*/ 169967 h 204" name="T73"/>
                  <a:gd fmla="*/ 141593 w 182" name="T74"/>
                  <a:gd fmla="*/ 141272 h 204" name="T75"/>
                  <a:gd fmla="*/ 163717 w 182" name="T76"/>
                  <a:gd fmla="*/ 116990 h 204" name="T77"/>
                  <a:gd fmla="*/ 174779 w 182" name="T78"/>
                  <a:gd fmla="*/ 88295 h 204" name="T79"/>
                  <a:gd fmla="*/ 207965 w 182" name="T80"/>
                  <a:gd fmla="*/ 88295 h 204" name="T81"/>
                  <a:gd fmla="*/ 236726 w 182" name="T82"/>
                  <a:gd fmla="*/ 77258 h 204" name="T83"/>
                  <a:gd fmla="*/ 258850 w 182" name="T84"/>
                  <a:gd fmla="*/ 97124 h 204" name="T85"/>
                  <a:gd fmla="*/ 287611 w 182" name="T86"/>
                  <a:gd fmla="*/ 108161 h 204" name="T87"/>
                  <a:gd fmla="*/ 287611 w 182" name="T88"/>
                  <a:gd fmla="*/ 141272 h 204" name="T89"/>
                  <a:gd fmla="*/ 300886 w 182" name="T90"/>
                  <a:gd fmla="*/ 16996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grpSp>
          <p:nvGrpSpPr>
            <p:cNvPr id="25631" name="组合 99"/>
            <p:cNvGrpSpPr/>
            <p:nvPr/>
          </p:nvGrpSpPr>
          <p:grpSpPr>
            <a:xfrm>
              <a:off x="5924550" y="4806950"/>
              <a:ext cx="358775" cy="403225"/>
              <a:chExt cx="406393" cy="459645"/>
            </a:xfrm>
            <a:solidFill>
              <a:schemeClr val="bg1"/>
            </a:solidFill>
          </p:grpSpPr>
          <p:sp>
            <p:nvSpPr>
              <p:cNvPr id="25632" name="Freeform 148"/>
              <p:cNvSpPr>
                <a:spLocks noChangeArrowheads="1" noEditPoints="1"/>
              </p:cNvSpPr>
              <p:nvPr/>
            </p:nvSpPr>
            <p:spPr bwMode="auto">
              <a:xfrm>
                <a:off x="55120" y="0"/>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5633" name="Freeform 149"/>
              <p:cNvSpPr>
                <a:spLocks noChangeArrowheads="1" noEditPoints="1"/>
              </p:cNvSpPr>
              <p:nvPr/>
            </p:nvSpPr>
            <p:spPr bwMode="auto">
              <a:xfrm>
                <a:off x="0" y="231691"/>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5634" name="Oval 150"/>
              <p:cNvSpPr>
                <a:spLocks noChangeArrowheads="1"/>
              </p:cNvSpPr>
              <p:nvPr/>
            </p:nvSpPr>
            <p:spPr bwMode="auto">
              <a:xfrm>
                <a:off x="97160" y="326983"/>
                <a:ext cx="37370" cy="37370"/>
              </a:xfrm>
              <a:prstGeom prst="ellipse">
                <a:avLst/>
              </a:pr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5635" name="组合 103"/>
            <p:cNvGrpSpPr/>
            <p:nvPr/>
          </p:nvGrpSpPr>
          <p:grpSpPr>
            <a:xfrm>
              <a:off x="5910263" y="2830513"/>
              <a:ext cx="344487" cy="339725"/>
              <a:chExt cx="453105" cy="448433"/>
            </a:xfrm>
            <a:solidFill>
              <a:schemeClr val="bg1"/>
            </a:solidFill>
          </p:grpSpPr>
          <p:sp>
            <p:nvSpPr>
              <p:cNvPr id="25636"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sp>
            <p:nvSpPr>
              <p:cNvPr id="25637"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a:defRPr/>
                </a:pPr>
                <a:endParaRPr altLang="zh-CN" lang="zh-CN">
                  <a:solidFill>
                    <a:srgbClr val="000000"/>
                  </a:solidFill>
                  <a:cs typeface="+mn-ea"/>
                  <a:sym typeface="+mn-lt"/>
                </a:endParaRPr>
              </a:p>
            </p:txBody>
          </p:sp>
        </p:grpSp>
        <p:grpSp>
          <p:nvGrpSpPr>
            <p:cNvPr id="24600" name="组合 106"/>
            <p:cNvGrpSpPr/>
            <p:nvPr/>
          </p:nvGrpSpPr>
          <p:grpSpPr>
            <a:xfrm>
              <a:off x="5951538" y="3863975"/>
              <a:ext cx="358775" cy="385763"/>
              <a:chExt cx="466184" cy="501686"/>
            </a:xfrm>
          </p:grpSpPr>
          <p:sp>
            <p:nvSpPr>
              <p:cNvPr id="24601" name="Freeform 154"/>
              <p:cNvSpPr>
                <a:spLocks noChangeArrowheads="1"/>
              </p:cNvSpPr>
              <p:nvPr/>
            </p:nvSpPr>
            <p:spPr bwMode="auto">
              <a:xfrm>
                <a:off x="141070" y="426012"/>
                <a:ext cx="50449" cy="46712"/>
              </a:xfrm>
              <a:custGeom>
                <a:gdLst>
                  <a:gd fmla="*/ 35095 w 23" name="T0"/>
                  <a:gd fmla="*/ 0 h 21" name="T1"/>
                  <a:gd fmla="*/ 35095 w 23" name="T2"/>
                  <a:gd fmla="*/ 8898 h 21" name="T3"/>
                  <a:gd fmla="*/ 41675 w 23" name="T4"/>
                  <a:gd fmla="*/ 24468 h 21" name="T5"/>
                  <a:gd fmla="*/ 21934 w 23" name="T6"/>
                  <a:gd fmla="*/ 37814 h 21" name="T7"/>
                  <a:gd fmla="*/ 8774 w 23" name="T8"/>
                  <a:gd fmla="*/ 20019 h 21" name="T9"/>
                  <a:gd fmla="*/ 13161 w 23" name="T10"/>
                  <a:gd fmla="*/ 11122 h 21" name="T11"/>
                  <a:gd fmla="*/ 13161 w 23" name="T12"/>
                  <a:gd fmla="*/ 0 h 21" name="T13"/>
                  <a:gd fmla="*/ 0 w 23" name="T14"/>
                  <a:gd fmla="*/ 22244 h 21" name="T15"/>
                  <a:gd fmla="*/ 24128 w 23" name="T16"/>
                  <a:gd fmla="*/ 46712 h 21" name="T17"/>
                  <a:gd fmla="*/ 50449 w 23" name="T18"/>
                  <a:gd fmla="*/ 22244 h 21" name="T19"/>
                  <a:gd fmla="*/ 35095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2" name="Rectangle 155"/>
              <p:cNvSpPr>
                <a:spLocks noChangeArrowheads="1"/>
              </p:cNvSpPr>
              <p:nvPr/>
            </p:nvSpPr>
            <p:spPr bwMode="auto">
              <a:xfrm>
                <a:off x="160689" y="419472"/>
                <a:ext cx="9342" cy="32698"/>
              </a:xfrm>
              <a:prstGeom prst="rect">
                <a:avLst/>
              </a:prstGeom>
              <a:solidFill>
                <a:srgbClr val="FEFEFE"/>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lt"/>
                  <a:ea typeface="+mn-ea"/>
                  <a:cs typeface="+mn-ea"/>
                  <a:sym typeface="+mn-lt"/>
                </a:endParaRPr>
              </a:p>
            </p:txBody>
          </p:sp>
          <p:sp>
            <p:nvSpPr>
              <p:cNvPr id="24603" name="Freeform 156"/>
              <p:cNvSpPr>
                <a:spLocks noChangeArrowheads="1" noEditPoints="1"/>
              </p:cNvSpPr>
              <p:nvPr/>
            </p:nvSpPr>
            <p:spPr bwMode="auto">
              <a:xfrm>
                <a:off x="39238" y="81278"/>
                <a:ext cx="260652" cy="260652"/>
              </a:xfrm>
              <a:custGeom>
                <a:gdLst>
                  <a:gd fmla="*/ 53014 w 118" name="T0"/>
                  <a:gd fmla="*/ 41969 h 118" name="T1"/>
                  <a:gd fmla="*/ 41969 w 118" name="T2"/>
                  <a:gd fmla="*/ 207638 h 118" name="T3"/>
                  <a:gd fmla="*/ 207638 w 118" name="T4"/>
                  <a:gd fmla="*/ 218683 h 118" name="T5"/>
                  <a:gd fmla="*/ 218683 w 118" name="T6"/>
                  <a:gd fmla="*/ 53014 h 118" name="T7"/>
                  <a:gd fmla="*/ 53014 w 118" name="T8"/>
                  <a:gd fmla="*/ 41969 h 118" name="T9"/>
                  <a:gd fmla="*/ 141371 w 118" name="T10"/>
                  <a:gd fmla="*/ 185549 h 118" name="T11"/>
                  <a:gd fmla="*/ 141371 w 118" name="T12"/>
                  <a:gd fmla="*/ 205429 h 118" name="T13"/>
                  <a:gd fmla="*/ 123699 w 118" name="T14"/>
                  <a:gd fmla="*/ 205429 h 118" name="T15"/>
                  <a:gd fmla="*/ 123699 w 118" name="T16"/>
                  <a:gd fmla="*/ 187758 h 118" name="T17"/>
                  <a:gd fmla="*/ 90566 w 118" name="T18"/>
                  <a:gd fmla="*/ 178922 h 118" name="T19"/>
                  <a:gd fmla="*/ 94983 w 118" name="T20"/>
                  <a:gd fmla="*/ 156833 h 118" name="T21"/>
                  <a:gd fmla="*/ 128117 w 118" name="T22"/>
                  <a:gd fmla="*/ 165669 h 118" name="T23"/>
                  <a:gd fmla="*/ 145788 w 118" name="T24"/>
                  <a:gd fmla="*/ 154624 h 118" name="T25"/>
                  <a:gd fmla="*/ 125908 w 118" name="T26"/>
                  <a:gd fmla="*/ 136953 h 118" name="T27"/>
                  <a:gd fmla="*/ 90566 w 118" name="T28"/>
                  <a:gd fmla="*/ 101610 h 118" name="T29"/>
                  <a:gd fmla="*/ 123699 w 118" name="T30"/>
                  <a:gd fmla="*/ 68476 h 118" name="T31"/>
                  <a:gd fmla="*/ 123699 w 118" name="T32"/>
                  <a:gd fmla="*/ 50805 h 118" name="T33"/>
                  <a:gd fmla="*/ 141371 w 118" name="T34"/>
                  <a:gd fmla="*/ 50805 h 118" name="T35"/>
                  <a:gd fmla="*/ 141371 w 118" name="T36"/>
                  <a:gd fmla="*/ 66267 h 118" name="T37"/>
                  <a:gd fmla="*/ 170086 w 118" name="T38"/>
                  <a:gd fmla="*/ 72894 h 118" name="T39"/>
                  <a:gd fmla="*/ 163460 w 118" name="T40"/>
                  <a:gd fmla="*/ 94983 h 118" name="T41"/>
                  <a:gd fmla="*/ 136953 w 118" name="T42"/>
                  <a:gd fmla="*/ 88357 h 118" name="T43"/>
                  <a:gd fmla="*/ 121490 w 118" name="T44"/>
                  <a:gd fmla="*/ 99401 h 118" name="T45"/>
                  <a:gd fmla="*/ 143579 w 118" name="T46"/>
                  <a:gd fmla="*/ 114864 h 118" name="T47"/>
                  <a:gd fmla="*/ 174504 w 118" name="T48"/>
                  <a:gd fmla="*/ 152415 h 118" name="T49"/>
                  <a:gd fmla="*/ 141371 w 118" name="T50"/>
                  <a:gd fmla="*/ 185549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4" name="Freeform 157"/>
              <p:cNvSpPr>
                <a:spLocks noChangeArrowheads="1" noEditPoints="1"/>
              </p:cNvSpPr>
              <p:nvPr/>
            </p:nvSpPr>
            <p:spPr bwMode="auto">
              <a:xfrm>
                <a:off x="0" y="0"/>
                <a:ext cx="338194" cy="501686"/>
              </a:xfrm>
              <a:custGeom>
                <a:gdLst>
                  <a:gd fmla="*/ 305038 w 153" name="T0"/>
                  <a:gd fmla="*/ 391182 h 227" name="T1"/>
                  <a:gd fmla="*/ 35367 w 153" name="T2"/>
                  <a:gd fmla="*/ 391182 h 227" name="T3"/>
                  <a:gd fmla="*/ 35367 w 153" name="T4"/>
                  <a:gd fmla="*/ 35361 h 227" name="T5"/>
                  <a:gd fmla="*/ 305038 w 153" name="T6"/>
                  <a:gd fmla="*/ 35361 h 227" name="T7"/>
                  <a:gd fmla="*/ 305038 w 153" name="T8"/>
                  <a:gd fmla="*/ 227637 h 227" name="T9"/>
                  <a:gd fmla="*/ 307248 w 153" name="T10"/>
                  <a:gd fmla="*/ 225427 h 227" name="T11"/>
                  <a:gd fmla="*/ 338194 w 153" name="T12"/>
                  <a:gd fmla="*/ 207747 h 227" name="T13"/>
                  <a:gd fmla="*/ 338194 w 153" name="T14"/>
                  <a:gd fmla="*/ 28731 h 227" name="T15"/>
                  <a:gd fmla="*/ 311669 w 153" name="T16"/>
                  <a:gd fmla="*/ 0 h 227" name="T17"/>
                  <a:gd fmla="*/ 26525 w 153" name="T18"/>
                  <a:gd fmla="*/ 0 h 227" name="T19"/>
                  <a:gd fmla="*/ 0 w 153" name="T20"/>
                  <a:gd fmla="*/ 28731 h 227" name="T21"/>
                  <a:gd fmla="*/ 0 w 153" name="T22"/>
                  <a:gd fmla="*/ 475165 h 227" name="T23"/>
                  <a:gd fmla="*/ 26525 w 153" name="T24"/>
                  <a:gd fmla="*/ 501686 h 227" name="T25"/>
                  <a:gd fmla="*/ 311669 w 153" name="T26"/>
                  <a:gd fmla="*/ 501686 h 227" name="T27"/>
                  <a:gd fmla="*/ 338194 w 153" name="T28"/>
                  <a:gd fmla="*/ 475165 h 227" name="T29"/>
                  <a:gd fmla="*/ 338194 w 153" name="T30"/>
                  <a:gd fmla="*/ 388972 h 227" name="T31"/>
                  <a:gd fmla="*/ 305038 w 153" name="T32"/>
                  <a:gd fmla="*/ 366872 h 227" name="T33"/>
                  <a:gd fmla="*/ 305038 w 153" name="T34"/>
                  <a:gd fmla="*/ 391182 h 227" name="T35"/>
                  <a:gd fmla="*/ 165781 w 153" name="T36"/>
                  <a:gd fmla="*/ 488426 h 227" name="T37"/>
                  <a:gd fmla="*/ 123783 w 153" name="T38"/>
                  <a:gd fmla="*/ 444224 h 227" name="T39"/>
                  <a:gd fmla="*/ 165781 w 153" name="T40"/>
                  <a:gd fmla="*/ 402233 h 227" name="T41"/>
                  <a:gd fmla="*/ 209990 w 153" name="T42"/>
                  <a:gd fmla="*/ 444224 h 227" name="T43"/>
                  <a:gd fmla="*/ 165781 w 153" name="T44"/>
                  <a:gd fmla="*/ 488426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sp>
            <p:nvSpPr>
              <p:cNvPr id="24605" name="Freeform 158"/>
              <p:cNvSpPr>
                <a:spLocks noChangeArrowheads="1" noEditPoints="1"/>
              </p:cNvSpPr>
              <p:nvPr/>
            </p:nvSpPr>
            <p:spPr bwMode="auto">
              <a:xfrm>
                <a:off x="275600" y="202729"/>
                <a:ext cx="190584" cy="190584"/>
              </a:xfrm>
              <a:custGeom>
                <a:gdLst>
                  <a:gd fmla="*/ 159559 w 86" name="T0"/>
                  <a:gd fmla="*/ 37674 h 86" name="T1"/>
                  <a:gd fmla="*/ 39890 w 86" name="T2"/>
                  <a:gd fmla="*/ 31025 h 86" name="T3"/>
                  <a:gd fmla="*/ 31025 w 86" name="T4"/>
                  <a:gd fmla="*/ 150694 h 86" name="T5"/>
                  <a:gd fmla="*/ 152910 w 86" name="T6"/>
                  <a:gd fmla="*/ 159559 h 86" name="T7"/>
                  <a:gd fmla="*/ 159559 w 86" name="T8"/>
                  <a:gd fmla="*/ 37674 h 86" name="T9"/>
                  <a:gd fmla="*/ 101940 w 86" name="T10"/>
                  <a:gd fmla="*/ 139614 h 86" name="T11"/>
                  <a:gd fmla="*/ 101940 w 86" name="T12"/>
                  <a:gd fmla="*/ 155127 h 86" name="T13"/>
                  <a:gd fmla="*/ 88644 w 86" name="T14"/>
                  <a:gd fmla="*/ 155127 h 86" name="T15"/>
                  <a:gd fmla="*/ 88644 w 86" name="T16"/>
                  <a:gd fmla="*/ 141830 h 86" name="T17"/>
                  <a:gd fmla="*/ 62051 w 86" name="T18"/>
                  <a:gd fmla="*/ 135182 h 86" name="T19"/>
                  <a:gd fmla="*/ 66483 w 86" name="T20"/>
                  <a:gd fmla="*/ 117453 h 86" name="T21"/>
                  <a:gd fmla="*/ 90860 w 86" name="T22"/>
                  <a:gd fmla="*/ 124101 h 86" name="T23"/>
                  <a:gd fmla="*/ 106372 w 86" name="T24"/>
                  <a:gd fmla="*/ 115237 h 86" name="T25"/>
                  <a:gd fmla="*/ 90860 w 86" name="T26"/>
                  <a:gd fmla="*/ 101940 h 86" name="T27"/>
                  <a:gd fmla="*/ 64267 w 86" name="T28"/>
                  <a:gd fmla="*/ 75347 h 86" name="T29"/>
                  <a:gd fmla="*/ 88644 w 86" name="T30"/>
                  <a:gd fmla="*/ 48754 h 86" name="T31"/>
                  <a:gd fmla="*/ 88644 w 86" name="T32"/>
                  <a:gd fmla="*/ 33241 h 86" name="T33"/>
                  <a:gd fmla="*/ 104156 w 86" name="T34"/>
                  <a:gd fmla="*/ 33241 h 86" name="T35"/>
                  <a:gd fmla="*/ 104156 w 86" name="T36"/>
                  <a:gd fmla="*/ 46538 h 86" name="T37"/>
                  <a:gd fmla="*/ 124101 w 86" name="T38"/>
                  <a:gd fmla="*/ 50970 h 86" name="T39"/>
                  <a:gd fmla="*/ 119669 w 86" name="T40"/>
                  <a:gd fmla="*/ 68699 h 86" name="T41"/>
                  <a:gd fmla="*/ 99724 w 86" name="T42"/>
                  <a:gd fmla="*/ 64267 h 86" name="T43"/>
                  <a:gd fmla="*/ 86428 w 86" name="T44"/>
                  <a:gd fmla="*/ 70915 h 86" name="T45"/>
                  <a:gd fmla="*/ 104156 w 86" name="T46"/>
                  <a:gd fmla="*/ 84212 h 86" name="T47"/>
                  <a:gd fmla="*/ 128533 w 86" name="T48"/>
                  <a:gd fmla="*/ 113021 h 86" name="T49"/>
                  <a:gd fmla="*/ 101940 w 86" name="T50"/>
                  <a:gd fmla="*/ 139614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EFEFE"/>
              </a:solidFill>
              <a:ln>
                <a:noFill/>
              </a:ln>
              <a:extLst>
                <a:ext uri="{91240B29-F687-4F45-9708-019B960494DF}">
                  <a14:hiddenLine cmpd="sng" w="9525">
                    <a:solidFill>
                      <a:srgbClr val="000000"/>
                    </a:solidFill>
                    <a:bevel/>
                    <a:headEnd/>
                    <a:tailEnd/>
                  </a14:hiddenLine>
                </a:ext>
              </a:extLst>
            </p:spPr>
            <p:txBody>
              <a:bodyPr/>
              <a:lstStyle/>
              <a:p>
                <a:endParaRPr altLang="en-US" lang="zh-CN">
                  <a:cs typeface="+mn-ea"/>
                  <a:sym typeface="+mn-lt"/>
                </a:endParaRPr>
              </a:p>
            </p:txBody>
          </p:sp>
        </p:grpSp>
        <p:sp>
          <p:nvSpPr>
            <p:cNvPr id="53" name="矩形 52"/>
            <p:cNvSpPr/>
            <p:nvPr/>
          </p:nvSpPr>
          <p:spPr>
            <a:xfrm>
              <a:off x="1382749" y="2186088"/>
              <a:ext cx="3538501"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55" name="矩形 54"/>
            <p:cNvSpPr/>
            <p:nvPr/>
          </p:nvSpPr>
          <p:spPr>
            <a:xfrm>
              <a:off x="1382749" y="4207859"/>
              <a:ext cx="3538501"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56" name="矩形 55"/>
            <p:cNvSpPr/>
            <p:nvPr/>
          </p:nvSpPr>
          <p:spPr>
            <a:xfrm>
              <a:off x="7270130" y="3170238"/>
              <a:ext cx="3538501"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sp>
          <p:nvSpPr>
            <p:cNvPr id="57" name="矩形 56"/>
            <p:cNvSpPr/>
            <p:nvPr/>
          </p:nvSpPr>
          <p:spPr>
            <a:xfrm>
              <a:off x="7270130" y="5298282"/>
              <a:ext cx="3538501"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用户可以在投影仪或者计算机上进行演示也可以将演示文稿打印出来制作成胶片</a:t>
              </a:r>
            </a:p>
          </p:txBody>
        </p:sp>
      </p:grpSp>
    </p:spTree>
    <p:extLst>
      <p:ext uri="{BB962C8B-B14F-4D97-AF65-F5344CB8AC3E}">
        <p14:creationId val="3738193877"/>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10000"/>
          <a:stretch>
            <a:fillRect/>
          </a:stretch>
        </p:blipFill>
        <p:spPr>
          <a:xfrm>
            <a:off x="0" y="0"/>
            <a:ext cx="12192000" cy="6858000"/>
          </a:xfrm>
          <a:prstGeom prst="rect">
            <a:avLst/>
          </a:prstGeom>
        </p:spPr>
      </p:pic>
      <p:sp>
        <p:nvSpPr>
          <p:cNvPr id="11" name="文本框 10"/>
          <p:cNvSpPr txBox="1"/>
          <p:nvPr/>
        </p:nvSpPr>
        <p:spPr>
          <a:xfrm>
            <a:off x="4979631" y="2105321"/>
            <a:ext cx="2232739" cy="7010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prstClr val="white"/>
                </a:solidFill>
                <a:effectLst/>
                <a:uLnTx/>
                <a:uFillTx/>
                <a:cs typeface="+mn-ea"/>
                <a:sym typeface="+mn-lt"/>
              </a:rPr>
              <a:t>PART 02</a:t>
            </a:r>
          </a:p>
        </p:txBody>
      </p:sp>
      <p:sp>
        <p:nvSpPr>
          <p:cNvPr id="12" name="文本框 11"/>
          <p:cNvSpPr txBox="1"/>
          <p:nvPr/>
        </p:nvSpPr>
        <p:spPr>
          <a:xfrm>
            <a:off x="3867150" y="2789751"/>
            <a:ext cx="44577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prstClr val="white"/>
                </a:solidFill>
                <a:effectLst/>
                <a:uLnTx/>
                <a:uFillTx/>
                <a:cs typeface="+mn-ea"/>
                <a:sym typeface="+mn-lt"/>
              </a:rPr>
              <a:t>标题文字添加此处</a:t>
            </a:r>
          </a:p>
        </p:txBody>
      </p:sp>
      <p:sp>
        <p:nvSpPr>
          <p:cNvPr id="13" name="文本框 12"/>
          <p:cNvSpPr txBox="1"/>
          <p:nvPr/>
        </p:nvSpPr>
        <p:spPr>
          <a:xfrm>
            <a:off x="2768600" y="3412627"/>
            <a:ext cx="6654800" cy="473659"/>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a projector or computer, or print the presentation and make it into a film to be used in a wider field</a:t>
            </a:r>
          </a:p>
        </p:txBody>
      </p:sp>
    </p:spTree>
    <p:extLst>
      <p:ext uri="{BB962C8B-B14F-4D97-AF65-F5344CB8AC3E}">
        <p14:creationId val="3252987613"/>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3"/>
                                        </p:tgtEl>
                                        <p:attrNameLst>
                                          <p:attrName>style.visibility</p:attrName>
                                        </p:attrNameLst>
                                      </p:cBhvr>
                                      <p:to>
                                        <p:strVal val="visible"/>
                                      </p:to>
                                    </p:set>
                                    <p:animEffect filter="randombar(horizontal)"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Grafik 6"/>
          <p:cNvPicPr>
            <a:picLocks noChangeAspect="1"/>
          </p:cNvPicPr>
          <p:nvPr/>
        </p:nvPicPr>
        <p:blipFill>
          <a:blip r:embed="rId3">
            <a:extLst>
              <a:ext uri="{28A0092B-C50C-407E-A947-70E740481C1C}">
                <a14:useLocalDpi/>
              </a:ext>
            </a:extLst>
          </a:blip>
          <a:stretch>
            <a:fillRect/>
          </a:stretch>
        </p:blipFill>
        <p:spPr bwMode="gray">
          <a:xfrm>
            <a:off x="1195986" y="2021191"/>
            <a:ext cx="4722863" cy="3925585"/>
          </a:xfrm>
          <a:prstGeom prst="rect">
            <a:avLst/>
          </a:prstGeom>
        </p:spPr>
      </p:pic>
      <p:grpSp>
        <p:nvGrpSpPr>
          <p:cNvPr id="17" name="组合 16"/>
          <p:cNvGrpSpPr/>
          <p:nvPr/>
        </p:nvGrpSpPr>
        <p:grpSpPr>
          <a:xfrm>
            <a:off x="0" y="687070"/>
            <a:ext cx="12192965" cy="694056"/>
            <a:chOff x="0" y="623570"/>
            <a:chExt cx="12192965" cy="694056"/>
          </a:xfrm>
        </p:grpSpPr>
        <p:cxnSp>
          <p:nvCxnSpPr>
            <p:cNvPr id="18" name="直接连接符 17"/>
            <p:cNvCxnSpPr/>
            <p:nvPr/>
          </p:nvCxnSpPr>
          <p:spPr>
            <a:xfrm>
              <a:off x="0" y="1016000"/>
              <a:ext cx="101473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147300" y="723900"/>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330906" y="723900"/>
              <a:ext cx="134257" cy="5445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465163" y="976313"/>
              <a:ext cx="183606" cy="29210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648769" y="976313"/>
              <a:ext cx="75967" cy="341313"/>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724736" y="632460"/>
              <a:ext cx="194738" cy="67564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919474" y="623570"/>
              <a:ext cx="87099" cy="39243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004965" y="1016000"/>
              <a:ext cx="1188000" cy="0"/>
            </a:xfrm>
            <a:prstGeom prst="line">
              <a:avLst/>
            </a:prstGeom>
            <a:ln cap="rnd" w="28575">
              <a:solidFill>
                <a:schemeClr val="bg1">
                  <a:alpha val="7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25262" y="302189"/>
            <a:ext cx="3975100" cy="656661"/>
            <a:chOff x="7192010" y="1640849"/>
            <a:chExt cx="3975100" cy="656661"/>
          </a:xfrm>
        </p:grpSpPr>
        <p:sp>
          <p:nvSpPr>
            <p:cNvPr id="27" name="文本框 26"/>
            <p:cNvSpPr txBox="1"/>
            <p:nvPr/>
          </p:nvSpPr>
          <p:spPr>
            <a:xfrm>
              <a:off x="7192010" y="1640849"/>
              <a:ext cx="3543300"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2800" u="none">
                  <a:ln>
                    <a:noFill/>
                  </a:ln>
                  <a:solidFill>
                    <a:prstClr val="white"/>
                  </a:solidFill>
                  <a:effectLst/>
                  <a:uLnTx/>
                  <a:uFillTx/>
                  <a:cs typeface="+mn-ea"/>
                  <a:sym typeface="+mn-lt"/>
                </a:rPr>
                <a:t>标题文字添加此处</a:t>
              </a:r>
            </a:p>
          </p:txBody>
        </p:sp>
        <p:sp>
          <p:nvSpPr>
            <p:cNvPr id="28" name="文本框 27"/>
            <p:cNvSpPr txBox="1"/>
            <p:nvPr/>
          </p:nvSpPr>
          <p:spPr>
            <a:xfrm>
              <a:off x="7192010" y="2026795"/>
              <a:ext cx="3975100" cy="28255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white"/>
                  </a:solidFill>
                  <a:effectLst/>
                  <a:uLnTx/>
                  <a:uFillTx/>
                  <a:cs typeface="+mn-ea"/>
                  <a:sym typeface="+mn-lt"/>
                </a:rPr>
                <a:t>The user can demonstrate on projector or computer</a:t>
              </a:r>
            </a:p>
          </p:txBody>
        </p:sp>
      </p:grpSp>
      <p:grpSp>
        <p:nvGrpSpPr>
          <p:cNvPr id="5" name="组合 4"/>
          <p:cNvGrpSpPr/>
          <p:nvPr/>
        </p:nvGrpSpPr>
        <p:grpSpPr>
          <a:xfrm>
            <a:off x="6289675" y="2079625"/>
            <a:ext cx="3460750" cy="622401"/>
            <a:chOff x="6289675" y="2079625"/>
            <a:chExt cx="3460750" cy="622401"/>
          </a:xfrm>
        </p:grpSpPr>
        <p:sp>
          <p:nvSpPr>
            <p:cNvPr id="8200" name="圆角矩形 11"/>
            <p:cNvSpPr>
              <a:spLocks noChangeArrowheads="1"/>
            </p:cNvSpPr>
            <p:nvPr/>
          </p:nvSpPr>
          <p:spPr bwMode="auto">
            <a:xfrm>
              <a:off x="6289675" y="2079625"/>
              <a:ext cx="3460750" cy="617538"/>
            </a:xfrm>
            <a:prstGeom prst="roundRect">
              <a:avLst>
                <a:gd fmla="val 22148" name="adj"/>
              </a:avLst>
            </a:prstGeom>
            <a:solidFill>
              <a:srgbClr val="FCFCFC">
                <a:alpha val="50195"/>
              </a:srgbClr>
            </a:solidFill>
            <a:ln w="6350">
              <a:solidFill>
                <a:srgbClr val="FFFFFF">
                  <a:alpha val="39999"/>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30" name="矩形 29"/>
            <p:cNvSpPr/>
            <p:nvPr/>
          </p:nvSpPr>
          <p:spPr>
            <a:xfrm>
              <a:off x="6394449" y="2092628"/>
              <a:ext cx="3343275"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grpSp>
        <p:nvGrpSpPr>
          <p:cNvPr id="6" name="组合 5"/>
          <p:cNvGrpSpPr/>
          <p:nvPr/>
        </p:nvGrpSpPr>
        <p:grpSpPr>
          <a:xfrm>
            <a:off x="6307138" y="2805113"/>
            <a:ext cx="4465637" cy="623685"/>
            <a:chOff x="6307138" y="2805113"/>
            <a:chExt cx="4465637" cy="623685"/>
          </a:xfrm>
        </p:grpSpPr>
        <p:sp>
          <p:nvSpPr>
            <p:cNvPr id="8201" name="圆角矩形 12"/>
            <p:cNvSpPr>
              <a:spLocks noChangeArrowheads="1"/>
            </p:cNvSpPr>
            <p:nvPr/>
          </p:nvSpPr>
          <p:spPr bwMode="auto">
            <a:xfrm>
              <a:off x="6307138" y="2805113"/>
              <a:ext cx="4465637" cy="617537"/>
            </a:xfrm>
            <a:prstGeom prst="roundRect">
              <a:avLst>
                <a:gd fmla="val 22148" name="adj"/>
              </a:avLst>
            </a:prstGeom>
            <a:solidFill>
              <a:srgbClr val="FCFCFC">
                <a:alpha val="39999"/>
              </a:srgbClr>
            </a:solidFill>
            <a:ln w="6350">
              <a:solidFill>
                <a:srgbClr val="FFFFFF">
                  <a:alpha val="39999"/>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32" name="矩形 31"/>
            <p:cNvSpPr/>
            <p:nvPr/>
          </p:nvSpPr>
          <p:spPr>
            <a:xfrm>
              <a:off x="6394451" y="2819400"/>
              <a:ext cx="4070713"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grpSp>
        <p:nvGrpSpPr>
          <p:cNvPr id="7" name="组合 6"/>
          <p:cNvGrpSpPr/>
          <p:nvPr/>
        </p:nvGrpSpPr>
        <p:grpSpPr>
          <a:xfrm>
            <a:off x="6296025" y="3530600"/>
            <a:ext cx="4994275" cy="623685"/>
            <a:chOff x="6296025" y="3530600"/>
            <a:chExt cx="4994275" cy="623685"/>
          </a:xfrm>
        </p:grpSpPr>
        <p:sp>
          <p:nvSpPr>
            <p:cNvPr id="8202" name="圆角矩形 13"/>
            <p:cNvSpPr>
              <a:spLocks noChangeArrowheads="1"/>
            </p:cNvSpPr>
            <p:nvPr/>
          </p:nvSpPr>
          <p:spPr bwMode="auto">
            <a:xfrm>
              <a:off x="6296025" y="3530600"/>
              <a:ext cx="4994275" cy="615950"/>
            </a:xfrm>
            <a:prstGeom prst="roundRect">
              <a:avLst>
                <a:gd fmla="val 22148" name="adj"/>
              </a:avLst>
            </a:prstGeom>
            <a:solidFill>
              <a:srgbClr val="FCFCFC">
                <a:alpha val="29803"/>
              </a:srgbClr>
            </a:solidFill>
            <a:ln w="6350">
              <a:solidFill>
                <a:srgbClr val="FFFFFF">
                  <a:alpha val="39999"/>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33" name="矩形 32"/>
            <p:cNvSpPr/>
            <p:nvPr/>
          </p:nvSpPr>
          <p:spPr>
            <a:xfrm>
              <a:off x="6394450" y="3544888"/>
              <a:ext cx="4525024"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grpSp>
        <p:nvGrpSpPr>
          <p:cNvPr id="8" name="组合 7"/>
          <p:cNvGrpSpPr/>
          <p:nvPr/>
        </p:nvGrpSpPr>
        <p:grpSpPr>
          <a:xfrm>
            <a:off x="6289675" y="4256087"/>
            <a:ext cx="3943350" cy="615951"/>
            <a:chOff x="6289675" y="4256087"/>
            <a:chExt cx="3943350" cy="615951"/>
          </a:xfrm>
        </p:grpSpPr>
        <p:sp>
          <p:nvSpPr>
            <p:cNvPr id="8203" name="圆角矩形 14"/>
            <p:cNvSpPr>
              <a:spLocks noChangeArrowheads="1"/>
            </p:cNvSpPr>
            <p:nvPr/>
          </p:nvSpPr>
          <p:spPr bwMode="auto">
            <a:xfrm>
              <a:off x="6289675" y="4256088"/>
              <a:ext cx="3943350" cy="615950"/>
            </a:xfrm>
            <a:prstGeom prst="roundRect">
              <a:avLst>
                <a:gd fmla="val 22148" name="adj"/>
              </a:avLst>
            </a:prstGeom>
            <a:solidFill>
              <a:srgbClr val="FCFCFC">
                <a:alpha val="20000"/>
              </a:srgbClr>
            </a:solidFill>
            <a:ln w="6350">
              <a:solidFill>
                <a:srgbClr val="FFFFFF">
                  <a:alpha val="39999"/>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typeface="+mn-ea"/>
                <a:cs typeface="+mn-ea"/>
                <a:sym typeface="+mn-lt"/>
              </a:endParaRPr>
            </a:p>
          </p:txBody>
        </p:sp>
        <p:sp>
          <p:nvSpPr>
            <p:cNvPr id="34" name="矩形 33"/>
            <p:cNvSpPr/>
            <p:nvPr/>
          </p:nvSpPr>
          <p:spPr>
            <a:xfrm>
              <a:off x="6394449" y="4256088"/>
              <a:ext cx="3536950"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用户可以在投影仪或者计算机上进行演示也可以将演示文稿打印出来制作</a:t>
              </a:r>
            </a:p>
          </p:txBody>
        </p:sp>
      </p:grpSp>
      <p:grpSp>
        <p:nvGrpSpPr>
          <p:cNvPr id="9" name="组合 8"/>
          <p:cNvGrpSpPr/>
          <p:nvPr/>
        </p:nvGrpSpPr>
        <p:grpSpPr>
          <a:xfrm>
            <a:off x="6296025" y="4981575"/>
            <a:ext cx="3114675" cy="622098"/>
            <a:chOff x="6296025" y="4981575"/>
            <a:chExt cx="3114675" cy="622098"/>
          </a:xfrm>
        </p:grpSpPr>
        <p:sp>
          <p:nvSpPr>
            <p:cNvPr id="8204" name="圆角矩形 15"/>
            <p:cNvSpPr>
              <a:spLocks noChangeArrowheads="1"/>
            </p:cNvSpPr>
            <p:nvPr/>
          </p:nvSpPr>
          <p:spPr bwMode="auto">
            <a:xfrm>
              <a:off x="6296025" y="4981575"/>
              <a:ext cx="3114675" cy="615950"/>
            </a:xfrm>
            <a:prstGeom prst="roundRect">
              <a:avLst>
                <a:gd fmla="val 22148" name="adj"/>
              </a:avLst>
            </a:prstGeom>
            <a:solidFill>
              <a:srgbClr val="FCFCFC">
                <a:alpha val="9804"/>
              </a:srgbClr>
            </a:solidFill>
            <a:ln w="6350">
              <a:solidFill>
                <a:srgbClr val="FFFFFF">
                  <a:alpha val="39999"/>
                </a:srgbClr>
              </a:solidFill>
              <a:beve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typeface="+mn-lt"/>
                <a:ea charset="0" panose="020b0604020202020204" pitchFamily="34" typeface="Arial"/>
                <a:cs typeface="+mn-ea"/>
                <a:sym typeface="+mn-lt"/>
              </a:endParaRPr>
            </a:p>
          </p:txBody>
        </p:sp>
        <p:sp>
          <p:nvSpPr>
            <p:cNvPr id="35" name="矩形 34"/>
            <p:cNvSpPr/>
            <p:nvPr/>
          </p:nvSpPr>
          <p:spPr>
            <a:xfrm>
              <a:off x="6394451" y="4994275"/>
              <a:ext cx="2724150" cy="603504"/>
            </a:xfrm>
            <a:prstGeom prst="rect">
              <a:avLst/>
            </a:prstGeom>
          </p:spPr>
          <p:txBody>
            <a:bodyPr wrap="square">
              <a:spAutoFit/>
              <a:scene3d>
                <a:camera prst="orthographicFront"/>
                <a:lightRig dir="t" rig="threePt"/>
              </a:scene3d>
              <a:sp3d contourW="12700"/>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cs typeface="+mn-ea"/>
                  <a:sym typeface="+mn-lt"/>
                </a:rPr>
                <a:t>用户可以在投影仪或者计算机上进行演示也可以将演示</a:t>
              </a:r>
            </a:p>
          </p:txBody>
        </p:sp>
      </p:grpSp>
      <p:pic>
        <p:nvPicPr>
          <p:cNvPr id="4" name="图片占位符 3"/>
          <p:cNvPicPr>
            <a:picLocks noChangeAspect="1" noGrp="1"/>
          </p:cNvPicPr>
          <p:nvPr>
            <p:ph idx="10" sz="quarter" type="pic"/>
          </p:nvPr>
        </p:nvPicPr>
        <p:blipFill>
          <a:blip r:embed="rId4">
            <a:extLst>
              <a:ext uri="{28A0092B-C50C-407E-A947-70E740481C1C}">
                <a14:useLocalDpi val="0"/>
              </a:ext>
            </a:extLst>
          </a:blip>
          <a:srcRect b="7621" t="7621"/>
          <a:stretch>
            <a:fillRect/>
          </a:stretch>
        </p:blipFill>
        <p:spPr/>
      </p:pic>
    </p:spTree>
    <p:extLst>
      <p:ext uri="{BB962C8B-B14F-4D97-AF65-F5344CB8AC3E}">
        <p14:creationId val="530989204"/>
      </p:ext>
    </p:extLst>
  </p:cSld>
  <p:clrMapOvr>
    <a:masterClrMapping/>
  </p:clrMapOvr>
  <mc:AlternateContent>
    <mc:Choice Requires="p14">
      <p:transition p14:dur="225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8"/>
                                        </p:tgtEl>
                                        <p:attrNameLst>
                                          <p:attrName>style.visibility</p:attrName>
                                        </p:attrNameLst>
                                      </p:cBhvr>
                                      <p:to>
                                        <p:strVal val="visible"/>
                                      </p:to>
                                    </p:set>
                                    <p:animEffect filter="fade" transition="in">
                                      <p:cBhvr>
                                        <p:cTn dur="1000" id="12"/>
                                        <p:tgtEl>
                                          <p:spTgt spid="38"/>
                                        </p:tgtEl>
                                      </p:cBhvr>
                                    </p:animEffect>
                                    <p:anim calcmode="lin" valueType="num">
                                      <p:cBhvr>
                                        <p:cTn dur="1000" fill="hold" id="13"/>
                                        <p:tgtEl>
                                          <p:spTgt spid="38"/>
                                        </p:tgtEl>
                                        <p:attrNameLst>
                                          <p:attrName>ppt_x</p:attrName>
                                        </p:attrNameLst>
                                      </p:cBhvr>
                                      <p:tavLst>
                                        <p:tav tm="0">
                                          <p:val>
                                            <p:strVal val="#ppt_x"/>
                                          </p:val>
                                        </p:tav>
                                        <p:tav tm="100000">
                                          <p:val>
                                            <p:strVal val="#ppt_x"/>
                                          </p:val>
                                        </p:tav>
                                      </p:tavLst>
                                    </p:anim>
                                    <p:anim calcmode="lin" valueType="num">
                                      <p:cBhvr>
                                        <p:cTn dur="1000" fill="hold" id="14"/>
                                        <p:tgtEl>
                                          <p:spTgt spid="3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1+#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2">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1+#ppt_w/2"/>
                                          </p:val>
                                        </p:tav>
                                        <p:tav tm="100000">
                                          <p:val>
                                            <p:strVal val="#ppt_x"/>
                                          </p:val>
                                        </p:tav>
                                      </p:tavLst>
                                    </p:anim>
                                    <p:anim calcmode="lin" valueType="num">
                                      <p:cBhvr additive="base">
                                        <p:cTn dur="500" fill="hold" id="24"/>
                                        <p:tgtEl>
                                          <p:spTgt spid="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1+#ppt_w/2"/>
                                          </p:val>
                                        </p:tav>
                                        <p:tav tm="100000">
                                          <p:val>
                                            <p:strVal val="#ppt_x"/>
                                          </p:val>
                                        </p:tav>
                                      </p:tavLst>
                                    </p:anim>
                                    <p:anim calcmode="lin" valueType="num">
                                      <p:cBhvr additive="base">
                                        <p:cTn dur="500" fill="hold" id="29"/>
                                        <p:tgtEl>
                                          <p:spTgt spid="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2">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1+#ppt_w/2"/>
                                          </p:val>
                                        </p:tav>
                                        <p:tav tm="100000">
                                          <p:val>
                                            <p:strVal val="#ppt_x"/>
                                          </p:val>
                                        </p:tav>
                                      </p:tavLst>
                                    </p:anim>
                                    <p:anim calcmode="lin" valueType="num">
                                      <p:cBhvr additive="base">
                                        <p:cTn dur="500" fill="hold" id="34"/>
                                        <p:tgtEl>
                                          <p:spTgt spid="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2" presetSubtype="2">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1+#ppt_w/2"/>
                                          </p:val>
                                        </p:tav>
                                        <p:tav tm="100000">
                                          <p:val>
                                            <p:strVal val="#ppt_x"/>
                                          </p:val>
                                        </p:tav>
                                      </p:tavLst>
                                    </p:anim>
                                    <p:anim calcmode="lin" valueType="num">
                                      <p:cBhvr additive="base">
                                        <p:cTn dur="500" fill="hold" id="39"/>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70712121058"/>
  <p:tag name="MH_LIBRARY" val="GRAPHIC"/>
  <p:tag name="MH_ORDER" val="Freeform 95"/>
</p:tagLst>
</file>

<file path=ppt/tags/tag11.xml><?xml version="1.0" encoding="utf-8"?>
<p:tagLst xmlns:p="http://schemas.openxmlformats.org/presentationml/2006/main">
  <p:tag name="MH" val="20170712121058"/>
  <p:tag name="MH_LIBRARY" val="GRAPHIC"/>
  <p:tag name="MH_ORDER" val="Oval 55"/>
</p:tagLst>
</file>

<file path=ppt/tags/tag12.xml><?xml version="1.0" encoding="utf-8"?>
<p:tagLst xmlns:p="http://schemas.openxmlformats.org/presentationml/2006/main">
  <p:tag name="MH" val="20170712121058"/>
  <p:tag name="MH_LIBRARY" val="GRAPHIC"/>
  <p:tag name="MH_ORDER" val="Freeform 96"/>
</p:tagLst>
</file>

<file path=ppt/tags/tag13.xml><?xml version="1.0" encoding="utf-8"?>
<p:tagLst xmlns:p="http://schemas.openxmlformats.org/presentationml/2006/main">
  <p:tag name="MH" val="20170712121058"/>
  <p:tag name="MH_LIBRARY" val="GRAPHIC"/>
  <p:tag name="MH_ORDER" val="Oval 64"/>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商务云科技大数据工作汇报ppt模板"/>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MH" val="20170712121058"/>
  <p:tag name="MH_LIBRARY" val="GRAPHIC"/>
  <p:tag name="MH_ORDER" val="椭圆 30"/>
</p:tagLst>
</file>

<file path=ppt/tags/tag5.xml><?xml version="1.0" encoding="utf-8"?>
<p:tagLst xmlns:p="http://schemas.openxmlformats.org/presentationml/2006/main">
  <p:tag name="MH" val="20170712121058"/>
  <p:tag name="MH_LIBRARY" val="GRAPHIC"/>
  <p:tag name="MH_ORDER" val="椭圆 30"/>
</p:tagLst>
</file>

<file path=ppt/tags/tag6.xml><?xml version="1.0" encoding="utf-8"?>
<p:tagLst xmlns:p="http://schemas.openxmlformats.org/presentationml/2006/main">
  <p:tag name="MH" val="20170712121058"/>
  <p:tag name="MH_LIBRARY" val="GRAPHIC"/>
  <p:tag name="MH_ORDER" val="Freeform 94"/>
</p:tagLst>
</file>

<file path=ppt/tags/tag7.xml><?xml version="1.0" encoding="utf-8"?>
<p:tagLst xmlns:p="http://schemas.openxmlformats.org/presentationml/2006/main">
  <p:tag name="MH" val="20170712121058"/>
  <p:tag name="MH_LIBRARY" val="GRAPHIC"/>
  <p:tag name="MH_ORDER" val="Oval 5"/>
</p:tagLst>
</file>

<file path=ppt/tags/tag8.xml><?xml version="1.0" encoding="utf-8"?>
<p:tagLst xmlns:p="http://schemas.openxmlformats.org/presentationml/2006/main">
  <p:tag name="MH" val="20170712121058"/>
  <p:tag name="MH_LIBRARY" val="GRAPHIC"/>
  <p:tag name="MH_ORDER" val="Freeform 92"/>
</p:tagLst>
</file>

<file path=ppt/tags/tag9.xml><?xml version="1.0" encoding="utf-8"?>
<p:tagLst xmlns:p="http://schemas.openxmlformats.org/presentationml/2006/main">
  <p:tag name="MH" val="20170712121058"/>
  <p:tag name="MH_LIBRARY" val="GRAPHIC"/>
  <p:tag name="MH_ORDER" val="Oval 46"/>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193</Paragraphs>
  <Slides>24</Slides>
  <Notes>24</Notes>
  <TotalTime>147</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24</vt:i4>
      </vt:variant>
    </vt:vector>
  </HeadingPairs>
  <TitlesOfParts>
    <vt:vector baseType="lpstr" size="32">
      <vt:lpstr>Arial</vt:lpstr>
      <vt:lpstr>微软雅黑</vt:lpstr>
      <vt:lpstr>Calibri Light</vt:lpstr>
      <vt:lpstr>Calibri</vt:lpstr>
      <vt:lpstr>等线 Light</vt:lpstr>
      <vt:lpstr>等线</vt:lpstr>
      <vt:lpstr>宋体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2017-07-11T08:34:15Z</dcterms:created>
  <cp:lastModifiedBy>优品PPT</cp:lastModifiedBy>
  <dcterms:modified xsi:type="dcterms:W3CDTF">2021-08-20T10:56:01Z</dcterms:modified>
  <cp:revision>32</cp:revision>
  <dc:title>PowerPoint 演示文稿</dc:title>
</cp:coreProperties>
</file>